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6" r:id="rId4"/>
  </p:sldMasterIdLst>
  <p:notesMasterIdLst>
    <p:notesMasterId r:id="rId24"/>
  </p:notesMasterIdLst>
  <p:handoutMasterIdLst>
    <p:handoutMasterId r:id="rId25"/>
  </p:handoutMasterIdLst>
  <p:sldIdLst>
    <p:sldId id="510" r:id="rId5"/>
    <p:sldId id="509" r:id="rId6"/>
    <p:sldId id="260" r:id="rId7"/>
    <p:sldId id="384" r:id="rId8"/>
    <p:sldId id="395" r:id="rId9"/>
    <p:sldId id="526" r:id="rId10"/>
    <p:sldId id="390" r:id="rId11"/>
    <p:sldId id="399" r:id="rId12"/>
    <p:sldId id="392" r:id="rId13"/>
    <p:sldId id="375" r:id="rId14"/>
    <p:sldId id="398" r:id="rId15"/>
    <p:sldId id="273" r:id="rId16"/>
    <p:sldId id="527" r:id="rId17"/>
    <p:sldId id="381" r:id="rId18"/>
    <p:sldId id="473" r:id="rId19"/>
    <p:sldId id="528" r:id="rId20"/>
    <p:sldId id="474" r:id="rId21"/>
    <p:sldId id="409" r:id="rId22"/>
    <p:sldId id="5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3B7ABC-3F3F-C2D9-2A27-D97E1EF33715}" name="Krista Tedrow" initials="KT" userId="S::executivedirector@sciwalwdb.org::8873ca9a-70b1-4f82-8d08-5893709602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8A"/>
    <a:srgbClr val="7085F8"/>
    <a:srgbClr val="945400"/>
    <a:srgbClr val="2749F4"/>
    <a:srgbClr val="DF7F01"/>
    <a:srgbClr val="FFECD5"/>
    <a:srgbClr val="FFC780"/>
    <a:srgbClr val="7A7E80"/>
    <a:srgbClr val="8A949A"/>
    <a:srgbClr val="F2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70829-18D7-DDB9-41DE-AD8DB0108D8F}" v="229" dt="2023-06-21T19:03:49.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9660"/>
  </p:normalViewPr>
  <p:slideViewPr>
    <p:cSldViewPr snapToGrid="0">
      <p:cViewPr varScale="1">
        <p:scale>
          <a:sx n="73" d="100"/>
          <a:sy n="73" d="100"/>
        </p:scale>
        <p:origin x="2616"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15.png"/></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Series 1</c:v>
                </c:pt>
              </c:strCache>
            </c:strRef>
          </c:tx>
          <c:spPr>
            <a:solidFill>
              <a:schemeClr val="accent4">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0-14</c:v>
                </c:pt>
                <c:pt idx="1">
                  <c:v>15-24</c:v>
                </c:pt>
                <c:pt idx="2">
                  <c:v>25-54</c:v>
                </c:pt>
                <c:pt idx="3">
                  <c:v>55-64</c:v>
                </c:pt>
                <c:pt idx="4">
                  <c:v>65+</c:v>
                </c:pt>
              </c:strCache>
            </c:strRef>
          </c:cat>
          <c:val>
            <c:numRef>
              <c:f>Arkusz1!$B$2:$B$6</c:f>
              <c:numCache>
                <c:formatCode>0.00%</c:formatCode>
                <c:ptCount val="5"/>
                <c:pt idx="0">
                  <c:v>0.15</c:v>
                </c:pt>
                <c:pt idx="1">
                  <c:v>9.9000000000000005E-2</c:v>
                </c:pt>
                <c:pt idx="2">
                  <c:v>0.436</c:v>
                </c:pt>
                <c:pt idx="3">
                  <c:v>0.13</c:v>
                </c:pt>
                <c:pt idx="4">
                  <c:v>0.185</c:v>
                </c:pt>
              </c:numCache>
            </c:numRef>
          </c:val>
          <c:extLst>
            <c:ext xmlns:c16="http://schemas.microsoft.com/office/drawing/2014/chart" uri="{C3380CC4-5D6E-409C-BE32-E72D297353CC}">
              <c16:uniqueId val="{00000000-0350-B647-8460-B4692190855F}"/>
            </c:ext>
          </c:extLst>
        </c:ser>
        <c:dLbls>
          <c:dLblPos val="outEnd"/>
          <c:showLegendKey val="0"/>
          <c:showVal val="1"/>
          <c:showCatName val="0"/>
          <c:showSerName val="0"/>
          <c:showPercent val="0"/>
          <c:showBubbleSize val="0"/>
        </c:dLbls>
        <c:gapWidth val="90"/>
        <c:axId val="748767224"/>
        <c:axId val="748768208"/>
      </c:barChart>
      <c:catAx>
        <c:axId val="748767224"/>
        <c:scaling>
          <c:orientation val="minMax"/>
        </c:scaling>
        <c:delete val="0"/>
        <c:axPos val="b"/>
        <c:numFmt formatCode="General" sourceLinked="1"/>
        <c:majorTickMark val="none"/>
        <c:minorTickMark val="none"/>
        <c:tickLblPos val="nextTo"/>
        <c:spPr>
          <a:noFill/>
          <a:ln w="25400" cap="flat" cmpd="sng" algn="ctr">
            <a:solidFill>
              <a:schemeClr val="accent3">
                <a:lumMod val="75000"/>
              </a:schemeClr>
            </a:solidFill>
            <a:round/>
          </a:ln>
          <a:effectLst/>
        </c:spPr>
        <c:txPr>
          <a:bodyPr rot="-60000000" spcFirstLastPara="1" vertOverflow="ellipsis" vert="horz" wrap="square" anchor="ctr" anchorCtr="1"/>
          <a:lstStyle/>
          <a:p>
            <a:pPr>
              <a:defRPr sz="1600" b="1" i="0" u="none" strike="noStrike" kern="1200" baseline="0">
                <a:solidFill>
                  <a:schemeClr val="accent4"/>
                </a:solidFill>
                <a:latin typeface="+mn-lt"/>
                <a:ea typeface="+mn-ea"/>
                <a:cs typeface="+mn-cs"/>
              </a:defRPr>
            </a:pPr>
            <a:endParaRPr lang="en-US"/>
          </a:p>
        </c:txPr>
        <c:crossAx val="748768208"/>
        <c:crosses val="autoZero"/>
        <c:auto val="1"/>
        <c:lblAlgn val="ctr"/>
        <c:lblOffset val="100"/>
        <c:noMultiLvlLbl val="0"/>
      </c:catAx>
      <c:valAx>
        <c:axId val="748768208"/>
        <c:scaling>
          <c:orientation val="minMax"/>
        </c:scaling>
        <c:delete val="1"/>
        <c:axPos val="l"/>
        <c:numFmt formatCode="0.00%" sourceLinked="1"/>
        <c:majorTickMark val="out"/>
        <c:minorTickMark val="none"/>
        <c:tickLblPos val="nextTo"/>
        <c:crossAx val="74876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12308156236614E-2"/>
          <c:y val="5.9260061145184348E-3"/>
          <c:w val="0.93187264907073819"/>
          <c:h val="0.99407416086776335"/>
        </c:manualLayout>
      </c:layout>
      <c:doughnutChart>
        <c:varyColors val="1"/>
        <c:ser>
          <c:idx val="0"/>
          <c:order val="0"/>
          <c:tx>
            <c:strRef>
              <c:f>Arkusz1!$B$1</c:f>
              <c:strCache>
                <c:ptCount val="1"/>
                <c:pt idx="0">
                  <c:v>x</c:v>
                </c:pt>
              </c:strCache>
            </c:strRef>
          </c:tx>
          <c:spPr>
            <a:solidFill>
              <a:schemeClr val="accent4">
                <a:lumMod val="40000"/>
                <a:lumOff val="60000"/>
              </a:schemeClr>
            </a:solidFill>
            <a:ln w="25400">
              <a:solidFill>
                <a:schemeClr val="bg1"/>
              </a:solidFill>
            </a:ln>
          </c:spPr>
          <c:dPt>
            <c:idx val="0"/>
            <c:bubble3D val="0"/>
            <c:spPr>
              <a:solidFill>
                <a:schemeClr val="accent4"/>
              </a:solidFill>
              <a:ln w="25400">
                <a:solidFill>
                  <a:schemeClr val="bg1"/>
                </a:solidFill>
              </a:ln>
              <a:effectLst/>
            </c:spPr>
            <c:extLst>
              <c:ext xmlns:c16="http://schemas.microsoft.com/office/drawing/2014/chart" uri="{C3380CC4-5D6E-409C-BE32-E72D297353CC}">
                <c16:uniqueId val="{00000001-CF72-2849-ADCE-602ED850CD64}"/>
              </c:ext>
            </c:extLst>
          </c:dPt>
          <c:dPt>
            <c:idx val="1"/>
            <c:bubble3D val="0"/>
            <c:spPr>
              <a:solidFill>
                <a:schemeClr val="accent4">
                  <a:lumMod val="40000"/>
                  <a:lumOff val="60000"/>
                </a:schemeClr>
              </a:solidFill>
              <a:ln w="25400">
                <a:solidFill>
                  <a:schemeClr val="bg1"/>
                </a:solidFill>
              </a:ln>
              <a:effectLst/>
            </c:spPr>
            <c:extLst>
              <c:ext xmlns:c16="http://schemas.microsoft.com/office/drawing/2014/chart" uri="{C3380CC4-5D6E-409C-BE32-E72D297353CC}">
                <c16:uniqueId val="{00000003-CF72-2849-ADCE-602ED850CD64}"/>
              </c:ext>
            </c:extLst>
          </c:dPt>
          <c:cat>
            <c:numRef>
              <c:f>Arkusz1!$A$2:$A$3</c:f>
              <c:numCache>
                <c:formatCode>General</c:formatCode>
                <c:ptCount val="2"/>
                <c:pt idx="0">
                  <c:v>1</c:v>
                </c:pt>
                <c:pt idx="1">
                  <c:v>2</c:v>
                </c:pt>
              </c:numCache>
            </c:numRef>
          </c:cat>
          <c:val>
            <c:numRef>
              <c:f>Arkusz1!$B$2:$B$3</c:f>
              <c:numCache>
                <c:formatCode>0%</c:formatCode>
                <c:ptCount val="2"/>
                <c:pt idx="0">
                  <c:v>0.48</c:v>
                </c:pt>
                <c:pt idx="1">
                  <c:v>0.52</c:v>
                </c:pt>
              </c:numCache>
            </c:numRef>
          </c:val>
          <c:extLst>
            <c:ext xmlns:c16="http://schemas.microsoft.com/office/drawing/2014/chart" uri="{C3380CC4-5D6E-409C-BE32-E72D297353CC}">
              <c16:uniqueId val="{00000004-CF72-2849-ADCE-602ED850CD64}"/>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Gauge</c:v>
                </c:pt>
              </c:strCache>
            </c:strRef>
          </c:tx>
          <c:spPr>
            <a:blipFill>
              <a:blip xmlns:r="http://schemas.openxmlformats.org/officeDocument/2006/relationships" r:embed="rId1"/>
              <a:stretch>
                <a:fillRect/>
              </a:stretch>
            </a:blipFill>
            <a:ln w="25400">
              <a:solidFill>
                <a:schemeClr val="bg1"/>
              </a:solidFill>
            </a:ln>
          </c:spPr>
          <c:dPt>
            <c:idx val="0"/>
            <c:bubble3D val="0"/>
            <c:spPr>
              <a:solidFill>
                <a:schemeClr val="accent4">
                  <a:lumMod val="40000"/>
                  <a:lumOff val="60000"/>
                </a:schemeClr>
              </a:solidFill>
              <a:ln w="25400">
                <a:solidFill>
                  <a:schemeClr val="bg1"/>
                </a:solidFill>
              </a:ln>
              <a:effectLst/>
            </c:spPr>
            <c:extLst>
              <c:ext xmlns:c16="http://schemas.microsoft.com/office/drawing/2014/chart" uri="{C3380CC4-5D6E-409C-BE32-E72D297353CC}">
                <c16:uniqueId val="{00000001-183A-E844-BC63-2B19FB556060}"/>
              </c:ext>
            </c:extLst>
          </c:dPt>
          <c:dPt>
            <c:idx val="1"/>
            <c:bubble3D val="0"/>
            <c:spPr>
              <a:solidFill>
                <a:schemeClr val="accent4">
                  <a:lumMod val="60000"/>
                  <a:lumOff val="40000"/>
                </a:schemeClr>
              </a:solidFill>
              <a:ln w="25400">
                <a:solidFill>
                  <a:schemeClr val="bg1"/>
                </a:solidFill>
              </a:ln>
              <a:effectLst/>
            </c:spPr>
            <c:extLst>
              <c:ext xmlns:c16="http://schemas.microsoft.com/office/drawing/2014/chart" uri="{C3380CC4-5D6E-409C-BE32-E72D297353CC}">
                <c16:uniqueId val="{00000003-183A-E844-BC63-2B19FB556060}"/>
              </c:ext>
            </c:extLst>
          </c:dPt>
          <c:dPt>
            <c:idx val="2"/>
            <c:bubble3D val="0"/>
            <c:spPr>
              <a:solidFill>
                <a:schemeClr val="accent4"/>
              </a:solidFill>
              <a:ln w="25400">
                <a:solidFill>
                  <a:schemeClr val="bg1"/>
                </a:solidFill>
              </a:ln>
              <a:effectLst/>
            </c:spPr>
            <c:extLst>
              <c:ext xmlns:c16="http://schemas.microsoft.com/office/drawing/2014/chart" uri="{C3380CC4-5D6E-409C-BE32-E72D297353CC}">
                <c16:uniqueId val="{00000005-183A-E844-BC63-2B19FB556060}"/>
              </c:ext>
            </c:extLst>
          </c:dPt>
          <c:dPt>
            <c:idx val="3"/>
            <c:bubble3D val="0"/>
            <c:spPr>
              <a:noFill/>
              <a:ln w="25400">
                <a:noFill/>
              </a:ln>
              <a:effectLst/>
            </c:spPr>
            <c:extLst>
              <c:ext xmlns:c16="http://schemas.microsoft.com/office/drawing/2014/chart" uri="{C3380CC4-5D6E-409C-BE32-E72D297353CC}">
                <c16:uniqueId val="{00000007-183A-E844-BC63-2B19FB556060}"/>
              </c:ext>
            </c:extLst>
          </c:dPt>
          <c:dLbls>
            <c:dLbl>
              <c:idx val="0"/>
              <c:layout>
                <c:manualLayout>
                  <c:x val="0.2059294363729757"/>
                  <c:y val="-0.14989190948119499"/>
                </c:manualLayout>
              </c:layout>
              <c:spPr>
                <a:noFill/>
                <a:ln>
                  <a:noFill/>
                </a:ln>
                <a:effectLst/>
              </c:spPr>
              <c:txPr>
                <a:bodyPr rot="0" spcFirstLastPara="1" vertOverflow="ellipsis" vert="horz" wrap="square" lIns="38100" tIns="19050" rIns="38100" bIns="19050" anchor="ctr" anchorCtr="0">
                  <a:noAutofit/>
                </a:bodyPr>
                <a:lstStyle/>
                <a:p>
                  <a:pPr algn="l">
                    <a:defRPr sz="20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46035537508128"/>
                      <c:h val="0.11642863744592079"/>
                    </c:manualLayout>
                  </c15:layout>
                </c:ext>
                <c:ext xmlns:c16="http://schemas.microsoft.com/office/drawing/2014/chart" uri="{C3380CC4-5D6E-409C-BE32-E72D297353CC}">
                  <c16:uniqueId val="{00000001-183A-E844-BC63-2B19FB556060}"/>
                </c:ext>
              </c:extLst>
            </c:dLbl>
            <c:dLbl>
              <c:idx val="1"/>
              <c:layout>
                <c:manualLayout>
                  <c:x val="-0.30512805624800071"/>
                  <c:y val="-2.7991954408313778E-2"/>
                </c:manualLayout>
              </c:layout>
              <c:spPr>
                <a:noFill/>
                <a:ln>
                  <a:noFill/>
                </a:ln>
                <a:effectLst/>
              </c:spPr>
              <c:txPr>
                <a:bodyPr rot="0" spcFirstLastPara="1" vertOverflow="ellipsis" vert="horz" wrap="square" lIns="38100" tIns="19050" rIns="38100" bIns="19050" anchor="ctr" anchorCtr="0">
                  <a:noAutofit/>
                </a:bodyPr>
                <a:lstStyle/>
                <a:p>
                  <a:pPr algn="l" rtl="0">
                    <a:defRPr lang="en-US" sz="2000" b="1" i="0" u="none" strike="noStrike" kern="1200" baseline="0">
                      <a:solidFill>
                        <a:schemeClr val="accent4">
                          <a:lumMod val="60000"/>
                          <a:lumOff val="4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848758561610528"/>
                      <c:h val="0.11642863744592079"/>
                    </c:manualLayout>
                  </c15:layout>
                </c:ext>
                <c:ext xmlns:c16="http://schemas.microsoft.com/office/drawing/2014/chart" uri="{C3380CC4-5D6E-409C-BE32-E72D297353CC}">
                  <c16:uniqueId val="{00000003-183A-E844-BC63-2B19FB556060}"/>
                </c:ext>
              </c:extLst>
            </c:dLbl>
            <c:dLbl>
              <c:idx val="2"/>
              <c:layout>
                <c:manualLayout>
                  <c:x val="-0.17626586855185905"/>
                  <c:y val="-0.12463883806870409"/>
                </c:manualLayout>
              </c:layout>
              <c:spPr>
                <a:noFill/>
                <a:ln>
                  <a:noFill/>
                </a:ln>
                <a:effectLst/>
              </c:spPr>
              <c:txPr>
                <a:bodyPr rot="0" spcFirstLastPara="1" vertOverflow="ellipsis" vert="horz" wrap="square" lIns="38100" tIns="19050" rIns="38100" bIns="19050" anchor="ctr" anchorCtr="0">
                  <a:spAutoFit/>
                </a:bodyPr>
                <a:lstStyle/>
                <a:p>
                  <a:pPr algn="l">
                    <a:defRPr sz="20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3A-E844-BC63-2B19FB556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High</c:v>
                </c:pt>
                <c:pt idx="1">
                  <c:v>Medium</c:v>
                </c:pt>
                <c:pt idx="2">
                  <c:v>Low</c:v>
                </c:pt>
              </c:strCache>
            </c:strRef>
          </c:cat>
          <c:val>
            <c:numRef>
              <c:f>Sheet1!$B$2:$B$4</c:f>
              <c:numCache>
                <c:formatCode>0%</c:formatCode>
                <c:ptCount val="3"/>
                <c:pt idx="0">
                  <c:v>0.36</c:v>
                </c:pt>
                <c:pt idx="1">
                  <c:v>0.32</c:v>
                </c:pt>
                <c:pt idx="2">
                  <c:v>0.32</c:v>
                </c:pt>
              </c:numCache>
            </c:numRef>
          </c:val>
          <c:extLst>
            <c:ext xmlns:c16="http://schemas.microsoft.com/office/drawing/2014/chart" uri="{C3380CC4-5D6E-409C-BE32-E72D297353CC}">
              <c16:uniqueId val="{00000008-183A-E844-BC63-2B19FB556060}"/>
            </c:ext>
          </c:extLst>
        </c:ser>
        <c:dLbls>
          <c:showLegendKey val="0"/>
          <c:showVal val="0"/>
          <c:showCatName val="0"/>
          <c:showSerName val="0"/>
          <c:showPercent val="0"/>
          <c:showBubbleSize val="0"/>
          <c:showLeaderLines val="0"/>
        </c:dLbls>
        <c:firstSliceAng val="0"/>
        <c:holeSize val="58"/>
      </c:doughnutChart>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Series 1</c:v>
                </c:pt>
              </c:strCache>
            </c:strRef>
          </c:tx>
          <c:spPr>
            <a:solidFill>
              <a:schemeClr val="accent4">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rural</c:v>
                </c:pt>
                <c:pt idx="1">
                  <c:v>city under 200K</c:v>
                </c:pt>
                <c:pt idx="2">
                  <c:v>city over 200K</c:v>
                </c:pt>
              </c:strCache>
            </c:strRef>
          </c:cat>
          <c:val>
            <c:numRef>
              <c:f>Arkusz1!$B$2:$B$4</c:f>
              <c:numCache>
                <c:formatCode>0.0%</c:formatCode>
                <c:ptCount val="3"/>
                <c:pt idx="0">
                  <c:v>0.19800000000000001</c:v>
                </c:pt>
                <c:pt idx="1">
                  <c:v>0.46899999999999997</c:v>
                </c:pt>
                <c:pt idx="2">
                  <c:v>0.33300000000000002</c:v>
                </c:pt>
              </c:numCache>
            </c:numRef>
          </c:val>
          <c:extLst>
            <c:ext xmlns:c16="http://schemas.microsoft.com/office/drawing/2014/chart" uri="{C3380CC4-5D6E-409C-BE32-E72D297353CC}">
              <c16:uniqueId val="{00000000-2E34-F14A-A492-E51CE6E0E1CB}"/>
            </c:ext>
          </c:extLst>
        </c:ser>
        <c:dLbls>
          <c:dLblPos val="outEnd"/>
          <c:showLegendKey val="0"/>
          <c:showVal val="1"/>
          <c:showCatName val="0"/>
          <c:showSerName val="0"/>
          <c:showPercent val="0"/>
          <c:showBubbleSize val="0"/>
        </c:dLbls>
        <c:gapWidth val="90"/>
        <c:axId val="748767224"/>
        <c:axId val="748768208"/>
      </c:barChart>
      <c:catAx>
        <c:axId val="748767224"/>
        <c:scaling>
          <c:orientation val="maxMin"/>
        </c:scaling>
        <c:delete val="0"/>
        <c:axPos val="l"/>
        <c:numFmt formatCode="General" sourceLinked="1"/>
        <c:majorTickMark val="none"/>
        <c:minorTickMark val="none"/>
        <c:tickLblPos val="nextTo"/>
        <c:spPr>
          <a:noFill/>
          <a:ln w="25400" cap="flat" cmpd="sng" algn="ctr">
            <a:solidFill>
              <a:schemeClr val="accent3">
                <a:lumMod val="75000"/>
              </a:schemeClr>
            </a:solidFill>
            <a:round/>
          </a:ln>
          <a:effectLst/>
        </c:spPr>
        <c:txPr>
          <a:bodyPr rot="-60000000" spcFirstLastPara="1" vertOverflow="ellipsis" vert="horz" wrap="square" anchor="ctr" anchorCtr="1"/>
          <a:lstStyle/>
          <a:p>
            <a:pPr>
              <a:defRPr sz="1400" b="0" i="0" u="none" strike="noStrike" kern="1200" baseline="0">
                <a:solidFill>
                  <a:schemeClr val="accent3">
                    <a:lumMod val="75000"/>
                  </a:schemeClr>
                </a:solidFill>
                <a:latin typeface="+mn-lt"/>
                <a:ea typeface="+mn-ea"/>
                <a:cs typeface="+mn-cs"/>
              </a:defRPr>
            </a:pPr>
            <a:endParaRPr lang="en-US"/>
          </a:p>
        </c:txPr>
        <c:crossAx val="748768208"/>
        <c:crosses val="autoZero"/>
        <c:auto val="1"/>
        <c:lblAlgn val="ctr"/>
        <c:lblOffset val="100"/>
        <c:noMultiLvlLbl val="0"/>
      </c:catAx>
      <c:valAx>
        <c:axId val="748768208"/>
        <c:scaling>
          <c:orientation val="minMax"/>
          <c:min val="0"/>
        </c:scaling>
        <c:delete val="1"/>
        <c:axPos val="t"/>
        <c:numFmt formatCode="0.0%" sourceLinked="1"/>
        <c:majorTickMark val="out"/>
        <c:minorTickMark val="none"/>
        <c:tickLblPos val="nextTo"/>
        <c:crossAx val="74876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3504313689804"/>
          <c:y val="5.9259862125445231E-3"/>
          <c:w val="0.41722752709299538"/>
          <c:h val="0.8097654721563422"/>
        </c:manualLayout>
      </c:layout>
      <c:doughnutChart>
        <c:varyColors val="1"/>
        <c:ser>
          <c:idx val="0"/>
          <c:order val="0"/>
          <c:tx>
            <c:strRef>
              <c:f>Arkusz1!$B$1</c:f>
              <c:strCache>
                <c:ptCount val="1"/>
                <c:pt idx="0">
                  <c:v>x</c:v>
                </c:pt>
              </c:strCache>
            </c:strRef>
          </c:tx>
          <c:spPr>
            <a:solidFill>
              <a:schemeClr val="accent4">
                <a:lumMod val="40000"/>
                <a:lumOff val="60000"/>
              </a:schemeClr>
            </a:solidFill>
            <a:ln w="25400">
              <a:solidFill>
                <a:schemeClr val="bg1"/>
              </a:solidFill>
            </a:ln>
          </c:spPr>
          <c:dPt>
            <c:idx val="0"/>
            <c:bubble3D val="0"/>
            <c:spPr>
              <a:solidFill>
                <a:schemeClr val="accent4"/>
              </a:solidFill>
              <a:ln w="25400">
                <a:solidFill>
                  <a:schemeClr val="bg1"/>
                </a:solidFill>
              </a:ln>
              <a:effectLst/>
            </c:spPr>
            <c:extLst>
              <c:ext xmlns:c16="http://schemas.microsoft.com/office/drawing/2014/chart" uri="{C3380CC4-5D6E-409C-BE32-E72D297353CC}">
                <c16:uniqueId val="{00000001-7A52-B940-BA34-C3B9268BD190}"/>
              </c:ext>
            </c:extLst>
          </c:dPt>
          <c:dPt>
            <c:idx val="1"/>
            <c:bubble3D val="0"/>
            <c:spPr>
              <a:solidFill>
                <a:schemeClr val="accent4">
                  <a:lumMod val="60000"/>
                  <a:lumOff val="40000"/>
                </a:schemeClr>
              </a:solidFill>
              <a:ln w="25400">
                <a:solidFill>
                  <a:schemeClr val="bg1"/>
                </a:solidFill>
              </a:ln>
              <a:effectLst/>
            </c:spPr>
            <c:extLst>
              <c:ext xmlns:c16="http://schemas.microsoft.com/office/drawing/2014/chart" uri="{C3380CC4-5D6E-409C-BE32-E72D297353CC}">
                <c16:uniqueId val="{00000003-7A52-B940-BA34-C3B9268BD190}"/>
              </c:ext>
            </c:extLst>
          </c:dPt>
          <c:dPt>
            <c:idx val="2"/>
            <c:bubble3D val="0"/>
            <c:spPr>
              <a:solidFill>
                <a:schemeClr val="accent4">
                  <a:lumMod val="40000"/>
                  <a:lumOff val="60000"/>
                </a:schemeClr>
              </a:solidFill>
              <a:ln w="25400">
                <a:solidFill>
                  <a:schemeClr val="bg1"/>
                </a:solidFill>
              </a:ln>
              <a:effectLst/>
            </c:spPr>
            <c:extLst>
              <c:ext xmlns:c16="http://schemas.microsoft.com/office/drawing/2014/chart" uri="{C3380CC4-5D6E-409C-BE32-E72D297353CC}">
                <c16:uniqueId val="{00000005-7A52-B940-BA34-C3B9268BD190}"/>
              </c:ext>
            </c:extLst>
          </c:dPt>
          <c:dPt>
            <c:idx val="3"/>
            <c:bubble3D val="0"/>
            <c:spPr>
              <a:solidFill>
                <a:schemeClr val="accent4">
                  <a:lumMod val="75000"/>
                </a:schemeClr>
              </a:solidFill>
              <a:ln w="25400">
                <a:solidFill>
                  <a:schemeClr val="bg1"/>
                </a:solidFill>
              </a:ln>
              <a:effectLst/>
            </c:spPr>
            <c:extLst>
              <c:ext xmlns:c16="http://schemas.microsoft.com/office/drawing/2014/chart" uri="{C3380CC4-5D6E-409C-BE32-E72D297353CC}">
                <c16:uniqueId val="{00000007-7A52-B940-BA34-C3B9268BD190}"/>
              </c:ext>
            </c:extLst>
          </c:dPt>
          <c:dLbls>
            <c:dLbl>
              <c:idx val="0"/>
              <c:layout>
                <c:manualLayout>
                  <c:x val="0.15711665302502259"/>
                  <c:y val="-0.1203905318111564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867169116314812"/>
                      <c:h val="0.16367547824129375"/>
                    </c:manualLayout>
                  </c15:layout>
                </c:ext>
                <c:ext xmlns:c16="http://schemas.microsoft.com/office/drawing/2014/chart" uri="{C3380CC4-5D6E-409C-BE32-E72D297353CC}">
                  <c16:uniqueId val="{00000001-7A52-B940-BA34-C3B9268BD190}"/>
                </c:ext>
              </c:extLst>
            </c:dLbl>
            <c:dLbl>
              <c:idx val="1"/>
              <c:layout>
                <c:manualLayout>
                  <c:x val="8.9215201872365982E-3"/>
                  <c:y val="0.1664965167170232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fld id="{948CB9DA-5B54-48E8-8F1D-3A59F109D0DA}" type="VALUE">
                      <a:rPr lang="en-US">
                        <a:solidFill>
                          <a:schemeClr val="accent4">
                            <a:lumMod val="60000"/>
                            <a:lumOff val="40000"/>
                          </a:schemeClr>
                        </a:solidFill>
                      </a:rPr>
                      <a:pPr>
                        <a:defRPr sz="1800" b="1">
                          <a:solidFill>
                            <a:schemeClr val="accent4">
                              <a:lumMod val="40000"/>
                              <a:lumOff val="60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99613878630236"/>
                      <c:h val="0.21782640929743999"/>
                    </c:manualLayout>
                  </c15:layout>
                  <c15:dlblFieldTable/>
                  <c15:showDataLabelsRange val="0"/>
                </c:ext>
                <c:ext xmlns:c16="http://schemas.microsoft.com/office/drawing/2014/chart" uri="{C3380CC4-5D6E-409C-BE32-E72D297353CC}">
                  <c16:uniqueId val="{00000003-7A52-B940-BA34-C3B9268BD190}"/>
                </c:ext>
              </c:extLst>
            </c:dLbl>
            <c:dLbl>
              <c:idx val="2"/>
              <c:layout>
                <c:manualLayout>
                  <c:x val="-0.14885127047512831"/>
                  <c:y val="-8.407885607608896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3"/>
                        </a:solidFill>
                        <a:latin typeface="+mn-lt"/>
                        <a:ea typeface="+mn-ea"/>
                        <a:cs typeface="+mn-cs"/>
                      </a:defRPr>
                    </a:pPr>
                    <a:fld id="{5FA73E71-EDE3-4499-B40B-12B875BF676F}" type="VALUE">
                      <a:rPr lang="en-US">
                        <a:solidFill>
                          <a:schemeClr val="accent4">
                            <a:lumMod val="40000"/>
                            <a:lumOff val="60000"/>
                          </a:schemeClr>
                        </a:solidFill>
                      </a:rPr>
                      <a:pPr>
                        <a:defRPr sz="1800" b="1">
                          <a:solidFill>
                            <a:schemeClr val="accent3"/>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649284547056195"/>
                      <c:h val="0.17648211958387902"/>
                    </c:manualLayout>
                  </c15:layout>
                  <c15:dlblFieldTable/>
                  <c15:showDataLabelsRange val="0"/>
                </c:ext>
                <c:ext xmlns:c16="http://schemas.microsoft.com/office/drawing/2014/chart" uri="{C3380CC4-5D6E-409C-BE32-E72D297353CC}">
                  <c16:uniqueId val="{00000005-7A52-B940-BA34-C3B9268BD190}"/>
                </c:ext>
              </c:extLst>
            </c:dLbl>
            <c:dLbl>
              <c:idx val="3"/>
              <c:layout>
                <c:manualLayout>
                  <c:x val="-0.32324354964973667"/>
                  <c:y val="-0.1405429606157204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fld id="{F214FC8E-566C-4ABB-873F-5421675ACEAA}" type="VALUE">
                      <a:rPr lang="en-US">
                        <a:solidFill>
                          <a:schemeClr val="accent4">
                            <a:lumMod val="75000"/>
                          </a:schemeClr>
                        </a:solidFill>
                      </a:rPr>
                      <a:pPr>
                        <a:defRPr sz="1800" b="1">
                          <a:solidFill>
                            <a:schemeClr val="accent4">
                              <a:lumMod val="40000"/>
                              <a:lumOff val="60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14531658296658"/>
                      <c:h val="0.16042006694208236"/>
                    </c:manualLayout>
                  </c15:layout>
                  <c15:dlblFieldTable/>
                  <c15:showDataLabelsRange val="0"/>
                </c:ext>
                <c:ext xmlns:c16="http://schemas.microsoft.com/office/drawing/2014/chart" uri="{C3380CC4-5D6E-409C-BE32-E72D297353CC}">
                  <c16:uniqueId val="{00000007-7A52-B940-BA34-C3B9268BD1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Arkusz1!$A$2:$A$4</c:f>
              <c:numCache>
                <c:formatCode>General</c:formatCode>
                <c:ptCount val="3"/>
                <c:pt idx="0">
                  <c:v>1</c:v>
                </c:pt>
                <c:pt idx="1">
                  <c:v>2</c:v>
                </c:pt>
                <c:pt idx="2">
                  <c:v>3</c:v>
                </c:pt>
              </c:numCache>
            </c:numRef>
          </c:cat>
          <c:val>
            <c:numRef>
              <c:f>Arkusz1!$B$2:$B$4</c:f>
              <c:numCache>
                <c:formatCode>0%</c:formatCode>
                <c:ptCount val="3"/>
                <c:pt idx="0">
                  <c:v>0.38600000000000001</c:v>
                </c:pt>
                <c:pt idx="1">
                  <c:v>0.22700000000000001</c:v>
                </c:pt>
                <c:pt idx="2">
                  <c:v>0.38700000000000001</c:v>
                </c:pt>
              </c:numCache>
            </c:numRef>
          </c:val>
          <c:extLst>
            <c:ext xmlns:c16="http://schemas.microsoft.com/office/drawing/2014/chart" uri="{C3380CC4-5D6E-409C-BE32-E72D297353CC}">
              <c16:uniqueId val="{00000008-7A52-B940-BA34-C3B9268BD190}"/>
            </c:ext>
          </c:extLst>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ED482-0091-4DEC-AE93-D0E03E5F38F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A9B1A27-D20F-466D-890B-A2875C8786A2}">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Examine Existing Funds</a:t>
          </a:r>
        </a:p>
      </dgm:t>
    </dgm:pt>
    <dgm:pt modelId="{F7233518-B550-4FFD-A182-395876887666}" type="parTrans" cxnId="{1F8C5783-F0A5-4993-8AAA-6C14E5C32B77}">
      <dgm:prSet/>
      <dgm:spPr/>
      <dgm:t>
        <a:bodyPr/>
        <a:lstStyle/>
        <a:p>
          <a:endParaRPr lang="en-US"/>
        </a:p>
      </dgm:t>
    </dgm:pt>
    <dgm:pt modelId="{A5DA163E-4088-4D4B-99E5-3BC932D97BC3}" type="sibTrans" cxnId="{1F8C5783-F0A5-4993-8AAA-6C14E5C32B77}">
      <dgm:prSet/>
      <dgm:spPr/>
      <dgm:t>
        <a:bodyPr/>
        <a:lstStyle/>
        <a:p>
          <a:endParaRPr lang="en-US"/>
        </a:p>
      </dgm:t>
    </dgm:pt>
    <dgm:pt modelId="{9F57054A-14A5-4F21-A184-6F4E7246A72F}">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Review Existing Local Initiatives</a:t>
          </a:r>
        </a:p>
      </dgm:t>
    </dgm:pt>
    <dgm:pt modelId="{E0521A2F-8AEA-400F-91F1-DBDAE3B9AFCF}" type="parTrans" cxnId="{18CFC471-EDC7-46C5-9DB1-B60878B36E4D}">
      <dgm:prSet/>
      <dgm:spPr/>
      <dgm:t>
        <a:bodyPr/>
        <a:lstStyle/>
        <a:p>
          <a:endParaRPr lang="en-US"/>
        </a:p>
      </dgm:t>
    </dgm:pt>
    <dgm:pt modelId="{E5E4D184-5F35-4B89-B3DE-5EB3CEA8FAAD}" type="sibTrans" cxnId="{18CFC471-EDC7-46C5-9DB1-B60878B36E4D}">
      <dgm:prSet/>
      <dgm:spPr/>
      <dgm:t>
        <a:bodyPr/>
        <a:lstStyle/>
        <a:p>
          <a:endParaRPr lang="en-US"/>
        </a:p>
      </dgm:t>
    </dgm:pt>
    <dgm:pt modelId="{E96BDDFF-939E-4E65-8354-42A7F78AFC7F}">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Gather Local Input</a:t>
          </a:r>
        </a:p>
      </dgm:t>
    </dgm:pt>
    <dgm:pt modelId="{9007DE9D-6CA7-40F7-A8C1-C065A139594E}" type="parTrans" cxnId="{6784441B-7EAC-49C0-9216-D8AC079721E8}">
      <dgm:prSet/>
      <dgm:spPr/>
      <dgm:t>
        <a:bodyPr/>
        <a:lstStyle/>
        <a:p>
          <a:endParaRPr lang="en-US"/>
        </a:p>
      </dgm:t>
    </dgm:pt>
    <dgm:pt modelId="{9FD11416-EC1E-4E4B-B0CE-CB0065E452A4}" type="sibTrans" cxnId="{6784441B-7EAC-49C0-9216-D8AC079721E8}">
      <dgm:prSet/>
      <dgm:spPr/>
      <dgm:t>
        <a:bodyPr/>
        <a:lstStyle/>
        <a:p>
          <a:endParaRPr lang="en-US"/>
        </a:p>
      </dgm:t>
    </dgm:pt>
    <dgm:pt modelId="{F96A9166-9471-D84B-BF10-81738B80297A}">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Effective TA Strategies</a:t>
          </a:r>
        </a:p>
      </dgm:t>
    </dgm:pt>
    <dgm:pt modelId="{766668D3-E742-044A-B325-3358B38C533F}" type="parTrans" cxnId="{590E04D1-24D2-534D-B1AB-36CB1D1A18BA}">
      <dgm:prSet/>
      <dgm:spPr/>
      <dgm:t>
        <a:bodyPr/>
        <a:lstStyle/>
        <a:p>
          <a:endParaRPr lang="en-US"/>
        </a:p>
      </dgm:t>
    </dgm:pt>
    <dgm:pt modelId="{787E59EF-4D81-F947-82EA-B4A1CE26C60A}" type="sibTrans" cxnId="{590E04D1-24D2-534D-B1AB-36CB1D1A18BA}">
      <dgm:prSet/>
      <dgm:spPr/>
      <dgm:t>
        <a:bodyPr/>
        <a:lstStyle/>
        <a:p>
          <a:endParaRPr lang="en-US"/>
        </a:p>
      </dgm:t>
    </dgm:pt>
    <dgm:pt modelId="{3005C2A5-63D5-DB4C-9A85-C9BDF09752DF}">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Evidence-Based Practices</a:t>
          </a:r>
        </a:p>
      </dgm:t>
    </dgm:pt>
    <dgm:pt modelId="{74E4FD47-E29D-3846-B11C-C1D491C1C1A3}" type="parTrans" cxnId="{DC4FF572-F177-F84F-99F6-ECAD8EACB784}">
      <dgm:prSet/>
      <dgm:spPr/>
      <dgm:t>
        <a:bodyPr/>
        <a:lstStyle/>
        <a:p>
          <a:endParaRPr lang="en-US"/>
        </a:p>
      </dgm:t>
    </dgm:pt>
    <dgm:pt modelId="{5D3A4977-B636-3845-8197-B2E9D2721FF6}" type="sibTrans" cxnId="{DC4FF572-F177-F84F-99F6-ECAD8EACB784}">
      <dgm:prSet/>
      <dgm:spPr/>
      <dgm:t>
        <a:bodyPr/>
        <a:lstStyle/>
        <a:p>
          <a:endParaRPr lang="en-US"/>
        </a:p>
      </dgm:t>
    </dgm:pt>
    <dgm:pt modelId="{A70C07A6-0D71-4543-BD27-963201B7D50A}" type="pres">
      <dgm:prSet presAssocID="{2B4ED482-0091-4DEC-AE93-D0E03E5F38FE}" presName="linearFlow" presStyleCnt="0">
        <dgm:presLayoutVars>
          <dgm:dir/>
          <dgm:resizeHandles val="exact"/>
        </dgm:presLayoutVars>
      </dgm:prSet>
      <dgm:spPr/>
    </dgm:pt>
    <dgm:pt modelId="{E99DABF4-C04B-4A34-B2F0-0FBD49476E6A}" type="pres">
      <dgm:prSet presAssocID="{FA9B1A27-D20F-466D-890B-A2875C8786A2}" presName="composite" presStyleCnt="0"/>
      <dgm:spPr/>
    </dgm:pt>
    <dgm:pt modelId="{B4A63767-17C3-46B2-A708-F4B4412C1207}" type="pres">
      <dgm:prSet presAssocID="{FA9B1A27-D20F-466D-890B-A2875C8786A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1582AEE9-FCD1-4033-8923-205C07E97477}" type="pres">
      <dgm:prSet presAssocID="{FA9B1A27-D20F-466D-890B-A2875C8786A2}" presName="txShp" presStyleLbl="node1" presStyleIdx="0" presStyleCnt="5">
        <dgm:presLayoutVars>
          <dgm:bulletEnabled val="1"/>
        </dgm:presLayoutVars>
      </dgm:prSet>
      <dgm:spPr/>
    </dgm:pt>
    <dgm:pt modelId="{BC7E36D1-839F-49CC-BDCF-D394C8BAF184}" type="pres">
      <dgm:prSet presAssocID="{A5DA163E-4088-4D4B-99E5-3BC932D97BC3}" presName="spacing" presStyleCnt="0"/>
      <dgm:spPr/>
    </dgm:pt>
    <dgm:pt modelId="{CEAEE9AA-7EA6-4C91-8404-1279CE504D32}" type="pres">
      <dgm:prSet presAssocID="{9F57054A-14A5-4F21-A184-6F4E7246A72F}" presName="composite" presStyleCnt="0"/>
      <dgm:spPr/>
    </dgm:pt>
    <dgm:pt modelId="{C68BCF62-4BFE-4DEF-B332-340301E000D3}" type="pres">
      <dgm:prSet presAssocID="{9F57054A-14A5-4F21-A184-6F4E7246A72F}"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141F61EB-C0EA-49B5-A1D7-C90D13083D9C}" type="pres">
      <dgm:prSet presAssocID="{9F57054A-14A5-4F21-A184-6F4E7246A72F}" presName="txShp" presStyleLbl="node1" presStyleIdx="1" presStyleCnt="5">
        <dgm:presLayoutVars>
          <dgm:bulletEnabled val="1"/>
        </dgm:presLayoutVars>
      </dgm:prSet>
      <dgm:spPr/>
    </dgm:pt>
    <dgm:pt modelId="{2554B156-864A-4FEE-ABB3-F600B57CCAA0}" type="pres">
      <dgm:prSet presAssocID="{E5E4D184-5F35-4B89-B3DE-5EB3CEA8FAAD}" presName="spacing" presStyleCnt="0"/>
      <dgm:spPr/>
    </dgm:pt>
    <dgm:pt modelId="{020DC3CD-7F9A-4993-88F3-C94E527F630F}" type="pres">
      <dgm:prSet presAssocID="{E96BDDFF-939E-4E65-8354-42A7F78AFC7F}" presName="composite" presStyleCnt="0"/>
      <dgm:spPr/>
    </dgm:pt>
    <dgm:pt modelId="{727A7C28-3AEF-4F88-B853-0FCFC4A63A77}" type="pres">
      <dgm:prSet presAssocID="{E96BDDFF-939E-4E65-8354-42A7F78AFC7F}"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14235F42-DC53-4C99-9DC5-6A8EB41AC71C}" type="pres">
      <dgm:prSet presAssocID="{E96BDDFF-939E-4E65-8354-42A7F78AFC7F}" presName="txShp" presStyleLbl="node1" presStyleIdx="2" presStyleCnt="5">
        <dgm:presLayoutVars>
          <dgm:bulletEnabled val="1"/>
        </dgm:presLayoutVars>
      </dgm:prSet>
      <dgm:spPr/>
    </dgm:pt>
    <dgm:pt modelId="{5D3289A2-C663-2447-8BD3-FF5490FEDE41}" type="pres">
      <dgm:prSet presAssocID="{9FD11416-EC1E-4E4B-B0CE-CB0065E452A4}" presName="spacing" presStyleCnt="0"/>
      <dgm:spPr/>
    </dgm:pt>
    <dgm:pt modelId="{F6DDF4C9-BB8B-B240-B0AC-B52D51F74A91}" type="pres">
      <dgm:prSet presAssocID="{F96A9166-9471-D84B-BF10-81738B80297A}" presName="composite" presStyleCnt="0"/>
      <dgm:spPr/>
    </dgm:pt>
    <dgm:pt modelId="{24F2951F-3544-2646-BE1A-906267814B9F}" type="pres">
      <dgm:prSet presAssocID="{F96A9166-9471-D84B-BF10-81738B80297A}"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 modelId="{6EF8ECD6-B7E0-CF42-92FA-7B142CABC820}" type="pres">
      <dgm:prSet presAssocID="{F96A9166-9471-D84B-BF10-81738B80297A}" presName="txShp" presStyleLbl="node1" presStyleIdx="3" presStyleCnt="5">
        <dgm:presLayoutVars>
          <dgm:bulletEnabled val="1"/>
        </dgm:presLayoutVars>
      </dgm:prSet>
      <dgm:spPr/>
    </dgm:pt>
    <dgm:pt modelId="{74C0696D-EDAA-B946-A3AB-49CC53C6517B}" type="pres">
      <dgm:prSet presAssocID="{787E59EF-4D81-F947-82EA-B4A1CE26C60A}" presName="spacing" presStyleCnt="0"/>
      <dgm:spPr/>
    </dgm:pt>
    <dgm:pt modelId="{72DC8B84-AB3C-3949-B173-C9DD0548B73F}" type="pres">
      <dgm:prSet presAssocID="{3005C2A5-63D5-DB4C-9A85-C9BDF09752DF}" presName="composite" presStyleCnt="0"/>
      <dgm:spPr/>
    </dgm:pt>
    <dgm:pt modelId="{86CB8CD3-E87F-4F42-954F-0876A56EAEED}" type="pres">
      <dgm:prSet presAssocID="{3005C2A5-63D5-DB4C-9A85-C9BDF09752DF}"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A28C0539-BA38-2548-BE43-A9F777B3E465}" type="pres">
      <dgm:prSet presAssocID="{3005C2A5-63D5-DB4C-9A85-C9BDF09752DF}" presName="txShp" presStyleLbl="node1" presStyleIdx="4" presStyleCnt="5">
        <dgm:presLayoutVars>
          <dgm:bulletEnabled val="1"/>
        </dgm:presLayoutVars>
      </dgm:prSet>
      <dgm:spPr/>
    </dgm:pt>
  </dgm:ptLst>
  <dgm:cxnLst>
    <dgm:cxn modelId="{1032AB03-95E4-1348-9A87-1170C1BDD4DE}" type="presOf" srcId="{3005C2A5-63D5-DB4C-9A85-C9BDF09752DF}" destId="{A28C0539-BA38-2548-BE43-A9F777B3E465}" srcOrd="0" destOrd="0" presId="urn:microsoft.com/office/officeart/2005/8/layout/vList3"/>
    <dgm:cxn modelId="{9750D50A-BCCB-4A6A-A6F3-BBC007A9A169}" type="presOf" srcId="{E96BDDFF-939E-4E65-8354-42A7F78AFC7F}" destId="{14235F42-DC53-4C99-9DC5-6A8EB41AC71C}" srcOrd="0" destOrd="0" presId="urn:microsoft.com/office/officeart/2005/8/layout/vList3"/>
    <dgm:cxn modelId="{6784441B-7EAC-49C0-9216-D8AC079721E8}" srcId="{2B4ED482-0091-4DEC-AE93-D0E03E5F38FE}" destId="{E96BDDFF-939E-4E65-8354-42A7F78AFC7F}" srcOrd="2" destOrd="0" parTransId="{9007DE9D-6CA7-40F7-A8C1-C065A139594E}" sibTransId="{9FD11416-EC1E-4E4B-B0CE-CB0065E452A4}"/>
    <dgm:cxn modelId="{E0DF9B55-9734-354E-9675-8A810352F87C}" type="presOf" srcId="{F96A9166-9471-D84B-BF10-81738B80297A}" destId="{6EF8ECD6-B7E0-CF42-92FA-7B142CABC820}" srcOrd="0" destOrd="0" presId="urn:microsoft.com/office/officeart/2005/8/layout/vList3"/>
    <dgm:cxn modelId="{98A9C757-7069-4F94-A4F6-6F95A5952F90}" type="presOf" srcId="{2B4ED482-0091-4DEC-AE93-D0E03E5F38FE}" destId="{A70C07A6-0D71-4543-BD27-963201B7D50A}" srcOrd="0" destOrd="0" presId="urn:microsoft.com/office/officeart/2005/8/layout/vList3"/>
    <dgm:cxn modelId="{18CFC471-EDC7-46C5-9DB1-B60878B36E4D}" srcId="{2B4ED482-0091-4DEC-AE93-D0E03E5F38FE}" destId="{9F57054A-14A5-4F21-A184-6F4E7246A72F}" srcOrd="1" destOrd="0" parTransId="{E0521A2F-8AEA-400F-91F1-DBDAE3B9AFCF}" sibTransId="{E5E4D184-5F35-4B89-B3DE-5EB3CEA8FAAD}"/>
    <dgm:cxn modelId="{DC4FF572-F177-F84F-99F6-ECAD8EACB784}" srcId="{2B4ED482-0091-4DEC-AE93-D0E03E5F38FE}" destId="{3005C2A5-63D5-DB4C-9A85-C9BDF09752DF}" srcOrd="4" destOrd="0" parTransId="{74E4FD47-E29D-3846-B11C-C1D491C1C1A3}" sibTransId="{5D3A4977-B636-3845-8197-B2E9D2721FF6}"/>
    <dgm:cxn modelId="{1F8C5783-F0A5-4993-8AAA-6C14E5C32B77}" srcId="{2B4ED482-0091-4DEC-AE93-D0E03E5F38FE}" destId="{FA9B1A27-D20F-466D-890B-A2875C8786A2}" srcOrd="0" destOrd="0" parTransId="{F7233518-B550-4FFD-A182-395876887666}" sibTransId="{A5DA163E-4088-4D4B-99E5-3BC932D97BC3}"/>
    <dgm:cxn modelId="{3ECF0ECE-463D-497D-8C24-F0D61EECC562}" type="presOf" srcId="{FA9B1A27-D20F-466D-890B-A2875C8786A2}" destId="{1582AEE9-FCD1-4033-8923-205C07E97477}" srcOrd="0" destOrd="0" presId="urn:microsoft.com/office/officeart/2005/8/layout/vList3"/>
    <dgm:cxn modelId="{590E04D1-24D2-534D-B1AB-36CB1D1A18BA}" srcId="{2B4ED482-0091-4DEC-AE93-D0E03E5F38FE}" destId="{F96A9166-9471-D84B-BF10-81738B80297A}" srcOrd="3" destOrd="0" parTransId="{766668D3-E742-044A-B325-3358B38C533F}" sibTransId="{787E59EF-4D81-F947-82EA-B4A1CE26C60A}"/>
    <dgm:cxn modelId="{BFC8D9DF-C33D-4E35-8297-58F2F0BA43C4}" type="presOf" srcId="{9F57054A-14A5-4F21-A184-6F4E7246A72F}" destId="{141F61EB-C0EA-49B5-A1D7-C90D13083D9C}" srcOrd="0" destOrd="0" presId="urn:microsoft.com/office/officeart/2005/8/layout/vList3"/>
    <dgm:cxn modelId="{8DCAD1DE-C625-4D9E-8972-DB484B91CE63}" type="presParOf" srcId="{A70C07A6-0D71-4543-BD27-963201B7D50A}" destId="{E99DABF4-C04B-4A34-B2F0-0FBD49476E6A}" srcOrd="0" destOrd="0" presId="urn:microsoft.com/office/officeart/2005/8/layout/vList3"/>
    <dgm:cxn modelId="{0BB36FAD-1504-4D67-B019-63C8CA1A8425}" type="presParOf" srcId="{E99DABF4-C04B-4A34-B2F0-0FBD49476E6A}" destId="{B4A63767-17C3-46B2-A708-F4B4412C1207}" srcOrd="0" destOrd="0" presId="urn:microsoft.com/office/officeart/2005/8/layout/vList3"/>
    <dgm:cxn modelId="{7832B081-841A-466C-B9BB-0A96874D1279}" type="presParOf" srcId="{E99DABF4-C04B-4A34-B2F0-0FBD49476E6A}" destId="{1582AEE9-FCD1-4033-8923-205C07E97477}" srcOrd="1" destOrd="0" presId="urn:microsoft.com/office/officeart/2005/8/layout/vList3"/>
    <dgm:cxn modelId="{A675C00D-A494-4BC4-9227-5D2496D441B0}" type="presParOf" srcId="{A70C07A6-0D71-4543-BD27-963201B7D50A}" destId="{BC7E36D1-839F-49CC-BDCF-D394C8BAF184}" srcOrd="1" destOrd="0" presId="urn:microsoft.com/office/officeart/2005/8/layout/vList3"/>
    <dgm:cxn modelId="{5D03C85E-24F2-40F9-BF76-3F0C5B17EC21}" type="presParOf" srcId="{A70C07A6-0D71-4543-BD27-963201B7D50A}" destId="{CEAEE9AA-7EA6-4C91-8404-1279CE504D32}" srcOrd="2" destOrd="0" presId="urn:microsoft.com/office/officeart/2005/8/layout/vList3"/>
    <dgm:cxn modelId="{C3E405DB-5AC8-4AA8-A46E-0732C73C5907}" type="presParOf" srcId="{CEAEE9AA-7EA6-4C91-8404-1279CE504D32}" destId="{C68BCF62-4BFE-4DEF-B332-340301E000D3}" srcOrd="0" destOrd="0" presId="urn:microsoft.com/office/officeart/2005/8/layout/vList3"/>
    <dgm:cxn modelId="{9A01CBF7-1468-4C35-88C4-BC37B609C876}" type="presParOf" srcId="{CEAEE9AA-7EA6-4C91-8404-1279CE504D32}" destId="{141F61EB-C0EA-49B5-A1D7-C90D13083D9C}" srcOrd="1" destOrd="0" presId="urn:microsoft.com/office/officeart/2005/8/layout/vList3"/>
    <dgm:cxn modelId="{12D07BA7-5795-4A70-B288-B1588718B39E}" type="presParOf" srcId="{A70C07A6-0D71-4543-BD27-963201B7D50A}" destId="{2554B156-864A-4FEE-ABB3-F600B57CCAA0}" srcOrd="3" destOrd="0" presId="urn:microsoft.com/office/officeart/2005/8/layout/vList3"/>
    <dgm:cxn modelId="{C5ADD73C-8391-45B9-8F1D-5120D06086D1}" type="presParOf" srcId="{A70C07A6-0D71-4543-BD27-963201B7D50A}" destId="{020DC3CD-7F9A-4993-88F3-C94E527F630F}" srcOrd="4" destOrd="0" presId="urn:microsoft.com/office/officeart/2005/8/layout/vList3"/>
    <dgm:cxn modelId="{55540047-7CFF-4F14-B1C5-2522BD7135EE}" type="presParOf" srcId="{020DC3CD-7F9A-4993-88F3-C94E527F630F}" destId="{727A7C28-3AEF-4F88-B853-0FCFC4A63A77}" srcOrd="0" destOrd="0" presId="urn:microsoft.com/office/officeart/2005/8/layout/vList3"/>
    <dgm:cxn modelId="{D96218EE-4F10-4AA8-9302-4758F893B173}" type="presParOf" srcId="{020DC3CD-7F9A-4993-88F3-C94E527F630F}" destId="{14235F42-DC53-4C99-9DC5-6A8EB41AC71C}" srcOrd="1" destOrd="0" presId="urn:microsoft.com/office/officeart/2005/8/layout/vList3"/>
    <dgm:cxn modelId="{0E3B881E-6F96-354F-91D0-197CD4A11352}" type="presParOf" srcId="{A70C07A6-0D71-4543-BD27-963201B7D50A}" destId="{5D3289A2-C663-2447-8BD3-FF5490FEDE41}" srcOrd="5" destOrd="0" presId="urn:microsoft.com/office/officeart/2005/8/layout/vList3"/>
    <dgm:cxn modelId="{6E30FDD6-9B0D-7448-B06E-CBBADEDB2842}" type="presParOf" srcId="{A70C07A6-0D71-4543-BD27-963201B7D50A}" destId="{F6DDF4C9-BB8B-B240-B0AC-B52D51F74A91}" srcOrd="6" destOrd="0" presId="urn:microsoft.com/office/officeart/2005/8/layout/vList3"/>
    <dgm:cxn modelId="{33185EEE-A0E1-5043-B77C-89434D844F9B}" type="presParOf" srcId="{F6DDF4C9-BB8B-B240-B0AC-B52D51F74A91}" destId="{24F2951F-3544-2646-BE1A-906267814B9F}" srcOrd="0" destOrd="0" presId="urn:microsoft.com/office/officeart/2005/8/layout/vList3"/>
    <dgm:cxn modelId="{541576D0-CF7E-8C47-8E2B-691593B14DA1}" type="presParOf" srcId="{F6DDF4C9-BB8B-B240-B0AC-B52D51F74A91}" destId="{6EF8ECD6-B7E0-CF42-92FA-7B142CABC820}" srcOrd="1" destOrd="0" presId="urn:microsoft.com/office/officeart/2005/8/layout/vList3"/>
    <dgm:cxn modelId="{FEACA724-607E-7641-BFAF-A1F660AC8790}" type="presParOf" srcId="{A70C07A6-0D71-4543-BD27-963201B7D50A}" destId="{74C0696D-EDAA-B946-A3AB-49CC53C6517B}" srcOrd="7" destOrd="0" presId="urn:microsoft.com/office/officeart/2005/8/layout/vList3"/>
    <dgm:cxn modelId="{5A005F66-5364-0045-AAFB-43A8E49C639A}" type="presParOf" srcId="{A70C07A6-0D71-4543-BD27-963201B7D50A}" destId="{72DC8B84-AB3C-3949-B173-C9DD0548B73F}" srcOrd="8" destOrd="0" presId="urn:microsoft.com/office/officeart/2005/8/layout/vList3"/>
    <dgm:cxn modelId="{F2DE55FC-752C-804F-BC02-613C614DC13F}" type="presParOf" srcId="{72DC8B84-AB3C-3949-B173-C9DD0548B73F}" destId="{86CB8CD3-E87F-4F42-954F-0876A56EAEED}" srcOrd="0" destOrd="0" presId="urn:microsoft.com/office/officeart/2005/8/layout/vList3"/>
    <dgm:cxn modelId="{C6BCD787-511B-D24E-9696-844D7FECDB5E}" type="presParOf" srcId="{72DC8B84-AB3C-3949-B173-C9DD0548B73F}" destId="{A28C0539-BA38-2548-BE43-A9F777B3E4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C02C36-BA1B-7A41-997B-455D1FFFC83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196DC3B-6BA8-374B-A31B-785171E4B92D}">
      <dgm:prSet phldrT="[Text]"/>
      <dgm:spPr>
        <a:solidFill>
          <a:schemeClr val="tx2"/>
        </a:solidFill>
      </dgm:spPr>
      <dgm:t>
        <a:bodyPr/>
        <a:lstStyle/>
        <a:p>
          <a:r>
            <a:rPr lang="en-US" dirty="0">
              <a:latin typeface="Franklin Gothic Book"/>
            </a:rPr>
            <a:t>Explore New Ideas</a:t>
          </a:r>
        </a:p>
      </dgm:t>
    </dgm:pt>
    <dgm:pt modelId="{5D9DCDD6-C330-9C40-8CF8-3D9B1D33C8E0}" type="parTrans" cxnId="{C8534E66-3FC2-4E4E-A664-0B0BAF752FC4}">
      <dgm:prSet/>
      <dgm:spPr/>
      <dgm:t>
        <a:bodyPr/>
        <a:lstStyle/>
        <a:p>
          <a:endParaRPr lang="en-US">
            <a:latin typeface="Franklin Gothic Book" panose="020B0503020102020204" pitchFamily="34" charset="0"/>
          </a:endParaRPr>
        </a:p>
      </dgm:t>
    </dgm:pt>
    <dgm:pt modelId="{83ACADE9-CD4E-7048-AA7F-BC1A0AA99544}" type="sibTrans" cxnId="{C8534E66-3FC2-4E4E-A664-0B0BAF752FC4}">
      <dgm:prSet/>
      <dgm:spPr/>
      <dgm:t>
        <a:bodyPr/>
        <a:lstStyle/>
        <a:p>
          <a:endParaRPr lang="en-US">
            <a:latin typeface="Franklin Gothic Book" panose="020B0503020102020204" pitchFamily="34" charset="0"/>
          </a:endParaRPr>
        </a:p>
      </dgm:t>
    </dgm:pt>
    <dgm:pt modelId="{25E8722E-97F2-9945-8DCD-63390CF5F146}">
      <dgm:prSet/>
      <dgm:spPr>
        <a:solidFill>
          <a:schemeClr val="tx2">
            <a:lumMod val="20000"/>
            <a:lumOff val="80000"/>
            <a:alpha val="90000"/>
          </a:schemeClr>
        </a:solidFill>
      </dgm:spPr>
      <dgm:t>
        <a:bodyPr/>
        <a:lstStyle/>
        <a:p>
          <a:r>
            <a:rPr lang="en-US" dirty="0">
              <a:latin typeface="Franklin Gothic Book"/>
            </a:rPr>
            <a:t>Workforce Development Boards</a:t>
          </a:r>
        </a:p>
      </dgm:t>
    </dgm:pt>
    <dgm:pt modelId="{1A086D35-3FB0-B443-9B3B-1470E703CEAC}" type="parTrans" cxnId="{1E9D7976-0A06-0643-B0D4-537637817C75}">
      <dgm:prSet/>
      <dgm:spPr/>
      <dgm:t>
        <a:bodyPr/>
        <a:lstStyle/>
        <a:p>
          <a:endParaRPr lang="en-US">
            <a:latin typeface="Franklin Gothic Book" panose="020B0503020102020204" pitchFamily="34" charset="0"/>
          </a:endParaRPr>
        </a:p>
      </dgm:t>
    </dgm:pt>
    <dgm:pt modelId="{D7BF9F8B-BB56-624E-8C79-F20652834C0D}" type="sibTrans" cxnId="{1E9D7976-0A06-0643-B0D4-537637817C75}">
      <dgm:prSet/>
      <dgm:spPr/>
      <dgm:t>
        <a:bodyPr/>
        <a:lstStyle/>
        <a:p>
          <a:endParaRPr lang="en-US">
            <a:latin typeface="Franklin Gothic Book" panose="020B0503020102020204" pitchFamily="34" charset="0"/>
          </a:endParaRPr>
        </a:p>
      </dgm:t>
    </dgm:pt>
    <dgm:pt modelId="{309393AB-B5C1-B94D-A61C-358860E5C6BC}">
      <dgm:prSet/>
      <dgm:spPr>
        <a:solidFill>
          <a:schemeClr val="tx2">
            <a:lumMod val="20000"/>
            <a:lumOff val="80000"/>
            <a:alpha val="90000"/>
          </a:schemeClr>
        </a:solidFill>
      </dgm:spPr>
      <dgm:t>
        <a:bodyPr/>
        <a:lstStyle/>
        <a:p>
          <a:r>
            <a:rPr lang="en-US" dirty="0">
              <a:latin typeface="Franklin Gothic Book"/>
            </a:rPr>
            <a:t>Business Sector Partnerships</a:t>
          </a:r>
        </a:p>
      </dgm:t>
    </dgm:pt>
    <dgm:pt modelId="{C2DE2FCD-58DC-E042-97A3-0DEDD96DD6AC}" type="parTrans" cxnId="{1405008E-1BE1-C048-A100-D33F467EB252}">
      <dgm:prSet/>
      <dgm:spPr/>
      <dgm:t>
        <a:bodyPr/>
        <a:lstStyle/>
        <a:p>
          <a:endParaRPr lang="en-US"/>
        </a:p>
      </dgm:t>
    </dgm:pt>
    <dgm:pt modelId="{8964AD10-504F-3147-99F6-9D0903220F85}" type="sibTrans" cxnId="{1405008E-1BE1-C048-A100-D33F467EB252}">
      <dgm:prSet/>
      <dgm:spPr/>
      <dgm:t>
        <a:bodyPr/>
        <a:lstStyle/>
        <a:p>
          <a:endParaRPr lang="en-US"/>
        </a:p>
      </dgm:t>
    </dgm:pt>
    <dgm:pt modelId="{24AFF9C4-69E7-C74C-96A9-3EB4472C85B0}">
      <dgm:prSet/>
      <dgm:spPr>
        <a:solidFill>
          <a:schemeClr val="tx2">
            <a:lumMod val="20000"/>
            <a:lumOff val="80000"/>
            <a:alpha val="90000"/>
          </a:schemeClr>
        </a:solidFill>
      </dgm:spPr>
      <dgm:t>
        <a:bodyPr/>
        <a:lstStyle/>
        <a:p>
          <a:r>
            <a:rPr lang="en-US" dirty="0">
              <a:latin typeface="Franklin Gothic Book"/>
            </a:rPr>
            <a:t>Workforce Development Boards</a:t>
          </a:r>
        </a:p>
      </dgm:t>
    </dgm:pt>
    <dgm:pt modelId="{72DF8818-77B3-484E-A00F-83EC9C4BB05B}" type="parTrans" cxnId="{1B1C038C-563D-5745-9029-F79BA945101A}">
      <dgm:prSet/>
      <dgm:spPr/>
      <dgm:t>
        <a:bodyPr/>
        <a:lstStyle/>
        <a:p>
          <a:endParaRPr lang="en-US"/>
        </a:p>
      </dgm:t>
    </dgm:pt>
    <dgm:pt modelId="{0768E4D6-5324-B14E-A43E-673ACC530C67}" type="sibTrans" cxnId="{1B1C038C-563D-5745-9029-F79BA945101A}">
      <dgm:prSet/>
      <dgm:spPr/>
      <dgm:t>
        <a:bodyPr/>
        <a:lstStyle/>
        <a:p>
          <a:endParaRPr lang="en-US"/>
        </a:p>
      </dgm:t>
    </dgm:pt>
    <dgm:pt modelId="{49C43E28-2F2B-8644-BE83-52CA6B9C6476}" type="pres">
      <dgm:prSet presAssocID="{B5C02C36-BA1B-7A41-997B-455D1FFFC830}" presName="Name0" presStyleCnt="0">
        <dgm:presLayoutVars>
          <dgm:dir/>
          <dgm:animLvl val="lvl"/>
          <dgm:resizeHandles val="exact"/>
        </dgm:presLayoutVars>
      </dgm:prSet>
      <dgm:spPr/>
    </dgm:pt>
    <dgm:pt modelId="{DF18408B-D9D0-D041-B445-46CE208765E3}" type="pres">
      <dgm:prSet presAssocID="{C196DC3B-6BA8-374B-A31B-785171E4B92D}" presName="composite" presStyleCnt="0"/>
      <dgm:spPr/>
    </dgm:pt>
    <dgm:pt modelId="{07BDF3B6-F967-D343-ACCA-AFA391BE4E39}" type="pres">
      <dgm:prSet presAssocID="{C196DC3B-6BA8-374B-A31B-785171E4B92D}" presName="parTx" presStyleLbl="alignNode1" presStyleIdx="0" presStyleCnt="1">
        <dgm:presLayoutVars>
          <dgm:chMax val="0"/>
          <dgm:chPref val="0"/>
          <dgm:bulletEnabled val="1"/>
        </dgm:presLayoutVars>
      </dgm:prSet>
      <dgm:spPr/>
    </dgm:pt>
    <dgm:pt modelId="{6677BC46-E421-E94D-8E9D-7DA7DF26A8BD}" type="pres">
      <dgm:prSet presAssocID="{C196DC3B-6BA8-374B-A31B-785171E4B92D}" presName="desTx" presStyleLbl="alignAccFollowNode1" presStyleIdx="0" presStyleCnt="1">
        <dgm:presLayoutVars>
          <dgm:bulletEnabled val="1"/>
        </dgm:presLayoutVars>
      </dgm:prSet>
      <dgm:spPr/>
    </dgm:pt>
  </dgm:ptLst>
  <dgm:cxnLst>
    <dgm:cxn modelId="{2EACE116-D12A-6C40-B389-B7589B895A74}" type="presOf" srcId="{24AFF9C4-69E7-C74C-96A9-3EB4472C85B0}" destId="{6677BC46-E421-E94D-8E9D-7DA7DF26A8BD}" srcOrd="0" destOrd="2" presId="urn:microsoft.com/office/officeart/2005/8/layout/hList1"/>
    <dgm:cxn modelId="{C8534E66-3FC2-4E4E-A664-0B0BAF752FC4}" srcId="{B5C02C36-BA1B-7A41-997B-455D1FFFC830}" destId="{C196DC3B-6BA8-374B-A31B-785171E4B92D}" srcOrd="0" destOrd="0" parTransId="{5D9DCDD6-C330-9C40-8CF8-3D9B1D33C8E0}" sibTransId="{83ACADE9-CD4E-7048-AA7F-BC1A0AA99544}"/>
    <dgm:cxn modelId="{1E9D7976-0A06-0643-B0D4-537637817C75}" srcId="{C196DC3B-6BA8-374B-A31B-785171E4B92D}" destId="{25E8722E-97F2-9945-8DCD-63390CF5F146}" srcOrd="0" destOrd="0" parTransId="{1A086D35-3FB0-B443-9B3B-1470E703CEAC}" sibTransId="{D7BF9F8B-BB56-624E-8C79-F20652834C0D}"/>
    <dgm:cxn modelId="{6CC0C579-E236-E54A-90D6-A30E97079DFC}" type="presOf" srcId="{309393AB-B5C1-B94D-A61C-358860E5C6BC}" destId="{6677BC46-E421-E94D-8E9D-7DA7DF26A8BD}" srcOrd="0" destOrd="1" presId="urn:microsoft.com/office/officeart/2005/8/layout/hList1"/>
    <dgm:cxn modelId="{079E4289-C061-1649-948B-11AF871A4C79}" type="presOf" srcId="{B5C02C36-BA1B-7A41-997B-455D1FFFC830}" destId="{49C43E28-2F2B-8644-BE83-52CA6B9C6476}" srcOrd="0" destOrd="0" presId="urn:microsoft.com/office/officeart/2005/8/layout/hList1"/>
    <dgm:cxn modelId="{1B1C038C-563D-5745-9029-F79BA945101A}" srcId="{C196DC3B-6BA8-374B-A31B-785171E4B92D}" destId="{24AFF9C4-69E7-C74C-96A9-3EB4472C85B0}" srcOrd="2" destOrd="0" parTransId="{72DF8818-77B3-484E-A00F-83EC9C4BB05B}" sibTransId="{0768E4D6-5324-B14E-A43E-673ACC530C67}"/>
    <dgm:cxn modelId="{1405008E-1BE1-C048-A100-D33F467EB252}" srcId="{C196DC3B-6BA8-374B-A31B-785171E4B92D}" destId="{309393AB-B5C1-B94D-A61C-358860E5C6BC}" srcOrd="1" destOrd="0" parTransId="{C2DE2FCD-58DC-E042-97A3-0DEDD96DD6AC}" sibTransId="{8964AD10-504F-3147-99F6-9D0903220F85}"/>
    <dgm:cxn modelId="{49D79CD6-731A-1641-86FF-D1543846D7EB}" type="presOf" srcId="{C196DC3B-6BA8-374B-A31B-785171E4B92D}" destId="{07BDF3B6-F967-D343-ACCA-AFA391BE4E39}" srcOrd="0" destOrd="0" presId="urn:microsoft.com/office/officeart/2005/8/layout/hList1"/>
    <dgm:cxn modelId="{FE5BBCF6-E4AF-9F4A-B876-62529CC44051}" type="presOf" srcId="{25E8722E-97F2-9945-8DCD-63390CF5F146}" destId="{6677BC46-E421-E94D-8E9D-7DA7DF26A8BD}" srcOrd="0" destOrd="0" presId="urn:microsoft.com/office/officeart/2005/8/layout/hList1"/>
    <dgm:cxn modelId="{3381639F-0C9F-3741-891B-0FD440FB44B0}" type="presParOf" srcId="{49C43E28-2F2B-8644-BE83-52CA6B9C6476}" destId="{DF18408B-D9D0-D041-B445-46CE208765E3}" srcOrd="0" destOrd="0" presId="urn:microsoft.com/office/officeart/2005/8/layout/hList1"/>
    <dgm:cxn modelId="{088CCC0A-37B0-A64C-AF93-D067A8AB33E2}" type="presParOf" srcId="{DF18408B-D9D0-D041-B445-46CE208765E3}" destId="{07BDF3B6-F967-D343-ACCA-AFA391BE4E39}" srcOrd="0" destOrd="0" presId="urn:microsoft.com/office/officeart/2005/8/layout/hList1"/>
    <dgm:cxn modelId="{59D9DCFF-538C-2849-A325-91E7B46F1135}" type="presParOf" srcId="{DF18408B-D9D0-D041-B445-46CE208765E3}" destId="{6677BC46-E421-E94D-8E9D-7DA7DF26A8B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CAE7CE-D9F3-2A49-BD12-FE100FC1FE88}" type="doc">
      <dgm:prSet loTypeId="urn:microsoft.com/office/officeart/2005/8/layout/process1" loCatId="" qsTypeId="urn:microsoft.com/office/officeart/2005/8/quickstyle/simple1" qsCatId="simple" csTypeId="urn:microsoft.com/office/officeart/2005/8/colors/colorful1" csCatId="colorful" phldr="1"/>
      <dgm:spPr/>
    </dgm:pt>
    <dgm:pt modelId="{E755FF18-3541-994F-BB1E-4A51E8091C10}">
      <dgm:prSet phldrT="[Text]"/>
      <dgm:spPr/>
      <dgm:t>
        <a:bodyPr/>
        <a:lstStyle/>
        <a:p>
          <a:r>
            <a:rPr lang="en-US" dirty="0"/>
            <a:t>Exploring and Building</a:t>
          </a:r>
        </a:p>
      </dgm:t>
    </dgm:pt>
    <dgm:pt modelId="{5BAA7582-99FE-794E-A370-945221A35138}" type="parTrans" cxnId="{F6F6B7C3-D258-BB4E-B700-2C1B8DF973CB}">
      <dgm:prSet/>
      <dgm:spPr/>
      <dgm:t>
        <a:bodyPr/>
        <a:lstStyle/>
        <a:p>
          <a:endParaRPr lang="en-US"/>
        </a:p>
      </dgm:t>
    </dgm:pt>
    <dgm:pt modelId="{0FBC31D9-1309-F445-B141-0F545FB32FD7}" type="sibTrans" cxnId="{F6F6B7C3-D258-BB4E-B700-2C1B8DF973CB}">
      <dgm:prSet/>
      <dgm:spPr/>
      <dgm:t>
        <a:bodyPr/>
        <a:lstStyle/>
        <a:p>
          <a:endParaRPr lang="en-US"/>
        </a:p>
      </dgm:t>
    </dgm:pt>
    <dgm:pt modelId="{920B5D0B-C91B-8544-8E69-32B44F69F010}">
      <dgm:prSet phldrT="[Text]"/>
      <dgm:spPr/>
      <dgm:t>
        <a:bodyPr/>
        <a:lstStyle/>
        <a:p>
          <a:r>
            <a:rPr lang="en-US" dirty="0"/>
            <a:t>Surviving Slow Down</a:t>
          </a:r>
        </a:p>
      </dgm:t>
    </dgm:pt>
    <dgm:pt modelId="{96F9CCBA-7C55-DA4F-BE03-98DA3756876F}" type="parTrans" cxnId="{C18A9DBB-EBCE-3442-8CAA-A815FCC98BB9}">
      <dgm:prSet/>
      <dgm:spPr/>
      <dgm:t>
        <a:bodyPr/>
        <a:lstStyle/>
        <a:p>
          <a:endParaRPr lang="en-US"/>
        </a:p>
      </dgm:t>
    </dgm:pt>
    <dgm:pt modelId="{81AA8FCB-050C-9C4B-8DC4-2FB8AEDC7DAA}" type="sibTrans" cxnId="{C18A9DBB-EBCE-3442-8CAA-A815FCC98BB9}">
      <dgm:prSet/>
      <dgm:spPr/>
      <dgm:t>
        <a:bodyPr/>
        <a:lstStyle/>
        <a:p>
          <a:endParaRPr lang="en-US"/>
        </a:p>
      </dgm:t>
    </dgm:pt>
    <dgm:pt modelId="{4FF4075B-D53E-AF42-9644-626C23F9AAF0}">
      <dgm:prSet phldrT="[Text]"/>
      <dgm:spPr>
        <a:solidFill>
          <a:schemeClr val="accent1"/>
        </a:solidFill>
      </dgm:spPr>
      <dgm:t>
        <a:bodyPr/>
        <a:lstStyle/>
        <a:p>
          <a:r>
            <a:rPr lang="en-US" dirty="0"/>
            <a:t>Expanding and Developing</a:t>
          </a:r>
        </a:p>
      </dgm:t>
    </dgm:pt>
    <dgm:pt modelId="{17FDEB30-12BA-7041-BD57-65E9A69B7D5D}" type="parTrans" cxnId="{D372315B-C74B-0E47-BDDA-E3333E80620B}">
      <dgm:prSet/>
      <dgm:spPr/>
      <dgm:t>
        <a:bodyPr/>
        <a:lstStyle/>
        <a:p>
          <a:endParaRPr lang="en-US"/>
        </a:p>
      </dgm:t>
    </dgm:pt>
    <dgm:pt modelId="{F2FD4ED3-7859-DC48-B9EE-479110A9A82C}" type="sibTrans" cxnId="{D372315B-C74B-0E47-BDDA-E3333E80620B}">
      <dgm:prSet/>
      <dgm:spPr/>
      <dgm:t>
        <a:bodyPr/>
        <a:lstStyle/>
        <a:p>
          <a:endParaRPr lang="en-US"/>
        </a:p>
      </dgm:t>
    </dgm:pt>
    <dgm:pt modelId="{FA1BE0D0-CFF6-B34A-A4A5-7ED87A30D6CA}" type="pres">
      <dgm:prSet presAssocID="{F7CAE7CE-D9F3-2A49-BD12-FE100FC1FE88}" presName="Name0" presStyleCnt="0">
        <dgm:presLayoutVars>
          <dgm:dir/>
          <dgm:resizeHandles val="exact"/>
        </dgm:presLayoutVars>
      </dgm:prSet>
      <dgm:spPr/>
    </dgm:pt>
    <dgm:pt modelId="{1A5139CE-06C1-BE47-846B-4687BD950AF4}" type="pres">
      <dgm:prSet presAssocID="{E755FF18-3541-994F-BB1E-4A51E8091C10}" presName="node" presStyleLbl="node1" presStyleIdx="0" presStyleCnt="3">
        <dgm:presLayoutVars>
          <dgm:bulletEnabled val="1"/>
        </dgm:presLayoutVars>
      </dgm:prSet>
      <dgm:spPr/>
    </dgm:pt>
    <dgm:pt modelId="{38A53C3E-3A4E-0444-8E03-0B87988BD745}" type="pres">
      <dgm:prSet presAssocID="{0FBC31D9-1309-F445-B141-0F545FB32FD7}" presName="sibTrans" presStyleLbl="sibTrans2D1" presStyleIdx="0" presStyleCnt="2"/>
      <dgm:spPr/>
    </dgm:pt>
    <dgm:pt modelId="{A2B5C784-0E88-BE4F-A7F8-3A604AD5B5CA}" type="pres">
      <dgm:prSet presAssocID="{0FBC31D9-1309-F445-B141-0F545FB32FD7}" presName="connectorText" presStyleLbl="sibTrans2D1" presStyleIdx="0" presStyleCnt="2"/>
      <dgm:spPr/>
    </dgm:pt>
    <dgm:pt modelId="{9060BF1B-D206-204C-A1C4-546996F11834}" type="pres">
      <dgm:prSet presAssocID="{920B5D0B-C91B-8544-8E69-32B44F69F010}" presName="node" presStyleLbl="node1" presStyleIdx="1" presStyleCnt="3">
        <dgm:presLayoutVars>
          <dgm:bulletEnabled val="1"/>
        </dgm:presLayoutVars>
      </dgm:prSet>
      <dgm:spPr/>
    </dgm:pt>
    <dgm:pt modelId="{683A71E5-0A04-124F-A096-ABF339E092D8}" type="pres">
      <dgm:prSet presAssocID="{81AA8FCB-050C-9C4B-8DC4-2FB8AEDC7DAA}" presName="sibTrans" presStyleLbl="sibTrans2D1" presStyleIdx="1" presStyleCnt="2"/>
      <dgm:spPr/>
    </dgm:pt>
    <dgm:pt modelId="{B8F41391-53D9-BF47-A70D-83BEE77F34DF}" type="pres">
      <dgm:prSet presAssocID="{81AA8FCB-050C-9C4B-8DC4-2FB8AEDC7DAA}" presName="connectorText" presStyleLbl="sibTrans2D1" presStyleIdx="1" presStyleCnt="2"/>
      <dgm:spPr/>
    </dgm:pt>
    <dgm:pt modelId="{D09D4123-2EA6-E64F-B2DF-F8214A37AACF}" type="pres">
      <dgm:prSet presAssocID="{4FF4075B-D53E-AF42-9644-626C23F9AAF0}" presName="node" presStyleLbl="node1" presStyleIdx="2" presStyleCnt="3">
        <dgm:presLayoutVars>
          <dgm:bulletEnabled val="1"/>
        </dgm:presLayoutVars>
      </dgm:prSet>
      <dgm:spPr/>
    </dgm:pt>
  </dgm:ptLst>
  <dgm:cxnLst>
    <dgm:cxn modelId="{40B11F0D-B10F-7640-AB55-B6431831B6A7}" type="presOf" srcId="{4FF4075B-D53E-AF42-9644-626C23F9AAF0}" destId="{D09D4123-2EA6-E64F-B2DF-F8214A37AACF}" srcOrd="0" destOrd="0" presId="urn:microsoft.com/office/officeart/2005/8/layout/process1"/>
    <dgm:cxn modelId="{902F181C-3B2B-864F-A2E8-4172C901B0FB}" type="presOf" srcId="{0FBC31D9-1309-F445-B141-0F545FB32FD7}" destId="{A2B5C784-0E88-BE4F-A7F8-3A604AD5B5CA}" srcOrd="1" destOrd="0" presId="urn:microsoft.com/office/officeart/2005/8/layout/process1"/>
    <dgm:cxn modelId="{BB801643-1C5B-3247-A83A-323D6FB248C9}" type="presOf" srcId="{E755FF18-3541-994F-BB1E-4A51E8091C10}" destId="{1A5139CE-06C1-BE47-846B-4687BD950AF4}" srcOrd="0" destOrd="0" presId="urn:microsoft.com/office/officeart/2005/8/layout/process1"/>
    <dgm:cxn modelId="{0838E744-7695-1E4C-811D-1D34322EE66A}" type="presOf" srcId="{0FBC31D9-1309-F445-B141-0F545FB32FD7}" destId="{38A53C3E-3A4E-0444-8E03-0B87988BD745}" srcOrd="0" destOrd="0" presId="urn:microsoft.com/office/officeart/2005/8/layout/process1"/>
    <dgm:cxn modelId="{D372315B-C74B-0E47-BDDA-E3333E80620B}" srcId="{F7CAE7CE-D9F3-2A49-BD12-FE100FC1FE88}" destId="{4FF4075B-D53E-AF42-9644-626C23F9AAF0}" srcOrd="2" destOrd="0" parTransId="{17FDEB30-12BA-7041-BD57-65E9A69B7D5D}" sibTransId="{F2FD4ED3-7859-DC48-B9EE-479110A9A82C}"/>
    <dgm:cxn modelId="{E93FFC61-7EF9-1940-A602-2E627C079C36}" type="presOf" srcId="{81AA8FCB-050C-9C4B-8DC4-2FB8AEDC7DAA}" destId="{B8F41391-53D9-BF47-A70D-83BEE77F34DF}" srcOrd="1" destOrd="0" presId="urn:microsoft.com/office/officeart/2005/8/layout/process1"/>
    <dgm:cxn modelId="{A042089B-6C49-B14C-88A6-293A700CC00E}" type="presOf" srcId="{920B5D0B-C91B-8544-8E69-32B44F69F010}" destId="{9060BF1B-D206-204C-A1C4-546996F11834}" srcOrd="0" destOrd="0" presId="urn:microsoft.com/office/officeart/2005/8/layout/process1"/>
    <dgm:cxn modelId="{C18A9DBB-EBCE-3442-8CAA-A815FCC98BB9}" srcId="{F7CAE7CE-D9F3-2A49-BD12-FE100FC1FE88}" destId="{920B5D0B-C91B-8544-8E69-32B44F69F010}" srcOrd="1" destOrd="0" parTransId="{96F9CCBA-7C55-DA4F-BE03-98DA3756876F}" sibTransId="{81AA8FCB-050C-9C4B-8DC4-2FB8AEDC7DAA}"/>
    <dgm:cxn modelId="{F6F6B7C3-D258-BB4E-B700-2C1B8DF973CB}" srcId="{F7CAE7CE-D9F3-2A49-BD12-FE100FC1FE88}" destId="{E755FF18-3541-994F-BB1E-4A51E8091C10}" srcOrd="0" destOrd="0" parTransId="{5BAA7582-99FE-794E-A370-945221A35138}" sibTransId="{0FBC31D9-1309-F445-B141-0F545FB32FD7}"/>
    <dgm:cxn modelId="{888865D1-DE40-3249-A1DD-2993478E97A2}" type="presOf" srcId="{81AA8FCB-050C-9C4B-8DC4-2FB8AEDC7DAA}" destId="{683A71E5-0A04-124F-A096-ABF339E092D8}" srcOrd="0" destOrd="0" presId="urn:microsoft.com/office/officeart/2005/8/layout/process1"/>
    <dgm:cxn modelId="{BC2787E7-FAAC-4147-90CC-7B02304C339B}" type="presOf" srcId="{F7CAE7CE-D9F3-2A49-BD12-FE100FC1FE88}" destId="{FA1BE0D0-CFF6-B34A-A4A5-7ED87A30D6CA}" srcOrd="0" destOrd="0" presId="urn:microsoft.com/office/officeart/2005/8/layout/process1"/>
    <dgm:cxn modelId="{06F11175-3161-9C45-9E7A-E74B0C8FDE3F}" type="presParOf" srcId="{FA1BE0D0-CFF6-B34A-A4A5-7ED87A30D6CA}" destId="{1A5139CE-06C1-BE47-846B-4687BD950AF4}" srcOrd="0" destOrd="0" presId="urn:microsoft.com/office/officeart/2005/8/layout/process1"/>
    <dgm:cxn modelId="{A138E45F-C7BC-DB45-913B-AAA169C26261}" type="presParOf" srcId="{FA1BE0D0-CFF6-B34A-A4A5-7ED87A30D6CA}" destId="{38A53C3E-3A4E-0444-8E03-0B87988BD745}" srcOrd="1" destOrd="0" presId="urn:microsoft.com/office/officeart/2005/8/layout/process1"/>
    <dgm:cxn modelId="{7D1AEA88-BB36-1C4C-912F-735C5D49C735}" type="presParOf" srcId="{38A53C3E-3A4E-0444-8E03-0B87988BD745}" destId="{A2B5C784-0E88-BE4F-A7F8-3A604AD5B5CA}" srcOrd="0" destOrd="0" presId="urn:microsoft.com/office/officeart/2005/8/layout/process1"/>
    <dgm:cxn modelId="{C84391E6-52C6-9E49-AA97-3B39A79A6C15}" type="presParOf" srcId="{FA1BE0D0-CFF6-B34A-A4A5-7ED87A30D6CA}" destId="{9060BF1B-D206-204C-A1C4-546996F11834}" srcOrd="2" destOrd="0" presId="urn:microsoft.com/office/officeart/2005/8/layout/process1"/>
    <dgm:cxn modelId="{C40BC6A4-A20A-984C-AE65-39FEE87B6DB1}" type="presParOf" srcId="{FA1BE0D0-CFF6-B34A-A4A5-7ED87A30D6CA}" destId="{683A71E5-0A04-124F-A096-ABF339E092D8}" srcOrd="3" destOrd="0" presId="urn:microsoft.com/office/officeart/2005/8/layout/process1"/>
    <dgm:cxn modelId="{1FAED6BF-E39F-334D-8D2E-0DDD25CB434E}" type="presParOf" srcId="{683A71E5-0A04-124F-A096-ABF339E092D8}" destId="{B8F41391-53D9-BF47-A70D-83BEE77F34DF}" srcOrd="0" destOrd="0" presId="urn:microsoft.com/office/officeart/2005/8/layout/process1"/>
    <dgm:cxn modelId="{68F7A9B4-F836-3448-B742-2CAD282A22E6}" type="presParOf" srcId="{FA1BE0D0-CFF6-B34A-A4A5-7ED87A30D6CA}" destId="{D09D4123-2EA6-E64F-B2DF-F8214A37AACF}"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F367A3-4D98-BC4F-8FAE-69B25F30196C}"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en-US"/>
        </a:p>
      </dgm:t>
    </dgm:pt>
    <dgm:pt modelId="{6F1FCB91-0ADB-7E45-9191-F0A5D9AA77AB}">
      <dgm:prSet phldrT="[Text]"/>
      <dgm:spPr/>
      <dgm:t>
        <a:bodyPr/>
        <a:lstStyle/>
        <a:p>
          <a:r>
            <a:rPr lang="en-US">
              <a:latin typeface="Franklin Gothic Book" panose="020B0503020102020204" pitchFamily="34" charset="0"/>
            </a:rPr>
            <a:t>Full Board</a:t>
          </a:r>
        </a:p>
      </dgm:t>
    </dgm:pt>
    <dgm:pt modelId="{42D930AD-CA58-4449-A866-E85597ACCFE8}" type="parTrans" cxnId="{0F64DB04-FE00-A443-B911-4CFB2161F9E0}">
      <dgm:prSet/>
      <dgm:spPr/>
      <dgm:t>
        <a:bodyPr/>
        <a:lstStyle/>
        <a:p>
          <a:endParaRPr lang="en-US">
            <a:latin typeface="Franklin Gothic Book" panose="020B0503020102020204" pitchFamily="34" charset="0"/>
          </a:endParaRPr>
        </a:p>
      </dgm:t>
    </dgm:pt>
    <dgm:pt modelId="{950748B3-FEDE-E247-ABEA-8BF1A7C9D24F}" type="sibTrans" cxnId="{0F64DB04-FE00-A443-B911-4CFB2161F9E0}">
      <dgm:prSet/>
      <dgm:spPr/>
      <dgm:t>
        <a:bodyPr/>
        <a:lstStyle/>
        <a:p>
          <a:endParaRPr lang="en-US">
            <a:latin typeface="Franklin Gothic Book" panose="020B0503020102020204" pitchFamily="34" charset="0"/>
          </a:endParaRPr>
        </a:p>
      </dgm:t>
    </dgm:pt>
    <dgm:pt modelId="{441519F5-BC54-A945-886D-C8C265080884}" type="asst">
      <dgm:prSet phldrT="[Text]"/>
      <dgm:spPr/>
      <dgm:t>
        <a:bodyPr/>
        <a:lstStyle/>
        <a:p>
          <a:r>
            <a:rPr lang="en-US">
              <a:latin typeface="Franklin Gothic Book" panose="020B0503020102020204" pitchFamily="34" charset="0"/>
            </a:rPr>
            <a:t>Executive</a:t>
          </a:r>
        </a:p>
      </dgm:t>
    </dgm:pt>
    <dgm:pt modelId="{21CCC73E-9C74-B941-93B5-8DEFE47D1657}" type="parTrans" cxnId="{7C3D1E10-214B-EA45-B952-B5B558CEC559}">
      <dgm:prSet/>
      <dgm:spPr/>
      <dgm:t>
        <a:bodyPr/>
        <a:lstStyle/>
        <a:p>
          <a:endParaRPr lang="en-US">
            <a:latin typeface="Franklin Gothic Book" panose="020B0503020102020204" pitchFamily="34" charset="0"/>
          </a:endParaRPr>
        </a:p>
      </dgm:t>
    </dgm:pt>
    <dgm:pt modelId="{A33B7181-C2F0-BE4E-8A5F-8BA8D85962ED}" type="sibTrans" cxnId="{7C3D1E10-214B-EA45-B952-B5B558CEC559}">
      <dgm:prSet/>
      <dgm:spPr/>
      <dgm:t>
        <a:bodyPr/>
        <a:lstStyle/>
        <a:p>
          <a:endParaRPr lang="en-US">
            <a:latin typeface="Franklin Gothic Book" panose="020B0503020102020204" pitchFamily="34" charset="0"/>
          </a:endParaRPr>
        </a:p>
      </dgm:t>
    </dgm:pt>
    <dgm:pt modelId="{BFBF8AE7-2AE1-DE44-8121-5380DF10F276}">
      <dgm:prSet phldrT="[Text]"/>
      <dgm:spPr>
        <a:solidFill>
          <a:schemeClr val="accent3"/>
        </a:solidFill>
      </dgm:spPr>
      <dgm:t>
        <a:bodyPr/>
        <a:lstStyle/>
        <a:p>
          <a:r>
            <a:rPr lang="en-US">
              <a:latin typeface="Franklin Gothic Book" panose="020B0503020102020204" pitchFamily="34" charset="0"/>
            </a:rPr>
            <a:t>Disability Access</a:t>
          </a:r>
        </a:p>
      </dgm:t>
    </dgm:pt>
    <dgm:pt modelId="{F7860397-A17A-C941-B295-4D7BA85CA336}" type="parTrans" cxnId="{598F7352-5F4D-3F44-8BA2-7CB62312E01C}">
      <dgm:prSet/>
      <dgm:spPr/>
      <dgm:t>
        <a:bodyPr/>
        <a:lstStyle/>
        <a:p>
          <a:endParaRPr lang="en-US">
            <a:latin typeface="Franklin Gothic Book" panose="020B0503020102020204" pitchFamily="34" charset="0"/>
          </a:endParaRPr>
        </a:p>
      </dgm:t>
    </dgm:pt>
    <dgm:pt modelId="{4892741C-E111-4C49-B68A-DB9732001784}" type="sibTrans" cxnId="{598F7352-5F4D-3F44-8BA2-7CB62312E01C}">
      <dgm:prSet/>
      <dgm:spPr/>
      <dgm:t>
        <a:bodyPr/>
        <a:lstStyle/>
        <a:p>
          <a:endParaRPr lang="en-US">
            <a:latin typeface="Franklin Gothic Book" panose="020B0503020102020204" pitchFamily="34" charset="0"/>
          </a:endParaRPr>
        </a:p>
      </dgm:t>
    </dgm:pt>
    <dgm:pt modelId="{0B5BACD9-31C6-D54D-9958-AE1EFAF74C6A}">
      <dgm:prSet phldrT="[Text]"/>
      <dgm:spPr>
        <a:solidFill>
          <a:schemeClr val="accent4"/>
        </a:solidFill>
      </dgm:spPr>
      <dgm:t>
        <a:bodyPr/>
        <a:lstStyle/>
        <a:p>
          <a:r>
            <a:rPr lang="en-US">
              <a:latin typeface="Franklin Gothic Book" panose="020B0503020102020204" pitchFamily="34" charset="0"/>
            </a:rPr>
            <a:t>Finance</a:t>
          </a:r>
        </a:p>
      </dgm:t>
    </dgm:pt>
    <dgm:pt modelId="{039B8848-5507-E44B-8BC0-4E96A5CB73E2}" type="parTrans" cxnId="{BD790FC3-8B3A-7149-B3EB-B0B826ACD450}">
      <dgm:prSet/>
      <dgm:spPr/>
      <dgm:t>
        <a:bodyPr/>
        <a:lstStyle/>
        <a:p>
          <a:endParaRPr lang="en-US">
            <a:latin typeface="Franklin Gothic Book" panose="020B0503020102020204" pitchFamily="34" charset="0"/>
          </a:endParaRPr>
        </a:p>
      </dgm:t>
    </dgm:pt>
    <dgm:pt modelId="{21CA8941-B6EA-164D-B2DC-AF7E361985F2}" type="sibTrans" cxnId="{BD790FC3-8B3A-7149-B3EB-B0B826ACD450}">
      <dgm:prSet/>
      <dgm:spPr/>
      <dgm:t>
        <a:bodyPr/>
        <a:lstStyle/>
        <a:p>
          <a:endParaRPr lang="en-US">
            <a:latin typeface="Franklin Gothic Book" panose="020B0503020102020204" pitchFamily="34" charset="0"/>
          </a:endParaRPr>
        </a:p>
      </dgm:t>
    </dgm:pt>
    <dgm:pt modelId="{006A63B5-476F-144A-9742-6EABE3046EED}">
      <dgm:prSet phldrT="[Text]"/>
      <dgm:spPr>
        <a:solidFill>
          <a:schemeClr val="accent5"/>
        </a:solidFill>
      </dgm:spPr>
      <dgm:t>
        <a:bodyPr/>
        <a:lstStyle/>
        <a:p>
          <a:r>
            <a:rPr lang="en-US">
              <a:latin typeface="Franklin Gothic Book" panose="020B0503020102020204" pitchFamily="34" charset="0"/>
            </a:rPr>
            <a:t>Operations</a:t>
          </a:r>
        </a:p>
      </dgm:t>
    </dgm:pt>
    <dgm:pt modelId="{4853F7D6-27AC-8042-AFC2-924D7BAFABA6}" type="parTrans" cxnId="{0007BC02-4F1F-8740-A1CA-5E0485DA1A3C}">
      <dgm:prSet/>
      <dgm:spPr/>
      <dgm:t>
        <a:bodyPr/>
        <a:lstStyle/>
        <a:p>
          <a:endParaRPr lang="en-US">
            <a:latin typeface="Franklin Gothic Book" panose="020B0503020102020204" pitchFamily="34" charset="0"/>
          </a:endParaRPr>
        </a:p>
      </dgm:t>
    </dgm:pt>
    <dgm:pt modelId="{F6E5CE48-DE94-1140-B69C-7C4203DB2A0F}" type="sibTrans" cxnId="{0007BC02-4F1F-8740-A1CA-5E0485DA1A3C}">
      <dgm:prSet/>
      <dgm:spPr/>
      <dgm:t>
        <a:bodyPr/>
        <a:lstStyle/>
        <a:p>
          <a:endParaRPr lang="en-US">
            <a:latin typeface="Franklin Gothic Book" panose="020B0503020102020204" pitchFamily="34" charset="0"/>
          </a:endParaRPr>
        </a:p>
      </dgm:t>
    </dgm:pt>
    <dgm:pt modelId="{D03347B2-D738-D34E-A9BE-3A01014C6774}">
      <dgm:prSet phldrT="[Text]"/>
      <dgm:spPr>
        <a:solidFill>
          <a:schemeClr val="tx2"/>
        </a:solidFill>
      </dgm:spPr>
      <dgm:t>
        <a:bodyPr/>
        <a:lstStyle/>
        <a:p>
          <a:r>
            <a:rPr lang="en-US">
              <a:latin typeface="Franklin Gothic Book" panose="020B0503020102020204" pitchFamily="34" charset="0"/>
            </a:rPr>
            <a:t>Youth</a:t>
          </a:r>
        </a:p>
      </dgm:t>
    </dgm:pt>
    <dgm:pt modelId="{CBD9176F-6C8B-D043-BE84-24C8D2A6CE28}" type="parTrans" cxnId="{C075ECF1-3B20-304F-99D6-21DEDCFF0303}">
      <dgm:prSet/>
      <dgm:spPr/>
      <dgm:t>
        <a:bodyPr/>
        <a:lstStyle/>
        <a:p>
          <a:endParaRPr lang="en-US">
            <a:latin typeface="Franklin Gothic Book" panose="020B0503020102020204" pitchFamily="34" charset="0"/>
          </a:endParaRPr>
        </a:p>
      </dgm:t>
    </dgm:pt>
    <dgm:pt modelId="{5FFC3C15-1113-D247-B8B7-66861A857AF6}" type="sibTrans" cxnId="{C075ECF1-3B20-304F-99D6-21DEDCFF0303}">
      <dgm:prSet/>
      <dgm:spPr/>
      <dgm:t>
        <a:bodyPr/>
        <a:lstStyle/>
        <a:p>
          <a:endParaRPr lang="en-US">
            <a:latin typeface="Franklin Gothic Book" panose="020B0503020102020204" pitchFamily="34" charset="0"/>
          </a:endParaRPr>
        </a:p>
      </dgm:t>
    </dgm:pt>
    <dgm:pt modelId="{97D68AB4-5B4B-8348-8867-AFC614C57CAB}" type="pres">
      <dgm:prSet presAssocID="{C6F367A3-4D98-BC4F-8FAE-69B25F30196C}" presName="hierChild1" presStyleCnt="0">
        <dgm:presLayoutVars>
          <dgm:orgChart val="1"/>
          <dgm:chPref val="1"/>
          <dgm:dir/>
          <dgm:animOne val="branch"/>
          <dgm:animLvl val="lvl"/>
          <dgm:resizeHandles/>
        </dgm:presLayoutVars>
      </dgm:prSet>
      <dgm:spPr/>
    </dgm:pt>
    <dgm:pt modelId="{F1DCB6B9-2444-8748-B4CD-F2A4C7FD762B}" type="pres">
      <dgm:prSet presAssocID="{6F1FCB91-0ADB-7E45-9191-F0A5D9AA77AB}" presName="hierRoot1" presStyleCnt="0">
        <dgm:presLayoutVars>
          <dgm:hierBranch val="init"/>
        </dgm:presLayoutVars>
      </dgm:prSet>
      <dgm:spPr/>
    </dgm:pt>
    <dgm:pt modelId="{4D5098C7-CBDE-F043-A840-661EB13537A6}" type="pres">
      <dgm:prSet presAssocID="{6F1FCB91-0ADB-7E45-9191-F0A5D9AA77AB}" presName="rootComposite1" presStyleCnt="0"/>
      <dgm:spPr/>
    </dgm:pt>
    <dgm:pt modelId="{F17D9E4A-C044-B14C-B747-84636C79A48A}" type="pres">
      <dgm:prSet presAssocID="{6F1FCB91-0ADB-7E45-9191-F0A5D9AA77AB}" presName="rootText1" presStyleLbl="node0" presStyleIdx="0" presStyleCnt="1">
        <dgm:presLayoutVars>
          <dgm:chPref val="3"/>
        </dgm:presLayoutVars>
      </dgm:prSet>
      <dgm:spPr/>
    </dgm:pt>
    <dgm:pt modelId="{C680945E-91EA-5641-B3D1-2904D5F57A13}" type="pres">
      <dgm:prSet presAssocID="{6F1FCB91-0ADB-7E45-9191-F0A5D9AA77AB}" presName="rootConnector1" presStyleLbl="node1" presStyleIdx="0" presStyleCnt="0"/>
      <dgm:spPr/>
    </dgm:pt>
    <dgm:pt modelId="{75678DED-57DC-D442-B834-DA4636F7849E}" type="pres">
      <dgm:prSet presAssocID="{6F1FCB91-0ADB-7E45-9191-F0A5D9AA77AB}" presName="hierChild2" presStyleCnt="0"/>
      <dgm:spPr/>
    </dgm:pt>
    <dgm:pt modelId="{AF97C464-FD73-3A4F-A922-F1858580E3F5}" type="pres">
      <dgm:prSet presAssocID="{F7860397-A17A-C941-B295-4D7BA85CA336}" presName="Name37" presStyleLbl="parChTrans1D2" presStyleIdx="0" presStyleCnt="5"/>
      <dgm:spPr/>
    </dgm:pt>
    <dgm:pt modelId="{768A0FFC-07ED-7242-B68F-BAA0F266A377}" type="pres">
      <dgm:prSet presAssocID="{BFBF8AE7-2AE1-DE44-8121-5380DF10F276}" presName="hierRoot2" presStyleCnt="0">
        <dgm:presLayoutVars>
          <dgm:hierBranch val="init"/>
        </dgm:presLayoutVars>
      </dgm:prSet>
      <dgm:spPr/>
    </dgm:pt>
    <dgm:pt modelId="{C653C51D-E388-4F49-991C-7C29E7CC90EF}" type="pres">
      <dgm:prSet presAssocID="{BFBF8AE7-2AE1-DE44-8121-5380DF10F276}" presName="rootComposite" presStyleCnt="0"/>
      <dgm:spPr/>
    </dgm:pt>
    <dgm:pt modelId="{6E3C537F-88C9-7343-B737-E55C32B7A421}" type="pres">
      <dgm:prSet presAssocID="{BFBF8AE7-2AE1-DE44-8121-5380DF10F276}" presName="rootText" presStyleLbl="node2" presStyleIdx="0" presStyleCnt="4">
        <dgm:presLayoutVars>
          <dgm:chPref val="3"/>
        </dgm:presLayoutVars>
      </dgm:prSet>
      <dgm:spPr/>
    </dgm:pt>
    <dgm:pt modelId="{62D7BB23-96F8-044D-9A48-D7227E4D9453}" type="pres">
      <dgm:prSet presAssocID="{BFBF8AE7-2AE1-DE44-8121-5380DF10F276}" presName="rootConnector" presStyleLbl="node2" presStyleIdx="0" presStyleCnt="4"/>
      <dgm:spPr/>
    </dgm:pt>
    <dgm:pt modelId="{963B1D5B-1CFD-274D-9D06-01700F750B25}" type="pres">
      <dgm:prSet presAssocID="{BFBF8AE7-2AE1-DE44-8121-5380DF10F276}" presName="hierChild4" presStyleCnt="0"/>
      <dgm:spPr/>
    </dgm:pt>
    <dgm:pt modelId="{B2CBA163-8B56-5341-9093-52E6E92BDE3A}" type="pres">
      <dgm:prSet presAssocID="{BFBF8AE7-2AE1-DE44-8121-5380DF10F276}" presName="hierChild5" presStyleCnt="0"/>
      <dgm:spPr/>
    </dgm:pt>
    <dgm:pt modelId="{B05B45A1-1152-1740-934A-1CBB4105E84D}" type="pres">
      <dgm:prSet presAssocID="{039B8848-5507-E44B-8BC0-4E96A5CB73E2}" presName="Name37" presStyleLbl="parChTrans1D2" presStyleIdx="1" presStyleCnt="5"/>
      <dgm:spPr/>
    </dgm:pt>
    <dgm:pt modelId="{A3D8AE34-8136-D74D-9A84-55A0A75FE749}" type="pres">
      <dgm:prSet presAssocID="{0B5BACD9-31C6-D54D-9958-AE1EFAF74C6A}" presName="hierRoot2" presStyleCnt="0">
        <dgm:presLayoutVars>
          <dgm:hierBranch val="init"/>
        </dgm:presLayoutVars>
      </dgm:prSet>
      <dgm:spPr/>
    </dgm:pt>
    <dgm:pt modelId="{1EEC6804-5D08-DD48-BB02-35FA3EABE21E}" type="pres">
      <dgm:prSet presAssocID="{0B5BACD9-31C6-D54D-9958-AE1EFAF74C6A}" presName="rootComposite" presStyleCnt="0"/>
      <dgm:spPr/>
    </dgm:pt>
    <dgm:pt modelId="{121DEFA8-C817-A044-A16C-B83C9BC52BCB}" type="pres">
      <dgm:prSet presAssocID="{0B5BACD9-31C6-D54D-9958-AE1EFAF74C6A}" presName="rootText" presStyleLbl="node2" presStyleIdx="1" presStyleCnt="4">
        <dgm:presLayoutVars>
          <dgm:chPref val="3"/>
        </dgm:presLayoutVars>
      </dgm:prSet>
      <dgm:spPr/>
    </dgm:pt>
    <dgm:pt modelId="{FDC8D4E2-ED28-9549-8584-184CC8F16684}" type="pres">
      <dgm:prSet presAssocID="{0B5BACD9-31C6-D54D-9958-AE1EFAF74C6A}" presName="rootConnector" presStyleLbl="node2" presStyleIdx="1" presStyleCnt="4"/>
      <dgm:spPr/>
    </dgm:pt>
    <dgm:pt modelId="{C7B5F45B-D55F-3242-A4DB-002C77473149}" type="pres">
      <dgm:prSet presAssocID="{0B5BACD9-31C6-D54D-9958-AE1EFAF74C6A}" presName="hierChild4" presStyleCnt="0"/>
      <dgm:spPr/>
    </dgm:pt>
    <dgm:pt modelId="{3E801405-D021-2449-A7BB-5B33418B642F}" type="pres">
      <dgm:prSet presAssocID="{0B5BACD9-31C6-D54D-9958-AE1EFAF74C6A}" presName="hierChild5" presStyleCnt="0"/>
      <dgm:spPr/>
    </dgm:pt>
    <dgm:pt modelId="{8F9885FA-371A-B54E-A8F0-9B1E3D0B5FAD}" type="pres">
      <dgm:prSet presAssocID="{4853F7D6-27AC-8042-AFC2-924D7BAFABA6}" presName="Name37" presStyleLbl="parChTrans1D2" presStyleIdx="2" presStyleCnt="5"/>
      <dgm:spPr/>
    </dgm:pt>
    <dgm:pt modelId="{E143414D-A798-5842-B016-24FD273FFFCB}" type="pres">
      <dgm:prSet presAssocID="{006A63B5-476F-144A-9742-6EABE3046EED}" presName="hierRoot2" presStyleCnt="0">
        <dgm:presLayoutVars>
          <dgm:hierBranch val="init"/>
        </dgm:presLayoutVars>
      </dgm:prSet>
      <dgm:spPr/>
    </dgm:pt>
    <dgm:pt modelId="{706C8EF4-CCD1-BF44-BD21-5929B44BC7D6}" type="pres">
      <dgm:prSet presAssocID="{006A63B5-476F-144A-9742-6EABE3046EED}" presName="rootComposite" presStyleCnt="0"/>
      <dgm:spPr/>
    </dgm:pt>
    <dgm:pt modelId="{B7BD3866-AD3D-7C45-B1EA-B072FDF3DEB3}" type="pres">
      <dgm:prSet presAssocID="{006A63B5-476F-144A-9742-6EABE3046EED}" presName="rootText" presStyleLbl="node2" presStyleIdx="2" presStyleCnt="4">
        <dgm:presLayoutVars>
          <dgm:chPref val="3"/>
        </dgm:presLayoutVars>
      </dgm:prSet>
      <dgm:spPr/>
    </dgm:pt>
    <dgm:pt modelId="{EA23EDBC-7DCD-774A-B7B2-4EDBB0770F7D}" type="pres">
      <dgm:prSet presAssocID="{006A63B5-476F-144A-9742-6EABE3046EED}" presName="rootConnector" presStyleLbl="node2" presStyleIdx="2" presStyleCnt="4"/>
      <dgm:spPr/>
    </dgm:pt>
    <dgm:pt modelId="{A2852A70-1D81-A949-808E-75EB098CDDE4}" type="pres">
      <dgm:prSet presAssocID="{006A63B5-476F-144A-9742-6EABE3046EED}" presName="hierChild4" presStyleCnt="0"/>
      <dgm:spPr/>
    </dgm:pt>
    <dgm:pt modelId="{CAB50DA0-4F45-7B4F-A69F-CEC15523F418}" type="pres">
      <dgm:prSet presAssocID="{006A63B5-476F-144A-9742-6EABE3046EED}" presName="hierChild5" presStyleCnt="0"/>
      <dgm:spPr/>
    </dgm:pt>
    <dgm:pt modelId="{C53B8DF8-442D-F147-B51C-3A4DB077A1A1}" type="pres">
      <dgm:prSet presAssocID="{CBD9176F-6C8B-D043-BE84-24C8D2A6CE28}" presName="Name37" presStyleLbl="parChTrans1D2" presStyleIdx="3" presStyleCnt="5"/>
      <dgm:spPr/>
    </dgm:pt>
    <dgm:pt modelId="{7BC9DDAB-2EDF-0347-9830-C06C345B582F}" type="pres">
      <dgm:prSet presAssocID="{D03347B2-D738-D34E-A9BE-3A01014C6774}" presName="hierRoot2" presStyleCnt="0">
        <dgm:presLayoutVars>
          <dgm:hierBranch val="init"/>
        </dgm:presLayoutVars>
      </dgm:prSet>
      <dgm:spPr/>
    </dgm:pt>
    <dgm:pt modelId="{54755591-AC97-EF4E-9E19-FE79B67C9C18}" type="pres">
      <dgm:prSet presAssocID="{D03347B2-D738-D34E-A9BE-3A01014C6774}" presName="rootComposite" presStyleCnt="0"/>
      <dgm:spPr/>
    </dgm:pt>
    <dgm:pt modelId="{85661465-6083-C842-BBFD-0215AFA7C48B}" type="pres">
      <dgm:prSet presAssocID="{D03347B2-D738-D34E-A9BE-3A01014C6774}" presName="rootText" presStyleLbl="node2" presStyleIdx="3" presStyleCnt="4">
        <dgm:presLayoutVars>
          <dgm:chPref val="3"/>
        </dgm:presLayoutVars>
      </dgm:prSet>
      <dgm:spPr/>
    </dgm:pt>
    <dgm:pt modelId="{EF8A9415-1936-C643-993F-47E876A8DA5A}" type="pres">
      <dgm:prSet presAssocID="{D03347B2-D738-D34E-A9BE-3A01014C6774}" presName="rootConnector" presStyleLbl="node2" presStyleIdx="3" presStyleCnt="4"/>
      <dgm:spPr/>
    </dgm:pt>
    <dgm:pt modelId="{D17C91DD-3723-7F4A-89EA-7D03AA3A16B8}" type="pres">
      <dgm:prSet presAssocID="{D03347B2-D738-D34E-A9BE-3A01014C6774}" presName="hierChild4" presStyleCnt="0"/>
      <dgm:spPr/>
    </dgm:pt>
    <dgm:pt modelId="{9D506F4D-8C0B-854E-85BC-F8DF1E973AE8}" type="pres">
      <dgm:prSet presAssocID="{D03347B2-D738-D34E-A9BE-3A01014C6774}" presName="hierChild5" presStyleCnt="0"/>
      <dgm:spPr/>
    </dgm:pt>
    <dgm:pt modelId="{B71B8509-F544-CB4B-AC57-8C0D8CAB9D8A}" type="pres">
      <dgm:prSet presAssocID="{6F1FCB91-0ADB-7E45-9191-F0A5D9AA77AB}" presName="hierChild3" presStyleCnt="0"/>
      <dgm:spPr/>
    </dgm:pt>
    <dgm:pt modelId="{33152D47-9642-ED46-B05F-0E5315BC5A0D}" type="pres">
      <dgm:prSet presAssocID="{21CCC73E-9C74-B941-93B5-8DEFE47D1657}" presName="Name111" presStyleLbl="parChTrans1D2" presStyleIdx="4" presStyleCnt="5"/>
      <dgm:spPr/>
    </dgm:pt>
    <dgm:pt modelId="{F5B229BD-8318-144D-AFC8-C1B42E51EFE2}" type="pres">
      <dgm:prSet presAssocID="{441519F5-BC54-A945-886D-C8C265080884}" presName="hierRoot3" presStyleCnt="0">
        <dgm:presLayoutVars>
          <dgm:hierBranch val="init"/>
        </dgm:presLayoutVars>
      </dgm:prSet>
      <dgm:spPr/>
    </dgm:pt>
    <dgm:pt modelId="{39AB9685-D782-D348-839B-F27071C99181}" type="pres">
      <dgm:prSet presAssocID="{441519F5-BC54-A945-886D-C8C265080884}" presName="rootComposite3" presStyleCnt="0"/>
      <dgm:spPr/>
    </dgm:pt>
    <dgm:pt modelId="{A3D74020-466B-6049-82B8-9C6F7CEFC6B3}" type="pres">
      <dgm:prSet presAssocID="{441519F5-BC54-A945-886D-C8C265080884}" presName="rootText3" presStyleLbl="asst1" presStyleIdx="0" presStyleCnt="1">
        <dgm:presLayoutVars>
          <dgm:chPref val="3"/>
        </dgm:presLayoutVars>
      </dgm:prSet>
      <dgm:spPr/>
    </dgm:pt>
    <dgm:pt modelId="{A70097D1-6412-A749-BB0E-29BDADE10CDF}" type="pres">
      <dgm:prSet presAssocID="{441519F5-BC54-A945-886D-C8C265080884}" presName="rootConnector3" presStyleLbl="asst1" presStyleIdx="0" presStyleCnt="1"/>
      <dgm:spPr/>
    </dgm:pt>
    <dgm:pt modelId="{DF87700F-072F-9540-BFD6-3EA287A8EF81}" type="pres">
      <dgm:prSet presAssocID="{441519F5-BC54-A945-886D-C8C265080884}" presName="hierChild6" presStyleCnt="0"/>
      <dgm:spPr/>
    </dgm:pt>
    <dgm:pt modelId="{757841A0-6F56-F14A-9AAB-79BA75F13308}" type="pres">
      <dgm:prSet presAssocID="{441519F5-BC54-A945-886D-C8C265080884}" presName="hierChild7" presStyleCnt="0"/>
      <dgm:spPr/>
    </dgm:pt>
  </dgm:ptLst>
  <dgm:cxnLst>
    <dgm:cxn modelId="{0007BC02-4F1F-8740-A1CA-5E0485DA1A3C}" srcId="{6F1FCB91-0ADB-7E45-9191-F0A5D9AA77AB}" destId="{006A63B5-476F-144A-9742-6EABE3046EED}" srcOrd="3" destOrd="0" parTransId="{4853F7D6-27AC-8042-AFC2-924D7BAFABA6}" sibTransId="{F6E5CE48-DE94-1140-B69C-7C4203DB2A0F}"/>
    <dgm:cxn modelId="{0F64DB04-FE00-A443-B911-4CFB2161F9E0}" srcId="{C6F367A3-4D98-BC4F-8FAE-69B25F30196C}" destId="{6F1FCB91-0ADB-7E45-9191-F0A5D9AA77AB}" srcOrd="0" destOrd="0" parTransId="{42D930AD-CA58-4449-A866-E85597ACCFE8}" sibTransId="{950748B3-FEDE-E247-ABEA-8BF1A7C9D24F}"/>
    <dgm:cxn modelId="{7C3D1E10-214B-EA45-B952-B5B558CEC559}" srcId="{6F1FCB91-0ADB-7E45-9191-F0A5D9AA77AB}" destId="{441519F5-BC54-A945-886D-C8C265080884}" srcOrd="0" destOrd="0" parTransId="{21CCC73E-9C74-B941-93B5-8DEFE47D1657}" sibTransId="{A33B7181-C2F0-BE4E-8A5F-8BA8D85962ED}"/>
    <dgm:cxn modelId="{9CEC4B17-6064-AD48-A412-ABCE66A253E9}" type="presOf" srcId="{21CCC73E-9C74-B941-93B5-8DEFE47D1657}" destId="{33152D47-9642-ED46-B05F-0E5315BC5A0D}" srcOrd="0" destOrd="0" presId="urn:microsoft.com/office/officeart/2005/8/layout/orgChart1"/>
    <dgm:cxn modelId="{4520CC19-04C7-1D4E-B99B-A6A219B1E617}" type="presOf" srcId="{BFBF8AE7-2AE1-DE44-8121-5380DF10F276}" destId="{6E3C537F-88C9-7343-B737-E55C32B7A421}" srcOrd="0" destOrd="0" presId="urn:microsoft.com/office/officeart/2005/8/layout/orgChart1"/>
    <dgm:cxn modelId="{44843424-DB10-8C4E-B465-182300AA9E51}" type="presOf" srcId="{D03347B2-D738-D34E-A9BE-3A01014C6774}" destId="{EF8A9415-1936-C643-993F-47E876A8DA5A}" srcOrd="1" destOrd="0" presId="urn:microsoft.com/office/officeart/2005/8/layout/orgChart1"/>
    <dgm:cxn modelId="{6D263437-900B-8A42-BF23-ED1B6B693821}" type="presOf" srcId="{4853F7D6-27AC-8042-AFC2-924D7BAFABA6}" destId="{8F9885FA-371A-B54E-A8F0-9B1E3D0B5FAD}" srcOrd="0" destOrd="0" presId="urn:microsoft.com/office/officeart/2005/8/layout/orgChart1"/>
    <dgm:cxn modelId="{A5C6CB38-6A38-6547-BB47-BCE4DA39B6BD}" type="presOf" srcId="{006A63B5-476F-144A-9742-6EABE3046EED}" destId="{B7BD3866-AD3D-7C45-B1EA-B072FDF3DEB3}" srcOrd="0" destOrd="0" presId="urn:microsoft.com/office/officeart/2005/8/layout/orgChart1"/>
    <dgm:cxn modelId="{DC1F253B-3CCD-CD47-B2B2-43A634643BEC}" type="presOf" srcId="{F7860397-A17A-C941-B295-4D7BA85CA336}" destId="{AF97C464-FD73-3A4F-A922-F1858580E3F5}" srcOrd="0" destOrd="0" presId="urn:microsoft.com/office/officeart/2005/8/layout/orgChart1"/>
    <dgm:cxn modelId="{EBA23941-93A7-2444-A5F0-3880D6248EF9}" type="presOf" srcId="{BFBF8AE7-2AE1-DE44-8121-5380DF10F276}" destId="{62D7BB23-96F8-044D-9A48-D7227E4D9453}" srcOrd="1" destOrd="0" presId="urn:microsoft.com/office/officeart/2005/8/layout/orgChart1"/>
    <dgm:cxn modelId="{598F7352-5F4D-3F44-8BA2-7CB62312E01C}" srcId="{6F1FCB91-0ADB-7E45-9191-F0A5D9AA77AB}" destId="{BFBF8AE7-2AE1-DE44-8121-5380DF10F276}" srcOrd="1" destOrd="0" parTransId="{F7860397-A17A-C941-B295-4D7BA85CA336}" sibTransId="{4892741C-E111-4C49-B68A-DB9732001784}"/>
    <dgm:cxn modelId="{A6FC125B-8422-7E40-BFB1-7E6DDCB5C6B1}" type="presOf" srcId="{039B8848-5507-E44B-8BC0-4E96A5CB73E2}" destId="{B05B45A1-1152-1740-934A-1CBB4105E84D}" srcOrd="0" destOrd="0" presId="urn:microsoft.com/office/officeart/2005/8/layout/orgChart1"/>
    <dgm:cxn modelId="{DED91D60-9AE0-E347-AAE1-42F3C884CD10}" type="presOf" srcId="{006A63B5-476F-144A-9742-6EABE3046EED}" destId="{EA23EDBC-7DCD-774A-B7B2-4EDBB0770F7D}" srcOrd="1" destOrd="0" presId="urn:microsoft.com/office/officeart/2005/8/layout/orgChart1"/>
    <dgm:cxn modelId="{587E1E70-9E9B-0542-AED9-37D55801E3AA}" type="presOf" srcId="{CBD9176F-6C8B-D043-BE84-24C8D2A6CE28}" destId="{C53B8DF8-442D-F147-B51C-3A4DB077A1A1}" srcOrd="0" destOrd="0" presId="urn:microsoft.com/office/officeart/2005/8/layout/orgChart1"/>
    <dgm:cxn modelId="{619FB274-97D2-2B42-A4B6-7A41ECBB8F3B}" type="presOf" srcId="{D03347B2-D738-D34E-A9BE-3A01014C6774}" destId="{85661465-6083-C842-BBFD-0215AFA7C48B}" srcOrd="0" destOrd="0" presId="urn:microsoft.com/office/officeart/2005/8/layout/orgChart1"/>
    <dgm:cxn modelId="{9E7C0C76-19CF-424B-8CE0-7ADF433BD367}" type="presOf" srcId="{441519F5-BC54-A945-886D-C8C265080884}" destId="{A3D74020-466B-6049-82B8-9C6F7CEFC6B3}" srcOrd="0" destOrd="0" presId="urn:microsoft.com/office/officeart/2005/8/layout/orgChart1"/>
    <dgm:cxn modelId="{1F331676-6E6C-5442-AD3D-C4753C2E1A07}" type="presOf" srcId="{0B5BACD9-31C6-D54D-9958-AE1EFAF74C6A}" destId="{121DEFA8-C817-A044-A16C-B83C9BC52BCB}" srcOrd="0" destOrd="0" presId="urn:microsoft.com/office/officeart/2005/8/layout/orgChart1"/>
    <dgm:cxn modelId="{20AA0378-400B-8D42-9BA3-86396A552F81}" type="presOf" srcId="{C6F367A3-4D98-BC4F-8FAE-69B25F30196C}" destId="{97D68AB4-5B4B-8348-8867-AFC614C57CAB}" srcOrd="0" destOrd="0" presId="urn:microsoft.com/office/officeart/2005/8/layout/orgChart1"/>
    <dgm:cxn modelId="{0395AF7A-C6CE-8F41-9320-44D77B72DC8D}" type="presOf" srcId="{6F1FCB91-0ADB-7E45-9191-F0A5D9AA77AB}" destId="{C680945E-91EA-5641-B3D1-2904D5F57A13}" srcOrd="1" destOrd="0" presId="urn:microsoft.com/office/officeart/2005/8/layout/orgChart1"/>
    <dgm:cxn modelId="{27028FBE-BC7E-6A46-9599-53025E76A314}" type="presOf" srcId="{0B5BACD9-31C6-D54D-9958-AE1EFAF74C6A}" destId="{FDC8D4E2-ED28-9549-8584-184CC8F16684}" srcOrd="1" destOrd="0" presId="urn:microsoft.com/office/officeart/2005/8/layout/orgChart1"/>
    <dgm:cxn modelId="{BD790FC3-8B3A-7149-B3EB-B0B826ACD450}" srcId="{6F1FCB91-0ADB-7E45-9191-F0A5D9AA77AB}" destId="{0B5BACD9-31C6-D54D-9958-AE1EFAF74C6A}" srcOrd="2" destOrd="0" parTransId="{039B8848-5507-E44B-8BC0-4E96A5CB73E2}" sibTransId="{21CA8941-B6EA-164D-B2DC-AF7E361985F2}"/>
    <dgm:cxn modelId="{B82488CD-1CF0-3644-8219-A2565173E985}" type="presOf" srcId="{6F1FCB91-0ADB-7E45-9191-F0A5D9AA77AB}" destId="{F17D9E4A-C044-B14C-B747-84636C79A48A}" srcOrd="0" destOrd="0" presId="urn:microsoft.com/office/officeart/2005/8/layout/orgChart1"/>
    <dgm:cxn modelId="{C075ECF1-3B20-304F-99D6-21DEDCFF0303}" srcId="{6F1FCB91-0ADB-7E45-9191-F0A5D9AA77AB}" destId="{D03347B2-D738-D34E-A9BE-3A01014C6774}" srcOrd="4" destOrd="0" parTransId="{CBD9176F-6C8B-D043-BE84-24C8D2A6CE28}" sibTransId="{5FFC3C15-1113-D247-B8B7-66861A857AF6}"/>
    <dgm:cxn modelId="{53C9BCF8-5356-4A4F-8C1D-2948D5BDEEF4}" type="presOf" srcId="{441519F5-BC54-A945-886D-C8C265080884}" destId="{A70097D1-6412-A749-BB0E-29BDADE10CDF}" srcOrd="1" destOrd="0" presId="urn:microsoft.com/office/officeart/2005/8/layout/orgChart1"/>
    <dgm:cxn modelId="{DDC4B949-551E-364F-B2C8-B22623D4D942}" type="presParOf" srcId="{97D68AB4-5B4B-8348-8867-AFC614C57CAB}" destId="{F1DCB6B9-2444-8748-B4CD-F2A4C7FD762B}" srcOrd="0" destOrd="0" presId="urn:microsoft.com/office/officeart/2005/8/layout/orgChart1"/>
    <dgm:cxn modelId="{371E65F5-5119-4249-9773-EF9D23DFCD75}" type="presParOf" srcId="{F1DCB6B9-2444-8748-B4CD-F2A4C7FD762B}" destId="{4D5098C7-CBDE-F043-A840-661EB13537A6}" srcOrd="0" destOrd="0" presId="urn:microsoft.com/office/officeart/2005/8/layout/orgChart1"/>
    <dgm:cxn modelId="{F6B4EA28-6F10-B94E-93A1-C59043AFF38F}" type="presParOf" srcId="{4D5098C7-CBDE-F043-A840-661EB13537A6}" destId="{F17D9E4A-C044-B14C-B747-84636C79A48A}" srcOrd="0" destOrd="0" presId="urn:microsoft.com/office/officeart/2005/8/layout/orgChart1"/>
    <dgm:cxn modelId="{699C2702-3C4C-9041-8F29-2D39E0FE09E0}" type="presParOf" srcId="{4D5098C7-CBDE-F043-A840-661EB13537A6}" destId="{C680945E-91EA-5641-B3D1-2904D5F57A13}" srcOrd="1" destOrd="0" presId="urn:microsoft.com/office/officeart/2005/8/layout/orgChart1"/>
    <dgm:cxn modelId="{88829F23-8635-5644-979D-884A15244442}" type="presParOf" srcId="{F1DCB6B9-2444-8748-B4CD-F2A4C7FD762B}" destId="{75678DED-57DC-D442-B834-DA4636F7849E}" srcOrd="1" destOrd="0" presId="urn:microsoft.com/office/officeart/2005/8/layout/orgChart1"/>
    <dgm:cxn modelId="{0A3276FC-08B8-8640-BD91-E528E4141B92}" type="presParOf" srcId="{75678DED-57DC-D442-B834-DA4636F7849E}" destId="{AF97C464-FD73-3A4F-A922-F1858580E3F5}" srcOrd="0" destOrd="0" presId="urn:microsoft.com/office/officeart/2005/8/layout/orgChart1"/>
    <dgm:cxn modelId="{689040D7-DF30-F24B-92ED-68D162606388}" type="presParOf" srcId="{75678DED-57DC-D442-B834-DA4636F7849E}" destId="{768A0FFC-07ED-7242-B68F-BAA0F266A377}" srcOrd="1" destOrd="0" presId="urn:microsoft.com/office/officeart/2005/8/layout/orgChart1"/>
    <dgm:cxn modelId="{2E6054B2-7380-4442-A895-A1117CB8B8BC}" type="presParOf" srcId="{768A0FFC-07ED-7242-B68F-BAA0F266A377}" destId="{C653C51D-E388-4F49-991C-7C29E7CC90EF}" srcOrd="0" destOrd="0" presId="urn:microsoft.com/office/officeart/2005/8/layout/orgChart1"/>
    <dgm:cxn modelId="{0AC8A608-1EB6-7642-921D-4183C9347060}" type="presParOf" srcId="{C653C51D-E388-4F49-991C-7C29E7CC90EF}" destId="{6E3C537F-88C9-7343-B737-E55C32B7A421}" srcOrd="0" destOrd="0" presId="urn:microsoft.com/office/officeart/2005/8/layout/orgChart1"/>
    <dgm:cxn modelId="{2110E1CD-8ADB-5B45-AFD2-36F7E2A5CED5}" type="presParOf" srcId="{C653C51D-E388-4F49-991C-7C29E7CC90EF}" destId="{62D7BB23-96F8-044D-9A48-D7227E4D9453}" srcOrd="1" destOrd="0" presId="urn:microsoft.com/office/officeart/2005/8/layout/orgChart1"/>
    <dgm:cxn modelId="{948BBA14-E52F-7043-A802-B568C6673790}" type="presParOf" srcId="{768A0FFC-07ED-7242-B68F-BAA0F266A377}" destId="{963B1D5B-1CFD-274D-9D06-01700F750B25}" srcOrd="1" destOrd="0" presId="urn:microsoft.com/office/officeart/2005/8/layout/orgChart1"/>
    <dgm:cxn modelId="{2506AF58-EA7D-6B47-BDC8-596B186AA4A9}" type="presParOf" srcId="{768A0FFC-07ED-7242-B68F-BAA0F266A377}" destId="{B2CBA163-8B56-5341-9093-52E6E92BDE3A}" srcOrd="2" destOrd="0" presId="urn:microsoft.com/office/officeart/2005/8/layout/orgChart1"/>
    <dgm:cxn modelId="{B290BBF9-E7E8-934E-AA45-2569726892CE}" type="presParOf" srcId="{75678DED-57DC-D442-B834-DA4636F7849E}" destId="{B05B45A1-1152-1740-934A-1CBB4105E84D}" srcOrd="2" destOrd="0" presId="urn:microsoft.com/office/officeart/2005/8/layout/orgChart1"/>
    <dgm:cxn modelId="{06642399-79FD-7349-98A3-5D15616FB83F}" type="presParOf" srcId="{75678DED-57DC-D442-B834-DA4636F7849E}" destId="{A3D8AE34-8136-D74D-9A84-55A0A75FE749}" srcOrd="3" destOrd="0" presId="urn:microsoft.com/office/officeart/2005/8/layout/orgChart1"/>
    <dgm:cxn modelId="{78E4FE7A-FD7A-8849-9744-4E11FB16DED0}" type="presParOf" srcId="{A3D8AE34-8136-D74D-9A84-55A0A75FE749}" destId="{1EEC6804-5D08-DD48-BB02-35FA3EABE21E}" srcOrd="0" destOrd="0" presId="urn:microsoft.com/office/officeart/2005/8/layout/orgChart1"/>
    <dgm:cxn modelId="{C54A5B3F-1D79-ED48-B136-B0FEDD06DD70}" type="presParOf" srcId="{1EEC6804-5D08-DD48-BB02-35FA3EABE21E}" destId="{121DEFA8-C817-A044-A16C-B83C9BC52BCB}" srcOrd="0" destOrd="0" presId="urn:microsoft.com/office/officeart/2005/8/layout/orgChart1"/>
    <dgm:cxn modelId="{970FDA20-4745-B34F-ADB7-D8E52A4D799F}" type="presParOf" srcId="{1EEC6804-5D08-DD48-BB02-35FA3EABE21E}" destId="{FDC8D4E2-ED28-9549-8584-184CC8F16684}" srcOrd="1" destOrd="0" presId="urn:microsoft.com/office/officeart/2005/8/layout/orgChart1"/>
    <dgm:cxn modelId="{2308B373-FF1C-2B45-896C-B6B943C20DF9}" type="presParOf" srcId="{A3D8AE34-8136-D74D-9A84-55A0A75FE749}" destId="{C7B5F45B-D55F-3242-A4DB-002C77473149}" srcOrd="1" destOrd="0" presId="urn:microsoft.com/office/officeart/2005/8/layout/orgChart1"/>
    <dgm:cxn modelId="{2FC83B75-2B49-EE45-B381-3B80074790C4}" type="presParOf" srcId="{A3D8AE34-8136-D74D-9A84-55A0A75FE749}" destId="{3E801405-D021-2449-A7BB-5B33418B642F}" srcOrd="2" destOrd="0" presId="urn:microsoft.com/office/officeart/2005/8/layout/orgChart1"/>
    <dgm:cxn modelId="{F832590D-0AF0-0345-A58F-8F92D947865B}" type="presParOf" srcId="{75678DED-57DC-D442-B834-DA4636F7849E}" destId="{8F9885FA-371A-B54E-A8F0-9B1E3D0B5FAD}" srcOrd="4" destOrd="0" presId="urn:microsoft.com/office/officeart/2005/8/layout/orgChart1"/>
    <dgm:cxn modelId="{DDA00BEA-4852-5645-A5DB-15A4653920E5}" type="presParOf" srcId="{75678DED-57DC-D442-B834-DA4636F7849E}" destId="{E143414D-A798-5842-B016-24FD273FFFCB}" srcOrd="5" destOrd="0" presId="urn:microsoft.com/office/officeart/2005/8/layout/orgChart1"/>
    <dgm:cxn modelId="{AC2E2558-70E2-9943-AFD8-D49BA680807F}" type="presParOf" srcId="{E143414D-A798-5842-B016-24FD273FFFCB}" destId="{706C8EF4-CCD1-BF44-BD21-5929B44BC7D6}" srcOrd="0" destOrd="0" presId="urn:microsoft.com/office/officeart/2005/8/layout/orgChart1"/>
    <dgm:cxn modelId="{89B4602F-963A-204C-8E12-52CDDBDC3DCE}" type="presParOf" srcId="{706C8EF4-CCD1-BF44-BD21-5929B44BC7D6}" destId="{B7BD3866-AD3D-7C45-B1EA-B072FDF3DEB3}" srcOrd="0" destOrd="0" presId="urn:microsoft.com/office/officeart/2005/8/layout/orgChart1"/>
    <dgm:cxn modelId="{8C8C8E19-3F94-4D44-8605-122E6BF1FB98}" type="presParOf" srcId="{706C8EF4-CCD1-BF44-BD21-5929B44BC7D6}" destId="{EA23EDBC-7DCD-774A-B7B2-4EDBB0770F7D}" srcOrd="1" destOrd="0" presId="urn:microsoft.com/office/officeart/2005/8/layout/orgChart1"/>
    <dgm:cxn modelId="{5ABB07EB-BED5-6849-99A4-AC548CC755BD}" type="presParOf" srcId="{E143414D-A798-5842-B016-24FD273FFFCB}" destId="{A2852A70-1D81-A949-808E-75EB098CDDE4}" srcOrd="1" destOrd="0" presId="urn:microsoft.com/office/officeart/2005/8/layout/orgChart1"/>
    <dgm:cxn modelId="{7892E73D-09B9-0E43-A506-5C8CA7E1AF08}" type="presParOf" srcId="{E143414D-A798-5842-B016-24FD273FFFCB}" destId="{CAB50DA0-4F45-7B4F-A69F-CEC15523F418}" srcOrd="2" destOrd="0" presId="urn:microsoft.com/office/officeart/2005/8/layout/orgChart1"/>
    <dgm:cxn modelId="{82D1EC39-C168-794D-B15D-D5AD759B6F9F}" type="presParOf" srcId="{75678DED-57DC-D442-B834-DA4636F7849E}" destId="{C53B8DF8-442D-F147-B51C-3A4DB077A1A1}" srcOrd="6" destOrd="0" presId="urn:microsoft.com/office/officeart/2005/8/layout/orgChart1"/>
    <dgm:cxn modelId="{86637909-3998-1E49-A22D-2B9913ACB8B3}" type="presParOf" srcId="{75678DED-57DC-D442-B834-DA4636F7849E}" destId="{7BC9DDAB-2EDF-0347-9830-C06C345B582F}" srcOrd="7" destOrd="0" presId="urn:microsoft.com/office/officeart/2005/8/layout/orgChart1"/>
    <dgm:cxn modelId="{4548E548-37C7-A14A-B975-2A26E9DD2934}" type="presParOf" srcId="{7BC9DDAB-2EDF-0347-9830-C06C345B582F}" destId="{54755591-AC97-EF4E-9E19-FE79B67C9C18}" srcOrd="0" destOrd="0" presId="urn:microsoft.com/office/officeart/2005/8/layout/orgChart1"/>
    <dgm:cxn modelId="{C700B4C0-2DA0-DB41-BE6F-61FDAA249D0E}" type="presParOf" srcId="{54755591-AC97-EF4E-9E19-FE79B67C9C18}" destId="{85661465-6083-C842-BBFD-0215AFA7C48B}" srcOrd="0" destOrd="0" presId="urn:microsoft.com/office/officeart/2005/8/layout/orgChart1"/>
    <dgm:cxn modelId="{666142DF-BF13-E648-A29B-86365175EE06}" type="presParOf" srcId="{54755591-AC97-EF4E-9E19-FE79B67C9C18}" destId="{EF8A9415-1936-C643-993F-47E876A8DA5A}" srcOrd="1" destOrd="0" presId="urn:microsoft.com/office/officeart/2005/8/layout/orgChart1"/>
    <dgm:cxn modelId="{559DDF1D-1BBD-FC4A-AC33-EC66C6DC9EA4}" type="presParOf" srcId="{7BC9DDAB-2EDF-0347-9830-C06C345B582F}" destId="{D17C91DD-3723-7F4A-89EA-7D03AA3A16B8}" srcOrd="1" destOrd="0" presId="urn:microsoft.com/office/officeart/2005/8/layout/orgChart1"/>
    <dgm:cxn modelId="{61922F7E-CC5F-174B-9925-435F578877C5}" type="presParOf" srcId="{7BC9DDAB-2EDF-0347-9830-C06C345B582F}" destId="{9D506F4D-8C0B-854E-85BC-F8DF1E973AE8}" srcOrd="2" destOrd="0" presId="urn:microsoft.com/office/officeart/2005/8/layout/orgChart1"/>
    <dgm:cxn modelId="{609AC619-D3B7-9D42-A585-0C8ECA983B08}" type="presParOf" srcId="{F1DCB6B9-2444-8748-B4CD-F2A4C7FD762B}" destId="{B71B8509-F544-CB4B-AC57-8C0D8CAB9D8A}" srcOrd="2" destOrd="0" presId="urn:microsoft.com/office/officeart/2005/8/layout/orgChart1"/>
    <dgm:cxn modelId="{08E1E9FE-86A0-4B4D-86DE-EF79CA650DF5}" type="presParOf" srcId="{B71B8509-F544-CB4B-AC57-8C0D8CAB9D8A}" destId="{33152D47-9642-ED46-B05F-0E5315BC5A0D}" srcOrd="0" destOrd="0" presId="urn:microsoft.com/office/officeart/2005/8/layout/orgChart1"/>
    <dgm:cxn modelId="{C655EEFB-8A83-3A40-AB03-26EC7EA72454}" type="presParOf" srcId="{B71B8509-F544-CB4B-AC57-8C0D8CAB9D8A}" destId="{F5B229BD-8318-144D-AFC8-C1B42E51EFE2}" srcOrd="1" destOrd="0" presId="urn:microsoft.com/office/officeart/2005/8/layout/orgChart1"/>
    <dgm:cxn modelId="{08323AF4-555F-B244-A60F-6AE118C5FB23}" type="presParOf" srcId="{F5B229BD-8318-144D-AFC8-C1B42E51EFE2}" destId="{39AB9685-D782-D348-839B-F27071C99181}" srcOrd="0" destOrd="0" presId="urn:microsoft.com/office/officeart/2005/8/layout/orgChart1"/>
    <dgm:cxn modelId="{13B53205-838D-BE4C-B067-92B8C974791C}" type="presParOf" srcId="{39AB9685-D782-D348-839B-F27071C99181}" destId="{A3D74020-466B-6049-82B8-9C6F7CEFC6B3}" srcOrd="0" destOrd="0" presId="urn:microsoft.com/office/officeart/2005/8/layout/orgChart1"/>
    <dgm:cxn modelId="{45876202-7070-EF4F-8A83-D6F6B0934E50}" type="presParOf" srcId="{39AB9685-D782-D348-839B-F27071C99181}" destId="{A70097D1-6412-A749-BB0E-29BDADE10CDF}" srcOrd="1" destOrd="0" presId="urn:microsoft.com/office/officeart/2005/8/layout/orgChart1"/>
    <dgm:cxn modelId="{476A43A8-A98F-1E4B-8989-1D3AFA5C7B98}" type="presParOf" srcId="{F5B229BD-8318-144D-AFC8-C1B42E51EFE2}" destId="{DF87700F-072F-9540-BFD6-3EA287A8EF81}" srcOrd="1" destOrd="0" presId="urn:microsoft.com/office/officeart/2005/8/layout/orgChart1"/>
    <dgm:cxn modelId="{4DE782C8-B0DA-E34C-B61B-1EB1F50AADAA}" type="presParOf" srcId="{F5B229BD-8318-144D-AFC8-C1B42E51EFE2}" destId="{757841A0-6F56-F14A-9AAB-79BA75F1330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F27B1-08F3-4AEB-BB2B-94E6CC8D0DF4}"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FA5B077C-A785-4472-95CD-AE4961BF0A4A}">
      <dgm:prSet custT="1"/>
      <dgm:spPr>
        <a:solidFill>
          <a:schemeClr val="accent2"/>
        </a:solidFill>
      </dgm:spPr>
      <dgm:t>
        <a:bodyPr/>
        <a:lstStyle/>
        <a:p>
          <a:pPr algn="ctr"/>
          <a:r>
            <a:rPr lang="en-US" sz="1800"/>
            <a:t>Expertise in aligning resources and partner efforts across multiple engagements</a:t>
          </a:r>
        </a:p>
      </dgm:t>
    </dgm:pt>
    <dgm:pt modelId="{67D9DB50-1930-4BF7-9F77-31046152EFFB}" type="parTrans" cxnId="{259F479B-AD00-4602-BD23-7EEF8A5F7AD8}">
      <dgm:prSet/>
      <dgm:spPr/>
      <dgm:t>
        <a:bodyPr/>
        <a:lstStyle/>
        <a:p>
          <a:pPr algn="ctr"/>
          <a:endParaRPr lang="en-US" sz="1300"/>
        </a:p>
      </dgm:t>
    </dgm:pt>
    <dgm:pt modelId="{297D4564-C20D-4980-94BF-9F223ECAC5F5}" type="sibTrans" cxnId="{259F479B-AD00-4602-BD23-7EEF8A5F7AD8}">
      <dgm:prSet/>
      <dgm:spPr/>
      <dgm:t>
        <a:bodyPr/>
        <a:lstStyle/>
        <a:p>
          <a:pPr algn="ctr"/>
          <a:endParaRPr lang="en-US" sz="1300"/>
        </a:p>
      </dgm:t>
    </dgm:pt>
    <dgm:pt modelId="{B00E80F5-C734-4F28-B312-237061DE313C}">
      <dgm:prSet custT="1"/>
      <dgm:spPr>
        <a:solidFill>
          <a:schemeClr val="accent2">
            <a:lumMod val="75000"/>
          </a:schemeClr>
        </a:solidFill>
      </dgm:spPr>
      <dgm:t>
        <a:bodyPr/>
        <a:lstStyle/>
        <a:p>
          <a:pPr algn="ctr"/>
          <a:r>
            <a:rPr lang="en-US" sz="1800"/>
            <a:t>Deep understanding and application of WIOA core programs accelerating integration of services</a:t>
          </a:r>
        </a:p>
      </dgm:t>
    </dgm:pt>
    <dgm:pt modelId="{6E22B07E-41D8-4CE1-8406-01DA4C825215}" type="parTrans" cxnId="{10CDC848-A613-4715-BF1F-B70419309DFE}">
      <dgm:prSet/>
      <dgm:spPr/>
      <dgm:t>
        <a:bodyPr/>
        <a:lstStyle/>
        <a:p>
          <a:pPr algn="ctr"/>
          <a:endParaRPr lang="en-US" sz="1300"/>
        </a:p>
      </dgm:t>
    </dgm:pt>
    <dgm:pt modelId="{E3CF9006-6143-4776-85A9-EB9093E31C4F}" type="sibTrans" cxnId="{10CDC848-A613-4715-BF1F-B70419309DFE}">
      <dgm:prSet/>
      <dgm:spPr/>
      <dgm:t>
        <a:bodyPr/>
        <a:lstStyle/>
        <a:p>
          <a:pPr algn="ctr"/>
          <a:endParaRPr lang="en-US" sz="1300"/>
        </a:p>
      </dgm:t>
    </dgm:pt>
    <dgm:pt modelId="{BD0671EA-4532-4D39-946C-63B76B521A1A}">
      <dgm:prSet custT="1"/>
      <dgm:spPr>
        <a:solidFill>
          <a:schemeClr val="accent1">
            <a:lumMod val="40000"/>
            <a:lumOff val="60000"/>
          </a:schemeClr>
        </a:solidFill>
      </dgm:spPr>
      <dgm:t>
        <a:bodyPr/>
        <a:lstStyle/>
        <a:p>
          <a:pPr algn="ctr"/>
          <a:r>
            <a:rPr lang="en-US" sz="1800"/>
            <a:t>Bridge the gap between national, state, local, grantee, and other stakeholders in WIOA implementation</a:t>
          </a:r>
        </a:p>
      </dgm:t>
    </dgm:pt>
    <dgm:pt modelId="{0F5D75DE-8A98-400F-AE79-71576400D388}" type="parTrans" cxnId="{EA579ACA-6FDC-48F3-BC5F-3CF32927119D}">
      <dgm:prSet/>
      <dgm:spPr/>
      <dgm:t>
        <a:bodyPr/>
        <a:lstStyle/>
        <a:p>
          <a:pPr algn="ctr"/>
          <a:endParaRPr lang="en-US" sz="1300"/>
        </a:p>
      </dgm:t>
    </dgm:pt>
    <dgm:pt modelId="{FE8AB99C-6421-4061-B63B-74ED7862E6DD}" type="sibTrans" cxnId="{EA579ACA-6FDC-48F3-BC5F-3CF32927119D}">
      <dgm:prSet/>
      <dgm:spPr/>
      <dgm:t>
        <a:bodyPr/>
        <a:lstStyle/>
        <a:p>
          <a:pPr algn="ctr"/>
          <a:endParaRPr lang="en-US" sz="1300"/>
        </a:p>
      </dgm:t>
    </dgm:pt>
    <dgm:pt modelId="{23FD5538-DC70-4C57-98D3-16B204A358BD}">
      <dgm:prSet custT="1"/>
      <dgm:spPr>
        <a:solidFill>
          <a:schemeClr val="accent1">
            <a:lumMod val="60000"/>
            <a:lumOff val="40000"/>
          </a:schemeClr>
        </a:solidFill>
      </dgm:spPr>
      <dgm:t>
        <a:bodyPr/>
        <a:lstStyle/>
        <a:p>
          <a:pPr algn="ctr"/>
          <a:r>
            <a:rPr lang="en-US" sz="1800"/>
            <a:t>Application and use of evidence-based practices</a:t>
          </a:r>
        </a:p>
      </dgm:t>
    </dgm:pt>
    <dgm:pt modelId="{7FA31D72-8234-4665-A0DD-D236322D5E77}" type="parTrans" cxnId="{0FB62A39-89CF-4BB8-8B32-CFAB85FEEE3D}">
      <dgm:prSet/>
      <dgm:spPr/>
      <dgm:t>
        <a:bodyPr/>
        <a:lstStyle/>
        <a:p>
          <a:pPr algn="ctr"/>
          <a:endParaRPr lang="en-US" sz="1300"/>
        </a:p>
      </dgm:t>
    </dgm:pt>
    <dgm:pt modelId="{80AC50D4-EA21-464B-AD7A-E6903B904C5C}" type="sibTrans" cxnId="{0FB62A39-89CF-4BB8-8B32-CFAB85FEEE3D}">
      <dgm:prSet/>
      <dgm:spPr/>
      <dgm:t>
        <a:bodyPr/>
        <a:lstStyle/>
        <a:p>
          <a:pPr algn="ctr"/>
          <a:endParaRPr lang="en-US" sz="1300"/>
        </a:p>
      </dgm:t>
    </dgm:pt>
    <dgm:pt modelId="{4145B9E3-00CD-4CF9-B5C5-4D3FE8918451}">
      <dgm:prSet custT="1"/>
      <dgm:spPr>
        <a:solidFill>
          <a:schemeClr val="accent4">
            <a:lumMod val="60000"/>
            <a:lumOff val="40000"/>
          </a:schemeClr>
        </a:solidFill>
      </dgm:spPr>
      <dgm:t>
        <a:bodyPr/>
        <a:lstStyle/>
        <a:p>
          <a:pPr algn="ctr"/>
          <a:r>
            <a:rPr lang="en-US" sz="1800"/>
            <a:t>Align and integrate best practices across federal agencies through strategic partnerships</a:t>
          </a:r>
        </a:p>
      </dgm:t>
    </dgm:pt>
    <dgm:pt modelId="{0EEF50EB-89ED-4BE9-BAE3-9C800BBBCA3B}" type="parTrans" cxnId="{63FB3DC6-8665-40FB-BBA3-3E5764C3E41F}">
      <dgm:prSet/>
      <dgm:spPr/>
      <dgm:t>
        <a:bodyPr/>
        <a:lstStyle/>
        <a:p>
          <a:pPr algn="ctr"/>
          <a:endParaRPr lang="en-US" sz="1300"/>
        </a:p>
      </dgm:t>
    </dgm:pt>
    <dgm:pt modelId="{E99110E6-C5EA-4C23-A12F-4A20BAEBBBA6}" type="sibTrans" cxnId="{63FB3DC6-8665-40FB-BBA3-3E5764C3E41F}">
      <dgm:prSet/>
      <dgm:spPr/>
      <dgm:t>
        <a:bodyPr/>
        <a:lstStyle/>
        <a:p>
          <a:pPr algn="ctr"/>
          <a:endParaRPr lang="en-US" sz="1300"/>
        </a:p>
      </dgm:t>
    </dgm:pt>
    <dgm:pt modelId="{529A0923-FB87-4B7B-AC75-6CB970294596}">
      <dgm:prSet custT="1"/>
      <dgm:spPr>
        <a:solidFill>
          <a:schemeClr val="accent1"/>
        </a:solidFill>
      </dgm:spPr>
      <dgm:t>
        <a:bodyPr/>
        <a:lstStyle/>
        <a:p>
          <a:pPr algn="ctr"/>
          <a:r>
            <a:rPr lang="en-US" sz="1800"/>
            <a:t>Leaders of change for ETA's transformational priorities</a:t>
          </a:r>
        </a:p>
      </dgm:t>
    </dgm:pt>
    <dgm:pt modelId="{178F3F09-75D0-4AD5-A957-012028D0BF05}" type="parTrans" cxnId="{7C9DF2F8-5FE3-4B9C-BB83-6927B0805E84}">
      <dgm:prSet/>
      <dgm:spPr/>
      <dgm:t>
        <a:bodyPr/>
        <a:lstStyle/>
        <a:p>
          <a:pPr algn="ctr"/>
          <a:endParaRPr lang="en-US" sz="1300"/>
        </a:p>
      </dgm:t>
    </dgm:pt>
    <dgm:pt modelId="{5D082364-506F-4F13-98BD-B0C6A076D71B}" type="sibTrans" cxnId="{7C9DF2F8-5FE3-4B9C-BB83-6927B0805E84}">
      <dgm:prSet/>
      <dgm:spPr/>
      <dgm:t>
        <a:bodyPr/>
        <a:lstStyle/>
        <a:p>
          <a:pPr algn="ctr"/>
          <a:endParaRPr lang="en-US" sz="1300"/>
        </a:p>
      </dgm:t>
    </dgm:pt>
    <dgm:pt modelId="{FD0C7D72-52A5-4A2F-9C28-8EAAD98DEABB}" type="pres">
      <dgm:prSet presAssocID="{A56F27B1-08F3-4AEB-BB2B-94E6CC8D0DF4}" presName="linear" presStyleCnt="0">
        <dgm:presLayoutVars>
          <dgm:dir/>
          <dgm:animLvl val="lvl"/>
          <dgm:resizeHandles val="exact"/>
        </dgm:presLayoutVars>
      </dgm:prSet>
      <dgm:spPr/>
    </dgm:pt>
    <dgm:pt modelId="{060C1E14-2E0C-481D-96E4-805CF9F1CA25}" type="pres">
      <dgm:prSet presAssocID="{FA5B077C-A785-4472-95CD-AE4961BF0A4A}" presName="parentLin" presStyleCnt="0"/>
      <dgm:spPr/>
    </dgm:pt>
    <dgm:pt modelId="{23B49801-974A-4C6F-8B06-EF84A47A16D2}" type="pres">
      <dgm:prSet presAssocID="{FA5B077C-A785-4472-95CD-AE4961BF0A4A}" presName="parentLeftMargin" presStyleLbl="node1" presStyleIdx="0" presStyleCnt="6"/>
      <dgm:spPr/>
    </dgm:pt>
    <dgm:pt modelId="{3515374A-23A6-4ED9-8243-A5B469660BC5}" type="pres">
      <dgm:prSet presAssocID="{FA5B077C-A785-4472-95CD-AE4961BF0A4A}" presName="parentText" presStyleLbl="node1" presStyleIdx="0" presStyleCnt="6" custScaleY="145819">
        <dgm:presLayoutVars>
          <dgm:chMax val="0"/>
          <dgm:bulletEnabled val="1"/>
        </dgm:presLayoutVars>
      </dgm:prSet>
      <dgm:spPr/>
    </dgm:pt>
    <dgm:pt modelId="{C8FECD70-64FC-4ADC-83BC-2E384412A18A}" type="pres">
      <dgm:prSet presAssocID="{FA5B077C-A785-4472-95CD-AE4961BF0A4A}" presName="negativeSpace" presStyleCnt="0"/>
      <dgm:spPr/>
    </dgm:pt>
    <dgm:pt modelId="{0E00BDEE-EEB0-408E-ACC6-CD6C7A81B112}" type="pres">
      <dgm:prSet presAssocID="{FA5B077C-A785-4472-95CD-AE4961BF0A4A}" presName="childText" presStyleLbl="conFgAcc1" presStyleIdx="0" presStyleCnt="6" custScaleX="92066">
        <dgm:presLayoutVars>
          <dgm:bulletEnabled val="1"/>
        </dgm:presLayoutVars>
      </dgm:prSet>
      <dgm:spPr/>
    </dgm:pt>
    <dgm:pt modelId="{53E5D849-4CA4-46E1-94D2-D908E7FD8F42}" type="pres">
      <dgm:prSet presAssocID="{297D4564-C20D-4980-94BF-9F223ECAC5F5}" presName="spaceBetweenRectangles" presStyleCnt="0"/>
      <dgm:spPr/>
    </dgm:pt>
    <dgm:pt modelId="{A1A12447-B0EB-40F1-9183-05252CAEE7BE}" type="pres">
      <dgm:prSet presAssocID="{B00E80F5-C734-4F28-B312-237061DE313C}" presName="parentLin" presStyleCnt="0"/>
      <dgm:spPr/>
    </dgm:pt>
    <dgm:pt modelId="{80F52AED-8C0E-4137-81CA-EE2C41A548A6}" type="pres">
      <dgm:prSet presAssocID="{B00E80F5-C734-4F28-B312-237061DE313C}" presName="parentLeftMargin" presStyleLbl="node1" presStyleIdx="0" presStyleCnt="6"/>
      <dgm:spPr/>
    </dgm:pt>
    <dgm:pt modelId="{B4AB29DD-1371-406F-BBB9-7975F727C7DF}" type="pres">
      <dgm:prSet presAssocID="{B00E80F5-C734-4F28-B312-237061DE313C}" presName="parentText" presStyleLbl="node1" presStyleIdx="1" presStyleCnt="6" custScaleY="134712">
        <dgm:presLayoutVars>
          <dgm:chMax val="0"/>
          <dgm:bulletEnabled val="1"/>
        </dgm:presLayoutVars>
      </dgm:prSet>
      <dgm:spPr/>
    </dgm:pt>
    <dgm:pt modelId="{9BE1B630-DAD1-4CFE-9F67-192407BC64E3}" type="pres">
      <dgm:prSet presAssocID="{B00E80F5-C734-4F28-B312-237061DE313C}" presName="negativeSpace" presStyleCnt="0"/>
      <dgm:spPr/>
    </dgm:pt>
    <dgm:pt modelId="{51332031-5721-4B02-9381-9B375273EBD0}" type="pres">
      <dgm:prSet presAssocID="{B00E80F5-C734-4F28-B312-237061DE313C}" presName="childText" presStyleLbl="conFgAcc1" presStyleIdx="1" presStyleCnt="6" custScaleX="92066">
        <dgm:presLayoutVars>
          <dgm:bulletEnabled val="1"/>
        </dgm:presLayoutVars>
      </dgm:prSet>
      <dgm:spPr/>
    </dgm:pt>
    <dgm:pt modelId="{3C1D34B8-D4BD-4188-A8D9-6334A7270864}" type="pres">
      <dgm:prSet presAssocID="{E3CF9006-6143-4776-85A9-EB9093E31C4F}" presName="spaceBetweenRectangles" presStyleCnt="0"/>
      <dgm:spPr/>
    </dgm:pt>
    <dgm:pt modelId="{9C55BE9B-F95F-4F94-B9EF-5C56F1B84C7E}" type="pres">
      <dgm:prSet presAssocID="{BD0671EA-4532-4D39-946C-63B76B521A1A}" presName="parentLin" presStyleCnt="0"/>
      <dgm:spPr/>
    </dgm:pt>
    <dgm:pt modelId="{F3AB5406-BBA0-4C3E-9F62-051249880EFB}" type="pres">
      <dgm:prSet presAssocID="{BD0671EA-4532-4D39-946C-63B76B521A1A}" presName="parentLeftMargin" presStyleLbl="node1" presStyleIdx="1" presStyleCnt="6"/>
      <dgm:spPr/>
    </dgm:pt>
    <dgm:pt modelId="{E6DF8709-D12B-4F19-8833-08378FE0CB73}" type="pres">
      <dgm:prSet presAssocID="{BD0671EA-4532-4D39-946C-63B76B521A1A}" presName="parentText" presStyleLbl="node1" presStyleIdx="2" presStyleCnt="6" custScaleY="188811">
        <dgm:presLayoutVars>
          <dgm:chMax val="0"/>
          <dgm:bulletEnabled val="1"/>
        </dgm:presLayoutVars>
      </dgm:prSet>
      <dgm:spPr/>
    </dgm:pt>
    <dgm:pt modelId="{EAA89FCA-5D39-49C8-98EB-EEE836FDC2A4}" type="pres">
      <dgm:prSet presAssocID="{BD0671EA-4532-4D39-946C-63B76B521A1A}" presName="negativeSpace" presStyleCnt="0"/>
      <dgm:spPr/>
    </dgm:pt>
    <dgm:pt modelId="{BFC5AF00-73E8-425C-89C4-D0E4F663BBEE}" type="pres">
      <dgm:prSet presAssocID="{BD0671EA-4532-4D39-946C-63B76B521A1A}" presName="childText" presStyleLbl="conFgAcc1" presStyleIdx="2" presStyleCnt="6" custScaleX="92066" custLinFactY="30408" custLinFactNeighborX="-1022" custLinFactNeighborY="100000">
        <dgm:presLayoutVars>
          <dgm:bulletEnabled val="1"/>
        </dgm:presLayoutVars>
      </dgm:prSet>
      <dgm:spPr/>
    </dgm:pt>
    <dgm:pt modelId="{5DE2B7EF-BA04-4AEA-A213-7EACF8539EA8}" type="pres">
      <dgm:prSet presAssocID="{FE8AB99C-6421-4061-B63B-74ED7862E6DD}" presName="spaceBetweenRectangles" presStyleCnt="0"/>
      <dgm:spPr/>
    </dgm:pt>
    <dgm:pt modelId="{FDFB494C-6B0E-4B5D-A8B2-D65AAA1F6C1F}" type="pres">
      <dgm:prSet presAssocID="{23FD5538-DC70-4C57-98D3-16B204A358BD}" presName="parentLin" presStyleCnt="0"/>
      <dgm:spPr/>
    </dgm:pt>
    <dgm:pt modelId="{B3F7DAA6-680F-45BA-A51F-D08D23C29F41}" type="pres">
      <dgm:prSet presAssocID="{23FD5538-DC70-4C57-98D3-16B204A358BD}" presName="parentLeftMargin" presStyleLbl="node1" presStyleIdx="2" presStyleCnt="6"/>
      <dgm:spPr/>
    </dgm:pt>
    <dgm:pt modelId="{0021FA2B-3DFF-4BA5-80D0-66301767C5DB}" type="pres">
      <dgm:prSet presAssocID="{23FD5538-DC70-4C57-98D3-16B204A358BD}" presName="parentText" presStyleLbl="node1" presStyleIdx="3" presStyleCnt="6">
        <dgm:presLayoutVars>
          <dgm:chMax val="0"/>
          <dgm:bulletEnabled val="1"/>
        </dgm:presLayoutVars>
      </dgm:prSet>
      <dgm:spPr/>
    </dgm:pt>
    <dgm:pt modelId="{61DC83D7-B1BB-4DCD-B88D-BF52B2FE9DBB}" type="pres">
      <dgm:prSet presAssocID="{23FD5538-DC70-4C57-98D3-16B204A358BD}" presName="negativeSpace" presStyleCnt="0"/>
      <dgm:spPr/>
    </dgm:pt>
    <dgm:pt modelId="{41283884-03BC-433D-92A2-203738EA712F}" type="pres">
      <dgm:prSet presAssocID="{23FD5538-DC70-4C57-98D3-16B204A358BD}" presName="childText" presStyleLbl="conFgAcc1" presStyleIdx="3" presStyleCnt="6" custScaleX="92066">
        <dgm:presLayoutVars>
          <dgm:bulletEnabled val="1"/>
        </dgm:presLayoutVars>
      </dgm:prSet>
      <dgm:spPr/>
    </dgm:pt>
    <dgm:pt modelId="{57429C48-BCF1-474C-96A3-FFB1C1FC8723}" type="pres">
      <dgm:prSet presAssocID="{80AC50D4-EA21-464B-AD7A-E6903B904C5C}" presName="spaceBetweenRectangles" presStyleCnt="0"/>
      <dgm:spPr/>
    </dgm:pt>
    <dgm:pt modelId="{7A415989-6320-4BC5-AEAA-E8C3EED5570D}" type="pres">
      <dgm:prSet presAssocID="{4145B9E3-00CD-4CF9-B5C5-4D3FE8918451}" presName="parentLin" presStyleCnt="0"/>
      <dgm:spPr/>
    </dgm:pt>
    <dgm:pt modelId="{5A866C6E-CF1D-43D0-81D6-A2A96A6BD93F}" type="pres">
      <dgm:prSet presAssocID="{4145B9E3-00CD-4CF9-B5C5-4D3FE8918451}" presName="parentLeftMargin" presStyleLbl="node1" presStyleIdx="3" presStyleCnt="6"/>
      <dgm:spPr/>
    </dgm:pt>
    <dgm:pt modelId="{601BA4EE-1858-4CA7-8D46-17AFC816D21C}" type="pres">
      <dgm:prSet presAssocID="{4145B9E3-00CD-4CF9-B5C5-4D3FE8918451}" presName="parentText" presStyleLbl="node1" presStyleIdx="4" presStyleCnt="6" custScaleY="143576">
        <dgm:presLayoutVars>
          <dgm:chMax val="0"/>
          <dgm:bulletEnabled val="1"/>
        </dgm:presLayoutVars>
      </dgm:prSet>
      <dgm:spPr/>
    </dgm:pt>
    <dgm:pt modelId="{D8B057A8-53FE-4765-B840-D4158D6DA779}" type="pres">
      <dgm:prSet presAssocID="{4145B9E3-00CD-4CF9-B5C5-4D3FE8918451}" presName="negativeSpace" presStyleCnt="0"/>
      <dgm:spPr/>
    </dgm:pt>
    <dgm:pt modelId="{9A7FE0E5-9949-4C4A-AB14-94D292191A50}" type="pres">
      <dgm:prSet presAssocID="{4145B9E3-00CD-4CF9-B5C5-4D3FE8918451}" presName="childText" presStyleLbl="conFgAcc1" presStyleIdx="4" presStyleCnt="6" custScaleX="92066">
        <dgm:presLayoutVars>
          <dgm:bulletEnabled val="1"/>
        </dgm:presLayoutVars>
      </dgm:prSet>
      <dgm:spPr/>
    </dgm:pt>
    <dgm:pt modelId="{FDFDECC1-0604-4B99-A38B-D3AAC627D504}" type="pres">
      <dgm:prSet presAssocID="{E99110E6-C5EA-4C23-A12F-4A20BAEBBBA6}" presName="spaceBetweenRectangles" presStyleCnt="0"/>
      <dgm:spPr/>
    </dgm:pt>
    <dgm:pt modelId="{BEC3E00D-DD90-49F2-B47A-79177FA4B0B3}" type="pres">
      <dgm:prSet presAssocID="{529A0923-FB87-4B7B-AC75-6CB970294596}" presName="parentLin" presStyleCnt="0"/>
      <dgm:spPr/>
    </dgm:pt>
    <dgm:pt modelId="{4CBB9D2C-17AF-4152-91E9-D7F70F60990D}" type="pres">
      <dgm:prSet presAssocID="{529A0923-FB87-4B7B-AC75-6CB970294596}" presName="parentLeftMargin" presStyleLbl="node1" presStyleIdx="4" presStyleCnt="6"/>
      <dgm:spPr/>
    </dgm:pt>
    <dgm:pt modelId="{6FF7FD83-985C-4842-A862-F5E2682E31D5}" type="pres">
      <dgm:prSet presAssocID="{529A0923-FB87-4B7B-AC75-6CB970294596}" presName="parentText" presStyleLbl="node1" presStyleIdx="5" presStyleCnt="6">
        <dgm:presLayoutVars>
          <dgm:chMax val="0"/>
          <dgm:bulletEnabled val="1"/>
        </dgm:presLayoutVars>
      </dgm:prSet>
      <dgm:spPr/>
    </dgm:pt>
    <dgm:pt modelId="{3D195A26-2CCD-4FE3-AA7A-F76917C54EB5}" type="pres">
      <dgm:prSet presAssocID="{529A0923-FB87-4B7B-AC75-6CB970294596}" presName="negativeSpace" presStyleCnt="0"/>
      <dgm:spPr/>
    </dgm:pt>
    <dgm:pt modelId="{C4F2575F-24EC-4E70-8B4A-7D5BABCB166A}" type="pres">
      <dgm:prSet presAssocID="{529A0923-FB87-4B7B-AC75-6CB970294596}" presName="childText" presStyleLbl="conFgAcc1" presStyleIdx="5" presStyleCnt="6" custScaleX="92066">
        <dgm:presLayoutVars>
          <dgm:bulletEnabled val="1"/>
        </dgm:presLayoutVars>
      </dgm:prSet>
      <dgm:spPr/>
    </dgm:pt>
  </dgm:ptLst>
  <dgm:cxnLst>
    <dgm:cxn modelId="{66FE3E1A-575E-40DC-B3DD-A4C92BA4D030}" type="presOf" srcId="{23FD5538-DC70-4C57-98D3-16B204A358BD}" destId="{B3F7DAA6-680F-45BA-A51F-D08D23C29F41}" srcOrd="0" destOrd="0" presId="urn:microsoft.com/office/officeart/2005/8/layout/list1"/>
    <dgm:cxn modelId="{962A5828-DFD5-4481-92AE-C0BD2415E0B3}" type="presOf" srcId="{529A0923-FB87-4B7B-AC75-6CB970294596}" destId="{6FF7FD83-985C-4842-A862-F5E2682E31D5}" srcOrd="1" destOrd="0" presId="urn:microsoft.com/office/officeart/2005/8/layout/list1"/>
    <dgm:cxn modelId="{0FB62A39-89CF-4BB8-8B32-CFAB85FEEE3D}" srcId="{A56F27B1-08F3-4AEB-BB2B-94E6CC8D0DF4}" destId="{23FD5538-DC70-4C57-98D3-16B204A358BD}" srcOrd="3" destOrd="0" parTransId="{7FA31D72-8234-4665-A0DD-D236322D5E77}" sibTransId="{80AC50D4-EA21-464B-AD7A-E6903B904C5C}"/>
    <dgm:cxn modelId="{10CDC848-A613-4715-BF1F-B70419309DFE}" srcId="{A56F27B1-08F3-4AEB-BB2B-94E6CC8D0DF4}" destId="{B00E80F5-C734-4F28-B312-237061DE313C}" srcOrd="1" destOrd="0" parTransId="{6E22B07E-41D8-4CE1-8406-01DA4C825215}" sibTransId="{E3CF9006-6143-4776-85A9-EB9093E31C4F}"/>
    <dgm:cxn modelId="{6BBC2778-6427-419D-BC5B-02EBCDC1461E}" type="presOf" srcId="{BD0671EA-4532-4D39-946C-63B76B521A1A}" destId="{E6DF8709-D12B-4F19-8833-08378FE0CB73}" srcOrd="1" destOrd="0" presId="urn:microsoft.com/office/officeart/2005/8/layout/list1"/>
    <dgm:cxn modelId="{B3AAAA79-87D6-478C-AECD-D469585895B2}" type="presOf" srcId="{FA5B077C-A785-4472-95CD-AE4961BF0A4A}" destId="{23B49801-974A-4C6F-8B06-EF84A47A16D2}" srcOrd="0" destOrd="0" presId="urn:microsoft.com/office/officeart/2005/8/layout/list1"/>
    <dgm:cxn modelId="{B2233E7C-C4F6-4A76-884B-4237D6EAF678}" type="presOf" srcId="{4145B9E3-00CD-4CF9-B5C5-4D3FE8918451}" destId="{601BA4EE-1858-4CA7-8D46-17AFC816D21C}" srcOrd="1" destOrd="0" presId="urn:microsoft.com/office/officeart/2005/8/layout/list1"/>
    <dgm:cxn modelId="{0B5C4E9A-7E3C-4C15-B359-FF43EE3FF7D7}" type="presOf" srcId="{FA5B077C-A785-4472-95CD-AE4961BF0A4A}" destId="{3515374A-23A6-4ED9-8243-A5B469660BC5}" srcOrd="1" destOrd="0" presId="urn:microsoft.com/office/officeart/2005/8/layout/list1"/>
    <dgm:cxn modelId="{259F479B-AD00-4602-BD23-7EEF8A5F7AD8}" srcId="{A56F27B1-08F3-4AEB-BB2B-94E6CC8D0DF4}" destId="{FA5B077C-A785-4472-95CD-AE4961BF0A4A}" srcOrd="0" destOrd="0" parTransId="{67D9DB50-1930-4BF7-9F77-31046152EFFB}" sibTransId="{297D4564-C20D-4980-94BF-9F223ECAC5F5}"/>
    <dgm:cxn modelId="{7D7D0BA1-A0CA-40FF-8D42-616B0407B64D}" type="presOf" srcId="{B00E80F5-C734-4F28-B312-237061DE313C}" destId="{80F52AED-8C0E-4137-81CA-EE2C41A548A6}" srcOrd="0" destOrd="0" presId="urn:microsoft.com/office/officeart/2005/8/layout/list1"/>
    <dgm:cxn modelId="{F2731AB4-7A0C-46DE-9A8E-08234F5957D6}" type="presOf" srcId="{A56F27B1-08F3-4AEB-BB2B-94E6CC8D0DF4}" destId="{FD0C7D72-52A5-4A2F-9C28-8EAAD98DEABB}" srcOrd="0" destOrd="0" presId="urn:microsoft.com/office/officeart/2005/8/layout/list1"/>
    <dgm:cxn modelId="{144DEDB4-333D-46A0-8B3B-C77C19229FCA}" type="presOf" srcId="{BD0671EA-4532-4D39-946C-63B76B521A1A}" destId="{F3AB5406-BBA0-4C3E-9F62-051249880EFB}" srcOrd="0" destOrd="0" presId="urn:microsoft.com/office/officeart/2005/8/layout/list1"/>
    <dgm:cxn modelId="{8ADC93B7-90DF-4A63-BBB4-329F295A8285}" type="presOf" srcId="{B00E80F5-C734-4F28-B312-237061DE313C}" destId="{B4AB29DD-1371-406F-BBB9-7975F727C7DF}" srcOrd="1" destOrd="0" presId="urn:microsoft.com/office/officeart/2005/8/layout/list1"/>
    <dgm:cxn modelId="{63FB3DC6-8665-40FB-BBA3-3E5764C3E41F}" srcId="{A56F27B1-08F3-4AEB-BB2B-94E6CC8D0DF4}" destId="{4145B9E3-00CD-4CF9-B5C5-4D3FE8918451}" srcOrd="4" destOrd="0" parTransId="{0EEF50EB-89ED-4BE9-BAE3-9C800BBBCA3B}" sibTransId="{E99110E6-C5EA-4C23-A12F-4A20BAEBBBA6}"/>
    <dgm:cxn modelId="{EA579ACA-6FDC-48F3-BC5F-3CF32927119D}" srcId="{A56F27B1-08F3-4AEB-BB2B-94E6CC8D0DF4}" destId="{BD0671EA-4532-4D39-946C-63B76B521A1A}" srcOrd="2" destOrd="0" parTransId="{0F5D75DE-8A98-400F-AE79-71576400D388}" sibTransId="{FE8AB99C-6421-4061-B63B-74ED7862E6DD}"/>
    <dgm:cxn modelId="{D09508DF-2723-42B2-B606-93A3EE18AA89}" type="presOf" srcId="{529A0923-FB87-4B7B-AC75-6CB970294596}" destId="{4CBB9D2C-17AF-4152-91E9-D7F70F60990D}" srcOrd="0" destOrd="0" presId="urn:microsoft.com/office/officeart/2005/8/layout/list1"/>
    <dgm:cxn modelId="{4F32E2E0-5AB7-4F4D-9B0C-6A54E2713EC9}" type="presOf" srcId="{23FD5538-DC70-4C57-98D3-16B204A358BD}" destId="{0021FA2B-3DFF-4BA5-80D0-66301767C5DB}" srcOrd="1" destOrd="0" presId="urn:microsoft.com/office/officeart/2005/8/layout/list1"/>
    <dgm:cxn modelId="{962804E8-9CD0-4FD9-AE4F-1D648E29F3CD}" type="presOf" srcId="{4145B9E3-00CD-4CF9-B5C5-4D3FE8918451}" destId="{5A866C6E-CF1D-43D0-81D6-A2A96A6BD93F}" srcOrd="0" destOrd="0" presId="urn:microsoft.com/office/officeart/2005/8/layout/list1"/>
    <dgm:cxn modelId="{7C9DF2F8-5FE3-4B9C-BB83-6927B0805E84}" srcId="{A56F27B1-08F3-4AEB-BB2B-94E6CC8D0DF4}" destId="{529A0923-FB87-4B7B-AC75-6CB970294596}" srcOrd="5" destOrd="0" parTransId="{178F3F09-75D0-4AD5-A957-012028D0BF05}" sibTransId="{5D082364-506F-4F13-98BD-B0C6A076D71B}"/>
    <dgm:cxn modelId="{BE56C5A1-7EFE-490F-B12A-A845EE0F7DFE}" type="presParOf" srcId="{FD0C7D72-52A5-4A2F-9C28-8EAAD98DEABB}" destId="{060C1E14-2E0C-481D-96E4-805CF9F1CA25}" srcOrd="0" destOrd="0" presId="urn:microsoft.com/office/officeart/2005/8/layout/list1"/>
    <dgm:cxn modelId="{41797023-F696-4593-A8A7-280DC895E920}" type="presParOf" srcId="{060C1E14-2E0C-481D-96E4-805CF9F1CA25}" destId="{23B49801-974A-4C6F-8B06-EF84A47A16D2}" srcOrd="0" destOrd="0" presId="urn:microsoft.com/office/officeart/2005/8/layout/list1"/>
    <dgm:cxn modelId="{44DD0BCD-9DAE-47D9-B7B0-298CC5654D54}" type="presParOf" srcId="{060C1E14-2E0C-481D-96E4-805CF9F1CA25}" destId="{3515374A-23A6-4ED9-8243-A5B469660BC5}" srcOrd="1" destOrd="0" presId="urn:microsoft.com/office/officeart/2005/8/layout/list1"/>
    <dgm:cxn modelId="{C5384D82-6D72-4393-9A1D-7B3F32B49EC7}" type="presParOf" srcId="{FD0C7D72-52A5-4A2F-9C28-8EAAD98DEABB}" destId="{C8FECD70-64FC-4ADC-83BC-2E384412A18A}" srcOrd="1" destOrd="0" presId="urn:microsoft.com/office/officeart/2005/8/layout/list1"/>
    <dgm:cxn modelId="{3067FCF4-7061-4DDF-844F-E214DE628F5B}" type="presParOf" srcId="{FD0C7D72-52A5-4A2F-9C28-8EAAD98DEABB}" destId="{0E00BDEE-EEB0-408E-ACC6-CD6C7A81B112}" srcOrd="2" destOrd="0" presId="urn:microsoft.com/office/officeart/2005/8/layout/list1"/>
    <dgm:cxn modelId="{ABD64C13-5946-4557-A801-35E5F4F47BFF}" type="presParOf" srcId="{FD0C7D72-52A5-4A2F-9C28-8EAAD98DEABB}" destId="{53E5D849-4CA4-46E1-94D2-D908E7FD8F42}" srcOrd="3" destOrd="0" presId="urn:microsoft.com/office/officeart/2005/8/layout/list1"/>
    <dgm:cxn modelId="{10AC2C68-958C-440E-A104-4408C21B340C}" type="presParOf" srcId="{FD0C7D72-52A5-4A2F-9C28-8EAAD98DEABB}" destId="{A1A12447-B0EB-40F1-9183-05252CAEE7BE}" srcOrd="4" destOrd="0" presId="urn:microsoft.com/office/officeart/2005/8/layout/list1"/>
    <dgm:cxn modelId="{08D867C8-FD25-4C0E-B3EA-7D348003626F}" type="presParOf" srcId="{A1A12447-B0EB-40F1-9183-05252CAEE7BE}" destId="{80F52AED-8C0E-4137-81CA-EE2C41A548A6}" srcOrd="0" destOrd="0" presId="urn:microsoft.com/office/officeart/2005/8/layout/list1"/>
    <dgm:cxn modelId="{9F29A7E3-6966-4FA6-B8B1-1F52E2E88A1A}" type="presParOf" srcId="{A1A12447-B0EB-40F1-9183-05252CAEE7BE}" destId="{B4AB29DD-1371-406F-BBB9-7975F727C7DF}" srcOrd="1" destOrd="0" presId="urn:microsoft.com/office/officeart/2005/8/layout/list1"/>
    <dgm:cxn modelId="{7DFB7E2D-0B01-4C0A-AEFA-775FB29615B2}" type="presParOf" srcId="{FD0C7D72-52A5-4A2F-9C28-8EAAD98DEABB}" destId="{9BE1B630-DAD1-4CFE-9F67-192407BC64E3}" srcOrd="5" destOrd="0" presId="urn:microsoft.com/office/officeart/2005/8/layout/list1"/>
    <dgm:cxn modelId="{7DD53161-B57F-444C-A6D2-498E57AD5462}" type="presParOf" srcId="{FD0C7D72-52A5-4A2F-9C28-8EAAD98DEABB}" destId="{51332031-5721-4B02-9381-9B375273EBD0}" srcOrd="6" destOrd="0" presId="urn:microsoft.com/office/officeart/2005/8/layout/list1"/>
    <dgm:cxn modelId="{25F72498-228F-45AF-9000-A1A12548ED03}" type="presParOf" srcId="{FD0C7D72-52A5-4A2F-9C28-8EAAD98DEABB}" destId="{3C1D34B8-D4BD-4188-A8D9-6334A7270864}" srcOrd="7" destOrd="0" presId="urn:microsoft.com/office/officeart/2005/8/layout/list1"/>
    <dgm:cxn modelId="{D2D5B2BB-4179-47D6-A3F3-427695524575}" type="presParOf" srcId="{FD0C7D72-52A5-4A2F-9C28-8EAAD98DEABB}" destId="{9C55BE9B-F95F-4F94-B9EF-5C56F1B84C7E}" srcOrd="8" destOrd="0" presId="urn:microsoft.com/office/officeart/2005/8/layout/list1"/>
    <dgm:cxn modelId="{7DBD3F52-8F2C-4842-930D-43664BB2BEC0}" type="presParOf" srcId="{9C55BE9B-F95F-4F94-B9EF-5C56F1B84C7E}" destId="{F3AB5406-BBA0-4C3E-9F62-051249880EFB}" srcOrd="0" destOrd="0" presId="urn:microsoft.com/office/officeart/2005/8/layout/list1"/>
    <dgm:cxn modelId="{46033594-DC7F-41A5-AC93-849FBD51A6F8}" type="presParOf" srcId="{9C55BE9B-F95F-4F94-B9EF-5C56F1B84C7E}" destId="{E6DF8709-D12B-4F19-8833-08378FE0CB73}" srcOrd="1" destOrd="0" presId="urn:microsoft.com/office/officeart/2005/8/layout/list1"/>
    <dgm:cxn modelId="{C535CAD1-C105-4EB4-9E18-125C0D2810FE}" type="presParOf" srcId="{FD0C7D72-52A5-4A2F-9C28-8EAAD98DEABB}" destId="{EAA89FCA-5D39-49C8-98EB-EEE836FDC2A4}" srcOrd="9" destOrd="0" presId="urn:microsoft.com/office/officeart/2005/8/layout/list1"/>
    <dgm:cxn modelId="{3FD2DBCC-E33E-4322-9465-A4008CE69160}" type="presParOf" srcId="{FD0C7D72-52A5-4A2F-9C28-8EAAD98DEABB}" destId="{BFC5AF00-73E8-425C-89C4-D0E4F663BBEE}" srcOrd="10" destOrd="0" presId="urn:microsoft.com/office/officeart/2005/8/layout/list1"/>
    <dgm:cxn modelId="{9E598FC1-67A6-4922-9990-41B823640229}" type="presParOf" srcId="{FD0C7D72-52A5-4A2F-9C28-8EAAD98DEABB}" destId="{5DE2B7EF-BA04-4AEA-A213-7EACF8539EA8}" srcOrd="11" destOrd="0" presId="urn:microsoft.com/office/officeart/2005/8/layout/list1"/>
    <dgm:cxn modelId="{E91BA277-EFCA-41E0-8F26-5D0AF16052D0}" type="presParOf" srcId="{FD0C7D72-52A5-4A2F-9C28-8EAAD98DEABB}" destId="{FDFB494C-6B0E-4B5D-A8B2-D65AAA1F6C1F}" srcOrd="12" destOrd="0" presId="urn:microsoft.com/office/officeart/2005/8/layout/list1"/>
    <dgm:cxn modelId="{599FD075-1824-416F-A28A-377ABEB75AB4}" type="presParOf" srcId="{FDFB494C-6B0E-4B5D-A8B2-D65AAA1F6C1F}" destId="{B3F7DAA6-680F-45BA-A51F-D08D23C29F41}" srcOrd="0" destOrd="0" presId="urn:microsoft.com/office/officeart/2005/8/layout/list1"/>
    <dgm:cxn modelId="{54B14CB0-28C6-45D7-903E-AE608376CD05}" type="presParOf" srcId="{FDFB494C-6B0E-4B5D-A8B2-D65AAA1F6C1F}" destId="{0021FA2B-3DFF-4BA5-80D0-66301767C5DB}" srcOrd="1" destOrd="0" presId="urn:microsoft.com/office/officeart/2005/8/layout/list1"/>
    <dgm:cxn modelId="{D74393B3-7185-45D2-B62C-292E8B743F53}" type="presParOf" srcId="{FD0C7D72-52A5-4A2F-9C28-8EAAD98DEABB}" destId="{61DC83D7-B1BB-4DCD-B88D-BF52B2FE9DBB}" srcOrd="13" destOrd="0" presId="urn:microsoft.com/office/officeart/2005/8/layout/list1"/>
    <dgm:cxn modelId="{E10869FA-43C7-4013-AB74-271F7141496C}" type="presParOf" srcId="{FD0C7D72-52A5-4A2F-9C28-8EAAD98DEABB}" destId="{41283884-03BC-433D-92A2-203738EA712F}" srcOrd="14" destOrd="0" presId="urn:microsoft.com/office/officeart/2005/8/layout/list1"/>
    <dgm:cxn modelId="{8AFAFEAF-CA37-4032-975A-5886137B4BAF}" type="presParOf" srcId="{FD0C7D72-52A5-4A2F-9C28-8EAAD98DEABB}" destId="{57429C48-BCF1-474C-96A3-FFB1C1FC8723}" srcOrd="15" destOrd="0" presId="urn:microsoft.com/office/officeart/2005/8/layout/list1"/>
    <dgm:cxn modelId="{7618FB73-3B64-4327-BC4C-9F8C354E5F65}" type="presParOf" srcId="{FD0C7D72-52A5-4A2F-9C28-8EAAD98DEABB}" destId="{7A415989-6320-4BC5-AEAA-E8C3EED5570D}" srcOrd="16" destOrd="0" presId="urn:microsoft.com/office/officeart/2005/8/layout/list1"/>
    <dgm:cxn modelId="{E7E68F96-67FC-4C93-AEC7-848EAA29E700}" type="presParOf" srcId="{7A415989-6320-4BC5-AEAA-E8C3EED5570D}" destId="{5A866C6E-CF1D-43D0-81D6-A2A96A6BD93F}" srcOrd="0" destOrd="0" presId="urn:microsoft.com/office/officeart/2005/8/layout/list1"/>
    <dgm:cxn modelId="{DA36555A-C525-4C7C-841B-C6E3E02CD20A}" type="presParOf" srcId="{7A415989-6320-4BC5-AEAA-E8C3EED5570D}" destId="{601BA4EE-1858-4CA7-8D46-17AFC816D21C}" srcOrd="1" destOrd="0" presId="urn:microsoft.com/office/officeart/2005/8/layout/list1"/>
    <dgm:cxn modelId="{11D4EA79-7380-4C88-A93A-085F61E55B07}" type="presParOf" srcId="{FD0C7D72-52A5-4A2F-9C28-8EAAD98DEABB}" destId="{D8B057A8-53FE-4765-B840-D4158D6DA779}" srcOrd="17" destOrd="0" presId="urn:microsoft.com/office/officeart/2005/8/layout/list1"/>
    <dgm:cxn modelId="{281D0276-A4C0-4795-9447-D5E0ACA71E5E}" type="presParOf" srcId="{FD0C7D72-52A5-4A2F-9C28-8EAAD98DEABB}" destId="{9A7FE0E5-9949-4C4A-AB14-94D292191A50}" srcOrd="18" destOrd="0" presId="urn:microsoft.com/office/officeart/2005/8/layout/list1"/>
    <dgm:cxn modelId="{EAC316F2-1C01-44E4-BBCB-14CBEFBF2D33}" type="presParOf" srcId="{FD0C7D72-52A5-4A2F-9C28-8EAAD98DEABB}" destId="{FDFDECC1-0604-4B99-A38B-D3AAC627D504}" srcOrd="19" destOrd="0" presId="urn:microsoft.com/office/officeart/2005/8/layout/list1"/>
    <dgm:cxn modelId="{C145B0ED-59FD-44D4-865A-1F8EBC27A199}" type="presParOf" srcId="{FD0C7D72-52A5-4A2F-9C28-8EAAD98DEABB}" destId="{BEC3E00D-DD90-49F2-B47A-79177FA4B0B3}" srcOrd="20" destOrd="0" presId="urn:microsoft.com/office/officeart/2005/8/layout/list1"/>
    <dgm:cxn modelId="{84D63363-3744-4470-BDF6-48DCD0D471A3}" type="presParOf" srcId="{BEC3E00D-DD90-49F2-B47A-79177FA4B0B3}" destId="{4CBB9D2C-17AF-4152-91E9-D7F70F60990D}" srcOrd="0" destOrd="0" presId="urn:microsoft.com/office/officeart/2005/8/layout/list1"/>
    <dgm:cxn modelId="{63E7D442-398D-4EDE-B2AD-4BB17A2987AC}" type="presParOf" srcId="{BEC3E00D-DD90-49F2-B47A-79177FA4B0B3}" destId="{6FF7FD83-985C-4842-A862-F5E2682E31D5}" srcOrd="1" destOrd="0" presId="urn:microsoft.com/office/officeart/2005/8/layout/list1"/>
    <dgm:cxn modelId="{DB4A05CB-83A3-4C7A-AEE3-94CE2D80BFC0}" type="presParOf" srcId="{FD0C7D72-52A5-4A2F-9C28-8EAAD98DEABB}" destId="{3D195A26-2CCD-4FE3-AA7A-F76917C54EB5}" srcOrd="21" destOrd="0" presId="urn:microsoft.com/office/officeart/2005/8/layout/list1"/>
    <dgm:cxn modelId="{562AE903-2D79-4112-9485-4BA4052875A5}" type="presParOf" srcId="{FD0C7D72-52A5-4A2F-9C28-8EAAD98DEABB}" destId="{C4F2575F-24EC-4E70-8B4A-7D5BABCB166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E6E6E-3DA3-4B2A-86BF-848D99B165F0}"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D3BA839D-2DC1-4C6F-83F5-F168EE76ABED}">
      <dgm:prSet/>
      <dgm:spPr/>
      <dgm:t>
        <a:bodyPr/>
        <a:lstStyle/>
        <a:p>
          <a:pPr>
            <a:lnSpc>
              <a:spcPct val="100000"/>
            </a:lnSpc>
          </a:pPr>
          <a:r>
            <a:rPr lang="en-US" dirty="0">
              <a:latin typeface="Franklin Gothic Book" panose="020B0503020102020204" pitchFamily="34" charset="0"/>
            </a:rPr>
            <a:t>Program Resources</a:t>
          </a:r>
        </a:p>
      </dgm:t>
    </dgm:pt>
    <dgm:pt modelId="{32994082-549E-4FBA-B5FD-80B2F7589D63}" type="parTrans" cxnId="{CF563309-9A82-44FC-98B6-90B9DEBCFD99}">
      <dgm:prSet/>
      <dgm:spPr/>
      <dgm:t>
        <a:bodyPr/>
        <a:lstStyle/>
        <a:p>
          <a:endParaRPr lang="en-US"/>
        </a:p>
      </dgm:t>
    </dgm:pt>
    <dgm:pt modelId="{A8C148BD-50C9-4D2E-96B3-991B6F60F466}" type="sibTrans" cxnId="{CF563309-9A82-44FC-98B6-90B9DEBCFD99}">
      <dgm:prSet/>
      <dgm:spPr/>
      <dgm:t>
        <a:bodyPr/>
        <a:lstStyle/>
        <a:p>
          <a:endParaRPr lang="en-US"/>
        </a:p>
      </dgm:t>
    </dgm:pt>
    <dgm:pt modelId="{13F593BB-0AF4-42AC-8A94-9CDC5FBCAA8B}">
      <dgm:prSet/>
      <dgm:spPr/>
      <dgm:t>
        <a:bodyPr/>
        <a:lstStyle/>
        <a:p>
          <a:pPr>
            <a:lnSpc>
              <a:spcPct val="100000"/>
            </a:lnSpc>
          </a:pPr>
          <a:r>
            <a:rPr lang="en-US">
              <a:latin typeface="Franklin Gothic Book" panose="020B0503020102020204" pitchFamily="34" charset="0"/>
            </a:rPr>
            <a:t>Innovative Solutions</a:t>
          </a:r>
        </a:p>
      </dgm:t>
    </dgm:pt>
    <dgm:pt modelId="{392E1C8C-7CCF-4243-A192-BE5D09B822E9}" type="parTrans" cxnId="{F06FFF90-0684-42F5-9879-8AA9614FE51A}">
      <dgm:prSet/>
      <dgm:spPr/>
      <dgm:t>
        <a:bodyPr/>
        <a:lstStyle/>
        <a:p>
          <a:endParaRPr lang="en-US"/>
        </a:p>
      </dgm:t>
    </dgm:pt>
    <dgm:pt modelId="{FED33395-209D-4A0C-986C-E4C05D5DA35E}" type="sibTrans" cxnId="{F06FFF90-0684-42F5-9879-8AA9614FE51A}">
      <dgm:prSet/>
      <dgm:spPr/>
      <dgm:t>
        <a:bodyPr/>
        <a:lstStyle/>
        <a:p>
          <a:endParaRPr lang="en-US"/>
        </a:p>
      </dgm:t>
    </dgm:pt>
    <dgm:pt modelId="{FB6BE463-5693-40A1-B2A1-1531B0E935D8}">
      <dgm:prSet/>
      <dgm:spPr/>
      <dgm:t>
        <a:bodyPr/>
        <a:lstStyle/>
        <a:p>
          <a:pPr>
            <a:lnSpc>
              <a:spcPct val="100000"/>
            </a:lnSpc>
          </a:pPr>
          <a:r>
            <a:rPr lang="en-US">
              <a:latin typeface="Franklin Gothic Book" panose="020B0503020102020204" pitchFamily="34" charset="0"/>
            </a:rPr>
            <a:t>Funding Assistance</a:t>
          </a:r>
        </a:p>
      </dgm:t>
    </dgm:pt>
    <dgm:pt modelId="{142CD148-5671-4FDA-B315-F7C7CA320436}" type="parTrans" cxnId="{82EF3175-CDDA-467F-9EE9-DDD00AA7A9C7}">
      <dgm:prSet/>
      <dgm:spPr/>
      <dgm:t>
        <a:bodyPr/>
        <a:lstStyle/>
        <a:p>
          <a:endParaRPr lang="en-US"/>
        </a:p>
      </dgm:t>
    </dgm:pt>
    <dgm:pt modelId="{F8CBDA69-1F51-4A71-AA88-9D198550E6EA}" type="sibTrans" cxnId="{82EF3175-CDDA-467F-9EE9-DDD00AA7A9C7}">
      <dgm:prSet/>
      <dgm:spPr/>
      <dgm:t>
        <a:bodyPr/>
        <a:lstStyle/>
        <a:p>
          <a:endParaRPr lang="en-US"/>
        </a:p>
      </dgm:t>
    </dgm:pt>
    <dgm:pt modelId="{83C04610-1165-4F58-9967-09BAF4AC5ED5}" type="pres">
      <dgm:prSet presAssocID="{FB9E6E6E-3DA3-4B2A-86BF-848D99B165F0}" presName="root" presStyleCnt="0">
        <dgm:presLayoutVars>
          <dgm:dir/>
          <dgm:resizeHandles val="exact"/>
        </dgm:presLayoutVars>
      </dgm:prSet>
      <dgm:spPr/>
    </dgm:pt>
    <dgm:pt modelId="{0D903F02-687C-4E9B-8A0A-B31419EE031F}" type="pres">
      <dgm:prSet presAssocID="{D3BA839D-2DC1-4C6F-83F5-F168EE76ABED}" presName="compNode" presStyleCnt="0"/>
      <dgm:spPr/>
    </dgm:pt>
    <dgm:pt modelId="{875500B3-6B25-4249-ADD3-C469BFBCE5EB}" type="pres">
      <dgm:prSet presAssocID="{D3BA839D-2DC1-4C6F-83F5-F168EE76AB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BC91A211-6824-4806-AA93-F512AF58A19A}" type="pres">
      <dgm:prSet presAssocID="{D3BA839D-2DC1-4C6F-83F5-F168EE76ABED}" presName="spaceRect" presStyleCnt="0"/>
      <dgm:spPr/>
    </dgm:pt>
    <dgm:pt modelId="{B0B2BAC1-72AD-46A6-A244-1633E7D43C8B}" type="pres">
      <dgm:prSet presAssocID="{D3BA839D-2DC1-4C6F-83F5-F168EE76ABED}" presName="textRect" presStyleLbl="revTx" presStyleIdx="0" presStyleCnt="3">
        <dgm:presLayoutVars>
          <dgm:chMax val="1"/>
          <dgm:chPref val="1"/>
        </dgm:presLayoutVars>
      </dgm:prSet>
      <dgm:spPr/>
    </dgm:pt>
    <dgm:pt modelId="{DC80F44C-DF16-4968-B756-40A766F8349E}" type="pres">
      <dgm:prSet presAssocID="{A8C148BD-50C9-4D2E-96B3-991B6F60F466}" presName="sibTrans" presStyleCnt="0"/>
      <dgm:spPr/>
    </dgm:pt>
    <dgm:pt modelId="{EB281A24-0B3A-4923-91EC-C0A444CFBDAF}" type="pres">
      <dgm:prSet presAssocID="{13F593BB-0AF4-42AC-8A94-9CDC5FBCAA8B}" presName="compNode" presStyleCnt="0"/>
      <dgm:spPr/>
    </dgm:pt>
    <dgm:pt modelId="{E86762F9-6646-4659-AC36-5937023B652C}" type="pres">
      <dgm:prSet presAssocID="{13F593BB-0AF4-42AC-8A94-9CDC5FBCAA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270C574A-484D-4877-93B2-B98D30BA06E3}" type="pres">
      <dgm:prSet presAssocID="{13F593BB-0AF4-42AC-8A94-9CDC5FBCAA8B}" presName="spaceRect" presStyleCnt="0"/>
      <dgm:spPr/>
    </dgm:pt>
    <dgm:pt modelId="{F341298D-E1D7-4D74-A32C-B4D62157CFF2}" type="pres">
      <dgm:prSet presAssocID="{13F593BB-0AF4-42AC-8A94-9CDC5FBCAA8B}" presName="textRect" presStyleLbl="revTx" presStyleIdx="1" presStyleCnt="3">
        <dgm:presLayoutVars>
          <dgm:chMax val="1"/>
          <dgm:chPref val="1"/>
        </dgm:presLayoutVars>
      </dgm:prSet>
      <dgm:spPr/>
    </dgm:pt>
    <dgm:pt modelId="{228C157B-E585-46F0-B2B0-374D2D2CF742}" type="pres">
      <dgm:prSet presAssocID="{FED33395-209D-4A0C-986C-E4C05D5DA35E}" presName="sibTrans" presStyleCnt="0"/>
      <dgm:spPr/>
    </dgm:pt>
    <dgm:pt modelId="{30DB0243-D063-42B0-AEE9-5473613EAC7E}" type="pres">
      <dgm:prSet presAssocID="{FB6BE463-5693-40A1-B2A1-1531B0E935D8}" presName="compNode" presStyleCnt="0"/>
      <dgm:spPr/>
    </dgm:pt>
    <dgm:pt modelId="{A7470DEA-E79A-44E6-8DEC-280AA433227B}" type="pres">
      <dgm:prSet presAssocID="{FB6BE463-5693-40A1-B2A1-1531B0E935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D92CC424-082B-47C7-957D-567BC6054C60}" type="pres">
      <dgm:prSet presAssocID="{FB6BE463-5693-40A1-B2A1-1531B0E935D8}" presName="spaceRect" presStyleCnt="0"/>
      <dgm:spPr/>
    </dgm:pt>
    <dgm:pt modelId="{93176E13-A897-4A1F-928B-2D78948F86F7}" type="pres">
      <dgm:prSet presAssocID="{FB6BE463-5693-40A1-B2A1-1531B0E935D8}" presName="textRect" presStyleLbl="revTx" presStyleIdx="2" presStyleCnt="3">
        <dgm:presLayoutVars>
          <dgm:chMax val="1"/>
          <dgm:chPref val="1"/>
        </dgm:presLayoutVars>
      </dgm:prSet>
      <dgm:spPr/>
    </dgm:pt>
  </dgm:ptLst>
  <dgm:cxnLst>
    <dgm:cxn modelId="{CF563309-9A82-44FC-98B6-90B9DEBCFD99}" srcId="{FB9E6E6E-3DA3-4B2A-86BF-848D99B165F0}" destId="{D3BA839D-2DC1-4C6F-83F5-F168EE76ABED}" srcOrd="0" destOrd="0" parTransId="{32994082-549E-4FBA-B5FD-80B2F7589D63}" sibTransId="{A8C148BD-50C9-4D2E-96B3-991B6F60F466}"/>
    <dgm:cxn modelId="{2088BD64-D7B2-DB42-8B1A-1F86B471CE18}" type="presOf" srcId="{FB6BE463-5693-40A1-B2A1-1531B0E935D8}" destId="{93176E13-A897-4A1F-928B-2D78948F86F7}" srcOrd="0" destOrd="0" presId="urn:microsoft.com/office/officeart/2018/2/layout/IconLabelList"/>
    <dgm:cxn modelId="{82EF3175-CDDA-467F-9EE9-DDD00AA7A9C7}" srcId="{FB9E6E6E-3DA3-4B2A-86BF-848D99B165F0}" destId="{FB6BE463-5693-40A1-B2A1-1531B0E935D8}" srcOrd="2" destOrd="0" parTransId="{142CD148-5671-4FDA-B315-F7C7CA320436}" sibTransId="{F8CBDA69-1F51-4A71-AA88-9D198550E6EA}"/>
    <dgm:cxn modelId="{F06FFF90-0684-42F5-9879-8AA9614FE51A}" srcId="{FB9E6E6E-3DA3-4B2A-86BF-848D99B165F0}" destId="{13F593BB-0AF4-42AC-8A94-9CDC5FBCAA8B}" srcOrd="1" destOrd="0" parTransId="{392E1C8C-7CCF-4243-A192-BE5D09B822E9}" sibTransId="{FED33395-209D-4A0C-986C-E4C05D5DA35E}"/>
    <dgm:cxn modelId="{596F5C93-3F93-ED48-B89E-D662937E4919}" type="presOf" srcId="{FB9E6E6E-3DA3-4B2A-86BF-848D99B165F0}" destId="{83C04610-1165-4F58-9967-09BAF4AC5ED5}" srcOrd="0" destOrd="0" presId="urn:microsoft.com/office/officeart/2018/2/layout/IconLabelList"/>
    <dgm:cxn modelId="{F72A45ED-325E-924C-B22E-FADA81F71EFD}" type="presOf" srcId="{13F593BB-0AF4-42AC-8A94-9CDC5FBCAA8B}" destId="{F341298D-E1D7-4D74-A32C-B4D62157CFF2}" srcOrd="0" destOrd="0" presId="urn:microsoft.com/office/officeart/2018/2/layout/IconLabelList"/>
    <dgm:cxn modelId="{56A3F3F7-614D-EB43-9810-33BF0C4A43FF}" type="presOf" srcId="{D3BA839D-2DC1-4C6F-83F5-F168EE76ABED}" destId="{B0B2BAC1-72AD-46A6-A244-1633E7D43C8B}" srcOrd="0" destOrd="0" presId="urn:microsoft.com/office/officeart/2018/2/layout/IconLabelList"/>
    <dgm:cxn modelId="{87EE67AA-9E46-FD41-ADBC-E4FBB8EF7CA8}" type="presParOf" srcId="{83C04610-1165-4F58-9967-09BAF4AC5ED5}" destId="{0D903F02-687C-4E9B-8A0A-B31419EE031F}" srcOrd="0" destOrd="0" presId="urn:microsoft.com/office/officeart/2018/2/layout/IconLabelList"/>
    <dgm:cxn modelId="{409EBD59-A33F-844C-9956-58E940825521}" type="presParOf" srcId="{0D903F02-687C-4E9B-8A0A-B31419EE031F}" destId="{875500B3-6B25-4249-ADD3-C469BFBCE5EB}" srcOrd="0" destOrd="0" presId="urn:microsoft.com/office/officeart/2018/2/layout/IconLabelList"/>
    <dgm:cxn modelId="{CB5C0212-F6DA-1443-B632-CAE044DD6D7E}" type="presParOf" srcId="{0D903F02-687C-4E9B-8A0A-B31419EE031F}" destId="{BC91A211-6824-4806-AA93-F512AF58A19A}" srcOrd="1" destOrd="0" presId="urn:microsoft.com/office/officeart/2018/2/layout/IconLabelList"/>
    <dgm:cxn modelId="{D96A8782-FAD5-6B4F-81E4-557094DD1C6A}" type="presParOf" srcId="{0D903F02-687C-4E9B-8A0A-B31419EE031F}" destId="{B0B2BAC1-72AD-46A6-A244-1633E7D43C8B}" srcOrd="2" destOrd="0" presId="urn:microsoft.com/office/officeart/2018/2/layout/IconLabelList"/>
    <dgm:cxn modelId="{BB66DBE4-7283-DB49-BE94-BDF88668EAEB}" type="presParOf" srcId="{83C04610-1165-4F58-9967-09BAF4AC5ED5}" destId="{DC80F44C-DF16-4968-B756-40A766F8349E}" srcOrd="1" destOrd="0" presId="urn:microsoft.com/office/officeart/2018/2/layout/IconLabelList"/>
    <dgm:cxn modelId="{7B312D61-2425-4B4E-AB14-5DE857DF6C75}" type="presParOf" srcId="{83C04610-1165-4F58-9967-09BAF4AC5ED5}" destId="{EB281A24-0B3A-4923-91EC-C0A444CFBDAF}" srcOrd="2" destOrd="0" presId="urn:microsoft.com/office/officeart/2018/2/layout/IconLabelList"/>
    <dgm:cxn modelId="{7194A1C5-2137-604E-B6D1-17828A2E450E}" type="presParOf" srcId="{EB281A24-0B3A-4923-91EC-C0A444CFBDAF}" destId="{E86762F9-6646-4659-AC36-5937023B652C}" srcOrd="0" destOrd="0" presId="urn:microsoft.com/office/officeart/2018/2/layout/IconLabelList"/>
    <dgm:cxn modelId="{B33CF02D-E65C-9B45-B8D2-4E0E3182F941}" type="presParOf" srcId="{EB281A24-0B3A-4923-91EC-C0A444CFBDAF}" destId="{270C574A-484D-4877-93B2-B98D30BA06E3}" srcOrd="1" destOrd="0" presId="urn:microsoft.com/office/officeart/2018/2/layout/IconLabelList"/>
    <dgm:cxn modelId="{C7763E42-C5AE-2149-B855-03177D8F4973}" type="presParOf" srcId="{EB281A24-0B3A-4923-91EC-C0A444CFBDAF}" destId="{F341298D-E1D7-4D74-A32C-B4D62157CFF2}" srcOrd="2" destOrd="0" presId="urn:microsoft.com/office/officeart/2018/2/layout/IconLabelList"/>
    <dgm:cxn modelId="{5350846B-D682-7142-92E6-BBEBA1557089}" type="presParOf" srcId="{83C04610-1165-4F58-9967-09BAF4AC5ED5}" destId="{228C157B-E585-46F0-B2B0-374D2D2CF742}" srcOrd="3" destOrd="0" presId="urn:microsoft.com/office/officeart/2018/2/layout/IconLabelList"/>
    <dgm:cxn modelId="{6E2750B5-CC6B-4A42-AC04-DB9D3AEFE1AF}" type="presParOf" srcId="{83C04610-1165-4F58-9967-09BAF4AC5ED5}" destId="{30DB0243-D063-42B0-AEE9-5473613EAC7E}" srcOrd="4" destOrd="0" presId="urn:microsoft.com/office/officeart/2018/2/layout/IconLabelList"/>
    <dgm:cxn modelId="{02A3EC7D-EFCB-A145-8534-A9A7CF27A447}" type="presParOf" srcId="{30DB0243-D063-42B0-AEE9-5473613EAC7E}" destId="{A7470DEA-E79A-44E6-8DEC-280AA433227B}" srcOrd="0" destOrd="0" presId="urn:microsoft.com/office/officeart/2018/2/layout/IconLabelList"/>
    <dgm:cxn modelId="{D04C9261-04F6-4942-AC6F-897362F08F45}" type="presParOf" srcId="{30DB0243-D063-42B0-AEE9-5473613EAC7E}" destId="{D92CC424-082B-47C7-957D-567BC6054C60}" srcOrd="1" destOrd="0" presId="urn:microsoft.com/office/officeart/2018/2/layout/IconLabelList"/>
    <dgm:cxn modelId="{BC7F69D7-C198-B248-B742-84CA981AF4B4}" type="presParOf" srcId="{30DB0243-D063-42B0-AEE9-5473613EAC7E}" destId="{93176E13-A897-4A1F-928B-2D78948F86F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2A8A7-3993-B644-A4BF-2D2B8FE4683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23CAD1D-AF52-814A-9957-A2CB791D7E63}">
      <dgm:prSet/>
      <dgm:spPr/>
      <dgm:t>
        <a:bodyPr/>
        <a:lstStyle/>
        <a:p>
          <a:r>
            <a:rPr lang="en-US">
              <a:latin typeface="Franklin Gothic Book"/>
            </a:rPr>
            <a:t>Manage resources to deliver excellent customer centered service</a:t>
          </a:r>
        </a:p>
      </dgm:t>
    </dgm:pt>
    <dgm:pt modelId="{01B65D78-972A-384C-9FF5-0C7C1BD510E7}" type="parTrans" cxnId="{70AFEECA-64B7-4E4F-8BD8-70BDBA928F0A}">
      <dgm:prSet/>
      <dgm:spPr/>
      <dgm:t>
        <a:bodyPr/>
        <a:lstStyle/>
        <a:p>
          <a:endParaRPr lang="en-US"/>
        </a:p>
      </dgm:t>
    </dgm:pt>
    <dgm:pt modelId="{98927F82-0011-BA4F-B1D4-0DE28B8556F0}" type="sibTrans" cxnId="{70AFEECA-64B7-4E4F-8BD8-70BDBA928F0A}">
      <dgm:prSet/>
      <dgm:spPr/>
      <dgm:t>
        <a:bodyPr/>
        <a:lstStyle/>
        <a:p>
          <a:endParaRPr lang="en-US"/>
        </a:p>
      </dgm:t>
    </dgm:pt>
    <dgm:pt modelId="{7F1E20E4-EE5C-3F4C-A9D7-9A15EBF6DC7A}">
      <dgm:prSet/>
      <dgm:spPr>
        <a:solidFill>
          <a:schemeClr val="accent1"/>
        </a:solidFill>
      </dgm:spPr>
      <dgm:t>
        <a:bodyPr/>
        <a:lstStyle/>
        <a:p>
          <a:r>
            <a:rPr lang="en-US">
              <a:latin typeface="Franklin Gothic Book"/>
            </a:rPr>
            <a:t>Convene workforce stakeholders to align workforce system</a:t>
          </a:r>
        </a:p>
      </dgm:t>
    </dgm:pt>
    <dgm:pt modelId="{3037B07F-7582-AB49-8AFB-810BDE8CD03A}" type="parTrans" cxnId="{50B711F7-1D3C-F84E-AFE4-927D7ECBF793}">
      <dgm:prSet/>
      <dgm:spPr/>
      <dgm:t>
        <a:bodyPr/>
        <a:lstStyle/>
        <a:p>
          <a:endParaRPr lang="en-US"/>
        </a:p>
      </dgm:t>
    </dgm:pt>
    <dgm:pt modelId="{7347C738-4A96-CF4F-A2CE-35BD2C88A4B3}" type="sibTrans" cxnId="{50B711F7-1D3C-F84E-AFE4-927D7ECBF793}">
      <dgm:prSet/>
      <dgm:spPr/>
      <dgm:t>
        <a:bodyPr/>
        <a:lstStyle/>
        <a:p>
          <a:endParaRPr lang="en-US"/>
        </a:p>
      </dgm:t>
    </dgm:pt>
    <dgm:pt modelId="{564B95ED-A58E-E446-BD87-953C3C2B0F64}">
      <dgm:prSet/>
      <dgm:spPr/>
      <dgm:t>
        <a:bodyPr/>
        <a:lstStyle/>
        <a:p>
          <a:r>
            <a:rPr lang="en-US" dirty="0">
              <a:latin typeface="Franklin Gothic Book"/>
            </a:rPr>
            <a:t>Strategize and lead efforts to design the local workforce system</a:t>
          </a:r>
        </a:p>
      </dgm:t>
    </dgm:pt>
    <dgm:pt modelId="{16042051-5B98-5349-A767-FE4D14F915DA}" type="parTrans" cxnId="{F08C8B45-365D-454C-B814-3EBBBEC46994}">
      <dgm:prSet/>
      <dgm:spPr/>
      <dgm:t>
        <a:bodyPr/>
        <a:lstStyle/>
        <a:p>
          <a:endParaRPr lang="en-US"/>
        </a:p>
      </dgm:t>
    </dgm:pt>
    <dgm:pt modelId="{893A7702-3B09-0F4B-8BC5-8E9C9F76FD3E}" type="sibTrans" cxnId="{F08C8B45-365D-454C-B814-3EBBBEC46994}">
      <dgm:prSet/>
      <dgm:spPr/>
      <dgm:t>
        <a:bodyPr/>
        <a:lstStyle/>
        <a:p>
          <a:endParaRPr lang="en-US"/>
        </a:p>
      </dgm:t>
    </dgm:pt>
    <dgm:pt modelId="{61674FC3-E3B1-9543-8B22-CE41BB26D01F}">
      <dgm:prSet/>
      <dgm:spPr>
        <a:solidFill>
          <a:schemeClr val="accent5"/>
        </a:solidFill>
      </dgm:spPr>
      <dgm:t>
        <a:bodyPr/>
        <a:lstStyle/>
        <a:p>
          <a:r>
            <a:rPr lang="en-US" dirty="0">
              <a:latin typeface="Franklin Gothic Book"/>
            </a:rPr>
            <a:t>Optimize regional economies to develop sector strategies and career pathways</a:t>
          </a:r>
        </a:p>
      </dgm:t>
    </dgm:pt>
    <dgm:pt modelId="{12C0CBD5-B9F4-2E47-A790-F13FA95FFDD1}" type="parTrans" cxnId="{695C2ED9-73B1-644F-8820-668F992688E7}">
      <dgm:prSet/>
      <dgm:spPr/>
      <dgm:t>
        <a:bodyPr/>
        <a:lstStyle/>
        <a:p>
          <a:endParaRPr lang="en-US"/>
        </a:p>
      </dgm:t>
    </dgm:pt>
    <dgm:pt modelId="{B6E68114-9F6A-2A4A-AFFF-5190E09417B7}" type="sibTrans" cxnId="{695C2ED9-73B1-644F-8820-668F992688E7}">
      <dgm:prSet/>
      <dgm:spPr/>
      <dgm:t>
        <a:bodyPr/>
        <a:lstStyle/>
        <a:p>
          <a:endParaRPr lang="en-US"/>
        </a:p>
      </dgm:t>
    </dgm:pt>
    <dgm:pt modelId="{213EE107-793B-9E42-9CE5-FA526A5C2721}" type="pres">
      <dgm:prSet presAssocID="{80D2A8A7-3993-B644-A4BF-2D2B8FE46830}" presName="linear" presStyleCnt="0">
        <dgm:presLayoutVars>
          <dgm:animLvl val="lvl"/>
          <dgm:resizeHandles val="exact"/>
        </dgm:presLayoutVars>
      </dgm:prSet>
      <dgm:spPr/>
    </dgm:pt>
    <dgm:pt modelId="{8D8930C1-000C-F04E-842F-78405E6369AD}" type="pres">
      <dgm:prSet presAssocID="{823CAD1D-AF52-814A-9957-A2CB791D7E63}" presName="parentText" presStyleLbl="node1" presStyleIdx="0" presStyleCnt="4">
        <dgm:presLayoutVars>
          <dgm:chMax val="0"/>
          <dgm:bulletEnabled val="1"/>
        </dgm:presLayoutVars>
      </dgm:prSet>
      <dgm:spPr/>
    </dgm:pt>
    <dgm:pt modelId="{D5804069-6AA3-2545-8513-E56B6AEA7B7B}" type="pres">
      <dgm:prSet presAssocID="{98927F82-0011-BA4F-B1D4-0DE28B8556F0}" presName="spacer" presStyleCnt="0"/>
      <dgm:spPr/>
    </dgm:pt>
    <dgm:pt modelId="{EA049ECE-53A0-BB48-83EB-33F86A960A96}" type="pres">
      <dgm:prSet presAssocID="{7F1E20E4-EE5C-3F4C-A9D7-9A15EBF6DC7A}" presName="parentText" presStyleLbl="node1" presStyleIdx="1" presStyleCnt="4">
        <dgm:presLayoutVars>
          <dgm:chMax val="0"/>
          <dgm:bulletEnabled val="1"/>
        </dgm:presLayoutVars>
      </dgm:prSet>
      <dgm:spPr/>
    </dgm:pt>
    <dgm:pt modelId="{89D4AC7F-2999-184E-BFBE-CF26DAEB0AD0}" type="pres">
      <dgm:prSet presAssocID="{7347C738-4A96-CF4F-A2CE-35BD2C88A4B3}" presName="spacer" presStyleCnt="0"/>
      <dgm:spPr/>
    </dgm:pt>
    <dgm:pt modelId="{E7AEE3D1-77A6-8241-9BDB-93F87E34C113}" type="pres">
      <dgm:prSet presAssocID="{564B95ED-A58E-E446-BD87-953C3C2B0F64}" presName="parentText" presStyleLbl="node1" presStyleIdx="2" presStyleCnt="4">
        <dgm:presLayoutVars>
          <dgm:chMax val="0"/>
          <dgm:bulletEnabled val="1"/>
        </dgm:presLayoutVars>
      </dgm:prSet>
      <dgm:spPr/>
    </dgm:pt>
    <dgm:pt modelId="{190F3D6F-D87B-7C47-9EEA-C21063A22993}" type="pres">
      <dgm:prSet presAssocID="{893A7702-3B09-0F4B-8BC5-8E9C9F76FD3E}" presName="spacer" presStyleCnt="0"/>
      <dgm:spPr/>
    </dgm:pt>
    <dgm:pt modelId="{68A77B4A-AB79-744D-8986-AC17C7620BAC}" type="pres">
      <dgm:prSet presAssocID="{61674FC3-E3B1-9543-8B22-CE41BB26D01F}" presName="parentText" presStyleLbl="node1" presStyleIdx="3" presStyleCnt="4">
        <dgm:presLayoutVars>
          <dgm:chMax val="0"/>
          <dgm:bulletEnabled val="1"/>
        </dgm:presLayoutVars>
      </dgm:prSet>
      <dgm:spPr/>
    </dgm:pt>
  </dgm:ptLst>
  <dgm:cxnLst>
    <dgm:cxn modelId="{F08C8B45-365D-454C-B814-3EBBBEC46994}" srcId="{80D2A8A7-3993-B644-A4BF-2D2B8FE46830}" destId="{564B95ED-A58E-E446-BD87-953C3C2B0F64}" srcOrd="2" destOrd="0" parTransId="{16042051-5B98-5349-A767-FE4D14F915DA}" sibTransId="{893A7702-3B09-0F4B-8BC5-8E9C9F76FD3E}"/>
    <dgm:cxn modelId="{26462368-0228-2745-AA44-14B98D3BA83F}" type="presOf" srcId="{564B95ED-A58E-E446-BD87-953C3C2B0F64}" destId="{E7AEE3D1-77A6-8241-9BDB-93F87E34C113}" srcOrd="0" destOrd="0" presId="urn:microsoft.com/office/officeart/2005/8/layout/vList2"/>
    <dgm:cxn modelId="{FD1A2784-CFBB-F34B-B63E-545A08EF93C1}" type="presOf" srcId="{80D2A8A7-3993-B644-A4BF-2D2B8FE46830}" destId="{213EE107-793B-9E42-9CE5-FA526A5C2721}" srcOrd="0" destOrd="0" presId="urn:microsoft.com/office/officeart/2005/8/layout/vList2"/>
    <dgm:cxn modelId="{C6DD8FB0-91F2-9E4C-92D5-697B863488F5}" type="presOf" srcId="{823CAD1D-AF52-814A-9957-A2CB791D7E63}" destId="{8D8930C1-000C-F04E-842F-78405E6369AD}" srcOrd="0" destOrd="0" presId="urn:microsoft.com/office/officeart/2005/8/layout/vList2"/>
    <dgm:cxn modelId="{CE2C3DB2-F86C-954B-A77A-F10C7D3DC6E1}" type="presOf" srcId="{61674FC3-E3B1-9543-8B22-CE41BB26D01F}" destId="{68A77B4A-AB79-744D-8986-AC17C7620BAC}" srcOrd="0" destOrd="0" presId="urn:microsoft.com/office/officeart/2005/8/layout/vList2"/>
    <dgm:cxn modelId="{70AFEECA-64B7-4E4F-8BD8-70BDBA928F0A}" srcId="{80D2A8A7-3993-B644-A4BF-2D2B8FE46830}" destId="{823CAD1D-AF52-814A-9957-A2CB791D7E63}" srcOrd="0" destOrd="0" parTransId="{01B65D78-972A-384C-9FF5-0C7C1BD510E7}" sibTransId="{98927F82-0011-BA4F-B1D4-0DE28B8556F0}"/>
    <dgm:cxn modelId="{695C2ED9-73B1-644F-8820-668F992688E7}" srcId="{80D2A8A7-3993-B644-A4BF-2D2B8FE46830}" destId="{61674FC3-E3B1-9543-8B22-CE41BB26D01F}" srcOrd="3" destOrd="0" parTransId="{12C0CBD5-B9F4-2E47-A790-F13FA95FFDD1}" sibTransId="{B6E68114-9F6A-2A4A-AFFF-5190E09417B7}"/>
    <dgm:cxn modelId="{50B711F7-1D3C-F84E-AFE4-927D7ECBF793}" srcId="{80D2A8A7-3993-B644-A4BF-2D2B8FE46830}" destId="{7F1E20E4-EE5C-3F4C-A9D7-9A15EBF6DC7A}" srcOrd="1" destOrd="0" parTransId="{3037B07F-7582-AB49-8AFB-810BDE8CD03A}" sibTransId="{7347C738-4A96-CF4F-A2CE-35BD2C88A4B3}"/>
    <dgm:cxn modelId="{AE0A1EFE-57D9-2C48-BF2D-55A882B5339C}" type="presOf" srcId="{7F1E20E4-EE5C-3F4C-A9D7-9A15EBF6DC7A}" destId="{EA049ECE-53A0-BB48-83EB-33F86A960A96}" srcOrd="0" destOrd="0" presId="urn:microsoft.com/office/officeart/2005/8/layout/vList2"/>
    <dgm:cxn modelId="{996BD4A3-1BCA-C340-BE52-35280B7EAF5D}" type="presParOf" srcId="{213EE107-793B-9E42-9CE5-FA526A5C2721}" destId="{8D8930C1-000C-F04E-842F-78405E6369AD}" srcOrd="0" destOrd="0" presId="urn:microsoft.com/office/officeart/2005/8/layout/vList2"/>
    <dgm:cxn modelId="{BF89E903-F96F-8F42-B8F0-09948C9772FF}" type="presParOf" srcId="{213EE107-793B-9E42-9CE5-FA526A5C2721}" destId="{D5804069-6AA3-2545-8513-E56B6AEA7B7B}" srcOrd="1" destOrd="0" presId="urn:microsoft.com/office/officeart/2005/8/layout/vList2"/>
    <dgm:cxn modelId="{3930EEBA-E1A2-934A-B775-3F20EAC099DA}" type="presParOf" srcId="{213EE107-793B-9E42-9CE5-FA526A5C2721}" destId="{EA049ECE-53A0-BB48-83EB-33F86A960A96}" srcOrd="2" destOrd="0" presId="urn:microsoft.com/office/officeart/2005/8/layout/vList2"/>
    <dgm:cxn modelId="{4C2FE824-91D8-7A46-A5ED-CC67A0C2E6F1}" type="presParOf" srcId="{213EE107-793B-9E42-9CE5-FA526A5C2721}" destId="{89D4AC7F-2999-184E-BFBE-CF26DAEB0AD0}" srcOrd="3" destOrd="0" presId="urn:microsoft.com/office/officeart/2005/8/layout/vList2"/>
    <dgm:cxn modelId="{499768DE-285D-4E43-8C68-826869FBB83B}" type="presParOf" srcId="{213EE107-793B-9E42-9CE5-FA526A5C2721}" destId="{E7AEE3D1-77A6-8241-9BDB-93F87E34C113}" srcOrd="4" destOrd="0" presId="urn:microsoft.com/office/officeart/2005/8/layout/vList2"/>
    <dgm:cxn modelId="{5BCCFA43-8230-2A4B-AF25-6191A986DD18}" type="presParOf" srcId="{213EE107-793B-9E42-9CE5-FA526A5C2721}" destId="{190F3D6F-D87B-7C47-9EEA-C21063A22993}" srcOrd="5" destOrd="0" presId="urn:microsoft.com/office/officeart/2005/8/layout/vList2"/>
    <dgm:cxn modelId="{C4A5BC1C-28E7-D649-AACC-D6F8750DDD0C}" type="presParOf" srcId="{213EE107-793B-9E42-9CE5-FA526A5C2721}" destId="{68A77B4A-AB79-744D-8986-AC17C7620BA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480A3-E8FD-4A11-ADC8-E703F4F6D346}"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423E0CF2-26A4-4C9E-A66C-019B6C96B42D}">
      <dgm:prSet phldrT="[Text]"/>
      <dgm:spPr/>
      <dgm:t>
        <a:bodyPr/>
        <a:lstStyle/>
        <a:p>
          <a:pPr rtl="0"/>
          <a:r>
            <a:rPr lang="en-US" dirty="0">
              <a:latin typeface="Franklin Gothic Book"/>
            </a:rPr>
            <a:t>Workforce Development </a:t>
          </a:r>
        </a:p>
      </dgm:t>
    </dgm:pt>
    <dgm:pt modelId="{C387A99D-7C9A-4918-8B28-934502B4A7A4}" type="parTrans" cxnId="{80004973-170F-429C-A57C-116643E458A5}">
      <dgm:prSet/>
      <dgm:spPr/>
      <dgm:t>
        <a:bodyPr/>
        <a:lstStyle/>
        <a:p>
          <a:endParaRPr lang="en-US">
            <a:latin typeface="Franklin Gothic Book" panose="020B0503020102020204" pitchFamily="34" charset="0"/>
          </a:endParaRPr>
        </a:p>
      </dgm:t>
    </dgm:pt>
    <dgm:pt modelId="{654DBA7B-68B8-45E3-875C-17AEC0750438}" type="sibTrans" cxnId="{80004973-170F-429C-A57C-116643E458A5}">
      <dgm:prSet/>
      <dgm:spPr/>
      <dgm:t>
        <a:bodyPr/>
        <a:lstStyle/>
        <a:p>
          <a:endParaRPr lang="en-US">
            <a:latin typeface="Franklin Gothic Book" panose="020B0503020102020204" pitchFamily="34" charset="0"/>
          </a:endParaRPr>
        </a:p>
      </dgm:t>
    </dgm:pt>
    <dgm:pt modelId="{1FD1F13E-71D8-4767-938C-E743204690BB}">
      <dgm:prSet phldrT="[Text]"/>
      <dgm:spPr/>
      <dgm:t>
        <a:bodyPr/>
        <a:lstStyle/>
        <a:p>
          <a:r>
            <a:rPr lang="en-US" dirty="0">
              <a:latin typeface="Franklin Gothic Book"/>
            </a:rPr>
            <a:t>Apprenticeship</a:t>
          </a:r>
        </a:p>
      </dgm:t>
    </dgm:pt>
    <dgm:pt modelId="{77AD6DC5-F8D5-46FC-A690-04F02627A7D8}" type="parTrans" cxnId="{5CDD1F39-21A1-499A-A8C0-3F29EB182793}">
      <dgm:prSet/>
      <dgm:spPr/>
      <dgm:t>
        <a:bodyPr/>
        <a:lstStyle/>
        <a:p>
          <a:endParaRPr lang="en-US">
            <a:latin typeface="Franklin Gothic Book" panose="020B0503020102020204" pitchFamily="34" charset="0"/>
          </a:endParaRPr>
        </a:p>
      </dgm:t>
    </dgm:pt>
    <dgm:pt modelId="{17D40DB0-5B25-41A6-80FC-135F779DCCEC}" type="sibTrans" cxnId="{5CDD1F39-21A1-499A-A8C0-3F29EB182793}">
      <dgm:prSet/>
      <dgm:spPr/>
      <dgm:t>
        <a:bodyPr/>
        <a:lstStyle/>
        <a:p>
          <a:endParaRPr lang="en-US">
            <a:latin typeface="Franklin Gothic Book" panose="020B0503020102020204" pitchFamily="34" charset="0"/>
          </a:endParaRPr>
        </a:p>
      </dgm:t>
    </dgm:pt>
    <dgm:pt modelId="{99956A34-48EF-4508-AD90-3ABB53FBBBC8}">
      <dgm:prSet phldrT="[Text]"/>
      <dgm:spPr/>
      <dgm:t>
        <a:bodyPr/>
        <a:lstStyle/>
        <a:p>
          <a:r>
            <a:rPr lang="en-US" dirty="0">
              <a:latin typeface="Franklin Gothic Book"/>
            </a:rPr>
            <a:t>WIOA</a:t>
          </a:r>
        </a:p>
      </dgm:t>
    </dgm:pt>
    <dgm:pt modelId="{CE887845-5632-4AD6-9BB2-00A355FFDA4C}" type="parTrans" cxnId="{B30B58A5-FBE9-4F92-AA83-23441B5A80FC}">
      <dgm:prSet/>
      <dgm:spPr/>
      <dgm:t>
        <a:bodyPr/>
        <a:lstStyle/>
        <a:p>
          <a:endParaRPr lang="en-US">
            <a:latin typeface="Franklin Gothic Book" panose="020B0503020102020204" pitchFamily="34" charset="0"/>
          </a:endParaRPr>
        </a:p>
      </dgm:t>
    </dgm:pt>
    <dgm:pt modelId="{2FF0D3D3-E5B5-4A7A-AE11-220C71F439D4}" type="sibTrans" cxnId="{B30B58A5-FBE9-4F92-AA83-23441B5A80FC}">
      <dgm:prSet/>
      <dgm:spPr/>
      <dgm:t>
        <a:bodyPr/>
        <a:lstStyle/>
        <a:p>
          <a:endParaRPr lang="en-US">
            <a:latin typeface="Franklin Gothic Book" panose="020B0503020102020204" pitchFamily="34" charset="0"/>
          </a:endParaRPr>
        </a:p>
      </dgm:t>
    </dgm:pt>
    <dgm:pt modelId="{D28B935A-00C6-4C8F-B74A-DF5DA3F33E74}">
      <dgm:prSet phldrT="[Text]"/>
      <dgm:spPr/>
      <dgm:t>
        <a:bodyPr/>
        <a:lstStyle/>
        <a:p>
          <a:r>
            <a:rPr lang="en-US" dirty="0">
              <a:latin typeface="Franklin Gothic Book"/>
            </a:rPr>
            <a:t>Veteran (JVSG)</a:t>
          </a:r>
        </a:p>
      </dgm:t>
    </dgm:pt>
    <dgm:pt modelId="{E0C7190E-A743-4FC8-B071-AABD82DDB6DF}" type="parTrans" cxnId="{9287A252-B1E1-4C53-BE19-6A9687F856BA}">
      <dgm:prSet/>
      <dgm:spPr/>
      <dgm:t>
        <a:bodyPr/>
        <a:lstStyle/>
        <a:p>
          <a:endParaRPr lang="en-US">
            <a:latin typeface="Franklin Gothic Book" panose="020B0503020102020204" pitchFamily="34" charset="0"/>
          </a:endParaRPr>
        </a:p>
      </dgm:t>
    </dgm:pt>
    <dgm:pt modelId="{87FCA066-6A4A-44E9-A82A-8F89B5C2BA8A}" type="sibTrans" cxnId="{9287A252-B1E1-4C53-BE19-6A9687F856BA}">
      <dgm:prSet/>
      <dgm:spPr/>
      <dgm:t>
        <a:bodyPr/>
        <a:lstStyle/>
        <a:p>
          <a:endParaRPr lang="en-US">
            <a:latin typeface="Franklin Gothic Book" panose="020B0503020102020204" pitchFamily="34" charset="0"/>
          </a:endParaRPr>
        </a:p>
      </dgm:t>
    </dgm:pt>
    <dgm:pt modelId="{624D85B5-DC92-4DC0-926A-EEE08819CB7D}">
      <dgm:prSet phldrT="[Text]"/>
      <dgm:spPr/>
      <dgm:t>
        <a:bodyPr/>
        <a:lstStyle/>
        <a:p>
          <a:r>
            <a:rPr lang="en-US" dirty="0">
              <a:latin typeface="Franklin Gothic Book"/>
            </a:rPr>
            <a:t>SCSEP</a:t>
          </a:r>
        </a:p>
      </dgm:t>
    </dgm:pt>
    <dgm:pt modelId="{BF930F8B-6CA4-4A1F-8420-581E42420DB7}" type="parTrans" cxnId="{DEF7D6C7-E14F-42C4-8D78-CB1AE38C91FB}">
      <dgm:prSet/>
      <dgm:spPr/>
      <dgm:t>
        <a:bodyPr/>
        <a:lstStyle/>
        <a:p>
          <a:endParaRPr lang="en-US">
            <a:latin typeface="Franklin Gothic Book" panose="020B0503020102020204" pitchFamily="34" charset="0"/>
          </a:endParaRPr>
        </a:p>
      </dgm:t>
    </dgm:pt>
    <dgm:pt modelId="{62EB2A18-FD97-4C00-ADD7-73455897BB42}" type="sibTrans" cxnId="{DEF7D6C7-E14F-42C4-8D78-CB1AE38C91FB}">
      <dgm:prSet/>
      <dgm:spPr/>
      <dgm:t>
        <a:bodyPr/>
        <a:lstStyle/>
        <a:p>
          <a:endParaRPr lang="en-US">
            <a:latin typeface="Franklin Gothic Book" panose="020B0503020102020204" pitchFamily="34" charset="0"/>
          </a:endParaRPr>
        </a:p>
      </dgm:t>
    </dgm:pt>
    <dgm:pt modelId="{AF9A4951-F077-45FC-82A3-4B29536E8846}">
      <dgm:prSet phldrT="[Text]"/>
      <dgm:spPr/>
      <dgm:t>
        <a:bodyPr/>
        <a:lstStyle/>
        <a:p>
          <a:r>
            <a:rPr lang="en-US" dirty="0">
              <a:latin typeface="Franklin Gothic Book"/>
            </a:rPr>
            <a:t>Vocational Rehabilitation</a:t>
          </a:r>
        </a:p>
      </dgm:t>
    </dgm:pt>
    <dgm:pt modelId="{5D6C61F1-E56C-49C6-969E-D74C348028D6}" type="parTrans" cxnId="{09482DEA-5C82-4D39-947F-1222725AD269}">
      <dgm:prSet/>
      <dgm:spPr/>
      <dgm:t>
        <a:bodyPr/>
        <a:lstStyle/>
        <a:p>
          <a:endParaRPr lang="en-US">
            <a:latin typeface="Franklin Gothic Book" panose="020B0503020102020204" pitchFamily="34" charset="0"/>
          </a:endParaRPr>
        </a:p>
      </dgm:t>
    </dgm:pt>
    <dgm:pt modelId="{0526F29B-5B1E-4877-A5C2-831B46EDEA33}" type="sibTrans" cxnId="{09482DEA-5C82-4D39-947F-1222725AD269}">
      <dgm:prSet/>
      <dgm:spPr/>
      <dgm:t>
        <a:bodyPr/>
        <a:lstStyle/>
        <a:p>
          <a:endParaRPr lang="en-US">
            <a:latin typeface="Franklin Gothic Book" panose="020B0503020102020204" pitchFamily="34" charset="0"/>
          </a:endParaRPr>
        </a:p>
      </dgm:t>
    </dgm:pt>
    <dgm:pt modelId="{11B354FF-FD60-43B1-A9C5-49A3702B6398}">
      <dgm:prSet phldrT="[Text]"/>
      <dgm:spPr/>
      <dgm:t>
        <a:bodyPr/>
        <a:lstStyle/>
        <a:p>
          <a:r>
            <a:rPr lang="en-US" dirty="0">
              <a:latin typeface="Franklin Gothic Book"/>
            </a:rPr>
            <a:t>Job Corps</a:t>
          </a:r>
        </a:p>
      </dgm:t>
    </dgm:pt>
    <dgm:pt modelId="{C30B9A42-C80B-4BE7-948B-6E6EA406E39A}" type="parTrans" cxnId="{AD18CF1A-B372-4994-832C-F4F3692E0660}">
      <dgm:prSet/>
      <dgm:spPr/>
      <dgm:t>
        <a:bodyPr/>
        <a:lstStyle/>
        <a:p>
          <a:endParaRPr lang="en-US">
            <a:latin typeface="Franklin Gothic Book" panose="020B0503020102020204" pitchFamily="34" charset="0"/>
          </a:endParaRPr>
        </a:p>
      </dgm:t>
    </dgm:pt>
    <dgm:pt modelId="{49210680-BF2E-4142-BB1B-90753F7200E0}" type="sibTrans" cxnId="{AD18CF1A-B372-4994-832C-F4F3692E0660}">
      <dgm:prSet/>
      <dgm:spPr/>
      <dgm:t>
        <a:bodyPr/>
        <a:lstStyle/>
        <a:p>
          <a:endParaRPr lang="en-US">
            <a:latin typeface="Franklin Gothic Book" panose="020B0503020102020204" pitchFamily="34" charset="0"/>
          </a:endParaRPr>
        </a:p>
      </dgm:t>
    </dgm:pt>
    <dgm:pt modelId="{37C624D2-A6B9-42AF-ABC1-BCB4D915D8E1}">
      <dgm:prSet phldrT="[Text]"/>
      <dgm:spPr/>
      <dgm:t>
        <a:bodyPr/>
        <a:lstStyle/>
        <a:p>
          <a:pPr rtl="0"/>
          <a:r>
            <a:rPr lang="en-US" dirty="0">
              <a:latin typeface="Franklin Gothic Book"/>
            </a:rPr>
            <a:t>Nonprofit </a:t>
          </a:r>
        </a:p>
      </dgm:t>
    </dgm:pt>
    <dgm:pt modelId="{572176CC-3D39-4EF8-B4F5-8C9DD29F4A39}" type="parTrans" cxnId="{717686E5-8019-4574-83E5-A6FAAD46F96D}">
      <dgm:prSet/>
      <dgm:spPr/>
      <dgm:t>
        <a:bodyPr/>
        <a:lstStyle/>
        <a:p>
          <a:endParaRPr lang="en-US">
            <a:latin typeface="Franklin Gothic Book" panose="020B0503020102020204" pitchFamily="34" charset="0"/>
          </a:endParaRPr>
        </a:p>
      </dgm:t>
    </dgm:pt>
    <dgm:pt modelId="{0C4BA1B3-C1F1-41A4-8699-B1CAC5289167}" type="sibTrans" cxnId="{717686E5-8019-4574-83E5-A6FAAD46F96D}">
      <dgm:prSet/>
      <dgm:spPr/>
      <dgm:t>
        <a:bodyPr/>
        <a:lstStyle/>
        <a:p>
          <a:endParaRPr lang="en-US">
            <a:latin typeface="Franklin Gothic Book" panose="020B0503020102020204" pitchFamily="34" charset="0"/>
          </a:endParaRPr>
        </a:p>
      </dgm:t>
    </dgm:pt>
    <dgm:pt modelId="{1C600191-8977-4BC8-9A9C-C78FC9498E34}">
      <dgm:prSet phldrT="[Text]"/>
      <dgm:spPr/>
      <dgm:t>
        <a:bodyPr/>
        <a:lstStyle/>
        <a:p>
          <a:pPr rtl="0"/>
          <a:r>
            <a:rPr lang="en-US" dirty="0">
              <a:latin typeface="Franklin Gothic Book"/>
            </a:rPr>
            <a:t>Private Sector </a:t>
          </a:r>
        </a:p>
      </dgm:t>
    </dgm:pt>
    <dgm:pt modelId="{FCA3A2A1-2D54-4F7E-9F00-001B82126FD9}" type="parTrans" cxnId="{32895847-D1FB-45DD-A7C4-CE50F72BEFAF}">
      <dgm:prSet/>
      <dgm:spPr/>
      <dgm:t>
        <a:bodyPr/>
        <a:lstStyle/>
        <a:p>
          <a:endParaRPr lang="en-US">
            <a:latin typeface="Franklin Gothic Book" panose="020B0503020102020204" pitchFamily="34" charset="0"/>
          </a:endParaRPr>
        </a:p>
      </dgm:t>
    </dgm:pt>
    <dgm:pt modelId="{8122D8CE-E15C-45C5-BC1E-E66F544CC499}" type="sibTrans" cxnId="{32895847-D1FB-45DD-A7C4-CE50F72BEFAF}">
      <dgm:prSet/>
      <dgm:spPr/>
      <dgm:t>
        <a:bodyPr/>
        <a:lstStyle/>
        <a:p>
          <a:endParaRPr lang="en-US">
            <a:latin typeface="Franklin Gothic Book" panose="020B0503020102020204" pitchFamily="34" charset="0"/>
          </a:endParaRPr>
        </a:p>
      </dgm:t>
    </dgm:pt>
    <dgm:pt modelId="{15B987A8-3E47-40BC-8879-4130757C04FE}">
      <dgm:prSet phldrT="[Text]"/>
      <dgm:spPr/>
      <dgm:t>
        <a:bodyPr/>
        <a:lstStyle/>
        <a:p>
          <a:r>
            <a:rPr lang="en-US" dirty="0">
              <a:latin typeface="Franklin Gothic Book"/>
            </a:rPr>
            <a:t>CTE</a:t>
          </a:r>
        </a:p>
      </dgm:t>
    </dgm:pt>
    <dgm:pt modelId="{F7C47AA9-0C38-4B75-AFC2-548D2107CDB6}" type="parTrans" cxnId="{9328B718-937F-4E96-A475-0C87F37E3AE0}">
      <dgm:prSet/>
      <dgm:spPr/>
      <dgm:t>
        <a:bodyPr/>
        <a:lstStyle/>
        <a:p>
          <a:endParaRPr lang="en-US">
            <a:latin typeface="Franklin Gothic Book" panose="020B0503020102020204" pitchFamily="34" charset="0"/>
          </a:endParaRPr>
        </a:p>
      </dgm:t>
    </dgm:pt>
    <dgm:pt modelId="{218F247C-A98F-4779-90F6-B891298D270C}" type="sibTrans" cxnId="{9328B718-937F-4E96-A475-0C87F37E3AE0}">
      <dgm:prSet/>
      <dgm:spPr/>
      <dgm:t>
        <a:bodyPr/>
        <a:lstStyle/>
        <a:p>
          <a:endParaRPr lang="en-US">
            <a:latin typeface="Franklin Gothic Book" panose="020B0503020102020204" pitchFamily="34" charset="0"/>
          </a:endParaRPr>
        </a:p>
      </dgm:t>
    </dgm:pt>
    <dgm:pt modelId="{480EB640-0F79-4177-9FED-41C8BB45C054}">
      <dgm:prSet phldrT="[Text]"/>
      <dgm:spPr/>
      <dgm:t>
        <a:bodyPr/>
        <a:lstStyle/>
        <a:p>
          <a:r>
            <a:rPr lang="en-US" dirty="0">
              <a:latin typeface="Franklin Gothic Book"/>
            </a:rPr>
            <a:t>Post Secondary</a:t>
          </a:r>
        </a:p>
      </dgm:t>
    </dgm:pt>
    <dgm:pt modelId="{D3CCA622-0476-4AB0-8EFA-6396C748F084}" type="parTrans" cxnId="{98560AF4-3873-429C-8531-CC7F783958C8}">
      <dgm:prSet/>
      <dgm:spPr/>
      <dgm:t>
        <a:bodyPr/>
        <a:lstStyle/>
        <a:p>
          <a:endParaRPr lang="en-US">
            <a:latin typeface="Franklin Gothic Book" panose="020B0503020102020204" pitchFamily="34" charset="0"/>
          </a:endParaRPr>
        </a:p>
      </dgm:t>
    </dgm:pt>
    <dgm:pt modelId="{C79E5C21-D84D-4731-9774-631E74F498C0}" type="sibTrans" cxnId="{98560AF4-3873-429C-8531-CC7F783958C8}">
      <dgm:prSet/>
      <dgm:spPr/>
      <dgm:t>
        <a:bodyPr/>
        <a:lstStyle/>
        <a:p>
          <a:endParaRPr lang="en-US">
            <a:latin typeface="Franklin Gothic Book" panose="020B0503020102020204" pitchFamily="34" charset="0"/>
          </a:endParaRPr>
        </a:p>
      </dgm:t>
    </dgm:pt>
    <dgm:pt modelId="{DD0DE14B-C001-4503-98EB-5E11CCF24451}">
      <dgm:prSet phldrT="[Text]"/>
      <dgm:spPr/>
      <dgm:t>
        <a:bodyPr/>
        <a:lstStyle/>
        <a:p>
          <a:r>
            <a:rPr lang="en-US" dirty="0">
              <a:latin typeface="Franklin Gothic Book"/>
            </a:rPr>
            <a:t>MSFW</a:t>
          </a:r>
        </a:p>
      </dgm:t>
    </dgm:pt>
    <dgm:pt modelId="{1343EF79-5EA1-4855-859E-B89C13310C3D}" type="parTrans" cxnId="{986475E8-1E99-412B-B24C-452F3AD009F4}">
      <dgm:prSet/>
      <dgm:spPr/>
      <dgm:t>
        <a:bodyPr/>
        <a:lstStyle/>
        <a:p>
          <a:endParaRPr lang="en-US">
            <a:latin typeface="Franklin Gothic Book" panose="020B0503020102020204" pitchFamily="34" charset="0"/>
          </a:endParaRPr>
        </a:p>
      </dgm:t>
    </dgm:pt>
    <dgm:pt modelId="{25F6024D-EECB-4964-BD6C-CDDBABF0463C}" type="sibTrans" cxnId="{986475E8-1E99-412B-B24C-452F3AD009F4}">
      <dgm:prSet/>
      <dgm:spPr/>
      <dgm:t>
        <a:bodyPr/>
        <a:lstStyle/>
        <a:p>
          <a:endParaRPr lang="en-US">
            <a:latin typeface="Franklin Gothic Book" panose="020B0503020102020204" pitchFamily="34" charset="0"/>
          </a:endParaRPr>
        </a:p>
      </dgm:t>
    </dgm:pt>
    <dgm:pt modelId="{47842E32-5195-49F9-85B1-1B69F5B736DA}" type="pres">
      <dgm:prSet presAssocID="{E73480A3-E8FD-4A11-ADC8-E703F4F6D346}" presName="Name0" presStyleCnt="0">
        <dgm:presLayoutVars>
          <dgm:chMax val="1"/>
          <dgm:dir/>
          <dgm:animLvl val="ctr"/>
          <dgm:resizeHandles val="exact"/>
        </dgm:presLayoutVars>
      </dgm:prSet>
      <dgm:spPr/>
    </dgm:pt>
    <dgm:pt modelId="{F7261048-36DC-4E4B-90EF-0D6E122CCBEC}" type="pres">
      <dgm:prSet presAssocID="{423E0CF2-26A4-4C9E-A66C-019B6C96B42D}" presName="centerShape" presStyleLbl="node0" presStyleIdx="0" presStyleCnt="1"/>
      <dgm:spPr/>
    </dgm:pt>
    <dgm:pt modelId="{43B8D9DC-8370-4E29-96C3-1D871BCF3140}" type="pres">
      <dgm:prSet presAssocID="{77AD6DC5-F8D5-46FC-A690-04F02627A7D8}" presName="parTrans" presStyleLbl="sibTrans2D1" presStyleIdx="0" presStyleCnt="11"/>
      <dgm:spPr/>
    </dgm:pt>
    <dgm:pt modelId="{42CCC81E-32CF-4B32-85B9-C7F590FA6639}" type="pres">
      <dgm:prSet presAssocID="{77AD6DC5-F8D5-46FC-A690-04F02627A7D8}" presName="connectorText" presStyleLbl="sibTrans2D1" presStyleIdx="0" presStyleCnt="11"/>
      <dgm:spPr/>
    </dgm:pt>
    <dgm:pt modelId="{E728BC18-D0CD-4BAE-8064-7B47F92C40C4}" type="pres">
      <dgm:prSet presAssocID="{1FD1F13E-71D8-4767-938C-E743204690BB}" presName="node" presStyleLbl="node1" presStyleIdx="0" presStyleCnt="11">
        <dgm:presLayoutVars>
          <dgm:bulletEnabled val="1"/>
        </dgm:presLayoutVars>
      </dgm:prSet>
      <dgm:spPr/>
    </dgm:pt>
    <dgm:pt modelId="{33317E3D-C31E-4257-B970-28D7C138BE35}" type="pres">
      <dgm:prSet presAssocID="{CE887845-5632-4AD6-9BB2-00A355FFDA4C}" presName="parTrans" presStyleLbl="sibTrans2D1" presStyleIdx="1" presStyleCnt="11"/>
      <dgm:spPr/>
    </dgm:pt>
    <dgm:pt modelId="{2AD89415-46C8-45F1-B332-850CB6C44CA9}" type="pres">
      <dgm:prSet presAssocID="{CE887845-5632-4AD6-9BB2-00A355FFDA4C}" presName="connectorText" presStyleLbl="sibTrans2D1" presStyleIdx="1" presStyleCnt="11"/>
      <dgm:spPr/>
    </dgm:pt>
    <dgm:pt modelId="{F3E98D80-69BB-499E-B6F6-ED44357AE6D6}" type="pres">
      <dgm:prSet presAssocID="{99956A34-48EF-4508-AD90-3ABB53FBBBC8}" presName="node" presStyleLbl="node1" presStyleIdx="1" presStyleCnt="11">
        <dgm:presLayoutVars>
          <dgm:bulletEnabled val="1"/>
        </dgm:presLayoutVars>
      </dgm:prSet>
      <dgm:spPr/>
    </dgm:pt>
    <dgm:pt modelId="{19948626-F9E3-49D9-8865-556EEFC5A3A0}" type="pres">
      <dgm:prSet presAssocID="{E0C7190E-A743-4FC8-B071-AABD82DDB6DF}" presName="parTrans" presStyleLbl="sibTrans2D1" presStyleIdx="2" presStyleCnt="11"/>
      <dgm:spPr/>
    </dgm:pt>
    <dgm:pt modelId="{3D632BE2-5643-4F4A-934F-4C1EEB2D46CE}" type="pres">
      <dgm:prSet presAssocID="{E0C7190E-A743-4FC8-B071-AABD82DDB6DF}" presName="connectorText" presStyleLbl="sibTrans2D1" presStyleIdx="2" presStyleCnt="11"/>
      <dgm:spPr/>
    </dgm:pt>
    <dgm:pt modelId="{ED1EC415-F6A2-4735-8849-21E5ADD4F84D}" type="pres">
      <dgm:prSet presAssocID="{D28B935A-00C6-4C8F-B74A-DF5DA3F33E74}" presName="node" presStyleLbl="node1" presStyleIdx="2" presStyleCnt="11">
        <dgm:presLayoutVars>
          <dgm:bulletEnabled val="1"/>
        </dgm:presLayoutVars>
      </dgm:prSet>
      <dgm:spPr/>
    </dgm:pt>
    <dgm:pt modelId="{15200858-0836-4F65-BA25-ECFCA0F2B6F4}" type="pres">
      <dgm:prSet presAssocID="{BF930F8B-6CA4-4A1F-8420-581E42420DB7}" presName="parTrans" presStyleLbl="sibTrans2D1" presStyleIdx="3" presStyleCnt="11"/>
      <dgm:spPr/>
    </dgm:pt>
    <dgm:pt modelId="{53D41704-19BD-44E3-998F-5B422D40386B}" type="pres">
      <dgm:prSet presAssocID="{BF930F8B-6CA4-4A1F-8420-581E42420DB7}" presName="connectorText" presStyleLbl="sibTrans2D1" presStyleIdx="3" presStyleCnt="11"/>
      <dgm:spPr/>
    </dgm:pt>
    <dgm:pt modelId="{41AF7ED8-F2BC-45FE-8A7F-9CCA552A8989}" type="pres">
      <dgm:prSet presAssocID="{624D85B5-DC92-4DC0-926A-EEE08819CB7D}" presName="node" presStyleLbl="node1" presStyleIdx="3" presStyleCnt="11">
        <dgm:presLayoutVars>
          <dgm:bulletEnabled val="1"/>
        </dgm:presLayoutVars>
      </dgm:prSet>
      <dgm:spPr/>
    </dgm:pt>
    <dgm:pt modelId="{7ED5536A-F3C5-4D72-A744-9C83EF21453E}" type="pres">
      <dgm:prSet presAssocID="{5D6C61F1-E56C-49C6-969E-D74C348028D6}" presName="parTrans" presStyleLbl="sibTrans2D1" presStyleIdx="4" presStyleCnt="11"/>
      <dgm:spPr/>
    </dgm:pt>
    <dgm:pt modelId="{A9F42C95-C894-4306-BC0C-A6DF35F6CD65}" type="pres">
      <dgm:prSet presAssocID="{5D6C61F1-E56C-49C6-969E-D74C348028D6}" presName="connectorText" presStyleLbl="sibTrans2D1" presStyleIdx="4" presStyleCnt="11"/>
      <dgm:spPr/>
    </dgm:pt>
    <dgm:pt modelId="{65084F6B-4E1E-4D89-A5B1-AEA274C93221}" type="pres">
      <dgm:prSet presAssocID="{AF9A4951-F077-45FC-82A3-4B29536E8846}" presName="node" presStyleLbl="node1" presStyleIdx="4" presStyleCnt="11">
        <dgm:presLayoutVars>
          <dgm:bulletEnabled val="1"/>
        </dgm:presLayoutVars>
      </dgm:prSet>
      <dgm:spPr/>
    </dgm:pt>
    <dgm:pt modelId="{C89C8DC4-3AE5-4E95-A8EA-8C554BED240A}" type="pres">
      <dgm:prSet presAssocID="{C30B9A42-C80B-4BE7-948B-6E6EA406E39A}" presName="parTrans" presStyleLbl="sibTrans2D1" presStyleIdx="5" presStyleCnt="11"/>
      <dgm:spPr/>
    </dgm:pt>
    <dgm:pt modelId="{CB731F21-4568-491E-AF55-9DDD80E69E54}" type="pres">
      <dgm:prSet presAssocID="{C30B9A42-C80B-4BE7-948B-6E6EA406E39A}" presName="connectorText" presStyleLbl="sibTrans2D1" presStyleIdx="5" presStyleCnt="11"/>
      <dgm:spPr/>
    </dgm:pt>
    <dgm:pt modelId="{99408038-FEB5-4328-B606-14950D0AF3F4}" type="pres">
      <dgm:prSet presAssocID="{11B354FF-FD60-43B1-A9C5-49A3702B6398}" presName="node" presStyleLbl="node1" presStyleIdx="5" presStyleCnt="11">
        <dgm:presLayoutVars>
          <dgm:bulletEnabled val="1"/>
        </dgm:presLayoutVars>
      </dgm:prSet>
      <dgm:spPr/>
    </dgm:pt>
    <dgm:pt modelId="{BF13DE84-3D46-4935-BAB6-8F5DA33A3DCC}" type="pres">
      <dgm:prSet presAssocID="{572176CC-3D39-4EF8-B4F5-8C9DD29F4A39}" presName="parTrans" presStyleLbl="sibTrans2D1" presStyleIdx="6" presStyleCnt="11"/>
      <dgm:spPr/>
    </dgm:pt>
    <dgm:pt modelId="{036FF213-E33E-4E3A-8307-7EA19E3336C0}" type="pres">
      <dgm:prSet presAssocID="{572176CC-3D39-4EF8-B4F5-8C9DD29F4A39}" presName="connectorText" presStyleLbl="sibTrans2D1" presStyleIdx="6" presStyleCnt="11"/>
      <dgm:spPr/>
    </dgm:pt>
    <dgm:pt modelId="{2F85BBB2-004C-409C-A619-7B150A37F371}" type="pres">
      <dgm:prSet presAssocID="{37C624D2-A6B9-42AF-ABC1-BCB4D915D8E1}" presName="node" presStyleLbl="node1" presStyleIdx="6" presStyleCnt="11">
        <dgm:presLayoutVars>
          <dgm:bulletEnabled val="1"/>
        </dgm:presLayoutVars>
      </dgm:prSet>
      <dgm:spPr/>
    </dgm:pt>
    <dgm:pt modelId="{9D92CB76-DD95-4BD6-B145-E19B84B55BA7}" type="pres">
      <dgm:prSet presAssocID="{FCA3A2A1-2D54-4F7E-9F00-001B82126FD9}" presName="parTrans" presStyleLbl="sibTrans2D1" presStyleIdx="7" presStyleCnt="11"/>
      <dgm:spPr/>
    </dgm:pt>
    <dgm:pt modelId="{83904D81-274D-44C7-8183-084B5BF6C320}" type="pres">
      <dgm:prSet presAssocID="{FCA3A2A1-2D54-4F7E-9F00-001B82126FD9}" presName="connectorText" presStyleLbl="sibTrans2D1" presStyleIdx="7" presStyleCnt="11"/>
      <dgm:spPr/>
    </dgm:pt>
    <dgm:pt modelId="{6E565C8C-FA5B-402B-8BDB-A10A6E581557}" type="pres">
      <dgm:prSet presAssocID="{1C600191-8977-4BC8-9A9C-C78FC9498E34}" presName="node" presStyleLbl="node1" presStyleIdx="7" presStyleCnt="11">
        <dgm:presLayoutVars>
          <dgm:bulletEnabled val="1"/>
        </dgm:presLayoutVars>
      </dgm:prSet>
      <dgm:spPr/>
    </dgm:pt>
    <dgm:pt modelId="{2AEB2251-71E2-42EB-8C3B-6FA42D63E96E}" type="pres">
      <dgm:prSet presAssocID="{F7C47AA9-0C38-4B75-AFC2-548D2107CDB6}" presName="parTrans" presStyleLbl="sibTrans2D1" presStyleIdx="8" presStyleCnt="11"/>
      <dgm:spPr/>
    </dgm:pt>
    <dgm:pt modelId="{E5C608EC-C2A9-4035-99A4-1C975F32E85D}" type="pres">
      <dgm:prSet presAssocID="{F7C47AA9-0C38-4B75-AFC2-548D2107CDB6}" presName="connectorText" presStyleLbl="sibTrans2D1" presStyleIdx="8" presStyleCnt="11"/>
      <dgm:spPr/>
    </dgm:pt>
    <dgm:pt modelId="{95EDC14F-0826-4303-89DF-62D23E659E0A}" type="pres">
      <dgm:prSet presAssocID="{15B987A8-3E47-40BC-8879-4130757C04FE}" presName="node" presStyleLbl="node1" presStyleIdx="8" presStyleCnt="11">
        <dgm:presLayoutVars>
          <dgm:bulletEnabled val="1"/>
        </dgm:presLayoutVars>
      </dgm:prSet>
      <dgm:spPr/>
    </dgm:pt>
    <dgm:pt modelId="{E4FB8826-4D1A-4EBC-B47A-FE3EEFBF0F26}" type="pres">
      <dgm:prSet presAssocID="{D3CCA622-0476-4AB0-8EFA-6396C748F084}" presName="parTrans" presStyleLbl="sibTrans2D1" presStyleIdx="9" presStyleCnt="11"/>
      <dgm:spPr/>
    </dgm:pt>
    <dgm:pt modelId="{78D91544-4EA6-4972-9DE7-A051782F0999}" type="pres">
      <dgm:prSet presAssocID="{D3CCA622-0476-4AB0-8EFA-6396C748F084}" presName="connectorText" presStyleLbl="sibTrans2D1" presStyleIdx="9" presStyleCnt="11"/>
      <dgm:spPr/>
    </dgm:pt>
    <dgm:pt modelId="{FE08F9A1-B130-45C8-AC1E-573807EDDD36}" type="pres">
      <dgm:prSet presAssocID="{480EB640-0F79-4177-9FED-41C8BB45C054}" presName="node" presStyleLbl="node1" presStyleIdx="9" presStyleCnt="11">
        <dgm:presLayoutVars>
          <dgm:bulletEnabled val="1"/>
        </dgm:presLayoutVars>
      </dgm:prSet>
      <dgm:spPr/>
    </dgm:pt>
    <dgm:pt modelId="{BBCEEC14-A75B-448F-A971-21B2E4AE9713}" type="pres">
      <dgm:prSet presAssocID="{1343EF79-5EA1-4855-859E-B89C13310C3D}" presName="parTrans" presStyleLbl="sibTrans2D1" presStyleIdx="10" presStyleCnt="11"/>
      <dgm:spPr/>
    </dgm:pt>
    <dgm:pt modelId="{15228D93-10FD-4F02-9FC8-1C1807FFE619}" type="pres">
      <dgm:prSet presAssocID="{1343EF79-5EA1-4855-859E-B89C13310C3D}" presName="connectorText" presStyleLbl="sibTrans2D1" presStyleIdx="10" presStyleCnt="11"/>
      <dgm:spPr/>
    </dgm:pt>
    <dgm:pt modelId="{3E6D9B89-057F-4F42-8CD0-30C6201135C7}" type="pres">
      <dgm:prSet presAssocID="{DD0DE14B-C001-4503-98EB-5E11CCF24451}" presName="node" presStyleLbl="node1" presStyleIdx="10" presStyleCnt="11">
        <dgm:presLayoutVars>
          <dgm:bulletEnabled val="1"/>
        </dgm:presLayoutVars>
      </dgm:prSet>
      <dgm:spPr/>
    </dgm:pt>
  </dgm:ptLst>
  <dgm:cxnLst>
    <dgm:cxn modelId="{F6A93502-0D47-445C-8DBC-40E4BBF7DE1A}" type="presOf" srcId="{572176CC-3D39-4EF8-B4F5-8C9DD29F4A39}" destId="{BF13DE84-3D46-4935-BAB6-8F5DA33A3DCC}" srcOrd="0" destOrd="0" presId="urn:microsoft.com/office/officeart/2005/8/layout/radial5"/>
    <dgm:cxn modelId="{A191280B-EEB3-4885-A3BE-A8534E9E409E}" type="presOf" srcId="{624D85B5-DC92-4DC0-926A-EEE08819CB7D}" destId="{41AF7ED8-F2BC-45FE-8A7F-9CCA552A8989}" srcOrd="0" destOrd="0" presId="urn:microsoft.com/office/officeart/2005/8/layout/radial5"/>
    <dgm:cxn modelId="{D7E3CE12-D0FE-448D-84B0-F33F2A5ED907}" type="presOf" srcId="{1343EF79-5EA1-4855-859E-B89C13310C3D}" destId="{BBCEEC14-A75B-448F-A971-21B2E4AE9713}" srcOrd="0" destOrd="0" presId="urn:microsoft.com/office/officeart/2005/8/layout/radial5"/>
    <dgm:cxn modelId="{2CEA9D13-22C1-40FE-B98C-DAF6346C07E0}" type="presOf" srcId="{37C624D2-A6B9-42AF-ABC1-BCB4D915D8E1}" destId="{2F85BBB2-004C-409C-A619-7B150A37F371}" srcOrd="0" destOrd="0" presId="urn:microsoft.com/office/officeart/2005/8/layout/radial5"/>
    <dgm:cxn modelId="{9328B718-937F-4E96-A475-0C87F37E3AE0}" srcId="{423E0CF2-26A4-4C9E-A66C-019B6C96B42D}" destId="{15B987A8-3E47-40BC-8879-4130757C04FE}" srcOrd="8" destOrd="0" parTransId="{F7C47AA9-0C38-4B75-AFC2-548D2107CDB6}" sibTransId="{218F247C-A98F-4779-90F6-B891298D270C}"/>
    <dgm:cxn modelId="{AD18CF1A-B372-4994-832C-F4F3692E0660}" srcId="{423E0CF2-26A4-4C9E-A66C-019B6C96B42D}" destId="{11B354FF-FD60-43B1-A9C5-49A3702B6398}" srcOrd="5" destOrd="0" parTransId="{C30B9A42-C80B-4BE7-948B-6E6EA406E39A}" sibTransId="{49210680-BF2E-4142-BB1B-90753F7200E0}"/>
    <dgm:cxn modelId="{3E70601F-B6EE-4377-9D96-87BB462FBC00}" type="presOf" srcId="{D3CCA622-0476-4AB0-8EFA-6396C748F084}" destId="{78D91544-4EA6-4972-9DE7-A051782F0999}" srcOrd="1" destOrd="0" presId="urn:microsoft.com/office/officeart/2005/8/layout/radial5"/>
    <dgm:cxn modelId="{1B3D7225-04F8-4C4A-9B8C-DE2F5C805D89}" type="presOf" srcId="{DD0DE14B-C001-4503-98EB-5E11CCF24451}" destId="{3E6D9B89-057F-4F42-8CD0-30C6201135C7}" srcOrd="0" destOrd="0" presId="urn:microsoft.com/office/officeart/2005/8/layout/radial5"/>
    <dgm:cxn modelId="{5CDD1F39-21A1-499A-A8C0-3F29EB182793}" srcId="{423E0CF2-26A4-4C9E-A66C-019B6C96B42D}" destId="{1FD1F13E-71D8-4767-938C-E743204690BB}" srcOrd="0" destOrd="0" parTransId="{77AD6DC5-F8D5-46FC-A690-04F02627A7D8}" sibTransId="{17D40DB0-5B25-41A6-80FC-135F779DCCEC}"/>
    <dgm:cxn modelId="{A7B8BF39-A4FB-479E-84ED-E4246D80D4D4}" type="presOf" srcId="{FCA3A2A1-2D54-4F7E-9F00-001B82126FD9}" destId="{83904D81-274D-44C7-8183-084B5BF6C320}" srcOrd="1" destOrd="0" presId="urn:microsoft.com/office/officeart/2005/8/layout/radial5"/>
    <dgm:cxn modelId="{32895847-D1FB-45DD-A7C4-CE50F72BEFAF}" srcId="{423E0CF2-26A4-4C9E-A66C-019B6C96B42D}" destId="{1C600191-8977-4BC8-9A9C-C78FC9498E34}" srcOrd="7" destOrd="0" parTransId="{FCA3A2A1-2D54-4F7E-9F00-001B82126FD9}" sibTransId="{8122D8CE-E15C-45C5-BC1E-E66F544CC499}"/>
    <dgm:cxn modelId="{BBD18C49-4961-467D-8CED-61C51814382B}" type="presOf" srcId="{D3CCA622-0476-4AB0-8EFA-6396C748F084}" destId="{E4FB8826-4D1A-4EBC-B47A-FE3EEFBF0F26}" srcOrd="0" destOrd="0" presId="urn:microsoft.com/office/officeart/2005/8/layout/radial5"/>
    <dgm:cxn modelId="{9287A252-B1E1-4C53-BE19-6A9687F856BA}" srcId="{423E0CF2-26A4-4C9E-A66C-019B6C96B42D}" destId="{D28B935A-00C6-4C8F-B74A-DF5DA3F33E74}" srcOrd="2" destOrd="0" parTransId="{E0C7190E-A743-4FC8-B071-AABD82DDB6DF}" sibTransId="{87FCA066-6A4A-44E9-A82A-8F89B5C2BA8A}"/>
    <dgm:cxn modelId="{2DC2D85D-6978-4C5F-890E-36B389187EA8}" type="presOf" srcId="{5D6C61F1-E56C-49C6-969E-D74C348028D6}" destId="{A9F42C95-C894-4306-BC0C-A6DF35F6CD65}" srcOrd="1" destOrd="0" presId="urn:microsoft.com/office/officeart/2005/8/layout/radial5"/>
    <dgm:cxn modelId="{0C77175F-0CAE-41F7-9980-8367D4E45839}" type="presOf" srcId="{CE887845-5632-4AD6-9BB2-00A355FFDA4C}" destId="{33317E3D-C31E-4257-B970-28D7C138BE35}" srcOrd="0" destOrd="0" presId="urn:microsoft.com/office/officeart/2005/8/layout/radial5"/>
    <dgm:cxn modelId="{8548D760-F44B-4990-80D8-A731E7FAE7B4}" type="presOf" srcId="{F7C47AA9-0C38-4B75-AFC2-548D2107CDB6}" destId="{2AEB2251-71E2-42EB-8C3B-6FA42D63E96E}" srcOrd="0" destOrd="0" presId="urn:microsoft.com/office/officeart/2005/8/layout/radial5"/>
    <dgm:cxn modelId="{AC78AF68-E0BE-45A7-A58E-4991FCDBEDFB}" type="presOf" srcId="{C30B9A42-C80B-4BE7-948B-6E6EA406E39A}" destId="{CB731F21-4568-491E-AF55-9DDD80E69E54}" srcOrd="1" destOrd="0" presId="urn:microsoft.com/office/officeart/2005/8/layout/radial5"/>
    <dgm:cxn modelId="{DB72646F-DA2A-4C60-AA2B-F22A703FCC5B}" type="presOf" srcId="{BF930F8B-6CA4-4A1F-8420-581E42420DB7}" destId="{15200858-0836-4F65-BA25-ECFCA0F2B6F4}" srcOrd="0" destOrd="0" presId="urn:microsoft.com/office/officeart/2005/8/layout/radial5"/>
    <dgm:cxn modelId="{3272C76F-CEAB-443E-8494-797249D94BD2}" type="presOf" srcId="{F7C47AA9-0C38-4B75-AFC2-548D2107CDB6}" destId="{E5C608EC-C2A9-4035-99A4-1C975F32E85D}" srcOrd="1" destOrd="0" presId="urn:microsoft.com/office/officeart/2005/8/layout/radial5"/>
    <dgm:cxn modelId="{80004973-170F-429C-A57C-116643E458A5}" srcId="{E73480A3-E8FD-4A11-ADC8-E703F4F6D346}" destId="{423E0CF2-26A4-4C9E-A66C-019B6C96B42D}" srcOrd="0" destOrd="0" parTransId="{C387A99D-7C9A-4918-8B28-934502B4A7A4}" sibTransId="{654DBA7B-68B8-45E3-875C-17AEC0750438}"/>
    <dgm:cxn modelId="{F0224379-5E50-4AAF-A79E-8AC2ADB74A11}" type="presOf" srcId="{77AD6DC5-F8D5-46FC-A690-04F02627A7D8}" destId="{42CCC81E-32CF-4B32-85B9-C7F590FA6639}" srcOrd="1" destOrd="0" presId="urn:microsoft.com/office/officeart/2005/8/layout/radial5"/>
    <dgm:cxn modelId="{85146888-7D71-452E-8B17-23BCC2380052}" type="presOf" srcId="{AF9A4951-F077-45FC-82A3-4B29536E8846}" destId="{65084F6B-4E1E-4D89-A5B1-AEA274C93221}" srcOrd="0" destOrd="0" presId="urn:microsoft.com/office/officeart/2005/8/layout/radial5"/>
    <dgm:cxn modelId="{F3667488-A630-49AF-9755-122B35CAB3CB}" type="presOf" srcId="{15B987A8-3E47-40BC-8879-4130757C04FE}" destId="{95EDC14F-0826-4303-89DF-62D23E659E0A}" srcOrd="0" destOrd="0" presId="urn:microsoft.com/office/officeart/2005/8/layout/radial5"/>
    <dgm:cxn modelId="{AD0A5596-6C02-4CB9-A0AC-9C3E9962E837}" type="presOf" srcId="{E0C7190E-A743-4FC8-B071-AABD82DDB6DF}" destId="{3D632BE2-5643-4F4A-934F-4C1EEB2D46CE}" srcOrd="1" destOrd="0" presId="urn:microsoft.com/office/officeart/2005/8/layout/radial5"/>
    <dgm:cxn modelId="{7DF94598-4B4B-4F5C-8603-48D83FB5A0C1}" type="presOf" srcId="{572176CC-3D39-4EF8-B4F5-8C9DD29F4A39}" destId="{036FF213-E33E-4E3A-8307-7EA19E3336C0}" srcOrd="1" destOrd="0" presId="urn:microsoft.com/office/officeart/2005/8/layout/radial5"/>
    <dgm:cxn modelId="{6255F098-3F3B-45B0-A1EB-FDD62093DBF3}" type="presOf" srcId="{E73480A3-E8FD-4A11-ADC8-E703F4F6D346}" destId="{47842E32-5195-49F9-85B1-1B69F5B736DA}" srcOrd="0" destOrd="0" presId="urn:microsoft.com/office/officeart/2005/8/layout/radial5"/>
    <dgm:cxn modelId="{5DF8629D-0180-42F0-9003-E63D4B2B6AD2}" type="presOf" srcId="{480EB640-0F79-4177-9FED-41C8BB45C054}" destId="{FE08F9A1-B130-45C8-AC1E-573807EDDD36}" srcOrd="0" destOrd="0" presId="urn:microsoft.com/office/officeart/2005/8/layout/radial5"/>
    <dgm:cxn modelId="{A15CA69E-EA2A-4ECE-A76B-0D6FC6C257C9}" type="presOf" srcId="{77AD6DC5-F8D5-46FC-A690-04F02627A7D8}" destId="{43B8D9DC-8370-4E29-96C3-1D871BCF3140}" srcOrd="0" destOrd="0" presId="urn:microsoft.com/office/officeart/2005/8/layout/radial5"/>
    <dgm:cxn modelId="{B30B58A5-FBE9-4F92-AA83-23441B5A80FC}" srcId="{423E0CF2-26A4-4C9E-A66C-019B6C96B42D}" destId="{99956A34-48EF-4508-AD90-3ABB53FBBBC8}" srcOrd="1" destOrd="0" parTransId="{CE887845-5632-4AD6-9BB2-00A355FFDA4C}" sibTransId="{2FF0D3D3-E5B5-4A7A-AE11-220C71F439D4}"/>
    <dgm:cxn modelId="{736E60AD-BE2A-4354-82A0-EA8BC0946D9D}" type="presOf" srcId="{1343EF79-5EA1-4855-859E-B89C13310C3D}" destId="{15228D93-10FD-4F02-9FC8-1C1807FFE619}" srcOrd="1" destOrd="0" presId="urn:microsoft.com/office/officeart/2005/8/layout/radial5"/>
    <dgm:cxn modelId="{57A533B2-34B6-45F7-8B7E-001BDE853999}" type="presOf" srcId="{C30B9A42-C80B-4BE7-948B-6E6EA406E39A}" destId="{C89C8DC4-3AE5-4E95-A8EA-8C554BED240A}" srcOrd="0" destOrd="0" presId="urn:microsoft.com/office/officeart/2005/8/layout/radial5"/>
    <dgm:cxn modelId="{FE1B35B2-57FD-4332-BE9B-C261A7E35B0B}" type="presOf" srcId="{CE887845-5632-4AD6-9BB2-00A355FFDA4C}" destId="{2AD89415-46C8-45F1-B332-850CB6C44CA9}" srcOrd="1" destOrd="0" presId="urn:microsoft.com/office/officeart/2005/8/layout/radial5"/>
    <dgm:cxn modelId="{FACF71B3-8D27-4D3E-82B2-41BE27A74243}" type="presOf" srcId="{99956A34-48EF-4508-AD90-3ABB53FBBBC8}" destId="{F3E98D80-69BB-499E-B6F6-ED44357AE6D6}" srcOrd="0" destOrd="0" presId="urn:microsoft.com/office/officeart/2005/8/layout/radial5"/>
    <dgm:cxn modelId="{D9AA3FB7-F076-42D1-BFE1-BDF15FE9D5EB}" type="presOf" srcId="{D28B935A-00C6-4C8F-B74A-DF5DA3F33E74}" destId="{ED1EC415-F6A2-4735-8849-21E5ADD4F84D}" srcOrd="0" destOrd="0" presId="urn:microsoft.com/office/officeart/2005/8/layout/radial5"/>
    <dgm:cxn modelId="{B96A4EC2-3625-4268-87E9-1B2CAEDDCC80}" type="presOf" srcId="{BF930F8B-6CA4-4A1F-8420-581E42420DB7}" destId="{53D41704-19BD-44E3-998F-5B422D40386B}" srcOrd="1" destOrd="0" presId="urn:microsoft.com/office/officeart/2005/8/layout/radial5"/>
    <dgm:cxn modelId="{DEF7D6C7-E14F-42C4-8D78-CB1AE38C91FB}" srcId="{423E0CF2-26A4-4C9E-A66C-019B6C96B42D}" destId="{624D85B5-DC92-4DC0-926A-EEE08819CB7D}" srcOrd="3" destOrd="0" parTransId="{BF930F8B-6CA4-4A1F-8420-581E42420DB7}" sibTransId="{62EB2A18-FD97-4C00-ADD7-73455897BB42}"/>
    <dgm:cxn modelId="{B84D8AD6-B8FE-4AAE-9802-9C1AC7553F90}" type="presOf" srcId="{5D6C61F1-E56C-49C6-969E-D74C348028D6}" destId="{7ED5536A-F3C5-4D72-A744-9C83EF21453E}" srcOrd="0" destOrd="0" presId="urn:microsoft.com/office/officeart/2005/8/layout/radial5"/>
    <dgm:cxn modelId="{E75D8CDB-04EE-4EDF-B122-AD66644FEA16}" type="presOf" srcId="{11B354FF-FD60-43B1-A9C5-49A3702B6398}" destId="{99408038-FEB5-4328-B606-14950D0AF3F4}" srcOrd="0" destOrd="0" presId="urn:microsoft.com/office/officeart/2005/8/layout/radial5"/>
    <dgm:cxn modelId="{7AC2DCDC-27FD-4590-A616-0462503B0725}" type="presOf" srcId="{1C600191-8977-4BC8-9A9C-C78FC9498E34}" destId="{6E565C8C-FA5B-402B-8BDB-A10A6E581557}" srcOrd="0" destOrd="0" presId="urn:microsoft.com/office/officeart/2005/8/layout/radial5"/>
    <dgm:cxn modelId="{89E5E2DD-7360-406C-883C-AF20FE1C2BF9}" type="presOf" srcId="{1FD1F13E-71D8-4767-938C-E743204690BB}" destId="{E728BC18-D0CD-4BAE-8064-7B47F92C40C4}" srcOrd="0" destOrd="0" presId="urn:microsoft.com/office/officeart/2005/8/layout/radial5"/>
    <dgm:cxn modelId="{717686E5-8019-4574-83E5-A6FAAD46F96D}" srcId="{423E0CF2-26A4-4C9E-A66C-019B6C96B42D}" destId="{37C624D2-A6B9-42AF-ABC1-BCB4D915D8E1}" srcOrd="6" destOrd="0" parTransId="{572176CC-3D39-4EF8-B4F5-8C9DD29F4A39}" sibTransId="{0C4BA1B3-C1F1-41A4-8699-B1CAC5289167}"/>
    <dgm:cxn modelId="{986475E8-1E99-412B-B24C-452F3AD009F4}" srcId="{423E0CF2-26A4-4C9E-A66C-019B6C96B42D}" destId="{DD0DE14B-C001-4503-98EB-5E11CCF24451}" srcOrd="10" destOrd="0" parTransId="{1343EF79-5EA1-4855-859E-B89C13310C3D}" sibTransId="{25F6024D-EECB-4964-BD6C-CDDBABF0463C}"/>
    <dgm:cxn modelId="{09482DEA-5C82-4D39-947F-1222725AD269}" srcId="{423E0CF2-26A4-4C9E-A66C-019B6C96B42D}" destId="{AF9A4951-F077-45FC-82A3-4B29536E8846}" srcOrd="4" destOrd="0" parTransId="{5D6C61F1-E56C-49C6-969E-D74C348028D6}" sibTransId="{0526F29B-5B1E-4877-A5C2-831B46EDEA33}"/>
    <dgm:cxn modelId="{6F06CDF1-FA44-49B6-AD06-D7CD3D4F3CEA}" type="presOf" srcId="{E0C7190E-A743-4FC8-B071-AABD82DDB6DF}" destId="{19948626-F9E3-49D9-8865-556EEFC5A3A0}" srcOrd="0" destOrd="0" presId="urn:microsoft.com/office/officeart/2005/8/layout/radial5"/>
    <dgm:cxn modelId="{0E850AF2-EF0B-466C-9B63-BF5B619B708A}" type="presOf" srcId="{FCA3A2A1-2D54-4F7E-9F00-001B82126FD9}" destId="{9D92CB76-DD95-4BD6-B145-E19B84B55BA7}" srcOrd="0" destOrd="0" presId="urn:microsoft.com/office/officeart/2005/8/layout/radial5"/>
    <dgm:cxn modelId="{98560AF4-3873-429C-8531-CC7F783958C8}" srcId="{423E0CF2-26A4-4C9E-A66C-019B6C96B42D}" destId="{480EB640-0F79-4177-9FED-41C8BB45C054}" srcOrd="9" destOrd="0" parTransId="{D3CCA622-0476-4AB0-8EFA-6396C748F084}" sibTransId="{C79E5C21-D84D-4731-9774-631E74F498C0}"/>
    <dgm:cxn modelId="{FD376DF5-8898-44CD-A582-809684178892}" type="presOf" srcId="{423E0CF2-26A4-4C9E-A66C-019B6C96B42D}" destId="{F7261048-36DC-4E4B-90EF-0D6E122CCBEC}" srcOrd="0" destOrd="0" presId="urn:microsoft.com/office/officeart/2005/8/layout/radial5"/>
    <dgm:cxn modelId="{9A6FDD71-548B-4C7C-AB90-0F48151EE528}" type="presParOf" srcId="{47842E32-5195-49F9-85B1-1B69F5B736DA}" destId="{F7261048-36DC-4E4B-90EF-0D6E122CCBEC}" srcOrd="0" destOrd="0" presId="urn:microsoft.com/office/officeart/2005/8/layout/radial5"/>
    <dgm:cxn modelId="{D64E15F6-D7EA-425C-9785-B872FCC4F2B2}" type="presParOf" srcId="{47842E32-5195-49F9-85B1-1B69F5B736DA}" destId="{43B8D9DC-8370-4E29-96C3-1D871BCF3140}" srcOrd="1" destOrd="0" presId="urn:microsoft.com/office/officeart/2005/8/layout/radial5"/>
    <dgm:cxn modelId="{5E2AE9E0-35DD-43F0-A8C1-40F757134D81}" type="presParOf" srcId="{43B8D9DC-8370-4E29-96C3-1D871BCF3140}" destId="{42CCC81E-32CF-4B32-85B9-C7F590FA6639}" srcOrd="0" destOrd="0" presId="urn:microsoft.com/office/officeart/2005/8/layout/radial5"/>
    <dgm:cxn modelId="{4512E2AF-BB25-497A-AA6F-B3136609322B}" type="presParOf" srcId="{47842E32-5195-49F9-85B1-1B69F5B736DA}" destId="{E728BC18-D0CD-4BAE-8064-7B47F92C40C4}" srcOrd="2" destOrd="0" presId="urn:microsoft.com/office/officeart/2005/8/layout/radial5"/>
    <dgm:cxn modelId="{3DCD5A29-8E97-4F72-93E6-A9E7A682D40A}" type="presParOf" srcId="{47842E32-5195-49F9-85B1-1B69F5B736DA}" destId="{33317E3D-C31E-4257-B970-28D7C138BE35}" srcOrd="3" destOrd="0" presId="urn:microsoft.com/office/officeart/2005/8/layout/radial5"/>
    <dgm:cxn modelId="{513293E4-1F16-4257-BA2F-0E27BCE98320}" type="presParOf" srcId="{33317E3D-C31E-4257-B970-28D7C138BE35}" destId="{2AD89415-46C8-45F1-B332-850CB6C44CA9}" srcOrd="0" destOrd="0" presId="urn:microsoft.com/office/officeart/2005/8/layout/radial5"/>
    <dgm:cxn modelId="{C05E41B5-5B52-41AB-B309-0684D0A1BED2}" type="presParOf" srcId="{47842E32-5195-49F9-85B1-1B69F5B736DA}" destId="{F3E98D80-69BB-499E-B6F6-ED44357AE6D6}" srcOrd="4" destOrd="0" presId="urn:microsoft.com/office/officeart/2005/8/layout/radial5"/>
    <dgm:cxn modelId="{73ABA565-9EEB-4BCB-8590-FAA0CB8DB2BA}" type="presParOf" srcId="{47842E32-5195-49F9-85B1-1B69F5B736DA}" destId="{19948626-F9E3-49D9-8865-556EEFC5A3A0}" srcOrd="5" destOrd="0" presId="urn:microsoft.com/office/officeart/2005/8/layout/radial5"/>
    <dgm:cxn modelId="{0DD89AAE-A9A7-44C6-BD1D-6917C9931B1D}" type="presParOf" srcId="{19948626-F9E3-49D9-8865-556EEFC5A3A0}" destId="{3D632BE2-5643-4F4A-934F-4C1EEB2D46CE}" srcOrd="0" destOrd="0" presId="urn:microsoft.com/office/officeart/2005/8/layout/radial5"/>
    <dgm:cxn modelId="{492D78BE-A744-48D0-8CE5-5B336F81E88A}" type="presParOf" srcId="{47842E32-5195-49F9-85B1-1B69F5B736DA}" destId="{ED1EC415-F6A2-4735-8849-21E5ADD4F84D}" srcOrd="6" destOrd="0" presId="urn:microsoft.com/office/officeart/2005/8/layout/radial5"/>
    <dgm:cxn modelId="{9A2FC825-6BD9-4234-9C46-DA8A3DB096BC}" type="presParOf" srcId="{47842E32-5195-49F9-85B1-1B69F5B736DA}" destId="{15200858-0836-4F65-BA25-ECFCA0F2B6F4}" srcOrd="7" destOrd="0" presId="urn:microsoft.com/office/officeart/2005/8/layout/radial5"/>
    <dgm:cxn modelId="{47ABD06A-54A1-4D45-AA28-BE082D516258}" type="presParOf" srcId="{15200858-0836-4F65-BA25-ECFCA0F2B6F4}" destId="{53D41704-19BD-44E3-998F-5B422D40386B}" srcOrd="0" destOrd="0" presId="urn:microsoft.com/office/officeart/2005/8/layout/radial5"/>
    <dgm:cxn modelId="{F2E4B551-5D86-4F20-85F4-FF2769F58169}" type="presParOf" srcId="{47842E32-5195-49F9-85B1-1B69F5B736DA}" destId="{41AF7ED8-F2BC-45FE-8A7F-9CCA552A8989}" srcOrd="8" destOrd="0" presId="urn:microsoft.com/office/officeart/2005/8/layout/radial5"/>
    <dgm:cxn modelId="{811776CA-369C-4FA9-924E-35E73F40D379}" type="presParOf" srcId="{47842E32-5195-49F9-85B1-1B69F5B736DA}" destId="{7ED5536A-F3C5-4D72-A744-9C83EF21453E}" srcOrd="9" destOrd="0" presId="urn:microsoft.com/office/officeart/2005/8/layout/radial5"/>
    <dgm:cxn modelId="{BF17ECE9-FB9E-4430-987F-D18C4855722B}" type="presParOf" srcId="{7ED5536A-F3C5-4D72-A744-9C83EF21453E}" destId="{A9F42C95-C894-4306-BC0C-A6DF35F6CD65}" srcOrd="0" destOrd="0" presId="urn:microsoft.com/office/officeart/2005/8/layout/radial5"/>
    <dgm:cxn modelId="{D4839353-5512-490E-93BC-50681B257B17}" type="presParOf" srcId="{47842E32-5195-49F9-85B1-1B69F5B736DA}" destId="{65084F6B-4E1E-4D89-A5B1-AEA274C93221}" srcOrd="10" destOrd="0" presId="urn:microsoft.com/office/officeart/2005/8/layout/radial5"/>
    <dgm:cxn modelId="{0F8468A0-6CDA-4FEF-B1EA-28B68C162EB7}" type="presParOf" srcId="{47842E32-5195-49F9-85B1-1B69F5B736DA}" destId="{C89C8DC4-3AE5-4E95-A8EA-8C554BED240A}" srcOrd="11" destOrd="0" presId="urn:microsoft.com/office/officeart/2005/8/layout/radial5"/>
    <dgm:cxn modelId="{BDAA1C41-50F1-433D-91DB-36430AD7C2FD}" type="presParOf" srcId="{C89C8DC4-3AE5-4E95-A8EA-8C554BED240A}" destId="{CB731F21-4568-491E-AF55-9DDD80E69E54}" srcOrd="0" destOrd="0" presId="urn:microsoft.com/office/officeart/2005/8/layout/radial5"/>
    <dgm:cxn modelId="{5E80D303-9DAE-403F-B048-127F0323E51F}" type="presParOf" srcId="{47842E32-5195-49F9-85B1-1B69F5B736DA}" destId="{99408038-FEB5-4328-B606-14950D0AF3F4}" srcOrd="12" destOrd="0" presId="urn:microsoft.com/office/officeart/2005/8/layout/radial5"/>
    <dgm:cxn modelId="{55EA1DAD-8D96-4D03-AFC1-00E0725ABC60}" type="presParOf" srcId="{47842E32-5195-49F9-85B1-1B69F5B736DA}" destId="{BF13DE84-3D46-4935-BAB6-8F5DA33A3DCC}" srcOrd="13" destOrd="0" presId="urn:microsoft.com/office/officeart/2005/8/layout/radial5"/>
    <dgm:cxn modelId="{4300F9EB-B081-4D26-9D32-2C33060B5E4D}" type="presParOf" srcId="{BF13DE84-3D46-4935-BAB6-8F5DA33A3DCC}" destId="{036FF213-E33E-4E3A-8307-7EA19E3336C0}" srcOrd="0" destOrd="0" presId="urn:microsoft.com/office/officeart/2005/8/layout/radial5"/>
    <dgm:cxn modelId="{9C8ECB87-4E0E-4DF1-BF02-9F09AB7F76ED}" type="presParOf" srcId="{47842E32-5195-49F9-85B1-1B69F5B736DA}" destId="{2F85BBB2-004C-409C-A619-7B150A37F371}" srcOrd="14" destOrd="0" presId="urn:microsoft.com/office/officeart/2005/8/layout/radial5"/>
    <dgm:cxn modelId="{FE42F048-32DB-425B-AC7B-11BE6AB5403F}" type="presParOf" srcId="{47842E32-5195-49F9-85B1-1B69F5B736DA}" destId="{9D92CB76-DD95-4BD6-B145-E19B84B55BA7}" srcOrd="15" destOrd="0" presId="urn:microsoft.com/office/officeart/2005/8/layout/radial5"/>
    <dgm:cxn modelId="{74586BBA-6F49-479D-BFAB-B4109DDE2DB8}" type="presParOf" srcId="{9D92CB76-DD95-4BD6-B145-E19B84B55BA7}" destId="{83904D81-274D-44C7-8183-084B5BF6C320}" srcOrd="0" destOrd="0" presId="urn:microsoft.com/office/officeart/2005/8/layout/radial5"/>
    <dgm:cxn modelId="{80F7151C-9D72-443A-8210-4EB7C4D37329}" type="presParOf" srcId="{47842E32-5195-49F9-85B1-1B69F5B736DA}" destId="{6E565C8C-FA5B-402B-8BDB-A10A6E581557}" srcOrd="16" destOrd="0" presId="urn:microsoft.com/office/officeart/2005/8/layout/radial5"/>
    <dgm:cxn modelId="{119FA26F-1A2A-4B40-BAAF-1DF8E6E68752}" type="presParOf" srcId="{47842E32-5195-49F9-85B1-1B69F5B736DA}" destId="{2AEB2251-71E2-42EB-8C3B-6FA42D63E96E}" srcOrd="17" destOrd="0" presId="urn:microsoft.com/office/officeart/2005/8/layout/radial5"/>
    <dgm:cxn modelId="{AB7EF82D-828E-461A-82DD-0B07AE25B46F}" type="presParOf" srcId="{2AEB2251-71E2-42EB-8C3B-6FA42D63E96E}" destId="{E5C608EC-C2A9-4035-99A4-1C975F32E85D}" srcOrd="0" destOrd="0" presId="urn:microsoft.com/office/officeart/2005/8/layout/radial5"/>
    <dgm:cxn modelId="{BB5CAB72-7620-4012-B701-919D121905A5}" type="presParOf" srcId="{47842E32-5195-49F9-85B1-1B69F5B736DA}" destId="{95EDC14F-0826-4303-89DF-62D23E659E0A}" srcOrd="18" destOrd="0" presId="urn:microsoft.com/office/officeart/2005/8/layout/radial5"/>
    <dgm:cxn modelId="{2EA252F8-922F-4476-A751-311934FFA5F6}" type="presParOf" srcId="{47842E32-5195-49F9-85B1-1B69F5B736DA}" destId="{E4FB8826-4D1A-4EBC-B47A-FE3EEFBF0F26}" srcOrd="19" destOrd="0" presId="urn:microsoft.com/office/officeart/2005/8/layout/radial5"/>
    <dgm:cxn modelId="{21CAC6C1-453A-4580-BAF6-D795BE30741F}" type="presParOf" srcId="{E4FB8826-4D1A-4EBC-B47A-FE3EEFBF0F26}" destId="{78D91544-4EA6-4972-9DE7-A051782F0999}" srcOrd="0" destOrd="0" presId="urn:microsoft.com/office/officeart/2005/8/layout/radial5"/>
    <dgm:cxn modelId="{03054D6A-57F3-43CB-ACBC-A872C7C7B324}" type="presParOf" srcId="{47842E32-5195-49F9-85B1-1B69F5B736DA}" destId="{FE08F9A1-B130-45C8-AC1E-573807EDDD36}" srcOrd="20" destOrd="0" presId="urn:microsoft.com/office/officeart/2005/8/layout/radial5"/>
    <dgm:cxn modelId="{6BF66F31-A298-4250-BE9C-7AA0F639EE58}" type="presParOf" srcId="{47842E32-5195-49F9-85B1-1B69F5B736DA}" destId="{BBCEEC14-A75B-448F-A971-21B2E4AE9713}" srcOrd="21" destOrd="0" presId="urn:microsoft.com/office/officeart/2005/8/layout/radial5"/>
    <dgm:cxn modelId="{780FD049-9871-4142-B50C-5862694C6046}" type="presParOf" srcId="{BBCEEC14-A75B-448F-A971-21B2E4AE9713}" destId="{15228D93-10FD-4F02-9FC8-1C1807FFE619}" srcOrd="0" destOrd="0" presId="urn:microsoft.com/office/officeart/2005/8/layout/radial5"/>
    <dgm:cxn modelId="{02477486-73E3-4437-B41B-F6A5270F459E}" type="presParOf" srcId="{47842E32-5195-49F9-85B1-1B69F5B736DA}" destId="{3E6D9B89-057F-4F42-8CD0-30C6201135C7}"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24067-CF72-5941-BDFB-151B2EB6C24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13221659-2617-4E43-866B-DD89CABCB500}">
      <dgm:prSet phldrT="[Text]"/>
      <dgm:spPr>
        <a:solidFill>
          <a:schemeClr val="accent2"/>
        </a:solidFill>
      </dgm:spPr>
      <dgm:t>
        <a:bodyPr/>
        <a:lstStyle/>
        <a:p>
          <a:pPr rtl="0"/>
          <a:r>
            <a:rPr lang="en-US" b="1" dirty="0">
              <a:latin typeface="Franklin Gothic Book"/>
            </a:rPr>
            <a:t>Kari Flaherty Ajinomoto</a:t>
          </a:r>
          <a:endParaRPr lang="en-US" dirty="0">
            <a:latin typeface="Franklin Gothic Book"/>
          </a:endParaRPr>
        </a:p>
      </dgm:t>
    </dgm:pt>
    <dgm:pt modelId="{566E2BDE-6116-9444-9D49-2AB3CFDDB47D}" type="parTrans" cxnId="{AB5029FF-839E-C148-A5C3-7ADE209C5F34}">
      <dgm:prSet/>
      <dgm:spPr/>
      <dgm:t>
        <a:bodyPr/>
        <a:lstStyle/>
        <a:p>
          <a:endParaRPr lang="en-US"/>
        </a:p>
      </dgm:t>
    </dgm:pt>
    <dgm:pt modelId="{1F7C57F5-1AD1-AC4F-92FA-031E57A8282B}" type="sibTrans" cxnId="{AB5029FF-839E-C148-A5C3-7ADE209C5F34}">
      <dgm:prSet/>
      <dgm:spPr/>
      <dgm:t>
        <a:bodyPr/>
        <a:lstStyle/>
        <a:p>
          <a:endParaRPr lang="en-US"/>
        </a:p>
      </dgm:t>
    </dgm:pt>
    <dgm:pt modelId="{40B51F03-0358-F641-A446-F453C31F808D}">
      <dgm:prSet phldrT="[Text]"/>
      <dgm:spPr>
        <a:solidFill>
          <a:schemeClr val="accent2"/>
        </a:solidFill>
      </dgm:spPr>
      <dgm:t>
        <a:bodyPr/>
        <a:lstStyle/>
        <a:p>
          <a:pPr rtl="0"/>
          <a:r>
            <a:rPr lang="en-US" b="1">
              <a:latin typeface="Franklin Gothic Book"/>
            </a:rPr>
            <a:t>Randy Westman</a:t>
          </a:r>
          <a:r>
            <a:rPr lang="en-US">
              <a:latin typeface="Franklin Gothic Book"/>
            </a:rPr>
            <a:t> Johnson Machine Works</a:t>
          </a:r>
        </a:p>
      </dgm:t>
    </dgm:pt>
    <dgm:pt modelId="{CAFF5C58-92E1-044A-873C-79527A8E7260}" type="parTrans" cxnId="{6FA0A200-8A6A-BD42-AE25-84EEC1552DCC}">
      <dgm:prSet/>
      <dgm:spPr/>
      <dgm:t>
        <a:bodyPr/>
        <a:lstStyle/>
        <a:p>
          <a:endParaRPr lang="en-US"/>
        </a:p>
      </dgm:t>
    </dgm:pt>
    <dgm:pt modelId="{E6B5F67D-4BF9-3842-B261-61BC2272235B}" type="sibTrans" cxnId="{6FA0A200-8A6A-BD42-AE25-84EEC1552DCC}">
      <dgm:prSet/>
      <dgm:spPr/>
      <dgm:t>
        <a:bodyPr/>
        <a:lstStyle/>
        <a:p>
          <a:endParaRPr lang="en-US"/>
        </a:p>
      </dgm:t>
    </dgm:pt>
    <dgm:pt modelId="{11F80671-DDB0-2B4F-82CF-CB660EB0CE69}">
      <dgm:prSet phldrT="[Text]"/>
      <dgm:spPr>
        <a:solidFill>
          <a:schemeClr val="accent2"/>
        </a:solidFill>
      </dgm:spPr>
      <dgm:t>
        <a:bodyPr/>
        <a:lstStyle/>
        <a:p>
          <a:pPr rtl="0"/>
          <a:r>
            <a:rPr lang="en-US" b="1">
              <a:latin typeface="Franklin Gothic Book"/>
            </a:rPr>
            <a:t>Natalie McGee</a:t>
          </a:r>
          <a:r>
            <a:rPr lang="en-US">
              <a:latin typeface="Franklin Gothic Book"/>
            </a:rPr>
            <a:t> Lucas County Health Center</a:t>
          </a:r>
        </a:p>
      </dgm:t>
    </dgm:pt>
    <dgm:pt modelId="{CEE0660F-46E5-704E-ACC1-57C2E026C4D2}" type="parTrans" cxnId="{B093D69B-CCD3-FC43-9265-5073323CD735}">
      <dgm:prSet/>
      <dgm:spPr/>
      <dgm:t>
        <a:bodyPr/>
        <a:lstStyle/>
        <a:p>
          <a:endParaRPr lang="en-US"/>
        </a:p>
      </dgm:t>
    </dgm:pt>
    <dgm:pt modelId="{E6986A5E-43E5-4E4F-A582-505F1C2666A8}" type="sibTrans" cxnId="{B093D69B-CCD3-FC43-9265-5073323CD735}">
      <dgm:prSet/>
      <dgm:spPr/>
      <dgm:t>
        <a:bodyPr/>
        <a:lstStyle/>
        <a:p>
          <a:endParaRPr lang="en-US"/>
        </a:p>
      </dgm:t>
    </dgm:pt>
    <dgm:pt modelId="{6D75768E-42F7-2A4D-B456-6BA92825A273}">
      <dgm:prSet phldrT="[Text]"/>
      <dgm:spPr>
        <a:solidFill>
          <a:schemeClr val="accent2"/>
        </a:solidFill>
      </dgm:spPr>
      <dgm:t>
        <a:bodyPr/>
        <a:lstStyle/>
        <a:p>
          <a:pPr rtl="0"/>
          <a:r>
            <a:rPr lang="en-US" b="1" dirty="0">
              <a:latin typeface="Franklin Gothic Book"/>
            </a:rPr>
            <a:t>Dillion Smith Farm Bureau</a:t>
          </a:r>
          <a:endParaRPr lang="en-US" dirty="0">
            <a:latin typeface="Franklin Gothic Book"/>
          </a:endParaRPr>
        </a:p>
      </dgm:t>
    </dgm:pt>
    <dgm:pt modelId="{CE9DD29B-049B-CC4A-B68A-3D555E1D021F}" type="parTrans" cxnId="{90DDD913-DEE4-E646-A390-5BF2DF40ED79}">
      <dgm:prSet/>
      <dgm:spPr/>
      <dgm:t>
        <a:bodyPr/>
        <a:lstStyle/>
        <a:p>
          <a:endParaRPr lang="en-US"/>
        </a:p>
      </dgm:t>
    </dgm:pt>
    <dgm:pt modelId="{4C6DF659-A034-A145-806B-BFE4D6E06AE7}" type="sibTrans" cxnId="{90DDD913-DEE4-E646-A390-5BF2DF40ED79}">
      <dgm:prSet/>
      <dgm:spPr/>
      <dgm:t>
        <a:bodyPr/>
        <a:lstStyle/>
        <a:p>
          <a:endParaRPr lang="en-US"/>
        </a:p>
      </dgm:t>
    </dgm:pt>
    <dgm:pt modelId="{F752D7D9-0DEE-2A40-A3CE-22FF629EC5AE}">
      <dgm:prSet phldrT="[Text]"/>
      <dgm:spPr>
        <a:solidFill>
          <a:schemeClr val="accent2"/>
        </a:solidFill>
      </dgm:spPr>
      <dgm:t>
        <a:bodyPr/>
        <a:lstStyle/>
        <a:p>
          <a:pPr rtl="0"/>
          <a:r>
            <a:rPr lang="en-US" b="1">
              <a:latin typeface="Franklin Gothic Book"/>
            </a:rPr>
            <a:t>Zenna Boyd</a:t>
          </a:r>
          <a:r>
            <a:rPr lang="en-US">
              <a:latin typeface="Franklin Gothic Book"/>
            </a:rPr>
            <a:t> Ottumwa JBS</a:t>
          </a:r>
        </a:p>
      </dgm:t>
    </dgm:pt>
    <dgm:pt modelId="{5C967B08-61EA-1542-92AC-9A31458D9D94}" type="parTrans" cxnId="{A332FC0A-496D-9748-B5EC-EB5081C4C321}">
      <dgm:prSet/>
      <dgm:spPr/>
      <dgm:t>
        <a:bodyPr/>
        <a:lstStyle/>
        <a:p>
          <a:endParaRPr lang="en-US"/>
        </a:p>
      </dgm:t>
    </dgm:pt>
    <dgm:pt modelId="{01C4853F-4379-FB49-B689-492DB0A6810E}" type="sibTrans" cxnId="{A332FC0A-496D-9748-B5EC-EB5081C4C321}">
      <dgm:prSet/>
      <dgm:spPr/>
      <dgm:t>
        <a:bodyPr/>
        <a:lstStyle/>
        <a:p>
          <a:endParaRPr lang="en-US"/>
        </a:p>
      </dgm:t>
    </dgm:pt>
    <dgm:pt modelId="{301A212E-6882-DB45-B298-11875A22FB2E}">
      <dgm:prSet phldrT="[Text]"/>
      <dgm:spPr>
        <a:solidFill>
          <a:schemeClr val="accent2"/>
        </a:solidFill>
      </dgm:spPr>
      <dgm:t>
        <a:bodyPr/>
        <a:lstStyle/>
        <a:p>
          <a:pPr rtl="0"/>
          <a:r>
            <a:rPr lang="en-US" b="1">
              <a:latin typeface="Franklin Gothic Book"/>
            </a:rPr>
            <a:t>John Hall</a:t>
          </a:r>
          <a:r>
            <a:rPr lang="en-US">
              <a:latin typeface="Franklin Gothic Book"/>
            </a:rPr>
            <a:t> Marshalltown Area Chamber of Commerce</a:t>
          </a:r>
        </a:p>
      </dgm:t>
    </dgm:pt>
    <dgm:pt modelId="{1935D832-6D6F-F74F-8114-CE06CC8868F7}" type="parTrans" cxnId="{E22846A5-3DFB-4848-A5AE-BF700C34B42B}">
      <dgm:prSet/>
      <dgm:spPr/>
      <dgm:t>
        <a:bodyPr/>
        <a:lstStyle/>
        <a:p>
          <a:endParaRPr lang="en-US"/>
        </a:p>
      </dgm:t>
    </dgm:pt>
    <dgm:pt modelId="{1E1D558F-940B-1643-95C2-0EDA9972C420}" type="sibTrans" cxnId="{E22846A5-3DFB-4848-A5AE-BF700C34B42B}">
      <dgm:prSet/>
      <dgm:spPr/>
      <dgm:t>
        <a:bodyPr/>
        <a:lstStyle/>
        <a:p>
          <a:endParaRPr lang="en-US"/>
        </a:p>
      </dgm:t>
    </dgm:pt>
    <dgm:pt modelId="{E3AA3292-15AD-D743-BF56-D72A4220CD28}">
      <dgm:prSet phldrT="[Text]"/>
      <dgm:spPr>
        <a:solidFill>
          <a:schemeClr val="accent2"/>
        </a:solidFill>
      </dgm:spPr>
      <dgm:t>
        <a:bodyPr/>
        <a:lstStyle/>
        <a:p>
          <a:pPr rtl="0"/>
          <a:r>
            <a:rPr lang="en-US" b="1">
              <a:latin typeface="Franklin Gothic Book"/>
            </a:rPr>
            <a:t>Warren Schaefer</a:t>
          </a:r>
          <a:r>
            <a:rPr lang="en-US">
              <a:latin typeface="Franklin Gothic Book"/>
            </a:rPr>
            <a:t> Agri-Industrial Plastics Company</a:t>
          </a:r>
        </a:p>
      </dgm:t>
    </dgm:pt>
    <dgm:pt modelId="{C8A72430-FED2-DF4F-BCEA-B78F1AD1116F}" type="parTrans" cxnId="{731EB87E-27CA-3A44-BB6C-5787FC306132}">
      <dgm:prSet/>
      <dgm:spPr/>
      <dgm:t>
        <a:bodyPr/>
        <a:lstStyle/>
        <a:p>
          <a:endParaRPr lang="en-US"/>
        </a:p>
      </dgm:t>
    </dgm:pt>
    <dgm:pt modelId="{08C6EBD6-230B-E04C-A764-4638F2088F54}" type="sibTrans" cxnId="{731EB87E-27CA-3A44-BB6C-5787FC306132}">
      <dgm:prSet/>
      <dgm:spPr/>
      <dgm:t>
        <a:bodyPr/>
        <a:lstStyle/>
        <a:p>
          <a:endParaRPr lang="en-US"/>
        </a:p>
      </dgm:t>
    </dgm:pt>
    <dgm:pt modelId="{6E725212-737F-EF43-AD99-CBF8E1B00C5F}">
      <dgm:prSet phldrT="[Text]"/>
      <dgm:spPr>
        <a:solidFill>
          <a:schemeClr val="accent2"/>
        </a:solidFill>
      </dgm:spPr>
      <dgm:t>
        <a:bodyPr/>
        <a:lstStyle/>
        <a:p>
          <a:pPr rtl="0"/>
          <a:r>
            <a:rPr lang="en-US" b="1" dirty="0">
              <a:latin typeface="Franklin Gothic Book"/>
            </a:rPr>
            <a:t>Trena Beske</a:t>
          </a:r>
          <a:r>
            <a:rPr lang="en-US" dirty="0">
              <a:latin typeface="Franklin Gothic Book"/>
            </a:rPr>
            <a:t> Benchwarmers</a:t>
          </a:r>
        </a:p>
      </dgm:t>
    </dgm:pt>
    <dgm:pt modelId="{9D4B7CD8-40B4-3947-9E01-85A7258D52C7}" type="parTrans" cxnId="{FE94A3FD-79F9-0C49-A743-F46C455FEDF7}">
      <dgm:prSet/>
      <dgm:spPr/>
      <dgm:t>
        <a:bodyPr/>
        <a:lstStyle/>
        <a:p>
          <a:endParaRPr lang="en-US"/>
        </a:p>
      </dgm:t>
    </dgm:pt>
    <dgm:pt modelId="{2BE47199-42F1-F247-9F6A-16CE1854AE12}" type="sibTrans" cxnId="{FE94A3FD-79F9-0C49-A743-F46C455FEDF7}">
      <dgm:prSet/>
      <dgm:spPr/>
      <dgm:t>
        <a:bodyPr/>
        <a:lstStyle/>
        <a:p>
          <a:endParaRPr lang="en-US"/>
        </a:p>
      </dgm:t>
    </dgm:pt>
    <dgm:pt modelId="{C5B65266-00B9-6D4E-9CC1-A598CC3D7E4D}">
      <dgm:prSet phldrT="[Text]"/>
      <dgm:spPr>
        <a:solidFill>
          <a:schemeClr val="accent4"/>
        </a:solidFill>
      </dgm:spPr>
      <dgm:t>
        <a:bodyPr/>
        <a:lstStyle/>
        <a:p>
          <a:pPr rtl="0"/>
          <a:r>
            <a:rPr lang="en-US" b="1" dirty="0">
              <a:latin typeface="Franklin Gothic Book"/>
            </a:rPr>
            <a:t>Lori Wildman</a:t>
          </a:r>
          <a:r>
            <a:rPr lang="en-US" dirty="0">
              <a:latin typeface="Franklin Gothic Book"/>
            </a:rPr>
            <a:t> Alliant Energy</a:t>
          </a:r>
        </a:p>
      </dgm:t>
    </dgm:pt>
    <dgm:pt modelId="{E479EE61-5290-E94F-87D6-1B9624DCCDC4}" type="parTrans" cxnId="{7B37B839-E5F5-F645-A76C-C59A89832D87}">
      <dgm:prSet/>
      <dgm:spPr/>
      <dgm:t>
        <a:bodyPr/>
        <a:lstStyle/>
        <a:p>
          <a:endParaRPr lang="en-US"/>
        </a:p>
      </dgm:t>
    </dgm:pt>
    <dgm:pt modelId="{31BEAB33-5617-EF4D-91B2-A6D45336813F}" type="sibTrans" cxnId="{7B37B839-E5F5-F645-A76C-C59A89832D87}">
      <dgm:prSet/>
      <dgm:spPr/>
      <dgm:t>
        <a:bodyPr/>
        <a:lstStyle/>
        <a:p>
          <a:endParaRPr lang="en-US"/>
        </a:p>
      </dgm:t>
    </dgm:pt>
    <dgm:pt modelId="{D86F0BC1-4129-6A4B-B4FC-D14AC2866156}">
      <dgm:prSet phldrT="[Text]"/>
      <dgm:spPr>
        <a:solidFill>
          <a:schemeClr val="accent4"/>
        </a:solidFill>
      </dgm:spPr>
      <dgm:t>
        <a:bodyPr/>
        <a:lstStyle/>
        <a:p>
          <a:pPr rtl="0"/>
          <a:r>
            <a:rPr lang="en-US" b="1" dirty="0">
              <a:latin typeface="Franklin Gothic Book"/>
            </a:rPr>
            <a:t>Dan </a:t>
          </a:r>
          <a:r>
            <a:rPr lang="en-US" b="1" dirty="0" err="1">
              <a:latin typeface="Franklin Gothic Book"/>
            </a:rPr>
            <a:t>Beeding</a:t>
          </a:r>
          <a:r>
            <a:rPr lang="en-US" dirty="0">
              <a:latin typeface="Franklin Gothic Book"/>
            </a:rPr>
            <a:t> International Brotherhood of Electrical Workers</a:t>
          </a:r>
        </a:p>
      </dgm:t>
    </dgm:pt>
    <dgm:pt modelId="{A9F0214A-C258-1E46-AC6F-830D9C137628}" type="parTrans" cxnId="{DB40013C-DD11-F246-B9D9-9DB6B565B2A6}">
      <dgm:prSet/>
      <dgm:spPr/>
      <dgm:t>
        <a:bodyPr/>
        <a:lstStyle/>
        <a:p>
          <a:endParaRPr lang="en-US"/>
        </a:p>
      </dgm:t>
    </dgm:pt>
    <dgm:pt modelId="{1A2F7E48-E02A-0E41-87E9-A1A65D9F5067}" type="sibTrans" cxnId="{DB40013C-DD11-F246-B9D9-9DB6B565B2A6}">
      <dgm:prSet/>
      <dgm:spPr/>
      <dgm:t>
        <a:bodyPr/>
        <a:lstStyle/>
        <a:p>
          <a:endParaRPr lang="en-US"/>
        </a:p>
      </dgm:t>
    </dgm:pt>
    <dgm:pt modelId="{62EC8E10-7FAB-F346-ADE5-8338A17EC57F}">
      <dgm:prSet phldrT="[Text]"/>
      <dgm:spPr>
        <a:solidFill>
          <a:schemeClr val="tx2"/>
        </a:solidFill>
      </dgm:spPr>
      <dgm:t>
        <a:bodyPr/>
        <a:lstStyle/>
        <a:p>
          <a:pPr rtl="0"/>
          <a:r>
            <a:rPr lang="en-US" b="1" dirty="0">
              <a:latin typeface="Franklin Gothic Book"/>
            </a:rPr>
            <a:t>Jon Klaus</a:t>
          </a:r>
        </a:p>
        <a:p>
          <a:pPr rtl="0"/>
          <a:r>
            <a:rPr lang="en-US" b="1" dirty="0">
              <a:latin typeface="Franklin Gothic Book"/>
            </a:rPr>
            <a:t>Indian Hills Community College</a:t>
          </a:r>
          <a:endParaRPr lang="en-US" dirty="0">
            <a:latin typeface="Franklin Gothic Book"/>
          </a:endParaRPr>
        </a:p>
      </dgm:t>
    </dgm:pt>
    <dgm:pt modelId="{74163ED4-EBB5-4E4A-96D7-A115545C7825}" type="parTrans" cxnId="{4FF3D295-4337-EB47-A4C2-A06DED06CEA8}">
      <dgm:prSet/>
      <dgm:spPr/>
      <dgm:t>
        <a:bodyPr/>
        <a:lstStyle/>
        <a:p>
          <a:endParaRPr lang="en-US"/>
        </a:p>
      </dgm:t>
    </dgm:pt>
    <dgm:pt modelId="{F681892B-1333-4540-8D20-489C4636E64E}" type="sibTrans" cxnId="{4FF3D295-4337-EB47-A4C2-A06DED06CEA8}">
      <dgm:prSet/>
      <dgm:spPr/>
      <dgm:t>
        <a:bodyPr/>
        <a:lstStyle/>
        <a:p>
          <a:endParaRPr lang="en-US"/>
        </a:p>
      </dgm:t>
    </dgm:pt>
    <dgm:pt modelId="{E4AE97B4-3EB5-4948-91BA-DCC1994E2098}">
      <dgm:prSet phldrT="[Text]"/>
      <dgm:spPr>
        <a:solidFill>
          <a:schemeClr val="tx2"/>
        </a:solidFill>
      </dgm:spPr>
      <dgm:t>
        <a:bodyPr/>
        <a:lstStyle/>
        <a:p>
          <a:pPr rtl="0"/>
          <a:r>
            <a:rPr lang="en-US" b="1">
              <a:latin typeface="Franklin Gothic Book"/>
            </a:rPr>
            <a:t>Jennifer Wilson</a:t>
          </a:r>
          <a:r>
            <a:rPr lang="en-US">
              <a:latin typeface="Franklin Gothic Book"/>
            </a:rPr>
            <a:t> Indian Hills Community College</a:t>
          </a:r>
        </a:p>
      </dgm:t>
    </dgm:pt>
    <dgm:pt modelId="{54A68BDA-C13E-E84E-982F-D354D130F1E7}" type="parTrans" cxnId="{47FFD2C9-A3F0-CD44-AB4F-AA9A571EB77B}">
      <dgm:prSet/>
      <dgm:spPr/>
      <dgm:t>
        <a:bodyPr/>
        <a:lstStyle/>
        <a:p>
          <a:endParaRPr lang="en-US"/>
        </a:p>
      </dgm:t>
    </dgm:pt>
    <dgm:pt modelId="{771A3E08-294B-6844-9BD4-4C40C3D41AF4}" type="sibTrans" cxnId="{47FFD2C9-A3F0-CD44-AB4F-AA9A571EB77B}">
      <dgm:prSet/>
      <dgm:spPr/>
      <dgm:t>
        <a:bodyPr/>
        <a:lstStyle/>
        <a:p>
          <a:endParaRPr lang="en-US"/>
        </a:p>
      </dgm:t>
    </dgm:pt>
    <dgm:pt modelId="{D1CDA547-2CED-1D47-A969-296763009086}">
      <dgm:prSet phldrT="[Text]"/>
      <dgm:spPr>
        <a:solidFill>
          <a:schemeClr val="accent5"/>
        </a:solidFill>
      </dgm:spPr>
      <dgm:t>
        <a:bodyPr/>
        <a:lstStyle/>
        <a:p>
          <a:pPr rtl="0"/>
          <a:r>
            <a:rPr lang="en-US" b="1">
              <a:latin typeface="Franklin Gothic Book"/>
            </a:rPr>
            <a:t>Shea Griener Greater Ottumwa Partners In Progress</a:t>
          </a:r>
          <a:endParaRPr lang="en-US"/>
        </a:p>
      </dgm:t>
    </dgm:pt>
    <dgm:pt modelId="{8E1FD253-A4AA-524D-8604-4BF0DAAF5B7A}" type="parTrans" cxnId="{895F05C5-0D30-424C-9BA5-DAABDA6B667B}">
      <dgm:prSet/>
      <dgm:spPr/>
      <dgm:t>
        <a:bodyPr/>
        <a:lstStyle/>
        <a:p>
          <a:endParaRPr lang="en-US"/>
        </a:p>
      </dgm:t>
    </dgm:pt>
    <dgm:pt modelId="{9C4E52EB-DD15-8543-B14B-566DC0859123}" type="sibTrans" cxnId="{895F05C5-0D30-424C-9BA5-DAABDA6B667B}">
      <dgm:prSet/>
      <dgm:spPr/>
      <dgm:t>
        <a:bodyPr/>
        <a:lstStyle/>
        <a:p>
          <a:endParaRPr lang="en-US"/>
        </a:p>
      </dgm:t>
    </dgm:pt>
    <dgm:pt modelId="{278530E7-2639-5146-B3B7-96159354037D}">
      <dgm:prSet phldrT="[Text]"/>
      <dgm:spPr>
        <a:solidFill>
          <a:schemeClr val="accent5"/>
        </a:solidFill>
      </dgm:spPr>
      <dgm:t>
        <a:bodyPr/>
        <a:lstStyle/>
        <a:p>
          <a:pPr rtl="0"/>
          <a:r>
            <a:rPr lang="en-US" b="1" dirty="0">
              <a:latin typeface="Franklin Gothic Book"/>
            </a:rPr>
            <a:t>Micheal Cockrum</a:t>
          </a:r>
          <a:r>
            <a:rPr lang="en-US" dirty="0">
              <a:latin typeface="Franklin Gothic Book"/>
            </a:rPr>
            <a:t> IowaWORKS</a:t>
          </a:r>
        </a:p>
      </dgm:t>
    </dgm:pt>
    <dgm:pt modelId="{0645BFF1-B2E9-164A-90C5-9D12225EFCF2}" type="parTrans" cxnId="{82DEA8BE-69F2-C346-A6ED-3A46B3331E89}">
      <dgm:prSet/>
      <dgm:spPr/>
      <dgm:t>
        <a:bodyPr/>
        <a:lstStyle/>
        <a:p>
          <a:endParaRPr lang="en-US"/>
        </a:p>
      </dgm:t>
    </dgm:pt>
    <dgm:pt modelId="{D26C0991-3D0D-6141-901D-885BF78FF77B}" type="sibTrans" cxnId="{82DEA8BE-69F2-C346-A6ED-3A46B3331E89}">
      <dgm:prSet/>
      <dgm:spPr/>
      <dgm:t>
        <a:bodyPr/>
        <a:lstStyle/>
        <a:p>
          <a:endParaRPr lang="en-US"/>
        </a:p>
      </dgm:t>
    </dgm:pt>
    <dgm:pt modelId="{2A3ACAE1-3909-584D-A2FB-CD5F5EC84CDB}">
      <dgm:prSet phldrT="[Text]"/>
      <dgm:spPr>
        <a:solidFill>
          <a:schemeClr val="accent5"/>
        </a:solidFill>
      </dgm:spPr>
      <dgm:t>
        <a:bodyPr/>
        <a:lstStyle/>
        <a:p>
          <a:pPr rtl="0"/>
          <a:r>
            <a:rPr lang="en-US" b="1">
              <a:latin typeface="Franklin Gothic Book"/>
            </a:rPr>
            <a:t>Kelli Hugo</a:t>
          </a:r>
          <a:r>
            <a:rPr lang="en-US">
              <a:latin typeface="Franklin Gothic Book"/>
            </a:rPr>
            <a:t> Iowa Vocational Rehabilitation Services </a:t>
          </a:r>
        </a:p>
      </dgm:t>
    </dgm:pt>
    <dgm:pt modelId="{661ED2B4-9624-C148-BDCE-65624B5D12E2}" type="parTrans" cxnId="{5B669B0A-10C6-DA48-8E43-F4A536450B34}">
      <dgm:prSet/>
      <dgm:spPr/>
      <dgm:t>
        <a:bodyPr/>
        <a:lstStyle/>
        <a:p>
          <a:endParaRPr lang="en-US"/>
        </a:p>
      </dgm:t>
    </dgm:pt>
    <dgm:pt modelId="{517F63CD-1F32-304B-8FDE-5E2340B9C69F}" type="sibTrans" cxnId="{5B669B0A-10C6-DA48-8E43-F4A536450B34}">
      <dgm:prSet/>
      <dgm:spPr/>
      <dgm:t>
        <a:bodyPr/>
        <a:lstStyle/>
        <a:p>
          <a:endParaRPr lang="en-US"/>
        </a:p>
      </dgm:t>
    </dgm:pt>
    <dgm:pt modelId="{9A698D3A-29F8-49CB-B6C7-D1EAC5EC1AA9}">
      <dgm:prSet phldr="0"/>
      <dgm:spPr>
        <a:solidFill>
          <a:schemeClr val="accent4"/>
        </a:solidFill>
      </dgm:spPr>
      <dgm:t>
        <a:bodyPr/>
        <a:lstStyle/>
        <a:p>
          <a:pPr rtl="0"/>
          <a:r>
            <a:rPr lang="en-US" b="1" dirty="0">
              <a:latin typeface="Franklin Gothic Book"/>
            </a:rPr>
            <a:t>Lindsay Cale</a:t>
          </a:r>
          <a:r>
            <a:rPr lang="en-US" dirty="0">
              <a:latin typeface="Franklin Gothic Book"/>
            </a:rPr>
            <a:t> Ottumwa Job Corps</a:t>
          </a:r>
        </a:p>
      </dgm:t>
    </dgm:pt>
    <dgm:pt modelId="{19B79868-26E7-4CA6-AE8F-EA14D202B0E5}" type="parTrans" cxnId="{A3072651-A400-3F4F-964B-368C54C6A101}">
      <dgm:prSet/>
      <dgm:spPr/>
      <dgm:t>
        <a:bodyPr/>
        <a:lstStyle/>
        <a:p>
          <a:endParaRPr lang="en-US"/>
        </a:p>
      </dgm:t>
    </dgm:pt>
    <dgm:pt modelId="{147FE250-323F-433E-9D40-6CCFA26EFC34}" type="sibTrans" cxnId="{A3072651-A400-3F4F-964B-368C54C6A101}">
      <dgm:prSet/>
      <dgm:spPr/>
      <dgm:t>
        <a:bodyPr/>
        <a:lstStyle/>
        <a:p>
          <a:endParaRPr lang="en-US"/>
        </a:p>
      </dgm:t>
    </dgm:pt>
    <dgm:pt modelId="{1A9DA56A-0444-F941-A17D-124B14EDE40F}">
      <dgm:prSet phldrT="[Text]"/>
      <dgm:spPr>
        <a:solidFill>
          <a:schemeClr val="accent2"/>
        </a:solidFill>
      </dgm:spPr>
      <dgm:t>
        <a:bodyPr/>
        <a:lstStyle/>
        <a:p>
          <a:pPr rtl="0"/>
          <a:r>
            <a:rPr lang="en-US" dirty="0">
              <a:latin typeface="Franklin Gothic Book"/>
            </a:rPr>
            <a:t>Business Open</a:t>
          </a:r>
        </a:p>
      </dgm:t>
    </dgm:pt>
    <dgm:pt modelId="{F31A6540-D123-484F-A9E9-3EBF33D5C93D}" type="parTrans" cxnId="{F8C0B816-8434-414F-87DE-2208F08BEBAE}">
      <dgm:prSet/>
      <dgm:spPr/>
      <dgm:t>
        <a:bodyPr/>
        <a:lstStyle/>
        <a:p>
          <a:endParaRPr lang="en-US"/>
        </a:p>
      </dgm:t>
    </dgm:pt>
    <dgm:pt modelId="{FB9299A5-E271-444C-9C79-75A541790AF6}" type="sibTrans" cxnId="{F8C0B816-8434-414F-87DE-2208F08BEBAE}">
      <dgm:prSet/>
      <dgm:spPr/>
      <dgm:t>
        <a:bodyPr/>
        <a:lstStyle/>
        <a:p>
          <a:endParaRPr lang="en-US"/>
        </a:p>
      </dgm:t>
    </dgm:pt>
    <dgm:pt modelId="{57F677C0-22F0-1B42-8894-00A6B49B2A25}">
      <dgm:prSet phldrT="[Text]"/>
      <dgm:spPr>
        <a:solidFill>
          <a:schemeClr val="accent2"/>
        </a:solidFill>
      </dgm:spPr>
      <dgm:t>
        <a:bodyPr/>
        <a:lstStyle/>
        <a:p>
          <a:pPr rtl="0"/>
          <a:r>
            <a:rPr lang="en-US" dirty="0">
              <a:latin typeface="Franklin Gothic Book"/>
            </a:rPr>
            <a:t>Business Open</a:t>
          </a:r>
        </a:p>
      </dgm:t>
    </dgm:pt>
    <dgm:pt modelId="{05144AFB-142D-7449-B434-21DC6D3D9336}" type="parTrans" cxnId="{4D529AE1-3EDC-F14B-A55A-DDD346627C46}">
      <dgm:prSet/>
      <dgm:spPr/>
      <dgm:t>
        <a:bodyPr/>
        <a:lstStyle/>
        <a:p>
          <a:endParaRPr lang="en-US"/>
        </a:p>
      </dgm:t>
    </dgm:pt>
    <dgm:pt modelId="{B071485D-470B-9F41-A3BD-3CDB9147F99F}" type="sibTrans" cxnId="{4D529AE1-3EDC-F14B-A55A-DDD346627C46}">
      <dgm:prSet/>
      <dgm:spPr/>
      <dgm:t>
        <a:bodyPr/>
        <a:lstStyle/>
        <a:p>
          <a:endParaRPr lang="en-US"/>
        </a:p>
      </dgm:t>
    </dgm:pt>
    <dgm:pt modelId="{2F8C19CA-3117-724E-BBCB-826F587A582E}">
      <dgm:prSet phldr="0"/>
      <dgm:spPr>
        <a:solidFill>
          <a:schemeClr val="accent4"/>
        </a:solidFill>
      </dgm:spPr>
      <dgm:t>
        <a:bodyPr/>
        <a:lstStyle/>
        <a:p>
          <a:pPr rtl="0"/>
          <a:r>
            <a:rPr lang="en-US" dirty="0">
              <a:latin typeface="Franklin Gothic Book"/>
            </a:rPr>
            <a:t>Union Rep Open</a:t>
          </a:r>
        </a:p>
      </dgm:t>
    </dgm:pt>
    <dgm:pt modelId="{205260DE-DA7C-DE4C-B750-D31FBF4A3C16}" type="parTrans" cxnId="{71A6C2DC-FF0C-A540-93B1-680406F14B92}">
      <dgm:prSet/>
      <dgm:spPr/>
      <dgm:t>
        <a:bodyPr/>
        <a:lstStyle/>
        <a:p>
          <a:endParaRPr lang="en-US"/>
        </a:p>
      </dgm:t>
    </dgm:pt>
    <dgm:pt modelId="{2AC8C522-D900-F04F-AE0A-F4FD774FF703}" type="sibTrans" cxnId="{71A6C2DC-FF0C-A540-93B1-680406F14B92}">
      <dgm:prSet/>
      <dgm:spPr/>
      <dgm:t>
        <a:bodyPr/>
        <a:lstStyle/>
        <a:p>
          <a:endParaRPr lang="en-US"/>
        </a:p>
      </dgm:t>
    </dgm:pt>
    <dgm:pt modelId="{DC96741A-5AD8-DE44-96E9-316FA05D5F14}" type="pres">
      <dgm:prSet presAssocID="{27A24067-CF72-5941-BDFB-151B2EB6C24F}" presName="diagram" presStyleCnt="0">
        <dgm:presLayoutVars>
          <dgm:dir/>
          <dgm:resizeHandles val="exact"/>
        </dgm:presLayoutVars>
      </dgm:prSet>
      <dgm:spPr/>
    </dgm:pt>
    <dgm:pt modelId="{D13B335F-8348-CD49-A5B1-F2480B6BE5D2}" type="pres">
      <dgm:prSet presAssocID="{13221659-2617-4E43-866B-DD89CABCB500}" presName="node" presStyleLbl="node1" presStyleIdx="0" presStyleCnt="19">
        <dgm:presLayoutVars>
          <dgm:bulletEnabled val="1"/>
        </dgm:presLayoutVars>
      </dgm:prSet>
      <dgm:spPr/>
    </dgm:pt>
    <dgm:pt modelId="{1CB8E688-A0AB-EC45-935C-12A67F8BA97E}" type="pres">
      <dgm:prSet presAssocID="{1F7C57F5-1AD1-AC4F-92FA-031E57A8282B}" presName="sibTrans" presStyleCnt="0"/>
      <dgm:spPr/>
    </dgm:pt>
    <dgm:pt modelId="{D9F395C4-5954-3E49-88ED-8A3EC545562A}" type="pres">
      <dgm:prSet presAssocID="{40B51F03-0358-F641-A446-F453C31F808D}" presName="node" presStyleLbl="node1" presStyleIdx="1" presStyleCnt="19">
        <dgm:presLayoutVars>
          <dgm:bulletEnabled val="1"/>
        </dgm:presLayoutVars>
      </dgm:prSet>
      <dgm:spPr/>
    </dgm:pt>
    <dgm:pt modelId="{5A67FF12-9745-1A44-9267-9C05F3F238E6}" type="pres">
      <dgm:prSet presAssocID="{E6B5F67D-4BF9-3842-B261-61BC2272235B}" presName="sibTrans" presStyleCnt="0"/>
      <dgm:spPr/>
    </dgm:pt>
    <dgm:pt modelId="{AEC57A53-1EFE-5144-BB37-D5BF612C17BA}" type="pres">
      <dgm:prSet presAssocID="{11F80671-DDB0-2B4F-82CF-CB660EB0CE69}" presName="node" presStyleLbl="node1" presStyleIdx="2" presStyleCnt="19">
        <dgm:presLayoutVars>
          <dgm:bulletEnabled val="1"/>
        </dgm:presLayoutVars>
      </dgm:prSet>
      <dgm:spPr/>
    </dgm:pt>
    <dgm:pt modelId="{CFC3B147-75FF-A645-AAEC-3BD841E2D57B}" type="pres">
      <dgm:prSet presAssocID="{E6986A5E-43E5-4E4F-A582-505F1C2666A8}" presName="sibTrans" presStyleCnt="0"/>
      <dgm:spPr/>
    </dgm:pt>
    <dgm:pt modelId="{61A58804-B74D-1F46-BF6B-7FC15FF75C63}" type="pres">
      <dgm:prSet presAssocID="{6D75768E-42F7-2A4D-B456-6BA92825A273}" presName="node" presStyleLbl="node1" presStyleIdx="3" presStyleCnt="19">
        <dgm:presLayoutVars>
          <dgm:bulletEnabled val="1"/>
        </dgm:presLayoutVars>
      </dgm:prSet>
      <dgm:spPr/>
    </dgm:pt>
    <dgm:pt modelId="{4B37ED6D-26F9-5241-95B7-8EFE6E12668E}" type="pres">
      <dgm:prSet presAssocID="{4C6DF659-A034-A145-806B-BFE4D6E06AE7}" presName="sibTrans" presStyleCnt="0"/>
      <dgm:spPr/>
    </dgm:pt>
    <dgm:pt modelId="{81FEF158-576C-8F4A-AAED-25E5D1B09AD2}" type="pres">
      <dgm:prSet presAssocID="{F752D7D9-0DEE-2A40-A3CE-22FF629EC5AE}" presName="node" presStyleLbl="node1" presStyleIdx="4" presStyleCnt="19">
        <dgm:presLayoutVars>
          <dgm:bulletEnabled val="1"/>
        </dgm:presLayoutVars>
      </dgm:prSet>
      <dgm:spPr/>
    </dgm:pt>
    <dgm:pt modelId="{E4662386-7561-B549-9879-71130C131EFF}" type="pres">
      <dgm:prSet presAssocID="{01C4853F-4379-FB49-B689-492DB0A6810E}" presName="sibTrans" presStyleCnt="0"/>
      <dgm:spPr/>
    </dgm:pt>
    <dgm:pt modelId="{3B116F00-C904-D44D-93F3-7CE88E638366}" type="pres">
      <dgm:prSet presAssocID="{301A212E-6882-DB45-B298-11875A22FB2E}" presName="node" presStyleLbl="node1" presStyleIdx="5" presStyleCnt="19">
        <dgm:presLayoutVars>
          <dgm:bulletEnabled val="1"/>
        </dgm:presLayoutVars>
      </dgm:prSet>
      <dgm:spPr/>
    </dgm:pt>
    <dgm:pt modelId="{1ED376BB-CC08-B443-949B-28E55E9F2B7F}" type="pres">
      <dgm:prSet presAssocID="{1E1D558F-940B-1643-95C2-0EDA9972C420}" presName="sibTrans" presStyleCnt="0"/>
      <dgm:spPr/>
    </dgm:pt>
    <dgm:pt modelId="{EE3737B7-4EBE-0845-BD3C-2A2BBFE3AA6A}" type="pres">
      <dgm:prSet presAssocID="{E3AA3292-15AD-D743-BF56-D72A4220CD28}" presName="node" presStyleLbl="node1" presStyleIdx="6" presStyleCnt="19">
        <dgm:presLayoutVars>
          <dgm:bulletEnabled val="1"/>
        </dgm:presLayoutVars>
      </dgm:prSet>
      <dgm:spPr/>
    </dgm:pt>
    <dgm:pt modelId="{A356C761-2528-A840-A0E1-E7B102D40CC3}" type="pres">
      <dgm:prSet presAssocID="{08C6EBD6-230B-E04C-A764-4638F2088F54}" presName="sibTrans" presStyleCnt="0"/>
      <dgm:spPr/>
    </dgm:pt>
    <dgm:pt modelId="{D76C6E49-40E5-6C42-B178-B9441927F159}" type="pres">
      <dgm:prSet presAssocID="{6E725212-737F-EF43-AD99-CBF8E1B00C5F}" presName="node" presStyleLbl="node1" presStyleIdx="7" presStyleCnt="19">
        <dgm:presLayoutVars>
          <dgm:bulletEnabled val="1"/>
        </dgm:presLayoutVars>
      </dgm:prSet>
      <dgm:spPr/>
    </dgm:pt>
    <dgm:pt modelId="{49A561FF-A4AD-ED48-8BF6-930348EF83D2}" type="pres">
      <dgm:prSet presAssocID="{2BE47199-42F1-F247-9F6A-16CE1854AE12}" presName="sibTrans" presStyleCnt="0"/>
      <dgm:spPr/>
    </dgm:pt>
    <dgm:pt modelId="{ECC1D347-70A6-9A43-A783-A5240C04BFA0}" type="pres">
      <dgm:prSet presAssocID="{1A9DA56A-0444-F941-A17D-124B14EDE40F}" presName="node" presStyleLbl="node1" presStyleIdx="8" presStyleCnt="19">
        <dgm:presLayoutVars>
          <dgm:bulletEnabled val="1"/>
        </dgm:presLayoutVars>
      </dgm:prSet>
      <dgm:spPr/>
    </dgm:pt>
    <dgm:pt modelId="{16603E61-742D-2D4E-ACBB-1C9E2A736E50}" type="pres">
      <dgm:prSet presAssocID="{FB9299A5-E271-444C-9C79-75A541790AF6}" presName="sibTrans" presStyleCnt="0"/>
      <dgm:spPr/>
    </dgm:pt>
    <dgm:pt modelId="{E0CBA103-5E1F-5941-BF69-05B9B2C4D1E1}" type="pres">
      <dgm:prSet presAssocID="{57F677C0-22F0-1B42-8894-00A6B49B2A25}" presName="node" presStyleLbl="node1" presStyleIdx="9" presStyleCnt="19">
        <dgm:presLayoutVars>
          <dgm:bulletEnabled val="1"/>
        </dgm:presLayoutVars>
      </dgm:prSet>
      <dgm:spPr/>
    </dgm:pt>
    <dgm:pt modelId="{22F880C1-2619-B549-9D07-A98F61EB0603}" type="pres">
      <dgm:prSet presAssocID="{B071485D-470B-9F41-A3BD-3CDB9147F99F}" presName="sibTrans" presStyleCnt="0"/>
      <dgm:spPr/>
    </dgm:pt>
    <dgm:pt modelId="{FC246B9C-B9DE-F14D-B671-903A25727F73}" type="pres">
      <dgm:prSet presAssocID="{C5B65266-00B9-6D4E-9CC1-A598CC3D7E4D}" presName="node" presStyleLbl="node1" presStyleIdx="10" presStyleCnt="19">
        <dgm:presLayoutVars>
          <dgm:bulletEnabled val="1"/>
        </dgm:presLayoutVars>
      </dgm:prSet>
      <dgm:spPr/>
    </dgm:pt>
    <dgm:pt modelId="{493DFF95-0A2F-C945-AAE4-A4DBCA24747E}" type="pres">
      <dgm:prSet presAssocID="{31BEAB33-5617-EF4D-91B2-A6D45336813F}" presName="sibTrans" presStyleCnt="0"/>
      <dgm:spPr/>
    </dgm:pt>
    <dgm:pt modelId="{B0F920AE-458C-C247-A34B-4261F4128ED4}" type="pres">
      <dgm:prSet presAssocID="{D86F0BC1-4129-6A4B-B4FC-D14AC2866156}" presName="node" presStyleLbl="node1" presStyleIdx="11" presStyleCnt="19">
        <dgm:presLayoutVars>
          <dgm:bulletEnabled val="1"/>
        </dgm:presLayoutVars>
      </dgm:prSet>
      <dgm:spPr/>
    </dgm:pt>
    <dgm:pt modelId="{DAB92560-3D04-D341-ACCE-CD26247A0337}" type="pres">
      <dgm:prSet presAssocID="{1A2F7E48-E02A-0E41-87E9-A1A65D9F5067}" presName="sibTrans" presStyleCnt="0"/>
      <dgm:spPr/>
    </dgm:pt>
    <dgm:pt modelId="{E4109907-4DC9-4B78-883F-7F21644DF90D}" type="pres">
      <dgm:prSet presAssocID="{9A698D3A-29F8-49CB-B6C7-D1EAC5EC1AA9}" presName="node" presStyleLbl="node1" presStyleIdx="12" presStyleCnt="19">
        <dgm:presLayoutVars>
          <dgm:bulletEnabled val="1"/>
        </dgm:presLayoutVars>
      </dgm:prSet>
      <dgm:spPr/>
    </dgm:pt>
    <dgm:pt modelId="{3848DDFF-1D4D-4672-979F-1AAD43845EA8}" type="pres">
      <dgm:prSet presAssocID="{147FE250-323F-433E-9D40-6CCFA26EFC34}" presName="sibTrans" presStyleCnt="0"/>
      <dgm:spPr/>
    </dgm:pt>
    <dgm:pt modelId="{26B50223-4F5C-BC4E-8241-F60FF8FDD512}" type="pres">
      <dgm:prSet presAssocID="{2F8C19CA-3117-724E-BBCB-826F587A582E}" presName="node" presStyleLbl="node1" presStyleIdx="13" presStyleCnt="19">
        <dgm:presLayoutVars>
          <dgm:bulletEnabled val="1"/>
        </dgm:presLayoutVars>
      </dgm:prSet>
      <dgm:spPr/>
    </dgm:pt>
    <dgm:pt modelId="{566D8C19-CDC2-6A4F-9AD0-BD7A6AD47925}" type="pres">
      <dgm:prSet presAssocID="{2AC8C522-D900-F04F-AE0A-F4FD774FF703}" presName="sibTrans" presStyleCnt="0"/>
      <dgm:spPr/>
    </dgm:pt>
    <dgm:pt modelId="{BD901DA6-999F-B449-A43E-EBE657CC8C98}" type="pres">
      <dgm:prSet presAssocID="{D1CDA547-2CED-1D47-A969-296763009086}" presName="node" presStyleLbl="node1" presStyleIdx="14" presStyleCnt="19">
        <dgm:presLayoutVars>
          <dgm:bulletEnabled val="1"/>
        </dgm:presLayoutVars>
      </dgm:prSet>
      <dgm:spPr/>
    </dgm:pt>
    <dgm:pt modelId="{06C48E36-C10F-BC47-8B34-996423B43D07}" type="pres">
      <dgm:prSet presAssocID="{9C4E52EB-DD15-8543-B14B-566DC0859123}" presName="sibTrans" presStyleCnt="0"/>
      <dgm:spPr/>
    </dgm:pt>
    <dgm:pt modelId="{0DAF07D7-1244-7B46-8F3F-F5EB1DF61472}" type="pres">
      <dgm:prSet presAssocID="{278530E7-2639-5146-B3B7-96159354037D}" presName="node" presStyleLbl="node1" presStyleIdx="15" presStyleCnt="19">
        <dgm:presLayoutVars>
          <dgm:bulletEnabled val="1"/>
        </dgm:presLayoutVars>
      </dgm:prSet>
      <dgm:spPr/>
    </dgm:pt>
    <dgm:pt modelId="{EEA995F4-8648-BC46-9349-B9E29310CF30}" type="pres">
      <dgm:prSet presAssocID="{D26C0991-3D0D-6141-901D-885BF78FF77B}" presName="sibTrans" presStyleCnt="0"/>
      <dgm:spPr/>
    </dgm:pt>
    <dgm:pt modelId="{019A4097-762C-6F41-9F83-B765F8414589}" type="pres">
      <dgm:prSet presAssocID="{2A3ACAE1-3909-584D-A2FB-CD5F5EC84CDB}" presName="node" presStyleLbl="node1" presStyleIdx="16" presStyleCnt="19">
        <dgm:presLayoutVars>
          <dgm:bulletEnabled val="1"/>
        </dgm:presLayoutVars>
      </dgm:prSet>
      <dgm:spPr/>
    </dgm:pt>
    <dgm:pt modelId="{A3CB6552-5379-3E43-9556-CC9DBFA02F91}" type="pres">
      <dgm:prSet presAssocID="{517F63CD-1F32-304B-8FDE-5E2340B9C69F}" presName="sibTrans" presStyleCnt="0"/>
      <dgm:spPr/>
    </dgm:pt>
    <dgm:pt modelId="{2AA8F499-D834-8541-89DA-A8D75D8E82D3}" type="pres">
      <dgm:prSet presAssocID="{E4AE97B4-3EB5-4948-91BA-DCC1994E2098}" presName="node" presStyleLbl="node1" presStyleIdx="17" presStyleCnt="19" custLinFactNeighborX="2606" custLinFactNeighborY="-3257">
        <dgm:presLayoutVars>
          <dgm:bulletEnabled val="1"/>
        </dgm:presLayoutVars>
      </dgm:prSet>
      <dgm:spPr/>
    </dgm:pt>
    <dgm:pt modelId="{E3FC38E9-B678-4B45-B22C-EE168F7BF6C5}" type="pres">
      <dgm:prSet presAssocID="{771A3E08-294B-6844-9BD4-4C40C3D41AF4}" presName="sibTrans" presStyleCnt="0"/>
      <dgm:spPr/>
    </dgm:pt>
    <dgm:pt modelId="{8E7DFB8D-698F-F341-A2F6-11AC78736D39}" type="pres">
      <dgm:prSet presAssocID="{62EC8E10-7FAB-F346-ADE5-8338A17EC57F}" presName="node" presStyleLbl="node1" presStyleIdx="18" presStyleCnt="19">
        <dgm:presLayoutVars>
          <dgm:bulletEnabled val="1"/>
        </dgm:presLayoutVars>
      </dgm:prSet>
      <dgm:spPr/>
    </dgm:pt>
  </dgm:ptLst>
  <dgm:cxnLst>
    <dgm:cxn modelId="{6FA0A200-8A6A-BD42-AE25-84EEC1552DCC}" srcId="{27A24067-CF72-5941-BDFB-151B2EB6C24F}" destId="{40B51F03-0358-F641-A446-F453C31F808D}" srcOrd="1" destOrd="0" parTransId="{CAFF5C58-92E1-044A-873C-79527A8E7260}" sibTransId="{E6B5F67D-4BF9-3842-B261-61BC2272235B}"/>
    <dgm:cxn modelId="{5B669B0A-10C6-DA48-8E43-F4A536450B34}" srcId="{27A24067-CF72-5941-BDFB-151B2EB6C24F}" destId="{2A3ACAE1-3909-584D-A2FB-CD5F5EC84CDB}" srcOrd="16" destOrd="0" parTransId="{661ED2B4-9624-C148-BDCE-65624B5D12E2}" sibTransId="{517F63CD-1F32-304B-8FDE-5E2340B9C69F}"/>
    <dgm:cxn modelId="{A332FC0A-496D-9748-B5EC-EB5081C4C321}" srcId="{27A24067-CF72-5941-BDFB-151B2EB6C24F}" destId="{F752D7D9-0DEE-2A40-A3CE-22FF629EC5AE}" srcOrd="4" destOrd="0" parTransId="{5C967B08-61EA-1542-92AC-9A31458D9D94}" sibTransId="{01C4853F-4379-FB49-B689-492DB0A6810E}"/>
    <dgm:cxn modelId="{90DDD913-DEE4-E646-A390-5BF2DF40ED79}" srcId="{27A24067-CF72-5941-BDFB-151B2EB6C24F}" destId="{6D75768E-42F7-2A4D-B456-6BA92825A273}" srcOrd="3" destOrd="0" parTransId="{CE9DD29B-049B-CC4A-B68A-3D555E1D021F}" sibTransId="{4C6DF659-A034-A145-806B-BFE4D6E06AE7}"/>
    <dgm:cxn modelId="{F8C0B816-8434-414F-87DE-2208F08BEBAE}" srcId="{27A24067-CF72-5941-BDFB-151B2EB6C24F}" destId="{1A9DA56A-0444-F941-A17D-124B14EDE40F}" srcOrd="8" destOrd="0" parTransId="{F31A6540-D123-484F-A9E9-3EBF33D5C93D}" sibTransId="{FB9299A5-E271-444C-9C79-75A541790AF6}"/>
    <dgm:cxn modelId="{AB758130-3A97-1F45-B5BE-C2ADC3F0BA93}" type="presOf" srcId="{11F80671-DDB0-2B4F-82CF-CB660EB0CE69}" destId="{AEC57A53-1EFE-5144-BB37-D5BF612C17BA}" srcOrd="0" destOrd="0" presId="urn:microsoft.com/office/officeart/2005/8/layout/default"/>
    <dgm:cxn modelId="{38B8C130-F5AD-4446-9BE1-6EE93CAE02F2}" type="presOf" srcId="{40B51F03-0358-F641-A446-F453C31F808D}" destId="{D9F395C4-5954-3E49-88ED-8A3EC545562A}" srcOrd="0" destOrd="0" presId="urn:microsoft.com/office/officeart/2005/8/layout/default"/>
    <dgm:cxn modelId="{63D9B239-BE73-9A41-9677-28CA3A909CB5}" type="presOf" srcId="{E4AE97B4-3EB5-4948-91BA-DCC1994E2098}" destId="{2AA8F499-D834-8541-89DA-A8D75D8E82D3}" srcOrd="0" destOrd="0" presId="urn:microsoft.com/office/officeart/2005/8/layout/default"/>
    <dgm:cxn modelId="{7B37B839-E5F5-F645-A76C-C59A89832D87}" srcId="{27A24067-CF72-5941-BDFB-151B2EB6C24F}" destId="{C5B65266-00B9-6D4E-9CC1-A598CC3D7E4D}" srcOrd="10" destOrd="0" parTransId="{E479EE61-5290-E94F-87D6-1B9624DCCDC4}" sibTransId="{31BEAB33-5617-EF4D-91B2-A6D45336813F}"/>
    <dgm:cxn modelId="{DB40013C-DD11-F246-B9D9-9DB6B565B2A6}" srcId="{27A24067-CF72-5941-BDFB-151B2EB6C24F}" destId="{D86F0BC1-4129-6A4B-B4FC-D14AC2866156}" srcOrd="11" destOrd="0" parTransId="{A9F0214A-C258-1E46-AC6F-830D9C137628}" sibTransId="{1A2F7E48-E02A-0E41-87E9-A1A65D9F5067}"/>
    <dgm:cxn modelId="{9490A74A-873B-CC49-A995-BF834F14627D}" type="presOf" srcId="{13221659-2617-4E43-866B-DD89CABCB500}" destId="{D13B335F-8348-CD49-A5B1-F2480B6BE5D2}" srcOrd="0" destOrd="0" presId="urn:microsoft.com/office/officeart/2005/8/layout/default"/>
    <dgm:cxn modelId="{A3072651-A400-3F4F-964B-368C54C6A101}" srcId="{27A24067-CF72-5941-BDFB-151B2EB6C24F}" destId="{9A698D3A-29F8-49CB-B6C7-D1EAC5EC1AA9}" srcOrd="12" destOrd="0" parTransId="{19B79868-26E7-4CA6-AE8F-EA14D202B0E5}" sibTransId="{147FE250-323F-433E-9D40-6CCFA26EFC34}"/>
    <dgm:cxn modelId="{A2208A5D-9D43-E64D-8449-F7C9BBCA6ED6}" type="presOf" srcId="{301A212E-6882-DB45-B298-11875A22FB2E}" destId="{3B116F00-C904-D44D-93F3-7CE88E638366}" srcOrd="0" destOrd="0" presId="urn:microsoft.com/office/officeart/2005/8/layout/default"/>
    <dgm:cxn modelId="{890AF262-CB42-7D4C-9ED2-655BC83936B8}" type="presOf" srcId="{57F677C0-22F0-1B42-8894-00A6B49B2A25}" destId="{E0CBA103-5E1F-5941-BF69-05B9B2C4D1E1}" srcOrd="0" destOrd="0" presId="urn:microsoft.com/office/officeart/2005/8/layout/default"/>
    <dgm:cxn modelId="{CC421663-F63A-7244-935F-C3F3A20EFCF7}" type="presOf" srcId="{6D75768E-42F7-2A4D-B456-6BA92825A273}" destId="{61A58804-B74D-1F46-BF6B-7FC15FF75C63}" srcOrd="0" destOrd="0" presId="urn:microsoft.com/office/officeart/2005/8/layout/default"/>
    <dgm:cxn modelId="{0EB05B69-AD1D-FA4E-8BCB-517590046715}" type="presOf" srcId="{1A9DA56A-0444-F941-A17D-124B14EDE40F}" destId="{ECC1D347-70A6-9A43-A783-A5240C04BFA0}" srcOrd="0" destOrd="0" presId="urn:microsoft.com/office/officeart/2005/8/layout/default"/>
    <dgm:cxn modelId="{4C3C216E-7C17-4C41-802A-D2DA73004364}" type="presOf" srcId="{278530E7-2639-5146-B3B7-96159354037D}" destId="{0DAF07D7-1244-7B46-8F3F-F5EB1DF61472}" srcOrd="0" destOrd="0" presId="urn:microsoft.com/office/officeart/2005/8/layout/default"/>
    <dgm:cxn modelId="{F0821276-E179-CC41-B9F7-8CD23D3936A7}" type="presOf" srcId="{2A3ACAE1-3909-584D-A2FB-CD5F5EC84CDB}" destId="{019A4097-762C-6F41-9F83-B765F8414589}" srcOrd="0" destOrd="0" presId="urn:microsoft.com/office/officeart/2005/8/layout/default"/>
    <dgm:cxn modelId="{731EB87E-27CA-3A44-BB6C-5787FC306132}" srcId="{27A24067-CF72-5941-BDFB-151B2EB6C24F}" destId="{E3AA3292-15AD-D743-BF56-D72A4220CD28}" srcOrd="6" destOrd="0" parTransId="{C8A72430-FED2-DF4F-BCEA-B78F1AD1116F}" sibTransId="{08C6EBD6-230B-E04C-A764-4638F2088F54}"/>
    <dgm:cxn modelId="{180CBF80-854D-0B41-B7F6-1F1F58ADA3CA}" type="presOf" srcId="{27A24067-CF72-5941-BDFB-151B2EB6C24F}" destId="{DC96741A-5AD8-DE44-96E9-316FA05D5F14}" srcOrd="0" destOrd="0" presId="urn:microsoft.com/office/officeart/2005/8/layout/default"/>
    <dgm:cxn modelId="{4FF3D295-4337-EB47-A4C2-A06DED06CEA8}" srcId="{27A24067-CF72-5941-BDFB-151B2EB6C24F}" destId="{62EC8E10-7FAB-F346-ADE5-8338A17EC57F}" srcOrd="18" destOrd="0" parTransId="{74163ED4-EBB5-4E4A-96D7-A115545C7825}" sibTransId="{F681892B-1333-4540-8D20-489C4636E64E}"/>
    <dgm:cxn modelId="{9DCCA699-D00A-2245-93EE-C9AAB99269E7}" type="presOf" srcId="{62EC8E10-7FAB-F346-ADE5-8338A17EC57F}" destId="{8E7DFB8D-698F-F341-A2F6-11AC78736D39}" srcOrd="0" destOrd="0" presId="urn:microsoft.com/office/officeart/2005/8/layout/default"/>
    <dgm:cxn modelId="{B093D69B-CCD3-FC43-9265-5073323CD735}" srcId="{27A24067-CF72-5941-BDFB-151B2EB6C24F}" destId="{11F80671-DDB0-2B4F-82CF-CB660EB0CE69}" srcOrd="2" destOrd="0" parTransId="{CEE0660F-46E5-704E-ACC1-57C2E026C4D2}" sibTransId="{E6986A5E-43E5-4E4F-A582-505F1C2666A8}"/>
    <dgm:cxn modelId="{E22846A5-3DFB-4848-A5AE-BF700C34B42B}" srcId="{27A24067-CF72-5941-BDFB-151B2EB6C24F}" destId="{301A212E-6882-DB45-B298-11875A22FB2E}" srcOrd="5" destOrd="0" parTransId="{1935D832-6D6F-F74F-8114-CE06CC8868F7}" sibTransId="{1E1D558F-940B-1643-95C2-0EDA9972C420}"/>
    <dgm:cxn modelId="{591EB7AE-999A-C349-AA13-49A95DEAEB10}" type="presOf" srcId="{D1CDA547-2CED-1D47-A969-296763009086}" destId="{BD901DA6-999F-B449-A43E-EBE657CC8C98}" srcOrd="0" destOrd="0" presId="urn:microsoft.com/office/officeart/2005/8/layout/default"/>
    <dgm:cxn modelId="{82DEA8BE-69F2-C346-A6ED-3A46B3331E89}" srcId="{27A24067-CF72-5941-BDFB-151B2EB6C24F}" destId="{278530E7-2639-5146-B3B7-96159354037D}" srcOrd="15" destOrd="0" parTransId="{0645BFF1-B2E9-164A-90C5-9D12225EFCF2}" sibTransId="{D26C0991-3D0D-6141-901D-885BF78FF77B}"/>
    <dgm:cxn modelId="{6EB39FC3-C3C7-2442-8A0C-9CDD66995DC7}" type="presOf" srcId="{E3AA3292-15AD-D743-BF56-D72A4220CD28}" destId="{EE3737B7-4EBE-0845-BD3C-2A2BBFE3AA6A}" srcOrd="0" destOrd="0" presId="urn:microsoft.com/office/officeart/2005/8/layout/default"/>
    <dgm:cxn modelId="{8BE043C4-7B15-EB43-99C6-4A9F017FF52A}" type="presOf" srcId="{2F8C19CA-3117-724E-BBCB-826F587A582E}" destId="{26B50223-4F5C-BC4E-8241-F60FF8FDD512}" srcOrd="0" destOrd="0" presId="urn:microsoft.com/office/officeart/2005/8/layout/default"/>
    <dgm:cxn modelId="{895F05C5-0D30-424C-9BA5-DAABDA6B667B}" srcId="{27A24067-CF72-5941-BDFB-151B2EB6C24F}" destId="{D1CDA547-2CED-1D47-A969-296763009086}" srcOrd="14" destOrd="0" parTransId="{8E1FD253-A4AA-524D-8604-4BF0DAAF5B7A}" sibTransId="{9C4E52EB-DD15-8543-B14B-566DC0859123}"/>
    <dgm:cxn modelId="{47FFD2C9-A3F0-CD44-AB4F-AA9A571EB77B}" srcId="{27A24067-CF72-5941-BDFB-151B2EB6C24F}" destId="{E4AE97B4-3EB5-4948-91BA-DCC1994E2098}" srcOrd="17" destOrd="0" parTransId="{54A68BDA-C13E-E84E-982F-D354D130F1E7}" sibTransId="{771A3E08-294B-6844-9BD4-4C40C3D41AF4}"/>
    <dgm:cxn modelId="{71A6C2DC-FF0C-A540-93B1-680406F14B92}" srcId="{27A24067-CF72-5941-BDFB-151B2EB6C24F}" destId="{2F8C19CA-3117-724E-BBCB-826F587A582E}" srcOrd="13" destOrd="0" parTransId="{205260DE-DA7C-DE4C-B750-D31FBF4A3C16}" sibTransId="{2AC8C522-D900-F04F-AE0A-F4FD774FF703}"/>
    <dgm:cxn modelId="{C76255DE-6F40-D94A-9706-89437366A560}" type="presOf" srcId="{D86F0BC1-4129-6A4B-B4FC-D14AC2866156}" destId="{B0F920AE-458C-C247-A34B-4261F4128ED4}" srcOrd="0" destOrd="0" presId="urn:microsoft.com/office/officeart/2005/8/layout/default"/>
    <dgm:cxn modelId="{4E4965DF-B924-5D43-B6B6-6B83D95A8708}" type="presOf" srcId="{C5B65266-00B9-6D4E-9CC1-A598CC3D7E4D}" destId="{FC246B9C-B9DE-F14D-B671-903A25727F73}" srcOrd="0" destOrd="0" presId="urn:microsoft.com/office/officeart/2005/8/layout/default"/>
    <dgm:cxn modelId="{4D529AE1-3EDC-F14B-A55A-DDD346627C46}" srcId="{27A24067-CF72-5941-BDFB-151B2EB6C24F}" destId="{57F677C0-22F0-1B42-8894-00A6B49B2A25}" srcOrd="9" destOrd="0" parTransId="{05144AFB-142D-7449-B434-21DC6D3D9336}" sibTransId="{B071485D-470B-9F41-A3BD-3CDB9147F99F}"/>
    <dgm:cxn modelId="{898C6FE5-FBE4-0D43-B49B-3303A7149925}" type="presOf" srcId="{F752D7D9-0DEE-2A40-A3CE-22FF629EC5AE}" destId="{81FEF158-576C-8F4A-AAED-25E5D1B09AD2}" srcOrd="0" destOrd="0" presId="urn:microsoft.com/office/officeart/2005/8/layout/default"/>
    <dgm:cxn modelId="{2FEE17F6-E126-E841-A713-F6BC3415E652}" type="presOf" srcId="{9A698D3A-29F8-49CB-B6C7-D1EAC5EC1AA9}" destId="{E4109907-4DC9-4B78-883F-7F21644DF90D}" srcOrd="0" destOrd="0" presId="urn:microsoft.com/office/officeart/2005/8/layout/default"/>
    <dgm:cxn modelId="{86CE54FB-673F-C04A-B010-F783773427F5}" type="presOf" srcId="{6E725212-737F-EF43-AD99-CBF8E1B00C5F}" destId="{D76C6E49-40E5-6C42-B178-B9441927F159}" srcOrd="0" destOrd="0" presId="urn:microsoft.com/office/officeart/2005/8/layout/default"/>
    <dgm:cxn modelId="{FE94A3FD-79F9-0C49-A743-F46C455FEDF7}" srcId="{27A24067-CF72-5941-BDFB-151B2EB6C24F}" destId="{6E725212-737F-EF43-AD99-CBF8E1B00C5F}" srcOrd="7" destOrd="0" parTransId="{9D4B7CD8-40B4-3947-9E01-85A7258D52C7}" sibTransId="{2BE47199-42F1-F247-9F6A-16CE1854AE12}"/>
    <dgm:cxn modelId="{AB5029FF-839E-C148-A5C3-7ADE209C5F34}" srcId="{27A24067-CF72-5941-BDFB-151B2EB6C24F}" destId="{13221659-2617-4E43-866B-DD89CABCB500}" srcOrd="0" destOrd="0" parTransId="{566E2BDE-6116-9444-9D49-2AB3CFDDB47D}" sibTransId="{1F7C57F5-1AD1-AC4F-92FA-031E57A8282B}"/>
    <dgm:cxn modelId="{D78DE679-D367-2B45-A7A1-9A7E35FC7882}" type="presParOf" srcId="{DC96741A-5AD8-DE44-96E9-316FA05D5F14}" destId="{D13B335F-8348-CD49-A5B1-F2480B6BE5D2}" srcOrd="0" destOrd="0" presId="urn:microsoft.com/office/officeart/2005/8/layout/default"/>
    <dgm:cxn modelId="{00E7A0A3-BF8D-234C-9EDC-46B50AB3562E}" type="presParOf" srcId="{DC96741A-5AD8-DE44-96E9-316FA05D5F14}" destId="{1CB8E688-A0AB-EC45-935C-12A67F8BA97E}" srcOrd="1" destOrd="0" presId="urn:microsoft.com/office/officeart/2005/8/layout/default"/>
    <dgm:cxn modelId="{22154A9F-DA3F-534D-9D92-1F4259626A5B}" type="presParOf" srcId="{DC96741A-5AD8-DE44-96E9-316FA05D5F14}" destId="{D9F395C4-5954-3E49-88ED-8A3EC545562A}" srcOrd="2" destOrd="0" presId="urn:microsoft.com/office/officeart/2005/8/layout/default"/>
    <dgm:cxn modelId="{87B1C08E-6C6A-AA43-A62D-682E177C43EB}" type="presParOf" srcId="{DC96741A-5AD8-DE44-96E9-316FA05D5F14}" destId="{5A67FF12-9745-1A44-9267-9C05F3F238E6}" srcOrd="3" destOrd="0" presId="urn:microsoft.com/office/officeart/2005/8/layout/default"/>
    <dgm:cxn modelId="{99FB56D2-C228-5649-8239-486549B02D35}" type="presParOf" srcId="{DC96741A-5AD8-DE44-96E9-316FA05D5F14}" destId="{AEC57A53-1EFE-5144-BB37-D5BF612C17BA}" srcOrd="4" destOrd="0" presId="urn:microsoft.com/office/officeart/2005/8/layout/default"/>
    <dgm:cxn modelId="{5D522A21-F54F-BF4E-910B-0F2F139E9A11}" type="presParOf" srcId="{DC96741A-5AD8-DE44-96E9-316FA05D5F14}" destId="{CFC3B147-75FF-A645-AAEC-3BD841E2D57B}" srcOrd="5" destOrd="0" presId="urn:microsoft.com/office/officeart/2005/8/layout/default"/>
    <dgm:cxn modelId="{67D7132F-04E0-E54D-B5E0-4AF4D615551B}" type="presParOf" srcId="{DC96741A-5AD8-DE44-96E9-316FA05D5F14}" destId="{61A58804-B74D-1F46-BF6B-7FC15FF75C63}" srcOrd="6" destOrd="0" presId="urn:microsoft.com/office/officeart/2005/8/layout/default"/>
    <dgm:cxn modelId="{ED6FA1B7-3D30-4E48-B491-C0E603880F67}" type="presParOf" srcId="{DC96741A-5AD8-DE44-96E9-316FA05D5F14}" destId="{4B37ED6D-26F9-5241-95B7-8EFE6E12668E}" srcOrd="7" destOrd="0" presId="urn:microsoft.com/office/officeart/2005/8/layout/default"/>
    <dgm:cxn modelId="{67C62ED7-149F-8142-B80D-806E6173C372}" type="presParOf" srcId="{DC96741A-5AD8-DE44-96E9-316FA05D5F14}" destId="{81FEF158-576C-8F4A-AAED-25E5D1B09AD2}" srcOrd="8" destOrd="0" presId="urn:microsoft.com/office/officeart/2005/8/layout/default"/>
    <dgm:cxn modelId="{199619EC-DA17-6149-BAB8-154B3647B6E7}" type="presParOf" srcId="{DC96741A-5AD8-DE44-96E9-316FA05D5F14}" destId="{E4662386-7561-B549-9879-71130C131EFF}" srcOrd="9" destOrd="0" presId="urn:microsoft.com/office/officeart/2005/8/layout/default"/>
    <dgm:cxn modelId="{1A3486F3-DA29-B944-8E9D-2EC7DF5FB1B0}" type="presParOf" srcId="{DC96741A-5AD8-DE44-96E9-316FA05D5F14}" destId="{3B116F00-C904-D44D-93F3-7CE88E638366}" srcOrd="10" destOrd="0" presId="urn:microsoft.com/office/officeart/2005/8/layout/default"/>
    <dgm:cxn modelId="{9C8C9D52-5129-C042-BA6A-73C7C264EB47}" type="presParOf" srcId="{DC96741A-5AD8-DE44-96E9-316FA05D5F14}" destId="{1ED376BB-CC08-B443-949B-28E55E9F2B7F}" srcOrd="11" destOrd="0" presId="urn:microsoft.com/office/officeart/2005/8/layout/default"/>
    <dgm:cxn modelId="{4EDBF0DE-DFAF-B843-83C5-40ED45647AAB}" type="presParOf" srcId="{DC96741A-5AD8-DE44-96E9-316FA05D5F14}" destId="{EE3737B7-4EBE-0845-BD3C-2A2BBFE3AA6A}" srcOrd="12" destOrd="0" presId="urn:microsoft.com/office/officeart/2005/8/layout/default"/>
    <dgm:cxn modelId="{68EBE0D7-F822-2143-9462-B3AA2A98C9FE}" type="presParOf" srcId="{DC96741A-5AD8-DE44-96E9-316FA05D5F14}" destId="{A356C761-2528-A840-A0E1-E7B102D40CC3}" srcOrd="13" destOrd="0" presId="urn:microsoft.com/office/officeart/2005/8/layout/default"/>
    <dgm:cxn modelId="{DA2C6818-269A-7A45-A93D-3808EBEB916A}" type="presParOf" srcId="{DC96741A-5AD8-DE44-96E9-316FA05D5F14}" destId="{D76C6E49-40E5-6C42-B178-B9441927F159}" srcOrd="14" destOrd="0" presId="urn:microsoft.com/office/officeart/2005/8/layout/default"/>
    <dgm:cxn modelId="{8DA99DB9-DA37-984C-A3DC-72593870F000}" type="presParOf" srcId="{DC96741A-5AD8-DE44-96E9-316FA05D5F14}" destId="{49A561FF-A4AD-ED48-8BF6-930348EF83D2}" srcOrd="15" destOrd="0" presId="urn:microsoft.com/office/officeart/2005/8/layout/default"/>
    <dgm:cxn modelId="{8775536D-B222-004A-933A-2504080BC131}" type="presParOf" srcId="{DC96741A-5AD8-DE44-96E9-316FA05D5F14}" destId="{ECC1D347-70A6-9A43-A783-A5240C04BFA0}" srcOrd="16" destOrd="0" presId="urn:microsoft.com/office/officeart/2005/8/layout/default"/>
    <dgm:cxn modelId="{36991E14-12FE-D840-8E55-4F41C366A3DA}" type="presParOf" srcId="{DC96741A-5AD8-DE44-96E9-316FA05D5F14}" destId="{16603E61-742D-2D4E-ACBB-1C9E2A736E50}" srcOrd="17" destOrd="0" presId="urn:microsoft.com/office/officeart/2005/8/layout/default"/>
    <dgm:cxn modelId="{816679A5-5A89-604A-9630-0D0F5F6E9B9D}" type="presParOf" srcId="{DC96741A-5AD8-DE44-96E9-316FA05D5F14}" destId="{E0CBA103-5E1F-5941-BF69-05B9B2C4D1E1}" srcOrd="18" destOrd="0" presId="urn:microsoft.com/office/officeart/2005/8/layout/default"/>
    <dgm:cxn modelId="{D12C2A29-0FCB-EB4A-A90D-2EEB828A0D1C}" type="presParOf" srcId="{DC96741A-5AD8-DE44-96E9-316FA05D5F14}" destId="{22F880C1-2619-B549-9D07-A98F61EB0603}" srcOrd="19" destOrd="0" presId="urn:microsoft.com/office/officeart/2005/8/layout/default"/>
    <dgm:cxn modelId="{D7BA0F8A-CD9B-BD4A-A298-2AAF2DA6458A}" type="presParOf" srcId="{DC96741A-5AD8-DE44-96E9-316FA05D5F14}" destId="{FC246B9C-B9DE-F14D-B671-903A25727F73}" srcOrd="20" destOrd="0" presId="urn:microsoft.com/office/officeart/2005/8/layout/default"/>
    <dgm:cxn modelId="{04FE6896-3140-0A45-9AE7-87C39DDEF961}" type="presParOf" srcId="{DC96741A-5AD8-DE44-96E9-316FA05D5F14}" destId="{493DFF95-0A2F-C945-AAE4-A4DBCA24747E}" srcOrd="21" destOrd="0" presId="urn:microsoft.com/office/officeart/2005/8/layout/default"/>
    <dgm:cxn modelId="{0F56D8E5-1E56-7B45-9D05-8E1C1ED08AFE}" type="presParOf" srcId="{DC96741A-5AD8-DE44-96E9-316FA05D5F14}" destId="{B0F920AE-458C-C247-A34B-4261F4128ED4}" srcOrd="22" destOrd="0" presId="urn:microsoft.com/office/officeart/2005/8/layout/default"/>
    <dgm:cxn modelId="{B7B333FE-E864-3341-B7A2-4091A7052C60}" type="presParOf" srcId="{DC96741A-5AD8-DE44-96E9-316FA05D5F14}" destId="{DAB92560-3D04-D341-ACCE-CD26247A0337}" srcOrd="23" destOrd="0" presId="urn:microsoft.com/office/officeart/2005/8/layout/default"/>
    <dgm:cxn modelId="{B28819AC-807C-A143-9FC0-0CC08379B6AF}" type="presParOf" srcId="{DC96741A-5AD8-DE44-96E9-316FA05D5F14}" destId="{E4109907-4DC9-4B78-883F-7F21644DF90D}" srcOrd="24" destOrd="0" presId="urn:microsoft.com/office/officeart/2005/8/layout/default"/>
    <dgm:cxn modelId="{A55419EA-017A-754C-A763-C9EDA2A778D8}" type="presParOf" srcId="{DC96741A-5AD8-DE44-96E9-316FA05D5F14}" destId="{3848DDFF-1D4D-4672-979F-1AAD43845EA8}" srcOrd="25" destOrd="0" presId="urn:microsoft.com/office/officeart/2005/8/layout/default"/>
    <dgm:cxn modelId="{4B4A8C1E-9B20-8548-BD5E-E72EC8782F96}" type="presParOf" srcId="{DC96741A-5AD8-DE44-96E9-316FA05D5F14}" destId="{26B50223-4F5C-BC4E-8241-F60FF8FDD512}" srcOrd="26" destOrd="0" presId="urn:microsoft.com/office/officeart/2005/8/layout/default"/>
    <dgm:cxn modelId="{37B4E7C4-4A11-EF4A-8064-AE61204A60D2}" type="presParOf" srcId="{DC96741A-5AD8-DE44-96E9-316FA05D5F14}" destId="{566D8C19-CDC2-6A4F-9AD0-BD7A6AD47925}" srcOrd="27" destOrd="0" presId="urn:microsoft.com/office/officeart/2005/8/layout/default"/>
    <dgm:cxn modelId="{A61B6DFE-BCDF-EA44-93C6-8860705C99C8}" type="presParOf" srcId="{DC96741A-5AD8-DE44-96E9-316FA05D5F14}" destId="{BD901DA6-999F-B449-A43E-EBE657CC8C98}" srcOrd="28" destOrd="0" presId="urn:microsoft.com/office/officeart/2005/8/layout/default"/>
    <dgm:cxn modelId="{893F8C94-CF71-E749-AAAD-A74CB7BD1FEC}" type="presParOf" srcId="{DC96741A-5AD8-DE44-96E9-316FA05D5F14}" destId="{06C48E36-C10F-BC47-8B34-996423B43D07}" srcOrd="29" destOrd="0" presId="urn:microsoft.com/office/officeart/2005/8/layout/default"/>
    <dgm:cxn modelId="{35D315AB-C12F-9A45-96DA-1683A822E8BD}" type="presParOf" srcId="{DC96741A-5AD8-DE44-96E9-316FA05D5F14}" destId="{0DAF07D7-1244-7B46-8F3F-F5EB1DF61472}" srcOrd="30" destOrd="0" presId="urn:microsoft.com/office/officeart/2005/8/layout/default"/>
    <dgm:cxn modelId="{1C02BDC4-C248-7E40-917B-E69F1C85F068}" type="presParOf" srcId="{DC96741A-5AD8-DE44-96E9-316FA05D5F14}" destId="{EEA995F4-8648-BC46-9349-B9E29310CF30}" srcOrd="31" destOrd="0" presId="urn:microsoft.com/office/officeart/2005/8/layout/default"/>
    <dgm:cxn modelId="{98871421-2325-3B4A-B55F-613442E3744A}" type="presParOf" srcId="{DC96741A-5AD8-DE44-96E9-316FA05D5F14}" destId="{019A4097-762C-6F41-9F83-B765F8414589}" srcOrd="32" destOrd="0" presId="urn:microsoft.com/office/officeart/2005/8/layout/default"/>
    <dgm:cxn modelId="{7551206D-C18E-054D-9BC6-5FD20EA599AC}" type="presParOf" srcId="{DC96741A-5AD8-DE44-96E9-316FA05D5F14}" destId="{A3CB6552-5379-3E43-9556-CC9DBFA02F91}" srcOrd="33" destOrd="0" presId="urn:microsoft.com/office/officeart/2005/8/layout/default"/>
    <dgm:cxn modelId="{A7A5DE7C-C1D0-DB49-9D2B-1E11660DABA4}" type="presParOf" srcId="{DC96741A-5AD8-DE44-96E9-316FA05D5F14}" destId="{2AA8F499-D834-8541-89DA-A8D75D8E82D3}" srcOrd="34" destOrd="0" presId="urn:microsoft.com/office/officeart/2005/8/layout/default"/>
    <dgm:cxn modelId="{03DDDA45-C08C-514B-9E39-A640F0FA3412}" type="presParOf" srcId="{DC96741A-5AD8-DE44-96E9-316FA05D5F14}" destId="{E3FC38E9-B678-4B45-B22C-EE168F7BF6C5}" srcOrd="35" destOrd="0" presId="urn:microsoft.com/office/officeart/2005/8/layout/default"/>
    <dgm:cxn modelId="{78C0CD25-5D82-7940-A2CF-C69D401750C0}" type="presParOf" srcId="{DC96741A-5AD8-DE44-96E9-316FA05D5F14}" destId="{8E7DFB8D-698F-F341-A2F6-11AC78736D39}"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529822-4EE9-004D-B5C8-C16A0B26B17B}"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198A522D-042D-994D-AE82-F8F4BB2337F8}">
      <dgm:prSet phldrT="[Text]"/>
      <dgm:spPr/>
      <dgm:t>
        <a:bodyPr/>
        <a:lstStyle/>
        <a:p>
          <a:r>
            <a:rPr lang="en-US" dirty="0">
              <a:latin typeface="Franklin Gothic Book"/>
            </a:rPr>
            <a:t>Sector Partnership Grant</a:t>
          </a:r>
        </a:p>
      </dgm:t>
    </dgm:pt>
    <dgm:pt modelId="{59C9D499-F8DD-4644-BB53-ED3E89049C87}" type="parTrans" cxnId="{10B12728-FD67-C44D-822D-BD85BB92A18B}">
      <dgm:prSet/>
      <dgm:spPr/>
      <dgm:t>
        <a:bodyPr/>
        <a:lstStyle/>
        <a:p>
          <a:endParaRPr lang="en-US">
            <a:latin typeface="Franklin Gothic Book" panose="020B0503020102020204" pitchFamily="34" charset="0"/>
          </a:endParaRPr>
        </a:p>
      </dgm:t>
    </dgm:pt>
    <dgm:pt modelId="{1B593CA1-7646-EC42-9A52-5AC7B0C0748E}" type="sibTrans" cxnId="{10B12728-FD67-C44D-822D-BD85BB92A18B}">
      <dgm:prSet/>
      <dgm:spPr/>
      <dgm:t>
        <a:bodyPr/>
        <a:lstStyle/>
        <a:p>
          <a:endParaRPr lang="en-US">
            <a:latin typeface="Franklin Gothic Book" panose="020B0503020102020204" pitchFamily="34" charset="0"/>
          </a:endParaRPr>
        </a:p>
      </dgm:t>
    </dgm:pt>
    <dgm:pt modelId="{CE290397-36A5-CC4A-A6BF-FF003BFB593E}">
      <dgm:prSet phldrT="[Text]"/>
      <dgm:spPr/>
      <dgm:t>
        <a:bodyPr/>
        <a:lstStyle/>
        <a:p>
          <a:r>
            <a:rPr lang="en-US" dirty="0">
              <a:latin typeface="Franklin Gothic Book"/>
            </a:rPr>
            <a:t>Results for America  Fellowship</a:t>
          </a:r>
        </a:p>
      </dgm:t>
    </dgm:pt>
    <dgm:pt modelId="{E628BED8-C53A-EF45-9887-79B0DE900073}" type="parTrans" cxnId="{E2284F80-DA11-5E40-ACF7-97D5011F78D8}">
      <dgm:prSet/>
      <dgm:spPr/>
      <dgm:t>
        <a:bodyPr/>
        <a:lstStyle/>
        <a:p>
          <a:endParaRPr lang="en-US"/>
        </a:p>
      </dgm:t>
    </dgm:pt>
    <dgm:pt modelId="{FA629E0D-EE30-C649-96EC-F05E51BC1BC2}" type="sibTrans" cxnId="{E2284F80-DA11-5E40-ACF7-97D5011F78D8}">
      <dgm:prSet/>
      <dgm:spPr/>
      <dgm:t>
        <a:bodyPr/>
        <a:lstStyle/>
        <a:p>
          <a:endParaRPr lang="en-US"/>
        </a:p>
      </dgm:t>
    </dgm:pt>
    <dgm:pt modelId="{CC019AD0-B97F-D245-9E36-D151DD8C433A}">
      <dgm:prSet phldrT="[Text]"/>
      <dgm:spPr/>
      <dgm:t>
        <a:bodyPr/>
        <a:lstStyle/>
        <a:p>
          <a:r>
            <a:rPr lang="en-US" dirty="0">
              <a:latin typeface="Franklin Gothic Book"/>
            </a:rPr>
            <a:t>Convenings &amp; Conferences</a:t>
          </a:r>
        </a:p>
      </dgm:t>
    </dgm:pt>
    <dgm:pt modelId="{F9DFFC20-90E5-3C4F-8A77-09AD5E62B125}" type="parTrans" cxnId="{074EFC46-9AE0-F446-B8CA-7BC232FEBD61}">
      <dgm:prSet/>
      <dgm:spPr/>
      <dgm:t>
        <a:bodyPr/>
        <a:lstStyle/>
        <a:p>
          <a:endParaRPr lang="en-US"/>
        </a:p>
      </dgm:t>
    </dgm:pt>
    <dgm:pt modelId="{B1EA82A8-56B8-2F44-A4A4-73E02C2B2513}" type="sibTrans" cxnId="{074EFC46-9AE0-F446-B8CA-7BC232FEBD61}">
      <dgm:prSet/>
      <dgm:spPr/>
      <dgm:t>
        <a:bodyPr/>
        <a:lstStyle/>
        <a:p>
          <a:endParaRPr lang="en-US"/>
        </a:p>
      </dgm:t>
    </dgm:pt>
    <dgm:pt modelId="{5B5878B9-ED29-0C4D-B860-F8BDFE71771C}">
      <dgm:prSet phldrT="[Text]"/>
      <dgm:spPr/>
      <dgm:t>
        <a:bodyPr/>
        <a:lstStyle/>
        <a:p>
          <a:r>
            <a:rPr lang="en-US" dirty="0">
              <a:latin typeface="Franklin Gothic Book"/>
            </a:rPr>
            <a:t>Labor Market Information</a:t>
          </a:r>
        </a:p>
      </dgm:t>
    </dgm:pt>
    <dgm:pt modelId="{0691B123-AABB-C941-A2CB-891AD12DBEBD}" type="parTrans" cxnId="{DFB409A0-F540-2442-B4B1-4EAFB268EFBF}">
      <dgm:prSet/>
      <dgm:spPr/>
      <dgm:t>
        <a:bodyPr/>
        <a:lstStyle/>
        <a:p>
          <a:endParaRPr lang="en-US"/>
        </a:p>
      </dgm:t>
    </dgm:pt>
    <dgm:pt modelId="{13618EE0-1626-5949-B1DF-9D4D985ED978}" type="sibTrans" cxnId="{DFB409A0-F540-2442-B4B1-4EAFB268EFBF}">
      <dgm:prSet/>
      <dgm:spPr/>
      <dgm:t>
        <a:bodyPr/>
        <a:lstStyle/>
        <a:p>
          <a:endParaRPr lang="en-US"/>
        </a:p>
      </dgm:t>
    </dgm:pt>
    <dgm:pt modelId="{FFC8CD46-AE3C-9141-820A-4BC228A55A73}">
      <dgm:prSet phldrT="[Text]"/>
      <dgm:spPr/>
      <dgm:t>
        <a:bodyPr/>
        <a:lstStyle/>
        <a:p>
          <a:r>
            <a:rPr lang="en-US" dirty="0">
              <a:latin typeface="Franklin Gothic Book"/>
            </a:rPr>
            <a:t>Youth Systems Building Academy</a:t>
          </a:r>
        </a:p>
      </dgm:t>
    </dgm:pt>
    <dgm:pt modelId="{E9B250A1-211D-6C4D-A4BD-F2CA0D3F9B7C}" type="parTrans" cxnId="{2D55D4E8-7AFD-534B-B831-D9E3406EB448}">
      <dgm:prSet/>
      <dgm:spPr/>
      <dgm:t>
        <a:bodyPr/>
        <a:lstStyle/>
        <a:p>
          <a:endParaRPr lang="en-US"/>
        </a:p>
      </dgm:t>
    </dgm:pt>
    <dgm:pt modelId="{38DA8407-970F-6E4A-826F-D7C3BD1CFED3}" type="sibTrans" cxnId="{2D55D4E8-7AFD-534B-B831-D9E3406EB448}">
      <dgm:prSet/>
      <dgm:spPr/>
      <dgm:t>
        <a:bodyPr/>
        <a:lstStyle/>
        <a:p>
          <a:endParaRPr lang="en-US"/>
        </a:p>
      </dgm:t>
    </dgm:pt>
    <dgm:pt modelId="{17F2E6ED-FB9D-AC48-8A41-934C61754D06}">
      <dgm:prSet phldrT="[Text]"/>
      <dgm:spPr/>
      <dgm:t>
        <a:bodyPr/>
        <a:lstStyle/>
        <a:p>
          <a:r>
            <a:rPr lang="en-US" dirty="0">
              <a:latin typeface="Franklin Gothic Book"/>
            </a:rPr>
            <a:t>Intermediary Grant</a:t>
          </a:r>
        </a:p>
      </dgm:t>
    </dgm:pt>
    <dgm:pt modelId="{CE78FEF8-11FC-924C-AB69-278080ED76EA}" type="parTrans" cxnId="{B59069DF-8402-B24C-8383-56745D68BFA9}">
      <dgm:prSet/>
      <dgm:spPr/>
      <dgm:t>
        <a:bodyPr/>
        <a:lstStyle/>
        <a:p>
          <a:endParaRPr lang="en-US"/>
        </a:p>
      </dgm:t>
    </dgm:pt>
    <dgm:pt modelId="{67C96370-1810-9246-8174-C57826F92E53}" type="sibTrans" cxnId="{B59069DF-8402-B24C-8383-56745D68BFA9}">
      <dgm:prSet/>
      <dgm:spPr/>
      <dgm:t>
        <a:bodyPr/>
        <a:lstStyle/>
        <a:p>
          <a:endParaRPr lang="en-US"/>
        </a:p>
      </dgm:t>
    </dgm:pt>
    <dgm:pt modelId="{2A20A03B-79B5-4249-B763-33960EC78DD6}" type="pres">
      <dgm:prSet presAssocID="{40529822-4EE9-004D-B5C8-C16A0B26B17B}" presName="diagram" presStyleCnt="0">
        <dgm:presLayoutVars>
          <dgm:dir/>
          <dgm:resizeHandles val="exact"/>
        </dgm:presLayoutVars>
      </dgm:prSet>
      <dgm:spPr/>
    </dgm:pt>
    <dgm:pt modelId="{51189E9E-D932-F64C-87C7-E31516865796}" type="pres">
      <dgm:prSet presAssocID="{17F2E6ED-FB9D-AC48-8A41-934C61754D06}" presName="node" presStyleLbl="node1" presStyleIdx="0" presStyleCnt="6">
        <dgm:presLayoutVars>
          <dgm:bulletEnabled val="1"/>
        </dgm:presLayoutVars>
      </dgm:prSet>
      <dgm:spPr/>
    </dgm:pt>
    <dgm:pt modelId="{51C17D57-A4EC-5945-8540-4EF7123BA48E}" type="pres">
      <dgm:prSet presAssocID="{67C96370-1810-9246-8174-C57826F92E53}" presName="sibTrans" presStyleCnt="0"/>
      <dgm:spPr/>
    </dgm:pt>
    <dgm:pt modelId="{378F515A-D15F-D44F-BD2D-B99360E36229}" type="pres">
      <dgm:prSet presAssocID="{198A522D-042D-994D-AE82-F8F4BB2337F8}" presName="node" presStyleLbl="node1" presStyleIdx="1" presStyleCnt="6">
        <dgm:presLayoutVars>
          <dgm:bulletEnabled val="1"/>
        </dgm:presLayoutVars>
      </dgm:prSet>
      <dgm:spPr/>
    </dgm:pt>
    <dgm:pt modelId="{DCA5E758-5BFC-6141-8E60-94C03C003815}" type="pres">
      <dgm:prSet presAssocID="{1B593CA1-7646-EC42-9A52-5AC7B0C0748E}" presName="sibTrans" presStyleCnt="0"/>
      <dgm:spPr/>
    </dgm:pt>
    <dgm:pt modelId="{1CB97950-E5C4-604B-900B-4888923D4CCB}" type="pres">
      <dgm:prSet presAssocID="{FFC8CD46-AE3C-9141-820A-4BC228A55A73}" presName="node" presStyleLbl="node1" presStyleIdx="2" presStyleCnt="6">
        <dgm:presLayoutVars>
          <dgm:bulletEnabled val="1"/>
        </dgm:presLayoutVars>
      </dgm:prSet>
      <dgm:spPr/>
    </dgm:pt>
    <dgm:pt modelId="{1A0FD77E-D417-0B48-9745-4C3D8C04A4D1}" type="pres">
      <dgm:prSet presAssocID="{38DA8407-970F-6E4A-826F-D7C3BD1CFED3}" presName="sibTrans" presStyleCnt="0"/>
      <dgm:spPr/>
    </dgm:pt>
    <dgm:pt modelId="{9C358821-8191-DE42-9756-53A5AC228FB5}" type="pres">
      <dgm:prSet presAssocID="{CE290397-36A5-CC4A-A6BF-FF003BFB593E}" presName="node" presStyleLbl="node1" presStyleIdx="3" presStyleCnt="6">
        <dgm:presLayoutVars>
          <dgm:bulletEnabled val="1"/>
        </dgm:presLayoutVars>
      </dgm:prSet>
      <dgm:spPr/>
    </dgm:pt>
    <dgm:pt modelId="{2BB4B04A-7922-CD43-B911-97C3BE4107A1}" type="pres">
      <dgm:prSet presAssocID="{FA629E0D-EE30-C649-96EC-F05E51BC1BC2}" presName="sibTrans" presStyleCnt="0"/>
      <dgm:spPr/>
    </dgm:pt>
    <dgm:pt modelId="{DD8CB3CD-56F7-4748-BDF9-D8E988F55A93}" type="pres">
      <dgm:prSet presAssocID="{CC019AD0-B97F-D245-9E36-D151DD8C433A}" presName="node" presStyleLbl="node1" presStyleIdx="4" presStyleCnt="6">
        <dgm:presLayoutVars>
          <dgm:bulletEnabled val="1"/>
        </dgm:presLayoutVars>
      </dgm:prSet>
      <dgm:spPr/>
    </dgm:pt>
    <dgm:pt modelId="{F4ED0C67-1574-2348-B811-E29A9BD076B3}" type="pres">
      <dgm:prSet presAssocID="{B1EA82A8-56B8-2F44-A4A4-73E02C2B2513}" presName="sibTrans" presStyleCnt="0"/>
      <dgm:spPr/>
    </dgm:pt>
    <dgm:pt modelId="{4D887858-623D-264C-AA0B-EFCEEB0DC86F}" type="pres">
      <dgm:prSet presAssocID="{5B5878B9-ED29-0C4D-B860-F8BDFE71771C}" presName="node" presStyleLbl="node1" presStyleIdx="5" presStyleCnt="6">
        <dgm:presLayoutVars>
          <dgm:bulletEnabled val="1"/>
        </dgm:presLayoutVars>
      </dgm:prSet>
      <dgm:spPr/>
    </dgm:pt>
  </dgm:ptLst>
  <dgm:cxnLst>
    <dgm:cxn modelId="{CF2B2F1D-C178-104B-827D-EC0DC8E62C70}" type="presOf" srcId="{CE290397-36A5-CC4A-A6BF-FF003BFB593E}" destId="{9C358821-8191-DE42-9756-53A5AC228FB5}" srcOrd="0" destOrd="0" presId="urn:microsoft.com/office/officeart/2005/8/layout/default"/>
    <dgm:cxn modelId="{1438CD21-09E3-0845-A535-0B41C2ACE845}" type="presOf" srcId="{FFC8CD46-AE3C-9141-820A-4BC228A55A73}" destId="{1CB97950-E5C4-604B-900B-4888923D4CCB}" srcOrd="0" destOrd="0" presId="urn:microsoft.com/office/officeart/2005/8/layout/default"/>
    <dgm:cxn modelId="{10B12728-FD67-C44D-822D-BD85BB92A18B}" srcId="{40529822-4EE9-004D-B5C8-C16A0B26B17B}" destId="{198A522D-042D-994D-AE82-F8F4BB2337F8}" srcOrd="1" destOrd="0" parTransId="{59C9D499-F8DD-4644-BB53-ED3E89049C87}" sibTransId="{1B593CA1-7646-EC42-9A52-5AC7B0C0748E}"/>
    <dgm:cxn modelId="{E957BD3B-F57D-BC46-924D-EF14C6FFF8A7}" type="presOf" srcId="{17F2E6ED-FB9D-AC48-8A41-934C61754D06}" destId="{51189E9E-D932-F64C-87C7-E31516865796}" srcOrd="0" destOrd="0" presId="urn:microsoft.com/office/officeart/2005/8/layout/default"/>
    <dgm:cxn modelId="{074EFC46-9AE0-F446-B8CA-7BC232FEBD61}" srcId="{40529822-4EE9-004D-B5C8-C16A0B26B17B}" destId="{CC019AD0-B97F-D245-9E36-D151DD8C433A}" srcOrd="4" destOrd="0" parTransId="{F9DFFC20-90E5-3C4F-8A77-09AD5E62B125}" sibTransId="{B1EA82A8-56B8-2F44-A4A4-73E02C2B2513}"/>
    <dgm:cxn modelId="{A1026F7B-FD35-A443-B1A9-21B40C013317}" type="presOf" srcId="{40529822-4EE9-004D-B5C8-C16A0B26B17B}" destId="{2A20A03B-79B5-4249-B763-33960EC78DD6}" srcOrd="0" destOrd="0" presId="urn:microsoft.com/office/officeart/2005/8/layout/default"/>
    <dgm:cxn modelId="{E2284F80-DA11-5E40-ACF7-97D5011F78D8}" srcId="{40529822-4EE9-004D-B5C8-C16A0B26B17B}" destId="{CE290397-36A5-CC4A-A6BF-FF003BFB593E}" srcOrd="3" destOrd="0" parTransId="{E628BED8-C53A-EF45-9887-79B0DE900073}" sibTransId="{FA629E0D-EE30-C649-96EC-F05E51BC1BC2}"/>
    <dgm:cxn modelId="{A70EDD98-CD81-6548-B04E-3B69D8BAC861}" type="presOf" srcId="{5B5878B9-ED29-0C4D-B860-F8BDFE71771C}" destId="{4D887858-623D-264C-AA0B-EFCEEB0DC86F}" srcOrd="0" destOrd="0" presId="urn:microsoft.com/office/officeart/2005/8/layout/default"/>
    <dgm:cxn modelId="{DFB409A0-F540-2442-B4B1-4EAFB268EFBF}" srcId="{40529822-4EE9-004D-B5C8-C16A0B26B17B}" destId="{5B5878B9-ED29-0C4D-B860-F8BDFE71771C}" srcOrd="5" destOrd="0" parTransId="{0691B123-AABB-C941-A2CB-891AD12DBEBD}" sibTransId="{13618EE0-1626-5949-B1DF-9D4D985ED978}"/>
    <dgm:cxn modelId="{5567D1AA-A696-A04E-A1A4-D3D7FDB0487F}" type="presOf" srcId="{CC019AD0-B97F-D245-9E36-D151DD8C433A}" destId="{DD8CB3CD-56F7-4748-BDF9-D8E988F55A93}" srcOrd="0" destOrd="0" presId="urn:microsoft.com/office/officeart/2005/8/layout/default"/>
    <dgm:cxn modelId="{7DCBDDBF-FA02-CD4E-91E2-EBA2AF153E94}" type="presOf" srcId="{198A522D-042D-994D-AE82-F8F4BB2337F8}" destId="{378F515A-D15F-D44F-BD2D-B99360E36229}" srcOrd="0" destOrd="0" presId="urn:microsoft.com/office/officeart/2005/8/layout/default"/>
    <dgm:cxn modelId="{B59069DF-8402-B24C-8383-56745D68BFA9}" srcId="{40529822-4EE9-004D-B5C8-C16A0B26B17B}" destId="{17F2E6ED-FB9D-AC48-8A41-934C61754D06}" srcOrd="0" destOrd="0" parTransId="{CE78FEF8-11FC-924C-AB69-278080ED76EA}" sibTransId="{67C96370-1810-9246-8174-C57826F92E53}"/>
    <dgm:cxn modelId="{2D55D4E8-7AFD-534B-B831-D9E3406EB448}" srcId="{40529822-4EE9-004D-B5C8-C16A0B26B17B}" destId="{FFC8CD46-AE3C-9141-820A-4BC228A55A73}" srcOrd="2" destOrd="0" parTransId="{E9B250A1-211D-6C4D-A4BD-F2CA0D3F9B7C}" sibTransId="{38DA8407-970F-6E4A-826F-D7C3BD1CFED3}"/>
    <dgm:cxn modelId="{8C8E7A0B-DE19-7842-ACFD-3A5EC94A537B}" type="presParOf" srcId="{2A20A03B-79B5-4249-B763-33960EC78DD6}" destId="{51189E9E-D932-F64C-87C7-E31516865796}" srcOrd="0" destOrd="0" presId="urn:microsoft.com/office/officeart/2005/8/layout/default"/>
    <dgm:cxn modelId="{D654C8B5-5B07-544E-BBCE-17BD94E64761}" type="presParOf" srcId="{2A20A03B-79B5-4249-B763-33960EC78DD6}" destId="{51C17D57-A4EC-5945-8540-4EF7123BA48E}" srcOrd="1" destOrd="0" presId="urn:microsoft.com/office/officeart/2005/8/layout/default"/>
    <dgm:cxn modelId="{6E75442D-A655-864D-AFB9-1BFA7D4775B4}" type="presParOf" srcId="{2A20A03B-79B5-4249-B763-33960EC78DD6}" destId="{378F515A-D15F-D44F-BD2D-B99360E36229}" srcOrd="2" destOrd="0" presId="urn:microsoft.com/office/officeart/2005/8/layout/default"/>
    <dgm:cxn modelId="{07B14073-0071-784D-9B44-993CF36379C3}" type="presParOf" srcId="{2A20A03B-79B5-4249-B763-33960EC78DD6}" destId="{DCA5E758-5BFC-6141-8E60-94C03C003815}" srcOrd="3" destOrd="0" presId="urn:microsoft.com/office/officeart/2005/8/layout/default"/>
    <dgm:cxn modelId="{995C1E2F-2E1F-B047-9C35-3A3373F9BA8F}" type="presParOf" srcId="{2A20A03B-79B5-4249-B763-33960EC78DD6}" destId="{1CB97950-E5C4-604B-900B-4888923D4CCB}" srcOrd="4" destOrd="0" presId="urn:microsoft.com/office/officeart/2005/8/layout/default"/>
    <dgm:cxn modelId="{1FFD536E-1035-6349-81A7-EBFDA3089FDF}" type="presParOf" srcId="{2A20A03B-79B5-4249-B763-33960EC78DD6}" destId="{1A0FD77E-D417-0B48-9745-4C3D8C04A4D1}" srcOrd="5" destOrd="0" presId="urn:microsoft.com/office/officeart/2005/8/layout/default"/>
    <dgm:cxn modelId="{ECE91B46-D59F-E040-ABF3-C306635D7E6B}" type="presParOf" srcId="{2A20A03B-79B5-4249-B763-33960EC78DD6}" destId="{9C358821-8191-DE42-9756-53A5AC228FB5}" srcOrd="6" destOrd="0" presId="urn:microsoft.com/office/officeart/2005/8/layout/default"/>
    <dgm:cxn modelId="{7901C5C3-4A9C-294F-86F7-3622D9E9E913}" type="presParOf" srcId="{2A20A03B-79B5-4249-B763-33960EC78DD6}" destId="{2BB4B04A-7922-CD43-B911-97C3BE4107A1}" srcOrd="7" destOrd="0" presId="urn:microsoft.com/office/officeart/2005/8/layout/default"/>
    <dgm:cxn modelId="{173AD97A-C92E-9E48-AB2E-F14A04B808DA}" type="presParOf" srcId="{2A20A03B-79B5-4249-B763-33960EC78DD6}" destId="{DD8CB3CD-56F7-4748-BDF9-D8E988F55A93}" srcOrd="8" destOrd="0" presId="urn:microsoft.com/office/officeart/2005/8/layout/default"/>
    <dgm:cxn modelId="{F2732DCA-63BB-F748-8F6F-DF1443CBBE6D}" type="presParOf" srcId="{2A20A03B-79B5-4249-B763-33960EC78DD6}" destId="{F4ED0C67-1574-2348-B811-E29A9BD076B3}" srcOrd="9" destOrd="0" presId="urn:microsoft.com/office/officeart/2005/8/layout/default"/>
    <dgm:cxn modelId="{4FA22067-C31A-EA44-AD01-1FA4308E2711}" type="presParOf" srcId="{2A20A03B-79B5-4249-B763-33960EC78DD6}" destId="{4D887858-623D-264C-AA0B-EFCEEB0DC86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AF679B-8BDE-1245-BD55-DC3DC3D953C9}"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50825E77-7729-3543-A243-E4C648D05164}">
      <dgm:prSet phldrT="[Text]"/>
      <dgm:spPr/>
      <dgm:t>
        <a:bodyPr/>
        <a:lstStyle/>
        <a:p>
          <a:r>
            <a:rPr lang="en-US" dirty="0">
              <a:latin typeface="Franklin Gothic Book"/>
            </a:rPr>
            <a:t>Business Consulting</a:t>
          </a:r>
        </a:p>
      </dgm:t>
    </dgm:pt>
    <dgm:pt modelId="{370DB03F-BF60-3446-8D89-D69569577715}" type="parTrans" cxnId="{AEA91C79-4D52-9247-BBF4-5996D6B43028}">
      <dgm:prSet/>
      <dgm:spPr/>
      <dgm:t>
        <a:bodyPr/>
        <a:lstStyle/>
        <a:p>
          <a:endParaRPr lang="en-US">
            <a:latin typeface="Franklin Gothic Book" panose="020B0503020102020204" pitchFamily="34" charset="0"/>
          </a:endParaRPr>
        </a:p>
      </dgm:t>
    </dgm:pt>
    <dgm:pt modelId="{F26E4F94-A29F-9142-A019-341E6D5D7336}" type="sibTrans" cxnId="{AEA91C79-4D52-9247-BBF4-5996D6B43028}">
      <dgm:prSet/>
      <dgm:spPr/>
      <dgm:t>
        <a:bodyPr/>
        <a:lstStyle/>
        <a:p>
          <a:endParaRPr lang="en-US">
            <a:latin typeface="Franklin Gothic Book" panose="020B0503020102020204" pitchFamily="34" charset="0"/>
          </a:endParaRPr>
        </a:p>
      </dgm:t>
    </dgm:pt>
    <dgm:pt modelId="{FB8B4C68-3C0F-EF48-B785-1C573B625043}">
      <dgm:prSet phldrT="[Text]"/>
      <dgm:spPr/>
      <dgm:t>
        <a:bodyPr/>
        <a:lstStyle/>
        <a:p>
          <a:r>
            <a:rPr lang="en-US" dirty="0">
              <a:latin typeface="Franklin Gothic Book"/>
            </a:rPr>
            <a:t>Customized Training</a:t>
          </a:r>
        </a:p>
      </dgm:t>
    </dgm:pt>
    <dgm:pt modelId="{8D58F7E6-E3D6-CF4D-ACFF-2E0AF0D25F95}" type="parTrans" cxnId="{722FE086-ADC1-A54D-90A1-38768427A5FC}">
      <dgm:prSet/>
      <dgm:spPr/>
      <dgm:t>
        <a:bodyPr/>
        <a:lstStyle/>
        <a:p>
          <a:endParaRPr lang="en-US">
            <a:latin typeface="Franklin Gothic Book" panose="020B0503020102020204" pitchFamily="34" charset="0"/>
          </a:endParaRPr>
        </a:p>
      </dgm:t>
    </dgm:pt>
    <dgm:pt modelId="{C826E51D-8E48-CF49-9F20-5A13C1DEE846}" type="sibTrans" cxnId="{722FE086-ADC1-A54D-90A1-38768427A5FC}">
      <dgm:prSet/>
      <dgm:spPr/>
      <dgm:t>
        <a:bodyPr/>
        <a:lstStyle/>
        <a:p>
          <a:endParaRPr lang="en-US">
            <a:latin typeface="Franklin Gothic Book" panose="020B0503020102020204" pitchFamily="34" charset="0"/>
          </a:endParaRPr>
        </a:p>
      </dgm:t>
    </dgm:pt>
    <dgm:pt modelId="{4F444B70-7978-C744-9E2D-53C5704B0A34}">
      <dgm:prSet phldrT="[Text]"/>
      <dgm:spPr/>
      <dgm:t>
        <a:bodyPr/>
        <a:lstStyle/>
        <a:p>
          <a:r>
            <a:rPr lang="en-US" dirty="0">
              <a:latin typeface="Franklin Gothic Book"/>
            </a:rPr>
            <a:t>Registered Apprenticeship</a:t>
          </a:r>
        </a:p>
      </dgm:t>
    </dgm:pt>
    <dgm:pt modelId="{B7C579B0-866F-E247-A633-CD5EFE243F54}" type="parTrans" cxnId="{D5058B6A-0A4B-8B45-ADB4-14EB2622219F}">
      <dgm:prSet/>
      <dgm:spPr/>
      <dgm:t>
        <a:bodyPr/>
        <a:lstStyle/>
        <a:p>
          <a:endParaRPr lang="en-US">
            <a:latin typeface="Franklin Gothic Book" panose="020B0503020102020204" pitchFamily="34" charset="0"/>
          </a:endParaRPr>
        </a:p>
      </dgm:t>
    </dgm:pt>
    <dgm:pt modelId="{62FF1B99-9A20-344A-84EC-5E8F7E86733C}" type="sibTrans" cxnId="{D5058B6A-0A4B-8B45-ADB4-14EB2622219F}">
      <dgm:prSet/>
      <dgm:spPr/>
      <dgm:t>
        <a:bodyPr/>
        <a:lstStyle/>
        <a:p>
          <a:endParaRPr lang="en-US">
            <a:latin typeface="Franklin Gothic Book" panose="020B0503020102020204" pitchFamily="34" charset="0"/>
          </a:endParaRPr>
        </a:p>
      </dgm:t>
    </dgm:pt>
    <dgm:pt modelId="{229E8DA9-1869-FB48-80FF-B262A27FC503}">
      <dgm:prSet phldrT="[Text]"/>
      <dgm:spPr/>
      <dgm:t>
        <a:bodyPr/>
        <a:lstStyle/>
        <a:p>
          <a:r>
            <a:rPr lang="en-US" dirty="0">
              <a:latin typeface="Franklin Gothic Book"/>
            </a:rPr>
            <a:t>Work-Based Learning</a:t>
          </a:r>
        </a:p>
      </dgm:t>
    </dgm:pt>
    <dgm:pt modelId="{EED7CB66-7643-0549-93B5-D93E0BD63BA5}" type="parTrans" cxnId="{FA69EB8F-041C-744A-B034-80F55113F552}">
      <dgm:prSet/>
      <dgm:spPr/>
      <dgm:t>
        <a:bodyPr/>
        <a:lstStyle/>
        <a:p>
          <a:endParaRPr lang="en-US">
            <a:latin typeface="Franklin Gothic Book" panose="020B0503020102020204" pitchFamily="34" charset="0"/>
          </a:endParaRPr>
        </a:p>
      </dgm:t>
    </dgm:pt>
    <dgm:pt modelId="{57512832-927A-F74D-B654-F73EAE2B69F9}" type="sibTrans" cxnId="{FA69EB8F-041C-744A-B034-80F55113F552}">
      <dgm:prSet/>
      <dgm:spPr/>
      <dgm:t>
        <a:bodyPr/>
        <a:lstStyle/>
        <a:p>
          <a:endParaRPr lang="en-US">
            <a:latin typeface="Franklin Gothic Book" panose="020B0503020102020204" pitchFamily="34" charset="0"/>
          </a:endParaRPr>
        </a:p>
      </dgm:t>
    </dgm:pt>
    <dgm:pt modelId="{1F9FB60B-E380-5B40-A1E8-7B69ECE276F4}">
      <dgm:prSet phldrT="[Text]"/>
      <dgm:spPr>
        <a:solidFill>
          <a:schemeClr val="accent1"/>
        </a:solidFill>
      </dgm:spPr>
      <dgm:t>
        <a:bodyPr/>
        <a:lstStyle/>
        <a:p>
          <a:r>
            <a:rPr lang="en-US" dirty="0">
              <a:latin typeface="Franklin Gothic Book"/>
            </a:rPr>
            <a:t>Hiring Events</a:t>
          </a:r>
        </a:p>
      </dgm:t>
    </dgm:pt>
    <dgm:pt modelId="{F6710D15-5045-0B43-9A0C-2FA980E5312E}" type="parTrans" cxnId="{D35178C6-C7E5-8D45-8400-819C161070E8}">
      <dgm:prSet/>
      <dgm:spPr/>
      <dgm:t>
        <a:bodyPr/>
        <a:lstStyle/>
        <a:p>
          <a:endParaRPr lang="en-US">
            <a:latin typeface="Franklin Gothic Book" panose="020B0503020102020204" pitchFamily="34" charset="0"/>
          </a:endParaRPr>
        </a:p>
      </dgm:t>
    </dgm:pt>
    <dgm:pt modelId="{3811C95C-A2BA-0C49-B992-FD4FC7968379}" type="sibTrans" cxnId="{D35178C6-C7E5-8D45-8400-819C161070E8}">
      <dgm:prSet/>
      <dgm:spPr/>
      <dgm:t>
        <a:bodyPr/>
        <a:lstStyle/>
        <a:p>
          <a:endParaRPr lang="en-US">
            <a:latin typeface="Franklin Gothic Book" panose="020B0503020102020204" pitchFamily="34" charset="0"/>
          </a:endParaRPr>
        </a:p>
      </dgm:t>
    </dgm:pt>
    <dgm:pt modelId="{8DC22BB1-FE4D-2849-94B9-46A71766D24E}" type="pres">
      <dgm:prSet presAssocID="{FEAF679B-8BDE-1245-BD55-DC3DC3D953C9}" presName="diagram" presStyleCnt="0">
        <dgm:presLayoutVars>
          <dgm:dir/>
          <dgm:resizeHandles val="exact"/>
        </dgm:presLayoutVars>
      </dgm:prSet>
      <dgm:spPr/>
    </dgm:pt>
    <dgm:pt modelId="{C7CEB596-92AC-2C4D-9789-233080213D5F}" type="pres">
      <dgm:prSet presAssocID="{50825E77-7729-3543-A243-E4C648D05164}" presName="node" presStyleLbl="node1" presStyleIdx="0" presStyleCnt="5">
        <dgm:presLayoutVars>
          <dgm:bulletEnabled val="1"/>
        </dgm:presLayoutVars>
      </dgm:prSet>
      <dgm:spPr/>
    </dgm:pt>
    <dgm:pt modelId="{96419763-9B8B-3C44-AFBB-29DBB46A101B}" type="pres">
      <dgm:prSet presAssocID="{F26E4F94-A29F-9142-A019-341E6D5D7336}" presName="sibTrans" presStyleCnt="0"/>
      <dgm:spPr/>
    </dgm:pt>
    <dgm:pt modelId="{5F9DA4B6-305B-D34A-A679-7C8CDE04FEED}" type="pres">
      <dgm:prSet presAssocID="{FB8B4C68-3C0F-EF48-B785-1C573B625043}" presName="node" presStyleLbl="node1" presStyleIdx="1" presStyleCnt="5">
        <dgm:presLayoutVars>
          <dgm:bulletEnabled val="1"/>
        </dgm:presLayoutVars>
      </dgm:prSet>
      <dgm:spPr/>
    </dgm:pt>
    <dgm:pt modelId="{E6804B35-92E8-8840-8E35-BBAD62DBA1EE}" type="pres">
      <dgm:prSet presAssocID="{C826E51D-8E48-CF49-9F20-5A13C1DEE846}" presName="sibTrans" presStyleCnt="0"/>
      <dgm:spPr/>
    </dgm:pt>
    <dgm:pt modelId="{5A7A8966-EB4F-C744-91B5-CB7663AB5DBF}" type="pres">
      <dgm:prSet presAssocID="{4F444B70-7978-C744-9E2D-53C5704B0A34}" presName="node" presStyleLbl="node1" presStyleIdx="2" presStyleCnt="5">
        <dgm:presLayoutVars>
          <dgm:bulletEnabled val="1"/>
        </dgm:presLayoutVars>
      </dgm:prSet>
      <dgm:spPr/>
    </dgm:pt>
    <dgm:pt modelId="{CFDFAC73-BD5F-3146-A42B-CD54E41D4D36}" type="pres">
      <dgm:prSet presAssocID="{62FF1B99-9A20-344A-84EC-5E8F7E86733C}" presName="sibTrans" presStyleCnt="0"/>
      <dgm:spPr/>
    </dgm:pt>
    <dgm:pt modelId="{EBDF40E9-0FB9-7947-8BE1-36714DBD04CD}" type="pres">
      <dgm:prSet presAssocID="{229E8DA9-1869-FB48-80FF-B262A27FC503}" presName="node" presStyleLbl="node1" presStyleIdx="3" presStyleCnt="5">
        <dgm:presLayoutVars>
          <dgm:bulletEnabled val="1"/>
        </dgm:presLayoutVars>
      </dgm:prSet>
      <dgm:spPr/>
    </dgm:pt>
    <dgm:pt modelId="{0F63A0B3-9E3D-5A4A-90F0-DACA39C2BC23}" type="pres">
      <dgm:prSet presAssocID="{57512832-927A-F74D-B654-F73EAE2B69F9}" presName="sibTrans" presStyleCnt="0"/>
      <dgm:spPr/>
    </dgm:pt>
    <dgm:pt modelId="{52B7C994-C1E5-D145-B6F7-DDA2BDD59D5E}" type="pres">
      <dgm:prSet presAssocID="{1F9FB60B-E380-5B40-A1E8-7B69ECE276F4}" presName="node" presStyleLbl="node1" presStyleIdx="4" presStyleCnt="5">
        <dgm:presLayoutVars>
          <dgm:bulletEnabled val="1"/>
        </dgm:presLayoutVars>
      </dgm:prSet>
      <dgm:spPr/>
    </dgm:pt>
  </dgm:ptLst>
  <dgm:cxnLst>
    <dgm:cxn modelId="{830DEF59-F241-814E-8552-A6F5CBE053B4}" type="presOf" srcId="{229E8DA9-1869-FB48-80FF-B262A27FC503}" destId="{EBDF40E9-0FB9-7947-8BE1-36714DBD04CD}" srcOrd="0" destOrd="0" presId="urn:microsoft.com/office/officeart/2005/8/layout/default"/>
    <dgm:cxn modelId="{CF385361-9158-5142-B55D-CF320BD80452}" type="presOf" srcId="{1F9FB60B-E380-5B40-A1E8-7B69ECE276F4}" destId="{52B7C994-C1E5-D145-B6F7-DDA2BDD59D5E}" srcOrd="0" destOrd="0" presId="urn:microsoft.com/office/officeart/2005/8/layout/default"/>
    <dgm:cxn modelId="{D5058B6A-0A4B-8B45-ADB4-14EB2622219F}" srcId="{FEAF679B-8BDE-1245-BD55-DC3DC3D953C9}" destId="{4F444B70-7978-C744-9E2D-53C5704B0A34}" srcOrd="2" destOrd="0" parTransId="{B7C579B0-866F-E247-A633-CD5EFE243F54}" sibTransId="{62FF1B99-9A20-344A-84EC-5E8F7E86733C}"/>
    <dgm:cxn modelId="{AEA91C79-4D52-9247-BBF4-5996D6B43028}" srcId="{FEAF679B-8BDE-1245-BD55-DC3DC3D953C9}" destId="{50825E77-7729-3543-A243-E4C648D05164}" srcOrd="0" destOrd="0" parTransId="{370DB03F-BF60-3446-8D89-D69569577715}" sibTransId="{F26E4F94-A29F-9142-A019-341E6D5D7336}"/>
    <dgm:cxn modelId="{D93E357C-119B-AD49-9E41-9F4AF9D7D8EC}" type="presOf" srcId="{50825E77-7729-3543-A243-E4C648D05164}" destId="{C7CEB596-92AC-2C4D-9789-233080213D5F}" srcOrd="0" destOrd="0" presId="urn:microsoft.com/office/officeart/2005/8/layout/default"/>
    <dgm:cxn modelId="{722FE086-ADC1-A54D-90A1-38768427A5FC}" srcId="{FEAF679B-8BDE-1245-BD55-DC3DC3D953C9}" destId="{FB8B4C68-3C0F-EF48-B785-1C573B625043}" srcOrd="1" destOrd="0" parTransId="{8D58F7E6-E3D6-CF4D-ACFF-2E0AF0D25F95}" sibTransId="{C826E51D-8E48-CF49-9F20-5A13C1DEE846}"/>
    <dgm:cxn modelId="{FA69EB8F-041C-744A-B034-80F55113F552}" srcId="{FEAF679B-8BDE-1245-BD55-DC3DC3D953C9}" destId="{229E8DA9-1869-FB48-80FF-B262A27FC503}" srcOrd="3" destOrd="0" parTransId="{EED7CB66-7643-0549-93B5-D93E0BD63BA5}" sibTransId="{57512832-927A-F74D-B654-F73EAE2B69F9}"/>
    <dgm:cxn modelId="{6F4C4FA8-73E7-6F4D-8FCB-C3A956D18CAB}" type="presOf" srcId="{FEAF679B-8BDE-1245-BD55-DC3DC3D953C9}" destId="{8DC22BB1-FE4D-2849-94B9-46A71766D24E}" srcOrd="0" destOrd="0" presId="urn:microsoft.com/office/officeart/2005/8/layout/default"/>
    <dgm:cxn modelId="{D55055A9-C9A1-0642-996E-99A5E5C43DE5}" type="presOf" srcId="{4F444B70-7978-C744-9E2D-53C5704B0A34}" destId="{5A7A8966-EB4F-C744-91B5-CB7663AB5DBF}" srcOrd="0" destOrd="0" presId="urn:microsoft.com/office/officeart/2005/8/layout/default"/>
    <dgm:cxn modelId="{3CA937B2-A026-C441-9444-DF90D8446226}" type="presOf" srcId="{FB8B4C68-3C0F-EF48-B785-1C573B625043}" destId="{5F9DA4B6-305B-D34A-A679-7C8CDE04FEED}" srcOrd="0" destOrd="0" presId="urn:microsoft.com/office/officeart/2005/8/layout/default"/>
    <dgm:cxn modelId="{D35178C6-C7E5-8D45-8400-819C161070E8}" srcId="{FEAF679B-8BDE-1245-BD55-DC3DC3D953C9}" destId="{1F9FB60B-E380-5B40-A1E8-7B69ECE276F4}" srcOrd="4" destOrd="0" parTransId="{F6710D15-5045-0B43-9A0C-2FA980E5312E}" sibTransId="{3811C95C-A2BA-0C49-B992-FD4FC7968379}"/>
    <dgm:cxn modelId="{27724EAE-17E2-5A4B-84EC-D7A7C71CA155}" type="presParOf" srcId="{8DC22BB1-FE4D-2849-94B9-46A71766D24E}" destId="{C7CEB596-92AC-2C4D-9789-233080213D5F}" srcOrd="0" destOrd="0" presId="urn:microsoft.com/office/officeart/2005/8/layout/default"/>
    <dgm:cxn modelId="{B84DD402-CE4E-9E4B-B5B0-8FDA6BCA1AD7}" type="presParOf" srcId="{8DC22BB1-FE4D-2849-94B9-46A71766D24E}" destId="{96419763-9B8B-3C44-AFBB-29DBB46A101B}" srcOrd="1" destOrd="0" presId="urn:microsoft.com/office/officeart/2005/8/layout/default"/>
    <dgm:cxn modelId="{3927720D-6374-864D-AC39-58FEFD5F99D8}" type="presParOf" srcId="{8DC22BB1-FE4D-2849-94B9-46A71766D24E}" destId="{5F9DA4B6-305B-D34A-A679-7C8CDE04FEED}" srcOrd="2" destOrd="0" presId="urn:microsoft.com/office/officeart/2005/8/layout/default"/>
    <dgm:cxn modelId="{D91FBECB-12A5-CC4D-B398-B874A01A439F}" type="presParOf" srcId="{8DC22BB1-FE4D-2849-94B9-46A71766D24E}" destId="{E6804B35-92E8-8840-8E35-BBAD62DBA1EE}" srcOrd="3" destOrd="0" presId="urn:microsoft.com/office/officeart/2005/8/layout/default"/>
    <dgm:cxn modelId="{E7CF0571-5DAE-1643-8600-4F1AA0EA1306}" type="presParOf" srcId="{8DC22BB1-FE4D-2849-94B9-46A71766D24E}" destId="{5A7A8966-EB4F-C744-91B5-CB7663AB5DBF}" srcOrd="4" destOrd="0" presId="urn:microsoft.com/office/officeart/2005/8/layout/default"/>
    <dgm:cxn modelId="{4B719ABB-F943-F84F-98D9-7997E275CAE9}" type="presParOf" srcId="{8DC22BB1-FE4D-2849-94B9-46A71766D24E}" destId="{CFDFAC73-BD5F-3146-A42B-CD54E41D4D36}" srcOrd="5" destOrd="0" presId="urn:microsoft.com/office/officeart/2005/8/layout/default"/>
    <dgm:cxn modelId="{3DF54912-5C45-2A4A-B271-D206C001CA4A}" type="presParOf" srcId="{8DC22BB1-FE4D-2849-94B9-46A71766D24E}" destId="{EBDF40E9-0FB9-7947-8BE1-36714DBD04CD}" srcOrd="6" destOrd="0" presId="urn:microsoft.com/office/officeart/2005/8/layout/default"/>
    <dgm:cxn modelId="{2053AD77-0D67-8842-8A2A-E2983C5D8D24}" type="presParOf" srcId="{8DC22BB1-FE4D-2849-94B9-46A71766D24E}" destId="{0F63A0B3-9E3D-5A4A-90F0-DACA39C2BC23}" srcOrd="7" destOrd="0" presId="urn:microsoft.com/office/officeart/2005/8/layout/default"/>
    <dgm:cxn modelId="{89FA488A-61FC-074D-ACAA-98FD0522F572}" type="presParOf" srcId="{8DC22BB1-FE4D-2849-94B9-46A71766D24E}" destId="{52B7C994-C1E5-D145-B6F7-DDA2BDD59D5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C02C36-BA1B-7A41-997B-455D1FFFC830}" type="doc">
      <dgm:prSet loTypeId="urn:microsoft.com/office/officeart/2005/8/layout/hList1" loCatId="" qsTypeId="urn:microsoft.com/office/officeart/2005/8/quickstyle/simple1" qsCatId="simple" csTypeId="urn:microsoft.com/office/officeart/2005/8/colors/colorful1" csCatId="colorful" phldr="1"/>
      <dgm:spPr/>
      <dgm:t>
        <a:bodyPr/>
        <a:lstStyle/>
        <a:p>
          <a:endParaRPr lang="en-US"/>
        </a:p>
      </dgm:t>
    </dgm:pt>
    <dgm:pt modelId="{C196DC3B-6BA8-374B-A31B-785171E4B92D}">
      <dgm:prSet phldrT="[Text]"/>
      <dgm:spPr/>
      <dgm:t>
        <a:bodyPr/>
        <a:lstStyle/>
        <a:p>
          <a:pPr rtl="0"/>
          <a:r>
            <a:rPr lang="en-US" dirty="0">
              <a:latin typeface="Franklin Gothic Book"/>
            </a:rPr>
            <a:t>Worker Training / Work-Based Learning </a:t>
          </a:r>
        </a:p>
      </dgm:t>
    </dgm:pt>
    <dgm:pt modelId="{5D9DCDD6-C330-9C40-8CF8-3D9B1D33C8E0}" type="parTrans" cxnId="{C8534E66-3FC2-4E4E-A664-0B0BAF752FC4}">
      <dgm:prSet/>
      <dgm:spPr/>
      <dgm:t>
        <a:bodyPr/>
        <a:lstStyle/>
        <a:p>
          <a:endParaRPr lang="en-US">
            <a:latin typeface="Franklin Gothic Book" panose="020B0503020102020204" pitchFamily="34" charset="0"/>
          </a:endParaRPr>
        </a:p>
      </dgm:t>
    </dgm:pt>
    <dgm:pt modelId="{83ACADE9-CD4E-7048-AA7F-BC1A0AA99544}" type="sibTrans" cxnId="{C8534E66-3FC2-4E4E-A664-0B0BAF752FC4}">
      <dgm:prSet/>
      <dgm:spPr/>
      <dgm:t>
        <a:bodyPr/>
        <a:lstStyle/>
        <a:p>
          <a:endParaRPr lang="en-US">
            <a:latin typeface="Franklin Gothic Book" panose="020B0503020102020204" pitchFamily="34" charset="0"/>
          </a:endParaRPr>
        </a:p>
      </dgm:t>
    </dgm:pt>
    <dgm:pt modelId="{C691FA2B-D329-9D42-A462-C7A2C787A399}">
      <dgm:prSet phldrT="[Text]"/>
      <dgm:spPr/>
      <dgm:t>
        <a:bodyPr/>
        <a:lstStyle/>
        <a:p>
          <a:pPr>
            <a:buFont typeface="Arial" panose="020B0604020202020204" pitchFamily="34" charset="0"/>
            <a:buNone/>
          </a:pPr>
          <a:r>
            <a:rPr lang="en-US" dirty="0">
              <a:latin typeface="Franklin Gothic Book"/>
            </a:rPr>
            <a:t>Transition and Layoff Aversion</a:t>
          </a:r>
        </a:p>
      </dgm:t>
    </dgm:pt>
    <dgm:pt modelId="{5666C7AD-D005-084D-A811-25CF83DAD7E3}" type="parTrans" cxnId="{514209FF-C1FA-6449-AD68-807A917A6AD0}">
      <dgm:prSet/>
      <dgm:spPr/>
      <dgm:t>
        <a:bodyPr/>
        <a:lstStyle/>
        <a:p>
          <a:endParaRPr lang="en-US">
            <a:latin typeface="Franklin Gothic Book" panose="020B0503020102020204" pitchFamily="34" charset="0"/>
          </a:endParaRPr>
        </a:p>
      </dgm:t>
    </dgm:pt>
    <dgm:pt modelId="{DF209DE4-0E35-4249-89A1-0E90FBE35312}" type="sibTrans" cxnId="{514209FF-C1FA-6449-AD68-807A917A6AD0}">
      <dgm:prSet/>
      <dgm:spPr/>
      <dgm:t>
        <a:bodyPr/>
        <a:lstStyle/>
        <a:p>
          <a:endParaRPr lang="en-US">
            <a:latin typeface="Franklin Gothic Book" panose="020B0503020102020204" pitchFamily="34" charset="0"/>
          </a:endParaRPr>
        </a:p>
      </dgm:t>
    </dgm:pt>
    <dgm:pt modelId="{DAFCC5EF-36CE-0C41-B14D-339920BDB48C}">
      <dgm:prSet phldrT="[Text]"/>
      <dgm:spPr>
        <a:solidFill>
          <a:schemeClr val="accent1"/>
        </a:solidFill>
      </dgm:spPr>
      <dgm:t>
        <a:bodyPr/>
        <a:lstStyle/>
        <a:p>
          <a:pPr>
            <a:buFont typeface="Arial" panose="020B0604020202020204" pitchFamily="34" charset="0"/>
            <a:buNone/>
          </a:pPr>
          <a:r>
            <a:rPr lang="en-US" dirty="0">
              <a:latin typeface="Franklin Gothic Book"/>
            </a:rPr>
            <a:t>Finding More Workers/Expanding</a:t>
          </a:r>
        </a:p>
      </dgm:t>
    </dgm:pt>
    <dgm:pt modelId="{14438B13-D373-8B4B-A85B-95EA361CAE00}" type="parTrans" cxnId="{8ED5CB51-10B6-B842-B32A-5912BB406CCD}">
      <dgm:prSet/>
      <dgm:spPr/>
      <dgm:t>
        <a:bodyPr/>
        <a:lstStyle/>
        <a:p>
          <a:endParaRPr lang="en-US">
            <a:latin typeface="Franklin Gothic Book" panose="020B0503020102020204" pitchFamily="34" charset="0"/>
          </a:endParaRPr>
        </a:p>
      </dgm:t>
    </dgm:pt>
    <dgm:pt modelId="{85F8CD60-EB24-E84F-A60D-640CA407BBB3}" type="sibTrans" cxnId="{8ED5CB51-10B6-B842-B32A-5912BB406CCD}">
      <dgm:prSet/>
      <dgm:spPr/>
      <dgm:t>
        <a:bodyPr/>
        <a:lstStyle/>
        <a:p>
          <a:endParaRPr lang="en-US">
            <a:latin typeface="Franklin Gothic Book" panose="020B0503020102020204" pitchFamily="34" charset="0"/>
          </a:endParaRPr>
        </a:p>
      </dgm:t>
    </dgm:pt>
    <dgm:pt modelId="{25E8722E-97F2-9945-8DCD-63390CF5F146}">
      <dgm:prSet/>
      <dgm:spPr/>
      <dgm:t>
        <a:bodyPr/>
        <a:lstStyle/>
        <a:p>
          <a:pPr rtl="0"/>
          <a:r>
            <a:rPr lang="en-US" dirty="0">
              <a:latin typeface="Franklin Gothic Book"/>
            </a:rPr>
            <a:t>Iowa Jobs Training Program (260E, F,G) </a:t>
          </a:r>
        </a:p>
      </dgm:t>
    </dgm:pt>
    <dgm:pt modelId="{1A086D35-3FB0-B443-9B3B-1470E703CEAC}" type="parTrans" cxnId="{1E9D7976-0A06-0643-B0D4-537637817C75}">
      <dgm:prSet/>
      <dgm:spPr/>
      <dgm:t>
        <a:bodyPr/>
        <a:lstStyle/>
        <a:p>
          <a:endParaRPr lang="en-US">
            <a:latin typeface="Franklin Gothic Book" panose="020B0503020102020204" pitchFamily="34" charset="0"/>
          </a:endParaRPr>
        </a:p>
      </dgm:t>
    </dgm:pt>
    <dgm:pt modelId="{D7BF9F8B-BB56-624E-8C79-F20652834C0D}" type="sibTrans" cxnId="{1E9D7976-0A06-0643-B0D4-537637817C75}">
      <dgm:prSet/>
      <dgm:spPr/>
      <dgm:t>
        <a:bodyPr/>
        <a:lstStyle/>
        <a:p>
          <a:endParaRPr lang="en-US">
            <a:latin typeface="Franklin Gothic Book" panose="020B0503020102020204" pitchFamily="34" charset="0"/>
          </a:endParaRPr>
        </a:p>
      </dgm:t>
    </dgm:pt>
    <dgm:pt modelId="{DA964FC7-072B-B348-88F7-C680DD6FE8D6}">
      <dgm:prSet/>
      <dgm:spPr/>
      <dgm:t>
        <a:bodyPr/>
        <a:lstStyle/>
        <a:p>
          <a:pPr rtl="0"/>
          <a:r>
            <a:rPr lang="en-US" dirty="0">
              <a:latin typeface="Franklin Gothic Book"/>
            </a:rPr>
            <a:t>Registered Apprenticeship Development Fund (15B/15C) </a:t>
          </a:r>
        </a:p>
      </dgm:t>
    </dgm:pt>
    <dgm:pt modelId="{3B5507AF-3D2B-324B-846A-D55DAFC71315}" type="parTrans" cxnId="{A2E0D069-84D2-904E-8B9E-E45E2E4A85B1}">
      <dgm:prSet/>
      <dgm:spPr/>
      <dgm:t>
        <a:bodyPr/>
        <a:lstStyle/>
        <a:p>
          <a:endParaRPr lang="en-US">
            <a:latin typeface="Franklin Gothic Book" panose="020B0503020102020204" pitchFamily="34" charset="0"/>
          </a:endParaRPr>
        </a:p>
      </dgm:t>
    </dgm:pt>
    <dgm:pt modelId="{592EC39E-5C3F-2541-AAC0-53DAC9A434EE}" type="sibTrans" cxnId="{A2E0D069-84D2-904E-8B9E-E45E2E4A85B1}">
      <dgm:prSet/>
      <dgm:spPr/>
      <dgm:t>
        <a:bodyPr/>
        <a:lstStyle/>
        <a:p>
          <a:endParaRPr lang="en-US">
            <a:latin typeface="Franklin Gothic Book" panose="020B0503020102020204" pitchFamily="34" charset="0"/>
          </a:endParaRPr>
        </a:p>
      </dgm:t>
    </dgm:pt>
    <dgm:pt modelId="{55929D4D-4377-A241-8310-8EC7BCC329D9}">
      <dgm:prSet/>
      <dgm:spPr/>
      <dgm:t>
        <a:bodyPr/>
        <a:lstStyle/>
        <a:p>
          <a:pPr rtl="0"/>
          <a:r>
            <a:rPr lang="en-US" dirty="0">
              <a:latin typeface="Franklin Gothic Book"/>
            </a:rPr>
            <a:t>Last Dollar Scholarship </a:t>
          </a:r>
        </a:p>
      </dgm:t>
    </dgm:pt>
    <dgm:pt modelId="{0B2F4FFB-B179-2942-B2F9-509224D53383}" type="parTrans" cxnId="{D992454A-0DE2-264B-96FC-A79F415E6E24}">
      <dgm:prSet/>
      <dgm:spPr/>
      <dgm:t>
        <a:bodyPr/>
        <a:lstStyle/>
        <a:p>
          <a:endParaRPr lang="en-US">
            <a:latin typeface="Franklin Gothic Book" panose="020B0503020102020204" pitchFamily="34" charset="0"/>
          </a:endParaRPr>
        </a:p>
      </dgm:t>
    </dgm:pt>
    <dgm:pt modelId="{27122D5B-35D7-7949-9A68-D5F18E7B9495}" type="sibTrans" cxnId="{D992454A-0DE2-264B-96FC-A79F415E6E24}">
      <dgm:prSet/>
      <dgm:spPr/>
      <dgm:t>
        <a:bodyPr/>
        <a:lstStyle/>
        <a:p>
          <a:endParaRPr lang="en-US">
            <a:latin typeface="Franklin Gothic Book" panose="020B0503020102020204" pitchFamily="34" charset="0"/>
          </a:endParaRPr>
        </a:p>
      </dgm:t>
    </dgm:pt>
    <dgm:pt modelId="{E6484103-2CDC-F744-A5F5-E839664379FC}">
      <dgm:prSet/>
      <dgm:spPr/>
      <dgm:t>
        <a:bodyPr/>
        <a:lstStyle/>
        <a:p>
          <a:pPr rtl="0"/>
          <a:r>
            <a:rPr lang="en-US" dirty="0">
              <a:latin typeface="Franklin Gothic Book"/>
            </a:rPr>
            <a:t>Iowa Student Internship Program </a:t>
          </a:r>
        </a:p>
      </dgm:t>
    </dgm:pt>
    <dgm:pt modelId="{E951B5B1-1559-9046-B689-D75F61DA822F}" type="parTrans" cxnId="{D8C3656D-A51D-9C49-A30D-919273DC8D55}">
      <dgm:prSet/>
      <dgm:spPr/>
      <dgm:t>
        <a:bodyPr/>
        <a:lstStyle/>
        <a:p>
          <a:endParaRPr lang="en-US">
            <a:latin typeface="Franklin Gothic Book" panose="020B0503020102020204" pitchFamily="34" charset="0"/>
          </a:endParaRPr>
        </a:p>
      </dgm:t>
    </dgm:pt>
    <dgm:pt modelId="{5DDAEC93-546B-E84D-9845-D6C9249F510B}" type="sibTrans" cxnId="{D8C3656D-A51D-9C49-A30D-919273DC8D55}">
      <dgm:prSet/>
      <dgm:spPr/>
      <dgm:t>
        <a:bodyPr/>
        <a:lstStyle/>
        <a:p>
          <a:endParaRPr lang="en-US">
            <a:latin typeface="Franklin Gothic Book" panose="020B0503020102020204" pitchFamily="34" charset="0"/>
          </a:endParaRPr>
        </a:p>
      </dgm:t>
    </dgm:pt>
    <dgm:pt modelId="{96676EB2-63C4-0242-83C0-C584E8BE7E70}">
      <dgm:prSet/>
      <dgm:spPr/>
      <dgm:t>
        <a:bodyPr/>
        <a:lstStyle/>
        <a:p>
          <a:pPr rtl="0"/>
          <a:r>
            <a:rPr lang="en-US" dirty="0">
              <a:latin typeface="Franklin Gothic Book"/>
            </a:rPr>
            <a:t>Summer Youth Internship Program </a:t>
          </a:r>
        </a:p>
      </dgm:t>
    </dgm:pt>
    <dgm:pt modelId="{F13F6DB0-09D3-864C-80FE-87E319307531}" type="parTrans" cxnId="{3BE325A0-550F-3B40-9EF8-0A8D5CB29611}">
      <dgm:prSet/>
      <dgm:spPr/>
      <dgm:t>
        <a:bodyPr/>
        <a:lstStyle/>
        <a:p>
          <a:endParaRPr lang="en-US">
            <a:latin typeface="Franklin Gothic Book" panose="020B0503020102020204" pitchFamily="34" charset="0"/>
          </a:endParaRPr>
        </a:p>
      </dgm:t>
    </dgm:pt>
    <dgm:pt modelId="{F7200397-F1AC-4544-BD2E-DDAD2EC03791}" type="sibTrans" cxnId="{3BE325A0-550F-3B40-9EF8-0A8D5CB29611}">
      <dgm:prSet/>
      <dgm:spPr/>
      <dgm:t>
        <a:bodyPr/>
        <a:lstStyle/>
        <a:p>
          <a:endParaRPr lang="en-US">
            <a:latin typeface="Franklin Gothic Book" panose="020B0503020102020204" pitchFamily="34" charset="0"/>
          </a:endParaRPr>
        </a:p>
      </dgm:t>
    </dgm:pt>
    <dgm:pt modelId="{B495C8F5-A062-8448-B806-DA06B9080E5B}">
      <dgm:prSet/>
      <dgm:spPr/>
      <dgm:t>
        <a:bodyPr/>
        <a:lstStyle/>
        <a:p>
          <a:r>
            <a:rPr lang="en-US" dirty="0">
              <a:latin typeface="Franklin Gothic Book"/>
            </a:rPr>
            <a:t>Employers' Council of Iowa (ECI) Training Initiatives</a:t>
          </a:r>
        </a:p>
      </dgm:t>
    </dgm:pt>
    <dgm:pt modelId="{968DD6A3-D860-B64C-B110-210D32C05543}" type="parTrans" cxnId="{C6928874-1384-8147-94F3-3FCDC4934C2E}">
      <dgm:prSet/>
      <dgm:spPr/>
      <dgm:t>
        <a:bodyPr/>
        <a:lstStyle/>
        <a:p>
          <a:endParaRPr lang="en-US">
            <a:latin typeface="Franklin Gothic Book" panose="020B0503020102020204" pitchFamily="34" charset="0"/>
          </a:endParaRPr>
        </a:p>
      </dgm:t>
    </dgm:pt>
    <dgm:pt modelId="{4512543A-E22C-4B47-A8F4-A7A20E02E38B}" type="sibTrans" cxnId="{C6928874-1384-8147-94F3-3FCDC4934C2E}">
      <dgm:prSet/>
      <dgm:spPr/>
      <dgm:t>
        <a:bodyPr/>
        <a:lstStyle/>
        <a:p>
          <a:endParaRPr lang="en-US">
            <a:latin typeface="Franklin Gothic Book" panose="020B0503020102020204" pitchFamily="34" charset="0"/>
          </a:endParaRPr>
        </a:p>
      </dgm:t>
    </dgm:pt>
    <dgm:pt modelId="{54A3CB69-FFC5-4B4A-A991-22803DD239D7}">
      <dgm:prSet/>
      <dgm:spPr/>
      <dgm:t>
        <a:bodyPr/>
        <a:lstStyle/>
        <a:p>
          <a:pPr rtl="0"/>
          <a:r>
            <a:rPr lang="en-US" dirty="0">
              <a:latin typeface="Franklin Gothic Book"/>
            </a:rPr>
            <a:t>Rapid Response Team </a:t>
          </a:r>
        </a:p>
      </dgm:t>
    </dgm:pt>
    <dgm:pt modelId="{8E099C2E-FF58-6843-A24D-92BF743CF98C}" type="parTrans" cxnId="{0E89AE1A-5FC8-014F-B463-956D81FCEC46}">
      <dgm:prSet/>
      <dgm:spPr/>
      <dgm:t>
        <a:bodyPr/>
        <a:lstStyle/>
        <a:p>
          <a:endParaRPr lang="en-US">
            <a:latin typeface="Franklin Gothic Book" panose="020B0503020102020204" pitchFamily="34" charset="0"/>
          </a:endParaRPr>
        </a:p>
      </dgm:t>
    </dgm:pt>
    <dgm:pt modelId="{BADDC508-1054-1642-9B86-BB40869D9112}" type="sibTrans" cxnId="{0E89AE1A-5FC8-014F-B463-956D81FCEC46}">
      <dgm:prSet/>
      <dgm:spPr/>
      <dgm:t>
        <a:bodyPr/>
        <a:lstStyle/>
        <a:p>
          <a:endParaRPr lang="en-US">
            <a:latin typeface="Franklin Gothic Book" panose="020B0503020102020204" pitchFamily="34" charset="0"/>
          </a:endParaRPr>
        </a:p>
      </dgm:t>
    </dgm:pt>
    <dgm:pt modelId="{F8E60FF3-A58F-3748-A664-649FFF607AB7}">
      <dgm:prSet/>
      <dgm:spPr/>
      <dgm:t>
        <a:bodyPr/>
        <a:lstStyle/>
        <a:p>
          <a:pPr rtl="0"/>
          <a:r>
            <a:rPr lang="en-US" dirty="0">
              <a:latin typeface="Franklin Gothic Book"/>
            </a:rPr>
            <a:t>Voluntary Shared Work Program </a:t>
          </a:r>
        </a:p>
      </dgm:t>
    </dgm:pt>
    <dgm:pt modelId="{671C0A04-C569-C34B-A7E3-FEE6C316B3FD}" type="parTrans" cxnId="{EDAF79E5-7BB0-9542-8518-0F8A2E5DAE42}">
      <dgm:prSet/>
      <dgm:spPr/>
      <dgm:t>
        <a:bodyPr/>
        <a:lstStyle/>
        <a:p>
          <a:endParaRPr lang="en-US">
            <a:latin typeface="Franklin Gothic Book" panose="020B0503020102020204" pitchFamily="34" charset="0"/>
          </a:endParaRPr>
        </a:p>
      </dgm:t>
    </dgm:pt>
    <dgm:pt modelId="{A6FD86D6-C95A-804E-829D-AF5BF832D3B1}" type="sibTrans" cxnId="{EDAF79E5-7BB0-9542-8518-0F8A2E5DAE42}">
      <dgm:prSet/>
      <dgm:spPr/>
      <dgm:t>
        <a:bodyPr/>
        <a:lstStyle/>
        <a:p>
          <a:endParaRPr lang="en-US">
            <a:latin typeface="Franklin Gothic Book" panose="020B0503020102020204" pitchFamily="34" charset="0"/>
          </a:endParaRPr>
        </a:p>
      </dgm:t>
    </dgm:pt>
    <dgm:pt modelId="{F05D5B79-0A36-3F4D-8355-940A0E596EDC}">
      <dgm:prSet/>
      <dgm:spPr/>
      <dgm:t>
        <a:bodyPr/>
        <a:lstStyle/>
        <a:p>
          <a:r>
            <a:rPr lang="en-US" dirty="0">
              <a:latin typeface="Franklin Gothic Book"/>
            </a:rPr>
            <a:t>Incumbent Worker Training</a:t>
          </a:r>
        </a:p>
      </dgm:t>
    </dgm:pt>
    <dgm:pt modelId="{C09304F3-3964-504A-BDFC-5EB99B23244A}" type="parTrans" cxnId="{896E59F1-4E9B-6541-9106-CAEB4EC55F79}">
      <dgm:prSet/>
      <dgm:spPr/>
      <dgm:t>
        <a:bodyPr/>
        <a:lstStyle/>
        <a:p>
          <a:endParaRPr lang="en-US">
            <a:latin typeface="Franklin Gothic Book" panose="020B0503020102020204" pitchFamily="34" charset="0"/>
          </a:endParaRPr>
        </a:p>
      </dgm:t>
    </dgm:pt>
    <dgm:pt modelId="{D851E732-EC73-A64A-84CF-08F0911DFFBF}" type="sibTrans" cxnId="{896E59F1-4E9B-6541-9106-CAEB4EC55F79}">
      <dgm:prSet/>
      <dgm:spPr/>
      <dgm:t>
        <a:bodyPr/>
        <a:lstStyle/>
        <a:p>
          <a:endParaRPr lang="en-US">
            <a:latin typeface="Franklin Gothic Book" panose="020B0503020102020204" pitchFamily="34" charset="0"/>
          </a:endParaRPr>
        </a:p>
      </dgm:t>
    </dgm:pt>
    <dgm:pt modelId="{972A523D-9F1F-1C47-8E3A-47B2331AE7FE}">
      <dgm:prSet/>
      <dgm:spPr>
        <a:solidFill>
          <a:schemeClr val="accent1">
            <a:lumMod val="20000"/>
            <a:lumOff val="80000"/>
            <a:alpha val="90000"/>
          </a:schemeClr>
        </a:solidFill>
      </dgm:spPr>
      <dgm:t>
        <a:bodyPr/>
        <a:lstStyle/>
        <a:p>
          <a:pPr rtl="0"/>
          <a:r>
            <a:rPr lang="en-US" dirty="0" err="1">
              <a:latin typeface="Franklin Gothic Book"/>
            </a:rPr>
            <a:t>IowaWORKS</a:t>
          </a:r>
          <a:r>
            <a:rPr lang="en-US" dirty="0">
              <a:latin typeface="Franklin Gothic Book"/>
            </a:rPr>
            <a:t> job bank </a:t>
          </a:r>
        </a:p>
      </dgm:t>
    </dgm:pt>
    <dgm:pt modelId="{07A9F11A-2AAC-D04A-B690-95B393B77000}" type="parTrans" cxnId="{3632034B-A637-CF4F-A919-4A87F6EE44A6}">
      <dgm:prSet/>
      <dgm:spPr/>
      <dgm:t>
        <a:bodyPr/>
        <a:lstStyle/>
        <a:p>
          <a:endParaRPr lang="en-US">
            <a:latin typeface="Franklin Gothic Book" panose="020B0503020102020204" pitchFamily="34" charset="0"/>
          </a:endParaRPr>
        </a:p>
      </dgm:t>
    </dgm:pt>
    <dgm:pt modelId="{F6CDD3A2-8AA7-5049-9E93-97A8B441F376}" type="sibTrans" cxnId="{3632034B-A637-CF4F-A919-4A87F6EE44A6}">
      <dgm:prSet/>
      <dgm:spPr/>
      <dgm:t>
        <a:bodyPr/>
        <a:lstStyle/>
        <a:p>
          <a:endParaRPr lang="en-US">
            <a:latin typeface="Franklin Gothic Book" panose="020B0503020102020204" pitchFamily="34" charset="0"/>
          </a:endParaRPr>
        </a:p>
      </dgm:t>
    </dgm:pt>
    <dgm:pt modelId="{9A298D75-66C6-034F-B816-A75623D0D3B4}">
      <dgm:prSet/>
      <dgm:spPr>
        <a:solidFill>
          <a:schemeClr val="accent1">
            <a:lumMod val="20000"/>
            <a:lumOff val="80000"/>
            <a:alpha val="90000"/>
          </a:schemeClr>
        </a:solidFill>
      </dgm:spPr>
      <dgm:t>
        <a:bodyPr/>
        <a:lstStyle/>
        <a:p>
          <a:pPr rtl="0"/>
          <a:r>
            <a:rPr lang="en-US" dirty="0">
              <a:latin typeface="Franklin Gothic Book"/>
            </a:rPr>
            <a:t>Recruitment and hiring events </a:t>
          </a:r>
        </a:p>
      </dgm:t>
    </dgm:pt>
    <dgm:pt modelId="{7503390C-2F9E-B542-8040-A56FF19AFBB0}" type="parTrans" cxnId="{6A0C800F-C50F-7540-A5A7-EB8E17110BF6}">
      <dgm:prSet/>
      <dgm:spPr/>
      <dgm:t>
        <a:bodyPr/>
        <a:lstStyle/>
        <a:p>
          <a:endParaRPr lang="en-US">
            <a:latin typeface="Franklin Gothic Book" panose="020B0503020102020204" pitchFamily="34" charset="0"/>
          </a:endParaRPr>
        </a:p>
      </dgm:t>
    </dgm:pt>
    <dgm:pt modelId="{2B79504B-479B-8348-8EAD-AD24D359D426}" type="sibTrans" cxnId="{6A0C800F-C50F-7540-A5A7-EB8E17110BF6}">
      <dgm:prSet/>
      <dgm:spPr/>
      <dgm:t>
        <a:bodyPr/>
        <a:lstStyle/>
        <a:p>
          <a:endParaRPr lang="en-US">
            <a:latin typeface="Franklin Gothic Book" panose="020B0503020102020204" pitchFamily="34" charset="0"/>
          </a:endParaRPr>
        </a:p>
      </dgm:t>
    </dgm:pt>
    <dgm:pt modelId="{495A2F7A-BB41-D240-A715-605203FDB976}">
      <dgm:prSet/>
      <dgm:spPr>
        <a:solidFill>
          <a:schemeClr val="accent1">
            <a:lumMod val="20000"/>
            <a:lumOff val="80000"/>
            <a:alpha val="90000"/>
          </a:schemeClr>
        </a:solidFill>
      </dgm:spPr>
      <dgm:t>
        <a:bodyPr/>
        <a:lstStyle/>
        <a:p>
          <a:r>
            <a:rPr lang="en-US" dirty="0">
              <a:latin typeface="Franklin Gothic Book"/>
            </a:rPr>
            <a:t>Home Base Iowa</a:t>
          </a:r>
        </a:p>
      </dgm:t>
    </dgm:pt>
    <dgm:pt modelId="{A470DBDC-09BA-2541-AED0-B7A12240A0EF}" type="parTrans" cxnId="{79786533-29B0-3F45-A884-3CD715402A0E}">
      <dgm:prSet/>
      <dgm:spPr/>
      <dgm:t>
        <a:bodyPr/>
        <a:lstStyle/>
        <a:p>
          <a:endParaRPr lang="en-US">
            <a:latin typeface="Franklin Gothic Book" panose="020B0503020102020204" pitchFamily="34" charset="0"/>
          </a:endParaRPr>
        </a:p>
      </dgm:t>
    </dgm:pt>
    <dgm:pt modelId="{848892F7-278B-1643-BBE4-AF8E99E16C04}" type="sibTrans" cxnId="{79786533-29B0-3F45-A884-3CD715402A0E}">
      <dgm:prSet/>
      <dgm:spPr/>
      <dgm:t>
        <a:bodyPr/>
        <a:lstStyle/>
        <a:p>
          <a:endParaRPr lang="en-US">
            <a:latin typeface="Franklin Gothic Book" panose="020B0503020102020204" pitchFamily="34" charset="0"/>
          </a:endParaRPr>
        </a:p>
      </dgm:t>
    </dgm:pt>
    <dgm:pt modelId="{56271148-29A9-4E4C-8ABF-17B81B4E9A26}">
      <dgm:prSet/>
      <dgm:spPr>
        <a:solidFill>
          <a:schemeClr val="accent1">
            <a:lumMod val="20000"/>
            <a:lumOff val="80000"/>
            <a:alpha val="90000"/>
          </a:schemeClr>
        </a:solidFill>
      </dgm:spPr>
      <dgm:t>
        <a:bodyPr/>
        <a:lstStyle/>
        <a:p>
          <a:r>
            <a:rPr lang="en-US" dirty="0">
              <a:latin typeface="Franklin Gothic Book"/>
            </a:rPr>
            <a:t>Grants for Child Care</a:t>
          </a:r>
        </a:p>
      </dgm:t>
    </dgm:pt>
    <dgm:pt modelId="{ADDCD2A8-D21E-CC49-8E10-F7CCAC0F5CDA}" type="parTrans" cxnId="{00DDC52A-62A1-0442-8E8D-DC202DBF1BE0}">
      <dgm:prSet/>
      <dgm:spPr/>
      <dgm:t>
        <a:bodyPr/>
        <a:lstStyle/>
        <a:p>
          <a:endParaRPr lang="en-US">
            <a:latin typeface="Franklin Gothic Book" panose="020B0503020102020204" pitchFamily="34" charset="0"/>
          </a:endParaRPr>
        </a:p>
      </dgm:t>
    </dgm:pt>
    <dgm:pt modelId="{81E78C29-010A-DD41-A491-0B3F64D5A441}" type="sibTrans" cxnId="{00DDC52A-62A1-0442-8E8D-DC202DBF1BE0}">
      <dgm:prSet/>
      <dgm:spPr/>
      <dgm:t>
        <a:bodyPr/>
        <a:lstStyle/>
        <a:p>
          <a:endParaRPr lang="en-US">
            <a:latin typeface="Franklin Gothic Book" panose="020B0503020102020204" pitchFamily="34" charset="0"/>
          </a:endParaRPr>
        </a:p>
      </dgm:t>
    </dgm:pt>
    <dgm:pt modelId="{107C058E-7D8C-F440-BE2A-27541EA7219D}">
      <dgm:prSet/>
      <dgm:spPr>
        <a:solidFill>
          <a:schemeClr val="accent1">
            <a:lumMod val="20000"/>
            <a:lumOff val="80000"/>
            <a:alpha val="90000"/>
          </a:schemeClr>
        </a:solidFill>
      </dgm:spPr>
      <dgm:t>
        <a:bodyPr/>
        <a:lstStyle/>
        <a:p>
          <a:r>
            <a:rPr lang="en-US" dirty="0">
              <a:latin typeface="Franklin Gothic Book"/>
            </a:rPr>
            <a:t>Employer Training Innovation</a:t>
          </a:r>
        </a:p>
      </dgm:t>
    </dgm:pt>
    <dgm:pt modelId="{BD002924-EAA1-3548-A917-27EDA989017E}" type="parTrans" cxnId="{2E3F48C9-EECF-964E-8987-5FF1359E281E}">
      <dgm:prSet/>
      <dgm:spPr/>
      <dgm:t>
        <a:bodyPr/>
        <a:lstStyle/>
        <a:p>
          <a:endParaRPr lang="en-US">
            <a:latin typeface="Franklin Gothic Book" panose="020B0503020102020204" pitchFamily="34" charset="0"/>
          </a:endParaRPr>
        </a:p>
      </dgm:t>
    </dgm:pt>
    <dgm:pt modelId="{922B5016-4076-7047-A3DE-EB2EEADC3DF2}" type="sibTrans" cxnId="{2E3F48C9-EECF-964E-8987-5FF1359E281E}">
      <dgm:prSet/>
      <dgm:spPr/>
      <dgm:t>
        <a:bodyPr/>
        <a:lstStyle/>
        <a:p>
          <a:endParaRPr lang="en-US">
            <a:latin typeface="Franklin Gothic Book" panose="020B0503020102020204" pitchFamily="34" charset="0"/>
          </a:endParaRPr>
        </a:p>
      </dgm:t>
    </dgm:pt>
    <dgm:pt modelId="{49A5F36E-4002-4940-ACAF-92AAE034B5ED}">
      <dgm:prSet/>
      <dgm:spPr>
        <a:solidFill>
          <a:schemeClr val="accent1">
            <a:lumMod val="20000"/>
            <a:lumOff val="80000"/>
            <a:alpha val="90000"/>
          </a:schemeClr>
        </a:solidFill>
      </dgm:spPr>
      <dgm:t>
        <a:bodyPr/>
        <a:lstStyle/>
        <a:p>
          <a:r>
            <a:rPr lang="en-US" dirty="0">
              <a:latin typeface="Franklin Gothic Book"/>
            </a:rPr>
            <a:t>Iowa Vocational Rehab.</a:t>
          </a:r>
        </a:p>
      </dgm:t>
    </dgm:pt>
    <dgm:pt modelId="{BCDC7A54-FE28-FE49-907E-591824B37C1F}" type="parTrans" cxnId="{8E9E3A65-9BB0-C64A-8D81-2C3153ABB9FC}">
      <dgm:prSet/>
      <dgm:spPr/>
      <dgm:t>
        <a:bodyPr/>
        <a:lstStyle/>
        <a:p>
          <a:endParaRPr lang="en-US">
            <a:latin typeface="Franklin Gothic Book" panose="020B0503020102020204" pitchFamily="34" charset="0"/>
          </a:endParaRPr>
        </a:p>
      </dgm:t>
    </dgm:pt>
    <dgm:pt modelId="{3C6D210F-9E16-7C4A-B3B3-EAD1FE98C369}" type="sibTrans" cxnId="{8E9E3A65-9BB0-C64A-8D81-2C3153ABB9FC}">
      <dgm:prSet/>
      <dgm:spPr/>
      <dgm:t>
        <a:bodyPr/>
        <a:lstStyle/>
        <a:p>
          <a:endParaRPr lang="en-US">
            <a:latin typeface="Franklin Gothic Book" panose="020B0503020102020204" pitchFamily="34" charset="0"/>
          </a:endParaRPr>
        </a:p>
      </dgm:t>
    </dgm:pt>
    <dgm:pt modelId="{350379DF-2D49-034C-99E5-E83BA51C0C04}">
      <dgm:prSet/>
      <dgm:spPr>
        <a:solidFill>
          <a:schemeClr val="accent1">
            <a:lumMod val="20000"/>
            <a:lumOff val="80000"/>
            <a:alpha val="90000"/>
          </a:schemeClr>
        </a:solidFill>
      </dgm:spPr>
      <dgm:t>
        <a:bodyPr/>
        <a:lstStyle/>
        <a:p>
          <a:r>
            <a:rPr lang="en-US" dirty="0">
              <a:latin typeface="Franklin Gothic Book"/>
            </a:rPr>
            <a:t>Work Opportunity Tax Credit (WOTC)</a:t>
          </a:r>
        </a:p>
      </dgm:t>
    </dgm:pt>
    <dgm:pt modelId="{E4D9BC3A-67E5-2A40-8E22-B441940B39D5}" type="parTrans" cxnId="{BECDC278-7E9E-B443-864C-B493F8DE235F}">
      <dgm:prSet/>
      <dgm:spPr/>
      <dgm:t>
        <a:bodyPr/>
        <a:lstStyle/>
        <a:p>
          <a:endParaRPr lang="en-US">
            <a:latin typeface="Franklin Gothic Book" panose="020B0503020102020204" pitchFamily="34" charset="0"/>
          </a:endParaRPr>
        </a:p>
      </dgm:t>
    </dgm:pt>
    <dgm:pt modelId="{88DF874D-0314-444F-80FF-DEF0B7467982}" type="sibTrans" cxnId="{BECDC278-7E9E-B443-864C-B493F8DE235F}">
      <dgm:prSet/>
      <dgm:spPr/>
      <dgm:t>
        <a:bodyPr/>
        <a:lstStyle/>
        <a:p>
          <a:endParaRPr lang="en-US">
            <a:latin typeface="Franklin Gothic Book" panose="020B0503020102020204" pitchFamily="34" charset="0"/>
          </a:endParaRPr>
        </a:p>
      </dgm:t>
    </dgm:pt>
    <dgm:pt modelId="{05F0F6DC-38AD-4C4F-B1F0-5C6CCFBBD9C4}">
      <dgm:prSet/>
      <dgm:spPr>
        <a:solidFill>
          <a:schemeClr val="accent1">
            <a:lumMod val="20000"/>
            <a:lumOff val="80000"/>
            <a:alpha val="90000"/>
          </a:schemeClr>
        </a:solidFill>
      </dgm:spPr>
      <dgm:t>
        <a:bodyPr/>
        <a:lstStyle/>
        <a:p>
          <a:r>
            <a:rPr lang="en-US" dirty="0">
              <a:latin typeface="Franklin Gothic Book"/>
            </a:rPr>
            <a:t>The Federal Bonding Program</a:t>
          </a:r>
        </a:p>
      </dgm:t>
    </dgm:pt>
    <dgm:pt modelId="{10AE3C5E-9635-D44F-8BBD-6D42C40B1E87}" type="parTrans" cxnId="{665D1AEB-1116-5B4F-B0E0-BFED368BFB87}">
      <dgm:prSet/>
      <dgm:spPr/>
      <dgm:t>
        <a:bodyPr/>
        <a:lstStyle/>
        <a:p>
          <a:endParaRPr lang="en-US">
            <a:latin typeface="Franklin Gothic Book" panose="020B0503020102020204" pitchFamily="34" charset="0"/>
          </a:endParaRPr>
        </a:p>
      </dgm:t>
    </dgm:pt>
    <dgm:pt modelId="{40A66288-39E8-FE4B-BA08-4F40D2C6E3F9}" type="sibTrans" cxnId="{665D1AEB-1116-5B4F-B0E0-BFED368BFB87}">
      <dgm:prSet/>
      <dgm:spPr/>
      <dgm:t>
        <a:bodyPr/>
        <a:lstStyle/>
        <a:p>
          <a:endParaRPr lang="en-US">
            <a:latin typeface="Franklin Gothic Book" panose="020B0503020102020204" pitchFamily="34" charset="0"/>
          </a:endParaRPr>
        </a:p>
      </dgm:t>
    </dgm:pt>
    <dgm:pt modelId="{34464884-02A9-6640-BCBC-CF32E1B06D4D}">
      <dgm:prSet/>
      <dgm:spPr>
        <a:solidFill>
          <a:schemeClr val="accent1">
            <a:lumMod val="20000"/>
            <a:lumOff val="80000"/>
            <a:alpha val="90000"/>
          </a:schemeClr>
        </a:solidFill>
      </dgm:spPr>
      <dgm:t>
        <a:bodyPr/>
        <a:lstStyle/>
        <a:p>
          <a:r>
            <a:rPr lang="en-US" dirty="0">
              <a:latin typeface="Franklin Gothic Book"/>
            </a:rPr>
            <a:t>Adult/Dislocated Worker</a:t>
          </a:r>
        </a:p>
      </dgm:t>
    </dgm:pt>
    <dgm:pt modelId="{895F54BB-127F-3A40-98A6-9D8FC1FFED87}" type="parTrans" cxnId="{D48C627D-5E23-9146-9D65-23C80B600FCB}">
      <dgm:prSet/>
      <dgm:spPr/>
      <dgm:t>
        <a:bodyPr/>
        <a:lstStyle/>
        <a:p>
          <a:endParaRPr lang="en-US">
            <a:latin typeface="Franklin Gothic Book" panose="020B0503020102020204" pitchFamily="34" charset="0"/>
          </a:endParaRPr>
        </a:p>
      </dgm:t>
    </dgm:pt>
    <dgm:pt modelId="{B6640645-9610-8646-A09F-14882FAB7B1C}" type="sibTrans" cxnId="{D48C627D-5E23-9146-9D65-23C80B600FCB}">
      <dgm:prSet/>
      <dgm:spPr/>
      <dgm:t>
        <a:bodyPr/>
        <a:lstStyle/>
        <a:p>
          <a:endParaRPr lang="en-US">
            <a:latin typeface="Franklin Gothic Book" panose="020B0503020102020204" pitchFamily="34" charset="0"/>
          </a:endParaRPr>
        </a:p>
      </dgm:t>
    </dgm:pt>
    <dgm:pt modelId="{ED7911B6-9C51-AF4D-842B-F06824AE6EBC}">
      <dgm:prSet/>
      <dgm:spPr>
        <a:solidFill>
          <a:schemeClr val="accent1">
            <a:lumMod val="20000"/>
            <a:lumOff val="80000"/>
            <a:alpha val="90000"/>
          </a:schemeClr>
        </a:solidFill>
      </dgm:spPr>
      <dgm:t>
        <a:bodyPr/>
        <a:lstStyle/>
        <a:p>
          <a:r>
            <a:rPr lang="en-US" dirty="0">
              <a:latin typeface="Franklin Gothic Book"/>
            </a:rPr>
            <a:t>Iowa STEM Externships</a:t>
          </a:r>
        </a:p>
      </dgm:t>
    </dgm:pt>
    <dgm:pt modelId="{4575C72A-EC20-AB47-814A-3C9970E4A35A}" type="parTrans" cxnId="{825FE663-F1AA-A44E-A2F6-807F08CB7003}">
      <dgm:prSet/>
      <dgm:spPr/>
      <dgm:t>
        <a:bodyPr/>
        <a:lstStyle/>
        <a:p>
          <a:endParaRPr lang="en-US">
            <a:latin typeface="Franklin Gothic Book" panose="020B0503020102020204" pitchFamily="34" charset="0"/>
          </a:endParaRPr>
        </a:p>
      </dgm:t>
    </dgm:pt>
    <dgm:pt modelId="{267FEFB2-715F-E741-B0D5-8DF8A6E638E1}" type="sibTrans" cxnId="{825FE663-F1AA-A44E-A2F6-807F08CB7003}">
      <dgm:prSet/>
      <dgm:spPr/>
      <dgm:t>
        <a:bodyPr/>
        <a:lstStyle/>
        <a:p>
          <a:endParaRPr lang="en-US">
            <a:latin typeface="Franklin Gothic Book" panose="020B0503020102020204" pitchFamily="34" charset="0"/>
          </a:endParaRPr>
        </a:p>
      </dgm:t>
    </dgm:pt>
    <dgm:pt modelId="{49C43E28-2F2B-8644-BE83-52CA6B9C6476}" type="pres">
      <dgm:prSet presAssocID="{B5C02C36-BA1B-7A41-997B-455D1FFFC830}" presName="Name0" presStyleCnt="0">
        <dgm:presLayoutVars>
          <dgm:dir/>
          <dgm:animLvl val="lvl"/>
          <dgm:resizeHandles val="exact"/>
        </dgm:presLayoutVars>
      </dgm:prSet>
      <dgm:spPr/>
    </dgm:pt>
    <dgm:pt modelId="{DF18408B-D9D0-D041-B445-46CE208765E3}" type="pres">
      <dgm:prSet presAssocID="{C196DC3B-6BA8-374B-A31B-785171E4B92D}" presName="composite" presStyleCnt="0"/>
      <dgm:spPr/>
    </dgm:pt>
    <dgm:pt modelId="{07BDF3B6-F967-D343-ACCA-AFA391BE4E39}" type="pres">
      <dgm:prSet presAssocID="{C196DC3B-6BA8-374B-A31B-785171E4B92D}" presName="parTx" presStyleLbl="alignNode1" presStyleIdx="0" presStyleCnt="3">
        <dgm:presLayoutVars>
          <dgm:chMax val="0"/>
          <dgm:chPref val="0"/>
          <dgm:bulletEnabled val="1"/>
        </dgm:presLayoutVars>
      </dgm:prSet>
      <dgm:spPr/>
    </dgm:pt>
    <dgm:pt modelId="{6677BC46-E421-E94D-8E9D-7DA7DF26A8BD}" type="pres">
      <dgm:prSet presAssocID="{C196DC3B-6BA8-374B-A31B-785171E4B92D}" presName="desTx" presStyleLbl="alignAccFollowNode1" presStyleIdx="0" presStyleCnt="3">
        <dgm:presLayoutVars>
          <dgm:bulletEnabled val="1"/>
        </dgm:presLayoutVars>
      </dgm:prSet>
      <dgm:spPr/>
    </dgm:pt>
    <dgm:pt modelId="{5DFA8B29-CDB6-B649-B330-7A540384A043}" type="pres">
      <dgm:prSet presAssocID="{83ACADE9-CD4E-7048-AA7F-BC1A0AA99544}" presName="space" presStyleCnt="0"/>
      <dgm:spPr/>
    </dgm:pt>
    <dgm:pt modelId="{70192DBC-7DDC-394D-9AAE-FBE0B2913587}" type="pres">
      <dgm:prSet presAssocID="{C691FA2B-D329-9D42-A462-C7A2C787A399}" presName="composite" presStyleCnt="0"/>
      <dgm:spPr/>
    </dgm:pt>
    <dgm:pt modelId="{FFF170E8-F774-7A4C-863D-8DDC2EBE7CE8}" type="pres">
      <dgm:prSet presAssocID="{C691FA2B-D329-9D42-A462-C7A2C787A399}" presName="parTx" presStyleLbl="alignNode1" presStyleIdx="1" presStyleCnt="3">
        <dgm:presLayoutVars>
          <dgm:chMax val="0"/>
          <dgm:chPref val="0"/>
          <dgm:bulletEnabled val="1"/>
        </dgm:presLayoutVars>
      </dgm:prSet>
      <dgm:spPr/>
    </dgm:pt>
    <dgm:pt modelId="{16FC432B-4583-6144-AE1E-840CE7C0923F}" type="pres">
      <dgm:prSet presAssocID="{C691FA2B-D329-9D42-A462-C7A2C787A399}" presName="desTx" presStyleLbl="alignAccFollowNode1" presStyleIdx="1" presStyleCnt="3">
        <dgm:presLayoutVars>
          <dgm:bulletEnabled val="1"/>
        </dgm:presLayoutVars>
      </dgm:prSet>
      <dgm:spPr/>
    </dgm:pt>
    <dgm:pt modelId="{F97403B6-AF68-FE4C-9F9E-319E6D8F7C46}" type="pres">
      <dgm:prSet presAssocID="{DF209DE4-0E35-4249-89A1-0E90FBE35312}" presName="space" presStyleCnt="0"/>
      <dgm:spPr/>
    </dgm:pt>
    <dgm:pt modelId="{D0A8E8F6-A685-1A4D-ACB1-C953389A896E}" type="pres">
      <dgm:prSet presAssocID="{DAFCC5EF-36CE-0C41-B14D-339920BDB48C}" presName="composite" presStyleCnt="0"/>
      <dgm:spPr/>
    </dgm:pt>
    <dgm:pt modelId="{9A1E3EB9-D695-AF4F-8BB7-7F87A6895CB3}" type="pres">
      <dgm:prSet presAssocID="{DAFCC5EF-36CE-0C41-B14D-339920BDB48C}" presName="parTx" presStyleLbl="alignNode1" presStyleIdx="2" presStyleCnt="3">
        <dgm:presLayoutVars>
          <dgm:chMax val="0"/>
          <dgm:chPref val="0"/>
          <dgm:bulletEnabled val="1"/>
        </dgm:presLayoutVars>
      </dgm:prSet>
      <dgm:spPr/>
    </dgm:pt>
    <dgm:pt modelId="{9F05179D-F01E-6B40-931E-50DE6B28C469}" type="pres">
      <dgm:prSet presAssocID="{DAFCC5EF-36CE-0C41-B14D-339920BDB48C}" presName="desTx" presStyleLbl="alignAccFollowNode1" presStyleIdx="2" presStyleCnt="3">
        <dgm:presLayoutVars>
          <dgm:bulletEnabled val="1"/>
        </dgm:presLayoutVars>
      </dgm:prSet>
      <dgm:spPr/>
    </dgm:pt>
  </dgm:ptLst>
  <dgm:cxnLst>
    <dgm:cxn modelId="{6A0C800F-C50F-7540-A5A7-EB8E17110BF6}" srcId="{DAFCC5EF-36CE-0C41-B14D-339920BDB48C}" destId="{9A298D75-66C6-034F-B816-A75623D0D3B4}" srcOrd="1" destOrd="0" parTransId="{7503390C-2F9E-B542-8040-A56FF19AFBB0}" sibTransId="{2B79504B-479B-8348-8EAD-AD24D359D426}"/>
    <dgm:cxn modelId="{0E89AE1A-5FC8-014F-B463-956D81FCEC46}" srcId="{C691FA2B-D329-9D42-A462-C7A2C787A399}" destId="{54A3CB69-FFC5-4B4A-A991-22803DD239D7}" srcOrd="0" destOrd="0" parTransId="{8E099C2E-FF58-6843-A24D-92BF743CF98C}" sibTransId="{BADDC508-1054-1642-9B86-BB40869D9112}"/>
    <dgm:cxn modelId="{00DDC52A-62A1-0442-8E8D-DC202DBF1BE0}" srcId="{DAFCC5EF-36CE-0C41-B14D-339920BDB48C}" destId="{56271148-29A9-4E4C-8ABF-17B81B4E9A26}" srcOrd="3" destOrd="0" parTransId="{ADDCD2A8-D21E-CC49-8E10-F7CCAC0F5CDA}" sibTransId="{81E78C29-010A-DD41-A491-0B3F64D5A441}"/>
    <dgm:cxn modelId="{201F662C-1782-3D4D-BC5B-862F17EF45B7}" type="presOf" srcId="{495A2F7A-BB41-D240-A715-605203FDB976}" destId="{9F05179D-F01E-6B40-931E-50DE6B28C469}" srcOrd="0" destOrd="2" presId="urn:microsoft.com/office/officeart/2005/8/layout/hList1"/>
    <dgm:cxn modelId="{79786533-29B0-3F45-A884-3CD715402A0E}" srcId="{DAFCC5EF-36CE-0C41-B14D-339920BDB48C}" destId="{495A2F7A-BB41-D240-A715-605203FDB976}" srcOrd="2" destOrd="0" parTransId="{A470DBDC-09BA-2541-AED0-B7A12240A0EF}" sibTransId="{848892F7-278B-1643-BBE4-AF8E99E16C04}"/>
    <dgm:cxn modelId="{8D9FBB40-9BBB-F446-92C2-D1DB5A28F880}" type="presOf" srcId="{DA964FC7-072B-B348-88F7-C680DD6FE8D6}" destId="{6677BC46-E421-E94D-8E9D-7DA7DF26A8BD}" srcOrd="0" destOrd="1" presId="urn:microsoft.com/office/officeart/2005/8/layout/hList1"/>
    <dgm:cxn modelId="{D992454A-0DE2-264B-96FC-A79F415E6E24}" srcId="{C196DC3B-6BA8-374B-A31B-785171E4B92D}" destId="{55929D4D-4377-A241-8310-8EC7BCC329D9}" srcOrd="2" destOrd="0" parTransId="{0B2F4FFB-B179-2942-B2F9-509224D53383}" sibTransId="{27122D5B-35D7-7949-9A68-D5F18E7B9495}"/>
    <dgm:cxn modelId="{9C4DE44A-6360-2A49-BCEE-0FC52F982ACC}" type="presOf" srcId="{C691FA2B-D329-9D42-A462-C7A2C787A399}" destId="{FFF170E8-F774-7A4C-863D-8DDC2EBE7CE8}" srcOrd="0" destOrd="0" presId="urn:microsoft.com/office/officeart/2005/8/layout/hList1"/>
    <dgm:cxn modelId="{3632034B-A637-CF4F-A919-4A87F6EE44A6}" srcId="{DAFCC5EF-36CE-0C41-B14D-339920BDB48C}" destId="{972A523D-9F1F-1C47-8E3A-47B2331AE7FE}" srcOrd="0" destOrd="0" parTransId="{07A9F11A-2AAC-D04A-B690-95B393B77000}" sibTransId="{F6CDD3A2-8AA7-5049-9E93-97A8B441F376}"/>
    <dgm:cxn modelId="{6FE3344B-5E93-D645-A69A-4D3F4437C241}" type="presOf" srcId="{107C058E-7D8C-F440-BE2A-27541EA7219D}" destId="{9F05179D-F01E-6B40-931E-50DE6B28C469}" srcOrd="0" destOrd="4" presId="urn:microsoft.com/office/officeart/2005/8/layout/hList1"/>
    <dgm:cxn modelId="{40874F51-CD02-9743-9F9B-E2E9A7A40E5D}" type="presOf" srcId="{49A5F36E-4002-4940-ACAF-92AAE034B5ED}" destId="{9F05179D-F01E-6B40-931E-50DE6B28C469}" srcOrd="0" destOrd="5" presId="urn:microsoft.com/office/officeart/2005/8/layout/hList1"/>
    <dgm:cxn modelId="{8ED5CB51-10B6-B842-B32A-5912BB406CCD}" srcId="{B5C02C36-BA1B-7A41-997B-455D1FFFC830}" destId="{DAFCC5EF-36CE-0C41-B14D-339920BDB48C}" srcOrd="2" destOrd="0" parTransId="{14438B13-D373-8B4B-A85B-95EA361CAE00}" sibTransId="{85F8CD60-EB24-E84F-A60D-640CA407BBB3}"/>
    <dgm:cxn modelId="{09E75A5A-0B1D-6C4E-AB3F-373168F4288B}" type="presOf" srcId="{350379DF-2D49-034C-99E5-E83BA51C0C04}" destId="{9F05179D-F01E-6B40-931E-50DE6B28C469}" srcOrd="0" destOrd="6" presId="urn:microsoft.com/office/officeart/2005/8/layout/hList1"/>
    <dgm:cxn modelId="{A65D105C-FBC5-1F45-B6C3-B2A6ABB3CE29}" type="presOf" srcId="{56271148-29A9-4E4C-8ABF-17B81B4E9A26}" destId="{9F05179D-F01E-6B40-931E-50DE6B28C469}" srcOrd="0" destOrd="3" presId="urn:microsoft.com/office/officeart/2005/8/layout/hList1"/>
    <dgm:cxn modelId="{825FE663-F1AA-A44E-A2F6-807F08CB7003}" srcId="{DAFCC5EF-36CE-0C41-B14D-339920BDB48C}" destId="{ED7911B6-9C51-AF4D-842B-F06824AE6EBC}" srcOrd="9" destOrd="0" parTransId="{4575C72A-EC20-AB47-814A-3C9970E4A35A}" sibTransId="{267FEFB2-715F-E741-B0D5-8DF8A6E638E1}"/>
    <dgm:cxn modelId="{44D9E364-9356-1C41-863A-3B5CDFDBCAF4}" type="presOf" srcId="{972A523D-9F1F-1C47-8E3A-47B2331AE7FE}" destId="{9F05179D-F01E-6B40-931E-50DE6B28C469}" srcOrd="0" destOrd="0" presId="urn:microsoft.com/office/officeart/2005/8/layout/hList1"/>
    <dgm:cxn modelId="{8E9E3A65-9BB0-C64A-8D81-2C3153ABB9FC}" srcId="{DAFCC5EF-36CE-0C41-B14D-339920BDB48C}" destId="{49A5F36E-4002-4940-ACAF-92AAE034B5ED}" srcOrd="5" destOrd="0" parTransId="{BCDC7A54-FE28-FE49-907E-591824B37C1F}" sibTransId="{3C6D210F-9E16-7C4A-B3B3-EAD1FE98C369}"/>
    <dgm:cxn modelId="{C8534E66-3FC2-4E4E-A664-0B0BAF752FC4}" srcId="{B5C02C36-BA1B-7A41-997B-455D1FFFC830}" destId="{C196DC3B-6BA8-374B-A31B-785171E4B92D}" srcOrd="0" destOrd="0" parTransId="{5D9DCDD6-C330-9C40-8CF8-3D9B1D33C8E0}" sibTransId="{83ACADE9-CD4E-7048-AA7F-BC1A0AA99544}"/>
    <dgm:cxn modelId="{A2E0D069-84D2-904E-8B9E-E45E2E4A85B1}" srcId="{C196DC3B-6BA8-374B-A31B-785171E4B92D}" destId="{DA964FC7-072B-B348-88F7-C680DD6FE8D6}" srcOrd="1" destOrd="0" parTransId="{3B5507AF-3D2B-324B-846A-D55DAFC71315}" sibTransId="{592EC39E-5C3F-2541-AAC0-53DAC9A434EE}"/>
    <dgm:cxn modelId="{D8C3656D-A51D-9C49-A30D-919273DC8D55}" srcId="{C196DC3B-6BA8-374B-A31B-785171E4B92D}" destId="{E6484103-2CDC-F744-A5F5-E839664379FC}" srcOrd="3" destOrd="0" parTransId="{E951B5B1-1559-9046-B689-D75F61DA822F}" sibTransId="{5DDAEC93-546B-E84D-9845-D6C9249F510B}"/>
    <dgm:cxn modelId="{AC066673-8FCC-9341-8C9B-A63C0452C6F2}" type="presOf" srcId="{54A3CB69-FFC5-4B4A-A991-22803DD239D7}" destId="{16FC432B-4583-6144-AE1E-840CE7C0923F}" srcOrd="0" destOrd="0" presId="urn:microsoft.com/office/officeart/2005/8/layout/hList1"/>
    <dgm:cxn modelId="{C6928874-1384-8147-94F3-3FCDC4934C2E}" srcId="{C196DC3B-6BA8-374B-A31B-785171E4B92D}" destId="{B495C8F5-A062-8448-B806-DA06B9080E5B}" srcOrd="5" destOrd="0" parTransId="{968DD6A3-D860-B64C-B110-210D32C05543}" sibTransId="{4512543A-E22C-4B47-A8F4-A7A20E02E38B}"/>
    <dgm:cxn modelId="{1E9D7976-0A06-0643-B0D4-537637817C75}" srcId="{C196DC3B-6BA8-374B-A31B-785171E4B92D}" destId="{25E8722E-97F2-9945-8DCD-63390CF5F146}" srcOrd="0" destOrd="0" parTransId="{1A086D35-3FB0-B443-9B3B-1470E703CEAC}" sibTransId="{D7BF9F8B-BB56-624E-8C79-F20652834C0D}"/>
    <dgm:cxn modelId="{BECDC278-7E9E-B443-864C-B493F8DE235F}" srcId="{DAFCC5EF-36CE-0C41-B14D-339920BDB48C}" destId="{350379DF-2D49-034C-99E5-E83BA51C0C04}" srcOrd="6" destOrd="0" parTransId="{E4D9BC3A-67E5-2A40-8E22-B441940B39D5}" sibTransId="{88DF874D-0314-444F-80FF-DEF0B7467982}"/>
    <dgm:cxn modelId="{D48C627D-5E23-9146-9D65-23C80B600FCB}" srcId="{DAFCC5EF-36CE-0C41-B14D-339920BDB48C}" destId="{34464884-02A9-6640-BCBC-CF32E1B06D4D}" srcOrd="8" destOrd="0" parTransId="{895F54BB-127F-3A40-98A6-9D8FC1FFED87}" sibTransId="{B6640645-9610-8646-A09F-14882FAB7B1C}"/>
    <dgm:cxn modelId="{079E4289-C061-1649-948B-11AF871A4C79}" type="presOf" srcId="{B5C02C36-BA1B-7A41-997B-455D1FFFC830}" destId="{49C43E28-2F2B-8644-BE83-52CA6B9C6476}" srcOrd="0" destOrd="0" presId="urn:microsoft.com/office/officeart/2005/8/layout/hList1"/>
    <dgm:cxn modelId="{C2AEBF8F-F0A6-BD48-8286-D9C251902104}" type="presOf" srcId="{34464884-02A9-6640-BCBC-CF32E1B06D4D}" destId="{9F05179D-F01E-6B40-931E-50DE6B28C469}" srcOrd="0" destOrd="8" presId="urn:microsoft.com/office/officeart/2005/8/layout/hList1"/>
    <dgm:cxn modelId="{09BE849D-B989-484C-B3E0-ADC3F380AF03}" type="presOf" srcId="{05F0F6DC-38AD-4C4F-B1F0-5C6CCFBBD9C4}" destId="{9F05179D-F01E-6B40-931E-50DE6B28C469}" srcOrd="0" destOrd="7" presId="urn:microsoft.com/office/officeart/2005/8/layout/hList1"/>
    <dgm:cxn modelId="{3BE325A0-550F-3B40-9EF8-0A8D5CB29611}" srcId="{C196DC3B-6BA8-374B-A31B-785171E4B92D}" destId="{96676EB2-63C4-0242-83C0-C584E8BE7E70}" srcOrd="4" destOrd="0" parTransId="{F13F6DB0-09D3-864C-80FE-87E319307531}" sibTransId="{F7200397-F1AC-4544-BD2E-DDAD2EC03791}"/>
    <dgm:cxn modelId="{1969AAA1-F6C5-B947-BDF3-591AC0A7BBD9}" type="presOf" srcId="{B495C8F5-A062-8448-B806-DA06B9080E5B}" destId="{6677BC46-E421-E94D-8E9D-7DA7DF26A8BD}" srcOrd="0" destOrd="5" presId="urn:microsoft.com/office/officeart/2005/8/layout/hList1"/>
    <dgm:cxn modelId="{7419D5B8-4EF3-784E-880D-8D28815EB403}" type="presOf" srcId="{F8E60FF3-A58F-3748-A664-649FFF607AB7}" destId="{16FC432B-4583-6144-AE1E-840CE7C0923F}" srcOrd="0" destOrd="1" presId="urn:microsoft.com/office/officeart/2005/8/layout/hList1"/>
    <dgm:cxn modelId="{AA9079BD-3439-1045-B63D-1887A1D73B63}" type="presOf" srcId="{ED7911B6-9C51-AF4D-842B-F06824AE6EBC}" destId="{9F05179D-F01E-6B40-931E-50DE6B28C469}" srcOrd="0" destOrd="9" presId="urn:microsoft.com/office/officeart/2005/8/layout/hList1"/>
    <dgm:cxn modelId="{1AE8C1C1-53B1-FA4C-A2C8-17217758E39B}" type="presOf" srcId="{DAFCC5EF-36CE-0C41-B14D-339920BDB48C}" destId="{9A1E3EB9-D695-AF4F-8BB7-7F87A6895CB3}" srcOrd="0" destOrd="0" presId="urn:microsoft.com/office/officeart/2005/8/layout/hList1"/>
    <dgm:cxn modelId="{2E3F48C9-EECF-964E-8987-5FF1359E281E}" srcId="{DAFCC5EF-36CE-0C41-B14D-339920BDB48C}" destId="{107C058E-7D8C-F440-BE2A-27541EA7219D}" srcOrd="4" destOrd="0" parTransId="{BD002924-EAA1-3548-A917-27EDA989017E}" sibTransId="{922B5016-4076-7047-A3DE-EB2EEADC3DF2}"/>
    <dgm:cxn modelId="{ADA0C2CA-01EF-EA4E-9269-BFCF518E21AC}" type="presOf" srcId="{55929D4D-4377-A241-8310-8EC7BCC329D9}" destId="{6677BC46-E421-E94D-8E9D-7DA7DF26A8BD}" srcOrd="0" destOrd="2" presId="urn:microsoft.com/office/officeart/2005/8/layout/hList1"/>
    <dgm:cxn modelId="{49D79CD6-731A-1641-86FF-D1543846D7EB}" type="presOf" srcId="{C196DC3B-6BA8-374B-A31B-785171E4B92D}" destId="{07BDF3B6-F967-D343-ACCA-AFA391BE4E39}" srcOrd="0" destOrd="0" presId="urn:microsoft.com/office/officeart/2005/8/layout/hList1"/>
    <dgm:cxn modelId="{BACAFFD6-F62C-514E-89E9-9AE129BC0176}" type="presOf" srcId="{9A298D75-66C6-034F-B816-A75623D0D3B4}" destId="{9F05179D-F01E-6B40-931E-50DE6B28C469}" srcOrd="0" destOrd="1" presId="urn:microsoft.com/office/officeart/2005/8/layout/hList1"/>
    <dgm:cxn modelId="{EDAF79E5-7BB0-9542-8518-0F8A2E5DAE42}" srcId="{C691FA2B-D329-9D42-A462-C7A2C787A399}" destId="{F8E60FF3-A58F-3748-A664-649FFF607AB7}" srcOrd="1" destOrd="0" parTransId="{671C0A04-C569-C34B-A7E3-FEE6C316B3FD}" sibTransId="{A6FD86D6-C95A-804E-829D-AF5BF832D3B1}"/>
    <dgm:cxn modelId="{869BE4E6-9AC0-FE4E-8045-7D341B183AA0}" type="presOf" srcId="{96676EB2-63C4-0242-83C0-C584E8BE7E70}" destId="{6677BC46-E421-E94D-8E9D-7DA7DF26A8BD}" srcOrd="0" destOrd="4" presId="urn:microsoft.com/office/officeart/2005/8/layout/hList1"/>
    <dgm:cxn modelId="{665D1AEB-1116-5B4F-B0E0-BFED368BFB87}" srcId="{DAFCC5EF-36CE-0C41-B14D-339920BDB48C}" destId="{05F0F6DC-38AD-4C4F-B1F0-5C6CCFBBD9C4}" srcOrd="7" destOrd="0" parTransId="{10AE3C5E-9635-D44F-8BBD-6D42C40B1E87}" sibTransId="{40A66288-39E8-FE4B-BA08-4F40D2C6E3F9}"/>
    <dgm:cxn modelId="{F14114ED-1646-174B-BECA-7FACBB7685DB}" type="presOf" srcId="{E6484103-2CDC-F744-A5F5-E839664379FC}" destId="{6677BC46-E421-E94D-8E9D-7DA7DF26A8BD}" srcOrd="0" destOrd="3" presId="urn:microsoft.com/office/officeart/2005/8/layout/hList1"/>
    <dgm:cxn modelId="{896E59F1-4E9B-6541-9106-CAEB4EC55F79}" srcId="{C691FA2B-D329-9D42-A462-C7A2C787A399}" destId="{F05D5B79-0A36-3F4D-8355-940A0E596EDC}" srcOrd="2" destOrd="0" parTransId="{C09304F3-3964-504A-BDFC-5EB99B23244A}" sibTransId="{D851E732-EC73-A64A-84CF-08F0911DFFBF}"/>
    <dgm:cxn modelId="{FE5BBCF6-E4AF-9F4A-B876-62529CC44051}" type="presOf" srcId="{25E8722E-97F2-9945-8DCD-63390CF5F146}" destId="{6677BC46-E421-E94D-8E9D-7DA7DF26A8BD}" srcOrd="0" destOrd="0" presId="urn:microsoft.com/office/officeart/2005/8/layout/hList1"/>
    <dgm:cxn modelId="{344B8DFA-8D18-0945-AE66-6E9FED170008}" type="presOf" srcId="{F05D5B79-0A36-3F4D-8355-940A0E596EDC}" destId="{16FC432B-4583-6144-AE1E-840CE7C0923F}" srcOrd="0" destOrd="2" presId="urn:microsoft.com/office/officeart/2005/8/layout/hList1"/>
    <dgm:cxn modelId="{514209FF-C1FA-6449-AD68-807A917A6AD0}" srcId="{B5C02C36-BA1B-7A41-997B-455D1FFFC830}" destId="{C691FA2B-D329-9D42-A462-C7A2C787A399}" srcOrd="1" destOrd="0" parTransId="{5666C7AD-D005-084D-A811-25CF83DAD7E3}" sibTransId="{DF209DE4-0E35-4249-89A1-0E90FBE35312}"/>
    <dgm:cxn modelId="{3381639F-0C9F-3741-891B-0FD440FB44B0}" type="presParOf" srcId="{49C43E28-2F2B-8644-BE83-52CA6B9C6476}" destId="{DF18408B-D9D0-D041-B445-46CE208765E3}" srcOrd="0" destOrd="0" presId="urn:microsoft.com/office/officeart/2005/8/layout/hList1"/>
    <dgm:cxn modelId="{088CCC0A-37B0-A64C-AF93-D067A8AB33E2}" type="presParOf" srcId="{DF18408B-D9D0-D041-B445-46CE208765E3}" destId="{07BDF3B6-F967-D343-ACCA-AFA391BE4E39}" srcOrd="0" destOrd="0" presId="urn:microsoft.com/office/officeart/2005/8/layout/hList1"/>
    <dgm:cxn modelId="{59D9DCFF-538C-2849-A325-91E7B46F1135}" type="presParOf" srcId="{DF18408B-D9D0-D041-B445-46CE208765E3}" destId="{6677BC46-E421-E94D-8E9D-7DA7DF26A8BD}" srcOrd="1" destOrd="0" presId="urn:microsoft.com/office/officeart/2005/8/layout/hList1"/>
    <dgm:cxn modelId="{9D62C51F-47BE-E94A-9B2B-4313B9E0E0D9}" type="presParOf" srcId="{49C43E28-2F2B-8644-BE83-52CA6B9C6476}" destId="{5DFA8B29-CDB6-B649-B330-7A540384A043}" srcOrd="1" destOrd="0" presId="urn:microsoft.com/office/officeart/2005/8/layout/hList1"/>
    <dgm:cxn modelId="{87090856-6D84-6442-8E32-220521EE06F2}" type="presParOf" srcId="{49C43E28-2F2B-8644-BE83-52CA6B9C6476}" destId="{70192DBC-7DDC-394D-9AAE-FBE0B2913587}" srcOrd="2" destOrd="0" presId="urn:microsoft.com/office/officeart/2005/8/layout/hList1"/>
    <dgm:cxn modelId="{A6E8EF82-D8AF-B444-BB3F-1223650D5F6F}" type="presParOf" srcId="{70192DBC-7DDC-394D-9AAE-FBE0B2913587}" destId="{FFF170E8-F774-7A4C-863D-8DDC2EBE7CE8}" srcOrd="0" destOrd="0" presId="urn:microsoft.com/office/officeart/2005/8/layout/hList1"/>
    <dgm:cxn modelId="{09463EE9-AA06-EE4C-8F95-01137E094EB2}" type="presParOf" srcId="{70192DBC-7DDC-394D-9AAE-FBE0B2913587}" destId="{16FC432B-4583-6144-AE1E-840CE7C0923F}" srcOrd="1" destOrd="0" presId="urn:microsoft.com/office/officeart/2005/8/layout/hList1"/>
    <dgm:cxn modelId="{DFF3EFBD-B52C-3B40-86FB-D1A078A9BD12}" type="presParOf" srcId="{49C43E28-2F2B-8644-BE83-52CA6B9C6476}" destId="{F97403B6-AF68-FE4C-9F9E-319E6D8F7C46}" srcOrd="3" destOrd="0" presId="urn:microsoft.com/office/officeart/2005/8/layout/hList1"/>
    <dgm:cxn modelId="{7A4615D4-E4F8-2C4B-867F-1D0483E9B23C}" type="presParOf" srcId="{49C43E28-2F2B-8644-BE83-52CA6B9C6476}" destId="{D0A8E8F6-A685-1A4D-ACB1-C953389A896E}" srcOrd="4" destOrd="0" presId="urn:microsoft.com/office/officeart/2005/8/layout/hList1"/>
    <dgm:cxn modelId="{3C1215BA-E2A3-C34B-BC0D-024402BCED6F}" type="presParOf" srcId="{D0A8E8F6-A685-1A4D-ACB1-C953389A896E}" destId="{9A1E3EB9-D695-AF4F-8BB7-7F87A6895CB3}" srcOrd="0" destOrd="0" presId="urn:microsoft.com/office/officeart/2005/8/layout/hList1"/>
    <dgm:cxn modelId="{16589E68-0E5F-2446-AFAC-7C47E373D8A0}" type="presParOf" srcId="{D0A8E8F6-A685-1A4D-ACB1-C953389A896E}" destId="{9F05179D-F01E-6B40-931E-50DE6B28C46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2AEE9-FCD1-4033-8923-205C07E97477}">
      <dsp:nvSpPr>
        <dsp:cNvPr id="0" name=""/>
        <dsp:cNvSpPr/>
      </dsp:nvSpPr>
      <dsp:spPr>
        <a:xfrm rot="10800000">
          <a:off x="609199" y="1532"/>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Examine Existing Funds</a:t>
          </a:r>
        </a:p>
      </dsp:txBody>
      <dsp:txXfrm rot="10800000">
        <a:off x="689625" y="1532"/>
        <a:ext cx="2018883" cy="321705"/>
      </dsp:txXfrm>
    </dsp:sp>
    <dsp:sp modelId="{B4A63767-17C3-46B2-A708-F4B4412C1207}">
      <dsp:nvSpPr>
        <dsp:cNvPr id="0" name=""/>
        <dsp:cNvSpPr/>
      </dsp:nvSpPr>
      <dsp:spPr>
        <a:xfrm>
          <a:off x="448347" y="1532"/>
          <a:ext cx="321705" cy="3217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F61EB-C0EA-49B5-A1D7-C90D13083D9C}">
      <dsp:nvSpPr>
        <dsp:cNvPr id="0" name=""/>
        <dsp:cNvSpPr/>
      </dsp:nvSpPr>
      <dsp:spPr>
        <a:xfrm rot="10800000">
          <a:off x="609199" y="419268"/>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Review Existing Local Initiatives</a:t>
          </a:r>
        </a:p>
      </dsp:txBody>
      <dsp:txXfrm rot="10800000">
        <a:off x="689625" y="419268"/>
        <a:ext cx="2018883" cy="321705"/>
      </dsp:txXfrm>
    </dsp:sp>
    <dsp:sp modelId="{C68BCF62-4BFE-4DEF-B332-340301E000D3}">
      <dsp:nvSpPr>
        <dsp:cNvPr id="0" name=""/>
        <dsp:cNvSpPr/>
      </dsp:nvSpPr>
      <dsp:spPr>
        <a:xfrm>
          <a:off x="448347" y="419268"/>
          <a:ext cx="321705" cy="3217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35F42-DC53-4C99-9DC5-6A8EB41AC71C}">
      <dsp:nvSpPr>
        <dsp:cNvPr id="0" name=""/>
        <dsp:cNvSpPr/>
      </dsp:nvSpPr>
      <dsp:spPr>
        <a:xfrm rot="10800000">
          <a:off x="609199" y="837004"/>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Gather Local Input</a:t>
          </a:r>
        </a:p>
      </dsp:txBody>
      <dsp:txXfrm rot="10800000">
        <a:off x="689625" y="837004"/>
        <a:ext cx="2018883" cy="321705"/>
      </dsp:txXfrm>
    </dsp:sp>
    <dsp:sp modelId="{727A7C28-3AEF-4F88-B853-0FCFC4A63A77}">
      <dsp:nvSpPr>
        <dsp:cNvPr id="0" name=""/>
        <dsp:cNvSpPr/>
      </dsp:nvSpPr>
      <dsp:spPr>
        <a:xfrm>
          <a:off x="448347" y="837004"/>
          <a:ext cx="321705" cy="3217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8ECD6-B7E0-CF42-92FA-7B142CABC820}">
      <dsp:nvSpPr>
        <dsp:cNvPr id="0" name=""/>
        <dsp:cNvSpPr/>
      </dsp:nvSpPr>
      <dsp:spPr>
        <a:xfrm rot="10800000">
          <a:off x="609199" y="1254741"/>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Effective TA Strategies</a:t>
          </a:r>
        </a:p>
      </dsp:txBody>
      <dsp:txXfrm rot="10800000">
        <a:off x="689625" y="1254741"/>
        <a:ext cx="2018883" cy="321705"/>
      </dsp:txXfrm>
    </dsp:sp>
    <dsp:sp modelId="{24F2951F-3544-2646-BE1A-906267814B9F}">
      <dsp:nvSpPr>
        <dsp:cNvPr id="0" name=""/>
        <dsp:cNvSpPr/>
      </dsp:nvSpPr>
      <dsp:spPr>
        <a:xfrm>
          <a:off x="448347" y="1254741"/>
          <a:ext cx="321705" cy="3217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8C0539-BA38-2548-BE43-A9F777B3E465}">
      <dsp:nvSpPr>
        <dsp:cNvPr id="0" name=""/>
        <dsp:cNvSpPr/>
      </dsp:nvSpPr>
      <dsp:spPr>
        <a:xfrm rot="10800000">
          <a:off x="609199" y="1672477"/>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Evidence-Based Practices</a:t>
          </a:r>
        </a:p>
      </dsp:txBody>
      <dsp:txXfrm rot="10800000">
        <a:off x="689625" y="1672477"/>
        <a:ext cx="2018883" cy="321705"/>
      </dsp:txXfrm>
    </dsp:sp>
    <dsp:sp modelId="{86CB8CD3-E87F-4F42-954F-0876A56EAEED}">
      <dsp:nvSpPr>
        <dsp:cNvPr id="0" name=""/>
        <dsp:cNvSpPr/>
      </dsp:nvSpPr>
      <dsp:spPr>
        <a:xfrm>
          <a:off x="448347" y="1672477"/>
          <a:ext cx="321705" cy="32170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DF3B6-F967-D343-ACCA-AFA391BE4E39}">
      <dsp:nvSpPr>
        <dsp:cNvPr id="0" name=""/>
        <dsp:cNvSpPr/>
      </dsp:nvSpPr>
      <dsp:spPr>
        <a:xfrm>
          <a:off x="0" y="49272"/>
          <a:ext cx="3410443" cy="547200"/>
        </a:xfrm>
        <a:prstGeom prst="rect">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Franklin Gothic Book"/>
            </a:rPr>
            <a:t>Explore New Ideas</a:t>
          </a:r>
        </a:p>
      </dsp:txBody>
      <dsp:txXfrm>
        <a:off x="0" y="49272"/>
        <a:ext cx="3410443" cy="547200"/>
      </dsp:txXfrm>
    </dsp:sp>
    <dsp:sp modelId="{6677BC46-E421-E94D-8E9D-7DA7DF26A8BD}">
      <dsp:nvSpPr>
        <dsp:cNvPr id="0" name=""/>
        <dsp:cNvSpPr/>
      </dsp:nvSpPr>
      <dsp:spPr>
        <a:xfrm>
          <a:off x="0" y="596472"/>
          <a:ext cx="3410443" cy="1590727"/>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Franklin Gothic Book"/>
            </a:rPr>
            <a:t>Workforce Development Boards</a:t>
          </a:r>
        </a:p>
        <a:p>
          <a:pPr marL="171450" lvl="1" indent="-171450" algn="l" defTabSz="844550">
            <a:lnSpc>
              <a:spcPct val="90000"/>
            </a:lnSpc>
            <a:spcBef>
              <a:spcPct val="0"/>
            </a:spcBef>
            <a:spcAft>
              <a:spcPct val="15000"/>
            </a:spcAft>
            <a:buChar char="•"/>
          </a:pPr>
          <a:r>
            <a:rPr lang="en-US" sz="1900" kern="1200" dirty="0">
              <a:latin typeface="Franklin Gothic Book"/>
            </a:rPr>
            <a:t>Business Sector Partnerships</a:t>
          </a:r>
        </a:p>
        <a:p>
          <a:pPr marL="171450" lvl="1" indent="-171450" algn="l" defTabSz="844550">
            <a:lnSpc>
              <a:spcPct val="90000"/>
            </a:lnSpc>
            <a:spcBef>
              <a:spcPct val="0"/>
            </a:spcBef>
            <a:spcAft>
              <a:spcPct val="15000"/>
            </a:spcAft>
            <a:buChar char="•"/>
          </a:pPr>
          <a:r>
            <a:rPr lang="en-US" sz="1900" kern="1200" dirty="0">
              <a:latin typeface="Franklin Gothic Book"/>
            </a:rPr>
            <a:t>Workforce Development Boards</a:t>
          </a:r>
        </a:p>
      </dsp:txBody>
      <dsp:txXfrm>
        <a:off x="0" y="596472"/>
        <a:ext cx="3410443" cy="15907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139CE-06C1-BE47-846B-4687BD950AF4}">
      <dsp:nvSpPr>
        <dsp:cNvPr id="0" name=""/>
        <dsp:cNvSpPr/>
      </dsp:nvSpPr>
      <dsp:spPr>
        <a:xfrm>
          <a:off x="10086" y="0"/>
          <a:ext cx="3014862" cy="7545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Exploring and Building</a:t>
          </a:r>
        </a:p>
      </dsp:txBody>
      <dsp:txXfrm>
        <a:off x="32187" y="22101"/>
        <a:ext cx="2970660" cy="710367"/>
      </dsp:txXfrm>
    </dsp:sp>
    <dsp:sp modelId="{38A53C3E-3A4E-0444-8E03-0B87988BD745}">
      <dsp:nvSpPr>
        <dsp:cNvPr id="0" name=""/>
        <dsp:cNvSpPr/>
      </dsp:nvSpPr>
      <dsp:spPr>
        <a:xfrm>
          <a:off x="3326436" y="3441"/>
          <a:ext cx="639150" cy="7476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326436" y="152978"/>
        <a:ext cx="447405" cy="448612"/>
      </dsp:txXfrm>
    </dsp:sp>
    <dsp:sp modelId="{9060BF1B-D206-204C-A1C4-546996F11834}">
      <dsp:nvSpPr>
        <dsp:cNvPr id="0" name=""/>
        <dsp:cNvSpPr/>
      </dsp:nvSpPr>
      <dsp:spPr>
        <a:xfrm>
          <a:off x="4230895" y="0"/>
          <a:ext cx="3014862" cy="7545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Surviving Slow Down</a:t>
          </a:r>
        </a:p>
      </dsp:txBody>
      <dsp:txXfrm>
        <a:off x="4252996" y="22101"/>
        <a:ext cx="2970660" cy="710367"/>
      </dsp:txXfrm>
    </dsp:sp>
    <dsp:sp modelId="{683A71E5-0A04-124F-A096-ABF339E092D8}">
      <dsp:nvSpPr>
        <dsp:cNvPr id="0" name=""/>
        <dsp:cNvSpPr/>
      </dsp:nvSpPr>
      <dsp:spPr>
        <a:xfrm>
          <a:off x="7547244" y="3441"/>
          <a:ext cx="639150" cy="7476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547244" y="152978"/>
        <a:ext cx="447405" cy="448612"/>
      </dsp:txXfrm>
    </dsp:sp>
    <dsp:sp modelId="{D09D4123-2EA6-E64F-B2DF-F8214A37AACF}">
      <dsp:nvSpPr>
        <dsp:cNvPr id="0" name=""/>
        <dsp:cNvSpPr/>
      </dsp:nvSpPr>
      <dsp:spPr>
        <a:xfrm>
          <a:off x="8451703" y="0"/>
          <a:ext cx="3014862" cy="75456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Expanding and Developing</a:t>
          </a:r>
        </a:p>
      </dsp:txBody>
      <dsp:txXfrm>
        <a:off x="8473804" y="22101"/>
        <a:ext cx="2970660" cy="7103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52D47-9642-ED46-B05F-0E5315BC5A0D}">
      <dsp:nvSpPr>
        <dsp:cNvPr id="0" name=""/>
        <dsp:cNvSpPr/>
      </dsp:nvSpPr>
      <dsp:spPr>
        <a:xfrm>
          <a:off x="5309328" y="2092613"/>
          <a:ext cx="251979" cy="1103911"/>
        </a:xfrm>
        <a:custGeom>
          <a:avLst/>
          <a:gdLst/>
          <a:ahLst/>
          <a:cxnLst/>
          <a:rect l="0" t="0" r="0" b="0"/>
          <a:pathLst>
            <a:path>
              <a:moveTo>
                <a:pt x="251979" y="0"/>
              </a:moveTo>
              <a:lnTo>
                <a:pt x="251979" y="1103911"/>
              </a:lnTo>
              <a:lnTo>
                <a:pt x="0" y="11039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3B8DF8-442D-F147-B51C-3A4DB077A1A1}">
      <dsp:nvSpPr>
        <dsp:cNvPr id="0" name=""/>
        <dsp:cNvSpPr/>
      </dsp:nvSpPr>
      <dsp:spPr>
        <a:xfrm>
          <a:off x="5561308" y="2092613"/>
          <a:ext cx="4355650" cy="2207822"/>
        </a:xfrm>
        <a:custGeom>
          <a:avLst/>
          <a:gdLst/>
          <a:ahLst/>
          <a:cxnLst/>
          <a:rect l="0" t="0" r="0" b="0"/>
          <a:pathLst>
            <a:path>
              <a:moveTo>
                <a:pt x="0" y="0"/>
              </a:moveTo>
              <a:lnTo>
                <a:pt x="0" y="1955843"/>
              </a:lnTo>
              <a:lnTo>
                <a:pt x="4355650" y="1955843"/>
              </a:lnTo>
              <a:lnTo>
                <a:pt x="4355650" y="22078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885FA-371A-B54E-A8F0-9B1E3D0B5FAD}">
      <dsp:nvSpPr>
        <dsp:cNvPr id="0" name=""/>
        <dsp:cNvSpPr/>
      </dsp:nvSpPr>
      <dsp:spPr>
        <a:xfrm>
          <a:off x="5561308" y="2092613"/>
          <a:ext cx="1451883" cy="2207822"/>
        </a:xfrm>
        <a:custGeom>
          <a:avLst/>
          <a:gdLst/>
          <a:ahLst/>
          <a:cxnLst/>
          <a:rect l="0" t="0" r="0" b="0"/>
          <a:pathLst>
            <a:path>
              <a:moveTo>
                <a:pt x="0" y="0"/>
              </a:moveTo>
              <a:lnTo>
                <a:pt x="0" y="1955843"/>
              </a:lnTo>
              <a:lnTo>
                <a:pt x="1451883" y="1955843"/>
              </a:lnTo>
              <a:lnTo>
                <a:pt x="1451883" y="22078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B45A1-1152-1740-934A-1CBB4105E84D}">
      <dsp:nvSpPr>
        <dsp:cNvPr id="0" name=""/>
        <dsp:cNvSpPr/>
      </dsp:nvSpPr>
      <dsp:spPr>
        <a:xfrm>
          <a:off x="4109424" y="2092613"/>
          <a:ext cx="1451883" cy="2207822"/>
        </a:xfrm>
        <a:custGeom>
          <a:avLst/>
          <a:gdLst/>
          <a:ahLst/>
          <a:cxnLst/>
          <a:rect l="0" t="0" r="0" b="0"/>
          <a:pathLst>
            <a:path>
              <a:moveTo>
                <a:pt x="1451883" y="0"/>
              </a:moveTo>
              <a:lnTo>
                <a:pt x="1451883" y="1955843"/>
              </a:lnTo>
              <a:lnTo>
                <a:pt x="0" y="1955843"/>
              </a:lnTo>
              <a:lnTo>
                <a:pt x="0" y="22078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7C464-FD73-3A4F-A922-F1858580E3F5}">
      <dsp:nvSpPr>
        <dsp:cNvPr id="0" name=""/>
        <dsp:cNvSpPr/>
      </dsp:nvSpPr>
      <dsp:spPr>
        <a:xfrm>
          <a:off x="1205657" y="2092613"/>
          <a:ext cx="4355650" cy="2207822"/>
        </a:xfrm>
        <a:custGeom>
          <a:avLst/>
          <a:gdLst/>
          <a:ahLst/>
          <a:cxnLst/>
          <a:rect l="0" t="0" r="0" b="0"/>
          <a:pathLst>
            <a:path>
              <a:moveTo>
                <a:pt x="4355650" y="0"/>
              </a:moveTo>
              <a:lnTo>
                <a:pt x="4355650" y="1955843"/>
              </a:lnTo>
              <a:lnTo>
                <a:pt x="0" y="1955843"/>
              </a:lnTo>
              <a:lnTo>
                <a:pt x="0" y="22078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7D9E4A-C044-B14C-B747-84636C79A48A}">
      <dsp:nvSpPr>
        <dsp:cNvPr id="0" name=""/>
        <dsp:cNvSpPr/>
      </dsp:nvSpPr>
      <dsp:spPr>
        <a:xfrm>
          <a:off x="4361404" y="892709"/>
          <a:ext cx="2399807" cy="119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a:latin typeface="Franklin Gothic Book" panose="020B0503020102020204" pitchFamily="34" charset="0"/>
            </a:rPr>
            <a:t>Full Board</a:t>
          </a:r>
        </a:p>
      </dsp:txBody>
      <dsp:txXfrm>
        <a:off x="4361404" y="892709"/>
        <a:ext cx="2399807" cy="1199903"/>
      </dsp:txXfrm>
    </dsp:sp>
    <dsp:sp modelId="{6E3C537F-88C9-7343-B737-E55C32B7A421}">
      <dsp:nvSpPr>
        <dsp:cNvPr id="0" name=""/>
        <dsp:cNvSpPr/>
      </dsp:nvSpPr>
      <dsp:spPr>
        <a:xfrm>
          <a:off x="5753" y="4300436"/>
          <a:ext cx="2399807" cy="119990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a:latin typeface="Franklin Gothic Book" panose="020B0503020102020204" pitchFamily="34" charset="0"/>
            </a:rPr>
            <a:t>Disability Access</a:t>
          </a:r>
        </a:p>
      </dsp:txBody>
      <dsp:txXfrm>
        <a:off x="5753" y="4300436"/>
        <a:ext cx="2399807" cy="1199903"/>
      </dsp:txXfrm>
    </dsp:sp>
    <dsp:sp modelId="{121DEFA8-C817-A044-A16C-B83C9BC52BCB}">
      <dsp:nvSpPr>
        <dsp:cNvPr id="0" name=""/>
        <dsp:cNvSpPr/>
      </dsp:nvSpPr>
      <dsp:spPr>
        <a:xfrm>
          <a:off x="2909520" y="4300436"/>
          <a:ext cx="2399807" cy="119990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a:latin typeface="Franklin Gothic Book" panose="020B0503020102020204" pitchFamily="34" charset="0"/>
            </a:rPr>
            <a:t>Finance</a:t>
          </a:r>
        </a:p>
      </dsp:txBody>
      <dsp:txXfrm>
        <a:off x="2909520" y="4300436"/>
        <a:ext cx="2399807" cy="1199903"/>
      </dsp:txXfrm>
    </dsp:sp>
    <dsp:sp modelId="{B7BD3866-AD3D-7C45-B1EA-B072FDF3DEB3}">
      <dsp:nvSpPr>
        <dsp:cNvPr id="0" name=""/>
        <dsp:cNvSpPr/>
      </dsp:nvSpPr>
      <dsp:spPr>
        <a:xfrm>
          <a:off x="5813287" y="4300436"/>
          <a:ext cx="2399807" cy="119990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a:latin typeface="Franklin Gothic Book" panose="020B0503020102020204" pitchFamily="34" charset="0"/>
            </a:rPr>
            <a:t>Operations</a:t>
          </a:r>
        </a:p>
      </dsp:txBody>
      <dsp:txXfrm>
        <a:off x="5813287" y="4300436"/>
        <a:ext cx="2399807" cy="1199903"/>
      </dsp:txXfrm>
    </dsp:sp>
    <dsp:sp modelId="{85661465-6083-C842-BBFD-0215AFA7C48B}">
      <dsp:nvSpPr>
        <dsp:cNvPr id="0" name=""/>
        <dsp:cNvSpPr/>
      </dsp:nvSpPr>
      <dsp:spPr>
        <a:xfrm>
          <a:off x="8717054" y="4300436"/>
          <a:ext cx="2399807" cy="119990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a:latin typeface="Franklin Gothic Book" panose="020B0503020102020204" pitchFamily="34" charset="0"/>
            </a:rPr>
            <a:t>Youth</a:t>
          </a:r>
        </a:p>
      </dsp:txBody>
      <dsp:txXfrm>
        <a:off x="8717054" y="4300436"/>
        <a:ext cx="2399807" cy="1199903"/>
      </dsp:txXfrm>
    </dsp:sp>
    <dsp:sp modelId="{A3D74020-466B-6049-82B8-9C6F7CEFC6B3}">
      <dsp:nvSpPr>
        <dsp:cNvPr id="0" name=""/>
        <dsp:cNvSpPr/>
      </dsp:nvSpPr>
      <dsp:spPr>
        <a:xfrm>
          <a:off x="2909520" y="2596573"/>
          <a:ext cx="2399807" cy="1199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a:latin typeface="Franklin Gothic Book" panose="020B0503020102020204" pitchFamily="34" charset="0"/>
            </a:rPr>
            <a:t>Executive</a:t>
          </a:r>
        </a:p>
      </dsp:txBody>
      <dsp:txXfrm>
        <a:off x="2909520" y="2596573"/>
        <a:ext cx="2399807" cy="1199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BDEE-EEB0-408E-ACC6-CD6C7A81B112}">
      <dsp:nvSpPr>
        <dsp:cNvPr id="0" name=""/>
        <dsp:cNvSpPr/>
      </dsp:nvSpPr>
      <dsp:spPr>
        <a:xfrm>
          <a:off x="0" y="531499"/>
          <a:ext cx="7491462"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515374A-23A6-4ED9-8243-A5B469660BC5}">
      <dsp:nvSpPr>
        <dsp:cNvPr id="0" name=""/>
        <dsp:cNvSpPr/>
      </dsp:nvSpPr>
      <dsp:spPr>
        <a:xfrm>
          <a:off x="406852" y="78927"/>
          <a:ext cx="5695939" cy="688732"/>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Expertise in aligning resources and partner efforts across multiple engagements</a:t>
          </a:r>
        </a:p>
      </dsp:txBody>
      <dsp:txXfrm>
        <a:off x="440473" y="112548"/>
        <a:ext cx="5628697" cy="621490"/>
      </dsp:txXfrm>
    </dsp:sp>
    <dsp:sp modelId="{51332031-5721-4B02-9381-9B375273EBD0}">
      <dsp:nvSpPr>
        <dsp:cNvPr id="0" name=""/>
        <dsp:cNvSpPr/>
      </dsp:nvSpPr>
      <dsp:spPr>
        <a:xfrm>
          <a:off x="0" y="1421211"/>
          <a:ext cx="7491462" cy="403200"/>
        </a:xfrm>
        <a:prstGeom prst="rect">
          <a:avLst/>
        </a:prstGeom>
        <a:solidFill>
          <a:schemeClr val="lt1">
            <a:alpha val="90000"/>
            <a:hueOff val="0"/>
            <a:satOff val="0"/>
            <a:lumOff val="0"/>
            <a:alphaOff val="0"/>
          </a:schemeClr>
        </a:solidFill>
        <a:ln w="6350" cap="flat" cmpd="sng" algn="ctr">
          <a:solidFill>
            <a:schemeClr val="accent2">
              <a:hueOff val="-235"/>
              <a:satOff val="-443"/>
              <a:lumOff val="298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4AB29DD-1371-406F-BBB9-7975F727C7DF}">
      <dsp:nvSpPr>
        <dsp:cNvPr id="0" name=""/>
        <dsp:cNvSpPr/>
      </dsp:nvSpPr>
      <dsp:spPr>
        <a:xfrm>
          <a:off x="406852" y="1021099"/>
          <a:ext cx="5695939" cy="636271"/>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Deep understanding and application of WIOA core programs accelerating integration of services</a:t>
          </a:r>
        </a:p>
      </dsp:txBody>
      <dsp:txXfrm>
        <a:off x="437912" y="1052159"/>
        <a:ext cx="5633819" cy="574151"/>
      </dsp:txXfrm>
    </dsp:sp>
    <dsp:sp modelId="{BFC5AF00-73E8-425C-89C4-D0E4F663BBEE}">
      <dsp:nvSpPr>
        <dsp:cNvPr id="0" name=""/>
        <dsp:cNvSpPr/>
      </dsp:nvSpPr>
      <dsp:spPr>
        <a:xfrm>
          <a:off x="0" y="2775448"/>
          <a:ext cx="7491462" cy="403200"/>
        </a:xfrm>
        <a:prstGeom prst="rect">
          <a:avLst/>
        </a:prstGeom>
        <a:solidFill>
          <a:schemeClr val="lt1">
            <a:alpha val="90000"/>
            <a:hueOff val="0"/>
            <a:satOff val="0"/>
            <a:lumOff val="0"/>
            <a:alphaOff val="0"/>
          </a:schemeClr>
        </a:solidFill>
        <a:ln w="6350" cap="flat" cmpd="sng" algn="ctr">
          <a:solidFill>
            <a:schemeClr val="accent2">
              <a:hueOff val="-471"/>
              <a:satOff val="-885"/>
              <a:lumOff val="5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E6DF8709-D12B-4F19-8833-08378FE0CB73}">
      <dsp:nvSpPr>
        <dsp:cNvPr id="0" name=""/>
        <dsp:cNvSpPr/>
      </dsp:nvSpPr>
      <dsp:spPr>
        <a:xfrm>
          <a:off x="406852" y="1910811"/>
          <a:ext cx="5695939" cy="891792"/>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Bridge the gap between national, state, local, grantee, and other stakeholders in WIOA implementation</a:t>
          </a:r>
        </a:p>
      </dsp:txBody>
      <dsp:txXfrm>
        <a:off x="450386" y="1954345"/>
        <a:ext cx="5608871" cy="804724"/>
      </dsp:txXfrm>
    </dsp:sp>
    <dsp:sp modelId="{41283884-03BC-433D-92A2-203738EA712F}">
      <dsp:nvSpPr>
        <dsp:cNvPr id="0" name=""/>
        <dsp:cNvSpPr/>
      </dsp:nvSpPr>
      <dsp:spPr>
        <a:xfrm>
          <a:off x="0" y="3292203"/>
          <a:ext cx="7491462" cy="403200"/>
        </a:xfrm>
        <a:prstGeom prst="rect">
          <a:avLst/>
        </a:prstGeom>
        <a:solidFill>
          <a:schemeClr val="lt1">
            <a:alpha val="90000"/>
            <a:hueOff val="0"/>
            <a:satOff val="0"/>
            <a:lumOff val="0"/>
            <a:alphaOff val="0"/>
          </a:schemeClr>
        </a:solidFill>
        <a:ln w="6350" cap="flat" cmpd="sng" algn="ctr">
          <a:solidFill>
            <a:schemeClr val="accent2">
              <a:hueOff val="-706"/>
              <a:satOff val="-1328"/>
              <a:lumOff val="89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0021FA2B-3DFF-4BA5-80D0-66301767C5DB}">
      <dsp:nvSpPr>
        <dsp:cNvPr id="0" name=""/>
        <dsp:cNvSpPr/>
      </dsp:nvSpPr>
      <dsp:spPr>
        <a:xfrm>
          <a:off x="406852" y="3056043"/>
          <a:ext cx="5695939" cy="472320"/>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Application and use of evidence-based practices</a:t>
          </a:r>
        </a:p>
      </dsp:txBody>
      <dsp:txXfrm>
        <a:off x="429909" y="3079100"/>
        <a:ext cx="5649825" cy="426206"/>
      </dsp:txXfrm>
    </dsp:sp>
    <dsp:sp modelId="{9A7FE0E5-9949-4C4A-AB14-94D292191A50}">
      <dsp:nvSpPr>
        <dsp:cNvPr id="0" name=""/>
        <dsp:cNvSpPr/>
      </dsp:nvSpPr>
      <dsp:spPr>
        <a:xfrm>
          <a:off x="0" y="4223781"/>
          <a:ext cx="7491462" cy="403200"/>
        </a:xfrm>
        <a:prstGeom prst="rect">
          <a:avLst/>
        </a:prstGeom>
        <a:solidFill>
          <a:schemeClr val="lt1">
            <a:alpha val="90000"/>
            <a:hueOff val="0"/>
            <a:satOff val="0"/>
            <a:lumOff val="0"/>
            <a:alphaOff val="0"/>
          </a:schemeClr>
        </a:solidFill>
        <a:ln w="6350" cap="flat" cmpd="sng" algn="ctr">
          <a:solidFill>
            <a:schemeClr val="accent2">
              <a:hueOff val="-942"/>
              <a:satOff val="-1770"/>
              <a:lumOff val="11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601BA4EE-1858-4CA7-8D46-17AFC816D21C}">
      <dsp:nvSpPr>
        <dsp:cNvPr id="0" name=""/>
        <dsp:cNvSpPr/>
      </dsp:nvSpPr>
      <dsp:spPr>
        <a:xfrm>
          <a:off x="406852" y="3781803"/>
          <a:ext cx="5695939" cy="678138"/>
        </a:xfrm>
        <a:prstGeom prst="round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Align and integrate best practices across federal agencies through strategic partnerships</a:t>
          </a:r>
        </a:p>
      </dsp:txBody>
      <dsp:txXfrm>
        <a:off x="439956" y="3814907"/>
        <a:ext cx="5629731" cy="611930"/>
      </dsp:txXfrm>
    </dsp:sp>
    <dsp:sp modelId="{C4F2575F-24EC-4E70-8B4A-7D5BABCB166A}">
      <dsp:nvSpPr>
        <dsp:cNvPr id="0" name=""/>
        <dsp:cNvSpPr/>
      </dsp:nvSpPr>
      <dsp:spPr>
        <a:xfrm>
          <a:off x="0" y="4949541"/>
          <a:ext cx="7491462" cy="403200"/>
        </a:xfrm>
        <a:prstGeom prst="rect">
          <a:avLst/>
        </a:prstGeom>
        <a:solidFill>
          <a:schemeClr val="lt1">
            <a:alpha val="90000"/>
            <a:hueOff val="0"/>
            <a:satOff val="0"/>
            <a:lumOff val="0"/>
            <a:alphaOff val="0"/>
          </a:schemeClr>
        </a:solidFill>
        <a:ln w="6350" cap="flat" cmpd="sng" algn="ctr">
          <a:solidFill>
            <a:schemeClr val="accent2">
              <a:hueOff val="-1177"/>
              <a:satOff val="-2213"/>
              <a:lumOff val="14902"/>
              <a:alphaOff val="0"/>
            </a:schemeClr>
          </a:solidFill>
          <a:prstDash val="solid"/>
          <a:miter lim="800000"/>
        </a:ln>
        <a:effectLst/>
      </dsp:spPr>
      <dsp:style>
        <a:lnRef idx="1">
          <a:scrgbClr r="0" g="0" b="0"/>
        </a:lnRef>
        <a:fillRef idx="1">
          <a:scrgbClr r="0" g="0" b="0"/>
        </a:fillRef>
        <a:effectRef idx="2">
          <a:scrgbClr r="0" g="0" b="0"/>
        </a:effectRef>
        <a:fontRef idx="minor"/>
      </dsp:style>
    </dsp:sp>
    <dsp:sp modelId="{6FF7FD83-985C-4842-A862-F5E2682E31D5}">
      <dsp:nvSpPr>
        <dsp:cNvPr id="0" name=""/>
        <dsp:cNvSpPr/>
      </dsp:nvSpPr>
      <dsp:spPr>
        <a:xfrm>
          <a:off x="406852" y="4713381"/>
          <a:ext cx="5695939" cy="47232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Leaders of change for ETA's transformational priorities</a:t>
          </a:r>
        </a:p>
      </dsp:txBody>
      <dsp:txXfrm>
        <a:off x="429909" y="4736438"/>
        <a:ext cx="564982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500B3-6B25-4249-ADD3-C469BFBCE5EB}">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2BAC1-72AD-46A6-A244-1633E7D43C8B}">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dirty="0">
              <a:latin typeface="Franklin Gothic Book" panose="020B0503020102020204" pitchFamily="34" charset="0"/>
            </a:rPr>
            <a:t>Program Resources</a:t>
          </a:r>
        </a:p>
      </dsp:txBody>
      <dsp:txXfrm>
        <a:off x="417971" y="2644140"/>
        <a:ext cx="2889450" cy="720000"/>
      </dsp:txXfrm>
    </dsp:sp>
    <dsp:sp modelId="{E86762F9-6646-4659-AC36-5937023B652C}">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1298D-E1D7-4D74-A32C-B4D62157CFF2}">
      <dsp:nvSpPr>
        <dsp:cNvPr id="0" name=""/>
        <dsp:cNvSpPr/>
      </dsp:nvSpPr>
      <dsp:spPr>
        <a:xfrm>
          <a:off x="3813074"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a:latin typeface="Franklin Gothic Book" panose="020B0503020102020204" pitchFamily="34" charset="0"/>
            </a:rPr>
            <a:t>Innovative Solutions</a:t>
          </a:r>
        </a:p>
      </dsp:txBody>
      <dsp:txXfrm>
        <a:off x="3813074" y="2644140"/>
        <a:ext cx="2889450" cy="720000"/>
      </dsp:txXfrm>
    </dsp:sp>
    <dsp:sp modelId="{A7470DEA-E79A-44E6-8DEC-280AA433227B}">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76E13-A897-4A1F-928B-2D78948F86F7}">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a:latin typeface="Franklin Gothic Book" panose="020B0503020102020204" pitchFamily="34" charset="0"/>
            </a:rPr>
            <a:t>Funding Assistance</a:t>
          </a:r>
        </a:p>
      </dsp:txBody>
      <dsp:txXfrm>
        <a:off x="7208178" y="2644140"/>
        <a:ext cx="28894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30C1-000C-F04E-842F-78405E6369AD}">
      <dsp:nvSpPr>
        <dsp:cNvPr id="0" name=""/>
        <dsp:cNvSpPr/>
      </dsp:nvSpPr>
      <dsp:spPr>
        <a:xfrm>
          <a:off x="0" y="354068"/>
          <a:ext cx="5181600" cy="861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Franklin Gothic Book"/>
            </a:rPr>
            <a:t>Manage resources to deliver excellent customer centered service</a:t>
          </a:r>
        </a:p>
      </dsp:txBody>
      <dsp:txXfrm>
        <a:off x="42036" y="396104"/>
        <a:ext cx="5097528" cy="777048"/>
      </dsp:txXfrm>
    </dsp:sp>
    <dsp:sp modelId="{EA049ECE-53A0-BB48-83EB-33F86A960A96}">
      <dsp:nvSpPr>
        <dsp:cNvPr id="0" name=""/>
        <dsp:cNvSpPr/>
      </dsp:nvSpPr>
      <dsp:spPr>
        <a:xfrm>
          <a:off x="0" y="1281428"/>
          <a:ext cx="5181600" cy="8611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Franklin Gothic Book"/>
            </a:rPr>
            <a:t>Convene workforce stakeholders to align workforce system</a:t>
          </a:r>
        </a:p>
      </dsp:txBody>
      <dsp:txXfrm>
        <a:off x="42036" y="1323464"/>
        <a:ext cx="5097528" cy="777048"/>
      </dsp:txXfrm>
    </dsp:sp>
    <dsp:sp modelId="{E7AEE3D1-77A6-8241-9BDB-93F87E34C113}">
      <dsp:nvSpPr>
        <dsp:cNvPr id="0" name=""/>
        <dsp:cNvSpPr/>
      </dsp:nvSpPr>
      <dsp:spPr>
        <a:xfrm>
          <a:off x="0" y="2208789"/>
          <a:ext cx="5181600" cy="861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Franklin Gothic Book"/>
            </a:rPr>
            <a:t>Strategize and lead efforts to design the local workforce system</a:t>
          </a:r>
        </a:p>
      </dsp:txBody>
      <dsp:txXfrm>
        <a:off x="42036" y="2250825"/>
        <a:ext cx="5097528" cy="777048"/>
      </dsp:txXfrm>
    </dsp:sp>
    <dsp:sp modelId="{68A77B4A-AB79-744D-8986-AC17C7620BAC}">
      <dsp:nvSpPr>
        <dsp:cNvPr id="0" name=""/>
        <dsp:cNvSpPr/>
      </dsp:nvSpPr>
      <dsp:spPr>
        <a:xfrm>
          <a:off x="0" y="3136149"/>
          <a:ext cx="5181600" cy="86112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Franklin Gothic Book"/>
            </a:rPr>
            <a:t>Optimize regional economies to develop sector strategies and career pathways</a:t>
          </a:r>
        </a:p>
      </dsp:txBody>
      <dsp:txXfrm>
        <a:off x="42036" y="3178185"/>
        <a:ext cx="5097528" cy="777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61048-36DC-4E4B-90EF-0D6E122CCBEC}">
      <dsp:nvSpPr>
        <dsp:cNvPr id="0" name=""/>
        <dsp:cNvSpPr/>
      </dsp:nvSpPr>
      <dsp:spPr>
        <a:xfrm>
          <a:off x="5243969" y="2370479"/>
          <a:ext cx="1598551" cy="1598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Franklin Gothic Book"/>
            </a:rPr>
            <a:t>Workforce Development </a:t>
          </a:r>
        </a:p>
      </dsp:txBody>
      <dsp:txXfrm>
        <a:off x="5478071" y="2604581"/>
        <a:ext cx="1130347" cy="1130347"/>
      </dsp:txXfrm>
    </dsp:sp>
    <dsp:sp modelId="{43B8D9DC-8370-4E29-96C3-1D871BCF3140}">
      <dsp:nvSpPr>
        <dsp:cNvPr id="0" name=""/>
        <dsp:cNvSpPr/>
      </dsp:nvSpPr>
      <dsp:spPr>
        <a:xfrm rot="16200000">
          <a:off x="5718127" y="1503697"/>
          <a:ext cx="650236" cy="5435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a:off x="5799653" y="1693924"/>
        <a:ext cx="487184" cy="326105"/>
      </dsp:txXfrm>
    </dsp:sp>
    <dsp:sp modelId="{E728BC18-D0CD-4BAE-8064-7B47F92C40C4}">
      <dsp:nvSpPr>
        <dsp:cNvPr id="0" name=""/>
        <dsp:cNvSpPr/>
      </dsp:nvSpPr>
      <dsp:spPr>
        <a:xfrm>
          <a:off x="5483752" y="24631"/>
          <a:ext cx="1118986" cy="11189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Apprenticeship</a:t>
          </a:r>
        </a:p>
      </dsp:txBody>
      <dsp:txXfrm>
        <a:off x="5647624" y="188503"/>
        <a:ext cx="791242" cy="791242"/>
      </dsp:txXfrm>
    </dsp:sp>
    <dsp:sp modelId="{33317E3D-C31E-4257-B970-28D7C138BE35}">
      <dsp:nvSpPr>
        <dsp:cNvPr id="0" name=""/>
        <dsp:cNvSpPr/>
      </dsp:nvSpPr>
      <dsp:spPr>
        <a:xfrm rot="18163636">
          <a:off x="6471944" y="1725038"/>
          <a:ext cx="650236" cy="5435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a:off x="6509394" y="1902323"/>
        <a:ext cx="487184" cy="326105"/>
      </dsp:txXfrm>
    </dsp:sp>
    <dsp:sp modelId="{F3E98D80-69BB-499E-B6F6-ED44357AE6D6}">
      <dsp:nvSpPr>
        <dsp:cNvPr id="0" name=""/>
        <dsp:cNvSpPr/>
      </dsp:nvSpPr>
      <dsp:spPr>
        <a:xfrm>
          <a:off x="6881649" y="435091"/>
          <a:ext cx="1118986" cy="111898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WIOA</a:t>
          </a:r>
        </a:p>
      </dsp:txBody>
      <dsp:txXfrm>
        <a:off x="7045521" y="598963"/>
        <a:ext cx="791242" cy="791242"/>
      </dsp:txXfrm>
    </dsp:sp>
    <dsp:sp modelId="{19948626-F9E3-49D9-8865-556EEFC5A3A0}">
      <dsp:nvSpPr>
        <dsp:cNvPr id="0" name=""/>
        <dsp:cNvSpPr/>
      </dsp:nvSpPr>
      <dsp:spPr>
        <a:xfrm rot="20127273">
          <a:off x="6986430" y="2318786"/>
          <a:ext cx="650236" cy="5435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a:off x="6993797" y="2461354"/>
        <a:ext cx="487184" cy="326105"/>
      </dsp:txXfrm>
    </dsp:sp>
    <dsp:sp modelId="{ED1EC415-F6A2-4735-8849-21E5ADD4F84D}">
      <dsp:nvSpPr>
        <dsp:cNvPr id="0" name=""/>
        <dsp:cNvSpPr/>
      </dsp:nvSpPr>
      <dsp:spPr>
        <a:xfrm>
          <a:off x="7835724" y="1536152"/>
          <a:ext cx="1118986" cy="11189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Veteran (JVSG)</a:t>
          </a:r>
        </a:p>
      </dsp:txBody>
      <dsp:txXfrm>
        <a:off x="7999596" y="1700024"/>
        <a:ext cx="791242" cy="791242"/>
      </dsp:txXfrm>
    </dsp:sp>
    <dsp:sp modelId="{15200858-0836-4F65-BA25-ECFCA0F2B6F4}">
      <dsp:nvSpPr>
        <dsp:cNvPr id="0" name=""/>
        <dsp:cNvSpPr/>
      </dsp:nvSpPr>
      <dsp:spPr>
        <a:xfrm rot="490909">
          <a:off x="7098238" y="3096431"/>
          <a:ext cx="650236" cy="5435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a:off x="7099068" y="3193530"/>
        <a:ext cx="487184" cy="326105"/>
      </dsp:txXfrm>
    </dsp:sp>
    <dsp:sp modelId="{41AF7ED8-F2BC-45FE-8A7F-9CCA552A8989}">
      <dsp:nvSpPr>
        <dsp:cNvPr id="0" name=""/>
        <dsp:cNvSpPr/>
      </dsp:nvSpPr>
      <dsp:spPr>
        <a:xfrm>
          <a:off x="8043065" y="2978235"/>
          <a:ext cx="1118986" cy="11189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SCSEP</a:t>
          </a:r>
        </a:p>
      </dsp:txBody>
      <dsp:txXfrm>
        <a:off x="8206937" y="3142107"/>
        <a:ext cx="791242" cy="791242"/>
      </dsp:txXfrm>
    </dsp:sp>
    <dsp:sp modelId="{7ED5536A-F3C5-4D72-A744-9C83EF21453E}">
      <dsp:nvSpPr>
        <dsp:cNvPr id="0" name=""/>
        <dsp:cNvSpPr/>
      </dsp:nvSpPr>
      <dsp:spPr>
        <a:xfrm rot="2454545">
          <a:off x="6771871" y="3811076"/>
          <a:ext cx="650236" cy="54350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a:off x="6791784" y="3866389"/>
        <a:ext cx="487184" cy="326105"/>
      </dsp:txXfrm>
    </dsp:sp>
    <dsp:sp modelId="{65084F6B-4E1E-4D89-A5B1-AEA274C93221}">
      <dsp:nvSpPr>
        <dsp:cNvPr id="0" name=""/>
        <dsp:cNvSpPr/>
      </dsp:nvSpPr>
      <dsp:spPr>
        <a:xfrm>
          <a:off x="7437841" y="4303489"/>
          <a:ext cx="1118986" cy="111898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Vocational Rehabilitation</a:t>
          </a:r>
        </a:p>
      </dsp:txBody>
      <dsp:txXfrm>
        <a:off x="7601713" y="4467361"/>
        <a:ext cx="791242" cy="791242"/>
      </dsp:txXfrm>
    </dsp:sp>
    <dsp:sp modelId="{C89C8DC4-3AE5-4E95-A8EA-8C554BED240A}">
      <dsp:nvSpPr>
        <dsp:cNvPr id="0" name=""/>
        <dsp:cNvSpPr/>
      </dsp:nvSpPr>
      <dsp:spPr>
        <a:xfrm rot="4418182">
          <a:off x="6110947" y="4235825"/>
          <a:ext cx="650236" cy="5435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a:off x="6169504" y="4266302"/>
        <a:ext cx="487184" cy="326105"/>
      </dsp:txXfrm>
    </dsp:sp>
    <dsp:sp modelId="{99408038-FEB5-4328-B606-14950D0AF3F4}">
      <dsp:nvSpPr>
        <dsp:cNvPr id="0" name=""/>
        <dsp:cNvSpPr/>
      </dsp:nvSpPr>
      <dsp:spPr>
        <a:xfrm>
          <a:off x="6212208" y="5091156"/>
          <a:ext cx="1118986" cy="11189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Job Corps</a:t>
          </a:r>
        </a:p>
      </dsp:txBody>
      <dsp:txXfrm>
        <a:off x="6376080" y="5255028"/>
        <a:ext cx="791242" cy="791242"/>
      </dsp:txXfrm>
    </dsp:sp>
    <dsp:sp modelId="{BF13DE84-3D46-4935-BAB6-8F5DA33A3DCC}">
      <dsp:nvSpPr>
        <dsp:cNvPr id="0" name=""/>
        <dsp:cNvSpPr/>
      </dsp:nvSpPr>
      <dsp:spPr>
        <a:xfrm rot="6381818">
          <a:off x="5325306" y="4235825"/>
          <a:ext cx="650236" cy="5435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rot="10800000">
        <a:off x="5429801" y="4266302"/>
        <a:ext cx="487184" cy="326105"/>
      </dsp:txXfrm>
    </dsp:sp>
    <dsp:sp modelId="{2F85BBB2-004C-409C-A619-7B150A37F371}">
      <dsp:nvSpPr>
        <dsp:cNvPr id="0" name=""/>
        <dsp:cNvSpPr/>
      </dsp:nvSpPr>
      <dsp:spPr>
        <a:xfrm>
          <a:off x="4755296" y="5091156"/>
          <a:ext cx="1118986" cy="111898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Franklin Gothic Book"/>
            </a:rPr>
            <a:t>Nonprofit </a:t>
          </a:r>
        </a:p>
      </dsp:txBody>
      <dsp:txXfrm>
        <a:off x="4919168" y="5255028"/>
        <a:ext cx="791242" cy="791242"/>
      </dsp:txXfrm>
    </dsp:sp>
    <dsp:sp modelId="{9D92CB76-DD95-4BD6-B145-E19B84B55BA7}">
      <dsp:nvSpPr>
        <dsp:cNvPr id="0" name=""/>
        <dsp:cNvSpPr/>
      </dsp:nvSpPr>
      <dsp:spPr>
        <a:xfrm rot="8345455">
          <a:off x="4664382" y="3811076"/>
          <a:ext cx="650236" cy="5435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rot="10800000">
        <a:off x="4807521" y="3866389"/>
        <a:ext cx="487184" cy="326105"/>
      </dsp:txXfrm>
    </dsp:sp>
    <dsp:sp modelId="{6E565C8C-FA5B-402B-8BDB-A10A6E581557}">
      <dsp:nvSpPr>
        <dsp:cNvPr id="0" name=""/>
        <dsp:cNvSpPr/>
      </dsp:nvSpPr>
      <dsp:spPr>
        <a:xfrm>
          <a:off x="3529663" y="4303489"/>
          <a:ext cx="1118986" cy="11189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latin typeface="Franklin Gothic Book"/>
            </a:rPr>
            <a:t>Private Sector </a:t>
          </a:r>
        </a:p>
      </dsp:txBody>
      <dsp:txXfrm>
        <a:off x="3693535" y="4467361"/>
        <a:ext cx="791242" cy="791242"/>
      </dsp:txXfrm>
    </dsp:sp>
    <dsp:sp modelId="{2AEB2251-71E2-42EB-8C3B-6FA42D63E96E}">
      <dsp:nvSpPr>
        <dsp:cNvPr id="0" name=""/>
        <dsp:cNvSpPr/>
      </dsp:nvSpPr>
      <dsp:spPr>
        <a:xfrm rot="10309091">
          <a:off x="4338015" y="3096431"/>
          <a:ext cx="650236" cy="5435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rot="10800000">
        <a:off x="4500237" y="3193530"/>
        <a:ext cx="487184" cy="326105"/>
      </dsp:txXfrm>
    </dsp:sp>
    <dsp:sp modelId="{95EDC14F-0826-4303-89DF-62D23E659E0A}">
      <dsp:nvSpPr>
        <dsp:cNvPr id="0" name=""/>
        <dsp:cNvSpPr/>
      </dsp:nvSpPr>
      <dsp:spPr>
        <a:xfrm>
          <a:off x="2924439" y="2978235"/>
          <a:ext cx="1118986" cy="11189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CTE</a:t>
          </a:r>
        </a:p>
      </dsp:txBody>
      <dsp:txXfrm>
        <a:off x="3088311" y="3142107"/>
        <a:ext cx="791242" cy="791242"/>
      </dsp:txXfrm>
    </dsp:sp>
    <dsp:sp modelId="{E4FB8826-4D1A-4EBC-B47A-FE3EEFBF0F26}">
      <dsp:nvSpPr>
        <dsp:cNvPr id="0" name=""/>
        <dsp:cNvSpPr/>
      </dsp:nvSpPr>
      <dsp:spPr>
        <a:xfrm rot="12272727">
          <a:off x="4449823" y="2318786"/>
          <a:ext cx="650236" cy="54350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rot="10800000">
        <a:off x="4605508" y="2461354"/>
        <a:ext cx="487184" cy="326105"/>
      </dsp:txXfrm>
    </dsp:sp>
    <dsp:sp modelId="{FE08F9A1-B130-45C8-AC1E-573807EDDD36}">
      <dsp:nvSpPr>
        <dsp:cNvPr id="0" name=""/>
        <dsp:cNvSpPr/>
      </dsp:nvSpPr>
      <dsp:spPr>
        <a:xfrm>
          <a:off x="3131780" y="1536152"/>
          <a:ext cx="1118986" cy="111898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Post Secondary</a:t>
          </a:r>
        </a:p>
      </dsp:txBody>
      <dsp:txXfrm>
        <a:off x="3295652" y="1700024"/>
        <a:ext cx="791242" cy="791242"/>
      </dsp:txXfrm>
    </dsp:sp>
    <dsp:sp modelId="{BBCEEC14-A75B-448F-A971-21B2E4AE9713}">
      <dsp:nvSpPr>
        <dsp:cNvPr id="0" name=""/>
        <dsp:cNvSpPr/>
      </dsp:nvSpPr>
      <dsp:spPr>
        <a:xfrm rot="14236364">
          <a:off x="4964309" y="1725038"/>
          <a:ext cx="650236" cy="5435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Franklin Gothic Book" panose="020B0503020102020204" pitchFamily="34" charset="0"/>
          </a:endParaRPr>
        </a:p>
      </dsp:txBody>
      <dsp:txXfrm rot="10800000">
        <a:off x="5089911" y="1902323"/>
        <a:ext cx="487184" cy="326105"/>
      </dsp:txXfrm>
    </dsp:sp>
    <dsp:sp modelId="{3E6D9B89-057F-4F42-8CD0-30C6201135C7}">
      <dsp:nvSpPr>
        <dsp:cNvPr id="0" name=""/>
        <dsp:cNvSpPr/>
      </dsp:nvSpPr>
      <dsp:spPr>
        <a:xfrm>
          <a:off x="4085854" y="435091"/>
          <a:ext cx="1118986" cy="11189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Franklin Gothic Book"/>
            </a:rPr>
            <a:t>MSFW</a:t>
          </a:r>
        </a:p>
      </dsp:txBody>
      <dsp:txXfrm>
        <a:off x="4249726" y="598963"/>
        <a:ext cx="791242" cy="791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B335F-8348-CD49-A5B1-F2480B6BE5D2}">
      <dsp:nvSpPr>
        <dsp:cNvPr id="0" name=""/>
        <dsp:cNvSpPr/>
      </dsp:nvSpPr>
      <dsp:spPr>
        <a:xfrm>
          <a:off x="285542" y="1857"/>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Kari Flaherty Ajinomoto</a:t>
          </a:r>
          <a:endParaRPr lang="en-US" sz="1800" kern="1200" dirty="0">
            <a:latin typeface="Franklin Gothic Book"/>
          </a:endParaRPr>
        </a:p>
      </dsp:txBody>
      <dsp:txXfrm>
        <a:off x="285542" y="1857"/>
        <a:ext cx="1976832" cy="1186099"/>
      </dsp:txXfrm>
    </dsp:sp>
    <dsp:sp modelId="{D9F395C4-5954-3E49-88ED-8A3EC545562A}">
      <dsp:nvSpPr>
        <dsp:cNvPr id="0" name=""/>
        <dsp:cNvSpPr/>
      </dsp:nvSpPr>
      <dsp:spPr>
        <a:xfrm>
          <a:off x="2460058" y="1857"/>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Randy Westman</a:t>
          </a:r>
          <a:r>
            <a:rPr lang="en-US" sz="1800" kern="1200">
              <a:latin typeface="Franklin Gothic Book"/>
            </a:rPr>
            <a:t> Johnson Machine Works</a:t>
          </a:r>
        </a:p>
      </dsp:txBody>
      <dsp:txXfrm>
        <a:off x="2460058" y="1857"/>
        <a:ext cx="1976832" cy="1186099"/>
      </dsp:txXfrm>
    </dsp:sp>
    <dsp:sp modelId="{AEC57A53-1EFE-5144-BB37-D5BF612C17BA}">
      <dsp:nvSpPr>
        <dsp:cNvPr id="0" name=""/>
        <dsp:cNvSpPr/>
      </dsp:nvSpPr>
      <dsp:spPr>
        <a:xfrm>
          <a:off x="4634574" y="1857"/>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Natalie McGee</a:t>
          </a:r>
          <a:r>
            <a:rPr lang="en-US" sz="1800" kern="1200">
              <a:latin typeface="Franklin Gothic Book"/>
            </a:rPr>
            <a:t> Lucas County Health Center</a:t>
          </a:r>
        </a:p>
      </dsp:txBody>
      <dsp:txXfrm>
        <a:off x="4634574" y="1857"/>
        <a:ext cx="1976832" cy="1186099"/>
      </dsp:txXfrm>
    </dsp:sp>
    <dsp:sp modelId="{61A58804-B74D-1F46-BF6B-7FC15FF75C63}">
      <dsp:nvSpPr>
        <dsp:cNvPr id="0" name=""/>
        <dsp:cNvSpPr/>
      </dsp:nvSpPr>
      <dsp:spPr>
        <a:xfrm>
          <a:off x="6809090" y="1857"/>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Dillion Smith Farm Bureau</a:t>
          </a:r>
          <a:endParaRPr lang="en-US" sz="1800" kern="1200" dirty="0">
            <a:latin typeface="Franklin Gothic Book"/>
          </a:endParaRPr>
        </a:p>
      </dsp:txBody>
      <dsp:txXfrm>
        <a:off x="6809090" y="1857"/>
        <a:ext cx="1976832" cy="1186099"/>
      </dsp:txXfrm>
    </dsp:sp>
    <dsp:sp modelId="{81FEF158-576C-8F4A-AAED-25E5D1B09AD2}">
      <dsp:nvSpPr>
        <dsp:cNvPr id="0" name=""/>
        <dsp:cNvSpPr/>
      </dsp:nvSpPr>
      <dsp:spPr>
        <a:xfrm>
          <a:off x="8983606" y="1857"/>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Zenna Boyd</a:t>
          </a:r>
          <a:r>
            <a:rPr lang="en-US" sz="1800" kern="1200">
              <a:latin typeface="Franklin Gothic Book"/>
            </a:rPr>
            <a:t> Ottumwa JBS</a:t>
          </a:r>
        </a:p>
      </dsp:txBody>
      <dsp:txXfrm>
        <a:off x="8983606" y="1857"/>
        <a:ext cx="1976832" cy="1186099"/>
      </dsp:txXfrm>
    </dsp:sp>
    <dsp:sp modelId="{3B116F00-C904-D44D-93F3-7CE88E638366}">
      <dsp:nvSpPr>
        <dsp:cNvPr id="0" name=""/>
        <dsp:cNvSpPr/>
      </dsp:nvSpPr>
      <dsp:spPr>
        <a:xfrm>
          <a:off x="285542" y="1385640"/>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John Hall</a:t>
          </a:r>
          <a:r>
            <a:rPr lang="en-US" sz="1800" kern="1200">
              <a:latin typeface="Franklin Gothic Book"/>
            </a:rPr>
            <a:t> Marshalltown Area Chamber of Commerce</a:t>
          </a:r>
        </a:p>
      </dsp:txBody>
      <dsp:txXfrm>
        <a:off x="285542" y="1385640"/>
        <a:ext cx="1976832" cy="1186099"/>
      </dsp:txXfrm>
    </dsp:sp>
    <dsp:sp modelId="{EE3737B7-4EBE-0845-BD3C-2A2BBFE3AA6A}">
      <dsp:nvSpPr>
        <dsp:cNvPr id="0" name=""/>
        <dsp:cNvSpPr/>
      </dsp:nvSpPr>
      <dsp:spPr>
        <a:xfrm>
          <a:off x="2460058" y="1385640"/>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Warren Schaefer</a:t>
          </a:r>
          <a:r>
            <a:rPr lang="en-US" sz="1800" kern="1200">
              <a:latin typeface="Franklin Gothic Book"/>
            </a:rPr>
            <a:t> Agri-Industrial Plastics Company</a:t>
          </a:r>
        </a:p>
      </dsp:txBody>
      <dsp:txXfrm>
        <a:off x="2460058" y="1385640"/>
        <a:ext cx="1976832" cy="1186099"/>
      </dsp:txXfrm>
    </dsp:sp>
    <dsp:sp modelId="{D76C6E49-40E5-6C42-B178-B9441927F159}">
      <dsp:nvSpPr>
        <dsp:cNvPr id="0" name=""/>
        <dsp:cNvSpPr/>
      </dsp:nvSpPr>
      <dsp:spPr>
        <a:xfrm>
          <a:off x="4634574" y="1385640"/>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Trena Beske</a:t>
          </a:r>
          <a:r>
            <a:rPr lang="en-US" sz="1800" kern="1200" dirty="0">
              <a:latin typeface="Franklin Gothic Book"/>
            </a:rPr>
            <a:t> Benchwarmers</a:t>
          </a:r>
        </a:p>
      </dsp:txBody>
      <dsp:txXfrm>
        <a:off x="4634574" y="1385640"/>
        <a:ext cx="1976832" cy="1186099"/>
      </dsp:txXfrm>
    </dsp:sp>
    <dsp:sp modelId="{ECC1D347-70A6-9A43-A783-A5240C04BFA0}">
      <dsp:nvSpPr>
        <dsp:cNvPr id="0" name=""/>
        <dsp:cNvSpPr/>
      </dsp:nvSpPr>
      <dsp:spPr>
        <a:xfrm>
          <a:off x="6809090" y="1385640"/>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Franklin Gothic Book"/>
            </a:rPr>
            <a:t>Business Open</a:t>
          </a:r>
        </a:p>
      </dsp:txBody>
      <dsp:txXfrm>
        <a:off x="6809090" y="1385640"/>
        <a:ext cx="1976832" cy="1186099"/>
      </dsp:txXfrm>
    </dsp:sp>
    <dsp:sp modelId="{E0CBA103-5E1F-5941-BF69-05B9B2C4D1E1}">
      <dsp:nvSpPr>
        <dsp:cNvPr id="0" name=""/>
        <dsp:cNvSpPr/>
      </dsp:nvSpPr>
      <dsp:spPr>
        <a:xfrm>
          <a:off x="8983606" y="1385640"/>
          <a:ext cx="1976832" cy="118609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Franklin Gothic Book"/>
            </a:rPr>
            <a:t>Business Open</a:t>
          </a:r>
        </a:p>
      </dsp:txBody>
      <dsp:txXfrm>
        <a:off x="8983606" y="1385640"/>
        <a:ext cx="1976832" cy="1186099"/>
      </dsp:txXfrm>
    </dsp:sp>
    <dsp:sp modelId="{FC246B9C-B9DE-F14D-B671-903A25727F73}">
      <dsp:nvSpPr>
        <dsp:cNvPr id="0" name=""/>
        <dsp:cNvSpPr/>
      </dsp:nvSpPr>
      <dsp:spPr>
        <a:xfrm>
          <a:off x="285542" y="2769423"/>
          <a:ext cx="1976832" cy="118609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Lori Wildman</a:t>
          </a:r>
          <a:r>
            <a:rPr lang="en-US" sz="1800" kern="1200" dirty="0">
              <a:latin typeface="Franklin Gothic Book"/>
            </a:rPr>
            <a:t> Alliant Energy</a:t>
          </a:r>
        </a:p>
      </dsp:txBody>
      <dsp:txXfrm>
        <a:off x="285542" y="2769423"/>
        <a:ext cx="1976832" cy="1186099"/>
      </dsp:txXfrm>
    </dsp:sp>
    <dsp:sp modelId="{B0F920AE-458C-C247-A34B-4261F4128ED4}">
      <dsp:nvSpPr>
        <dsp:cNvPr id="0" name=""/>
        <dsp:cNvSpPr/>
      </dsp:nvSpPr>
      <dsp:spPr>
        <a:xfrm>
          <a:off x="2460058" y="2769423"/>
          <a:ext cx="1976832" cy="118609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Dan </a:t>
          </a:r>
          <a:r>
            <a:rPr lang="en-US" sz="1800" b="1" kern="1200" dirty="0" err="1">
              <a:latin typeface="Franklin Gothic Book"/>
            </a:rPr>
            <a:t>Beeding</a:t>
          </a:r>
          <a:r>
            <a:rPr lang="en-US" sz="1800" kern="1200" dirty="0">
              <a:latin typeface="Franklin Gothic Book"/>
            </a:rPr>
            <a:t> International Brotherhood of Electrical Workers</a:t>
          </a:r>
        </a:p>
      </dsp:txBody>
      <dsp:txXfrm>
        <a:off x="2460058" y="2769423"/>
        <a:ext cx="1976832" cy="1186099"/>
      </dsp:txXfrm>
    </dsp:sp>
    <dsp:sp modelId="{E4109907-4DC9-4B78-883F-7F21644DF90D}">
      <dsp:nvSpPr>
        <dsp:cNvPr id="0" name=""/>
        <dsp:cNvSpPr/>
      </dsp:nvSpPr>
      <dsp:spPr>
        <a:xfrm>
          <a:off x="4634574" y="2769423"/>
          <a:ext cx="1976832" cy="118609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Lindsay Cale</a:t>
          </a:r>
          <a:r>
            <a:rPr lang="en-US" sz="1800" kern="1200" dirty="0">
              <a:latin typeface="Franklin Gothic Book"/>
            </a:rPr>
            <a:t> Ottumwa Job Corps</a:t>
          </a:r>
        </a:p>
      </dsp:txBody>
      <dsp:txXfrm>
        <a:off x="4634574" y="2769423"/>
        <a:ext cx="1976832" cy="1186099"/>
      </dsp:txXfrm>
    </dsp:sp>
    <dsp:sp modelId="{26B50223-4F5C-BC4E-8241-F60FF8FDD512}">
      <dsp:nvSpPr>
        <dsp:cNvPr id="0" name=""/>
        <dsp:cNvSpPr/>
      </dsp:nvSpPr>
      <dsp:spPr>
        <a:xfrm>
          <a:off x="6809090" y="2769423"/>
          <a:ext cx="1976832" cy="118609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Franklin Gothic Book"/>
            </a:rPr>
            <a:t>Union Rep Open</a:t>
          </a:r>
        </a:p>
      </dsp:txBody>
      <dsp:txXfrm>
        <a:off x="6809090" y="2769423"/>
        <a:ext cx="1976832" cy="1186099"/>
      </dsp:txXfrm>
    </dsp:sp>
    <dsp:sp modelId="{BD901DA6-999F-B449-A43E-EBE657CC8C98}">
      <dsp:nvSpPr>
        <dsp:cNvPr id="0" name=""/>
        <dsp:cNvSpPr/>
      </dsp:nvSpPr>
      <dsp:spPr>
        <a:xfrm>
          <a:off x="8983606" y="2769423"/>
          <a:ext cx="1976832" cy="1186099"/>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Shea Griener Greater Ottumwa Partners In Progress</a:t>
          </a:r>
          <a:endParaRPr lang="en-US" sz="1800" kern="1200"/>
        </a:p>
      </dsp:txBody>
      <dsp:txXfrm>
        <a:off x="8983606" y="2769423"/>
        <a:ext cx="1976832" cy="1186099"/>
      </dsp:txXfrm>
    </dsp:sp>
    <dsp:sp modelId="{0DAF07D7-1244-7B46-8F3F-F5EB1DF61472}">
      <dsp:nvSpPr>
        <dsp:cNvPr id="0" name=""/>
        <dsp:cNvSpPr/>
      </dsp:nvSpPr>
      <dsp:spPr>
        <a:xfrm>
          <a:off x="1372800" y="4153206"/>
          <a:ext cx="1976832" cy="1186099"/>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Micheal Cockrum</a:t>
          </a:r>
          <a:r>
            <a:rPr lang="en-US" sz="1800" kern="1200" dirty="0">
              <a:latin typeface="Franklin Gothic Book"/>
            </a:rPr>
            <a:t> IowaWORKS</a:t>
          </a:r>
        </a:p>
      </dsp:txBody>
      <dsp:txXfrm>
        <a:off x="1372800" y="4153206"/>
        <a:ext cx="1976832" cy="1186099"/>
      </dsp:txXfrm>
    </dsp:sp>
    <dsp:sp modelId="{019A4097-762C-6F41-9F83-B765F8414589}">
      <dsp:nvSpPr>
        <dsp:cNvPr id="0" name=""/>
        <dsp:cNvSpPr/>
      </dsp:nvSpPr>
      <dsp:spPr>
        <a:xfrm>
          <a:off x="3547316" y="4153206"/>
          <a:ext cx="1976832" cy="1186099"/>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Kelli Hugo</a:t>
          </a:r>
          <a:r>
            <a:rPr lang="en-US" sz="1800" kern="1200">
              <a:latin typeface="Franklin Gothic Book"/>
            </a:rPr>
            <a:t> Iowa Vocational Rehabilitation Services </a:t>
          </a:r>
        </a:p>
      </dsp:txBody>
      <dsp:txXfrm>
        <a:off x="3547316" y="4153206"/>
        <a:ext cx="1976832" cy="1186099"/>
      </dsp:txXfrm>
    </dsp:sp>
    <dsp:sp modelId="{2AA8F499-D834-8541-89DA-A8D75D8E82D3}">
      <dsp:nvSpPr>
        <dsp:cNvPr id="0" name=""/>
        <dsp:cNvSpPr/>
      </dsp:nvSpPr>
      <dsp:spPr>
        <a:xfrm>
          <a:off x="5773348" y="4114575"/>
          <a:ext cx="1976832" cy="118609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Franklin Gothic Book"/>
            </a:rPr>
            <a:t>Jennifer Wilson</a:t>
          </a:r>
          <a:r>
            <a:rPr lang="en-US" sz="1800" kern="1200">
              <a:latin typeface="Franklin Gothic Book"/>
            </a:rPr>
            <a:t> Indian Hills Community College</a:t>
          </a:r>
        </a:p>
      </dsp:txBody>
      <dsp:txXfrm>
        <a:off x="5773348" y="4114575"/>
        <a:ext cx="1976832" cy="1186099"/>
      </dsp:txXfrm>
    </dsp:sp>
    <dsp:sp modelId="{8E7DFB8D-698F-F341-A2F6-11AC78736D39}">
      <dsp:nvSpPr>
        <dsp:cNvPr id="0" name=""/>
        <dsp:cNvSpPr/>
      </dsp:nvSpPr>
      <dsp:spPr>
        <a:xfrm>
          <a:off x="7896348" y="4153206"/>
          <a:ext cx="1976832" cy="118609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Franklin Gothic Book"/>
            </a:rPr>
            <a:t>Jon Klaus</a:t>
          </a:r>
        </a:p>
        <a:p>
          <a:pPr marL="0" lvl="0" indent="0" algn="ctr" defTabSz="800100" rtl="0">
            <a:lnSpc>
              <a:spcPct val="90000"/>
            </a:lnSpc>
            <a:spcBef>
              <a:spcPct val="0"/>
            </a:spcBef>
            <a:spcAft>
              <a:spcPct val="35000"/>
            </a:spcAft>
            <a:buNone/>
          </a:pPr>
          <a:r>
            <a:rPr lang="en-US" sz="1800" b="1" kern="1200" dirty="0">
              <a:latin typeface="Franklin Gothic Book"/>
            </a:rPr>
            <a:t>Indian Hills Community College</a:t>
          </a:r>
          <a:endParaRPr lang="en-US" sz="1800" kern="1200" dirty="0">
            <a:latin typeface="Franklin Gothic Book"/>
          </a:endParaRPr>
        </a:p>
      </dsp:txBody>
      <dsp:txXfrm>
        <a:off x="7896348" y="4153206"/>
        <a:ext cx="1976832" cy="1186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89E9E-D932-F64C-87C7-E31516865796}">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Franklin Gothic Book"/>
            </a:rPr>
            <a:t>Intermediary Grant</a:t>
          </a:r>
        </a:p>
      </dsp:txBody>
      <dsp:txXfrm>
        <a:off x="0" y="39687"/>
        <a:ext cx="3286125" cy="1971675"/>
      </dsp:txXfrm>
    </dsp:sp>
    <dsp:sp modelId="{378F515A-D15F-D44F-BD2D-B99360E36229}">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Franklin Gothic Book"/>
            </a:rPr>
            <a:t>Sector Partnership Grant</a:t>
          </a:r>
        </a:p>
      </dsp:txBody>
      <dsp:txXfrm>
        <a:off x="3614737" y="39687"/>
        <a:ext cx="3286125" cy="1971675"/>
      </dsp:txXfrm>
    </dsp:sp>
    <dsp:sp modelId="{1CB97950-E5C4-604B-900B-4888923D4CCB}">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Franklin Gothic Book"/>
            </a:rPr>
            <a:t>Youth Systems Building Academy</a:t>
          </a:r>
        </a:p>
      </dsp:txBody>
      <dsp:txXfrm>
        <a:off x="7229475" y="39687"/>
        <a:ext cx="3286125" cy="1971675"/>
      </dsp:txXfrm>
    </dsp:sp>
    <dsp:sp modelId="{9C358821-8191-DE42-9756-53A5AC228FB5}">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Franklin Gothic Book"/>
            </a:rPr>
            <a:t>Results for America  Fellowship</a:t>
          </a:r>
        </a:p>
      </dsp:txBody>
      <dsp:txXfrm>
        <a:off x="0" y="2339975"/>
        <a:ext cx="3286125" cy="1971675"/>
      </dsp:txXfrm>
    </dsp:sp>
    <dsp:sp modelId="{DD8CB3CD-56F7-4748-BDF9-D8E988F55A93}">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Franklin Gothic Book"/>
            </a:rPr>
            <a:t>Convenings &amp; Conferences</a:t>
          </a:r>
        </a:p>
      </dsp:txBody>
      <dsp:txXfrm>
        <a:off x="3614737" y="2339975"/>
        <a:ext cx="3286125" cy="1971675"/>
      </dsp:txXfrm>
    </dsp:sp>
    <dsp:sp modelId="{4D887858-623D-264C-AA0B-EFCEEB0DC86F}">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Franklin Gothic Book"/>
            </a:rPr>
            <a:t>Labor Market Information</a:t>
          </a:r>
        </a:p>
      </dsp:txBody>
      <dsp:txXfrm>
        <a:off x="7229475"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EB596-92AC-2C4D-9789-233080213D5F}">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Franklin Gothic Book"/>
            </a:rPr>
            <a:t>Business Consulting</a:t>
          </a:r>
        </a:p>
      </dsp:txBody>
      <dsp:txXfrm>
        <a:off x="0" y="39687"/>
        <a:ext cx="3286125" cy="1971675"/>
      </dsp:txXfrm>
    </dsp:sp>
    <dsp:sp modelId="{5F9DA4B6-305B-D34A-A679-7C8CDE04FEED}">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Franklin Gothic Book"/>
            </a:rPr>
            <a:t>Customized Training</a:t>
          </a:r>
        </a:p>
      </dsp:txBody>
      <dsp:txXfrm>
        <a:off x="3614737" y="39687"/>
        <a:ext cx="3286125" cy="1971675"/>
      </dsp:txXfrm>
    </dsp:sp>
    <dsp:sp modelId="{5A7A8966-EB4F-C744-91B5-CB7663AB5DBF}">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Franklin Gothic Book"/>
            </a:rPr>
            <a:t>Registered Apprenticeship</a:t>
          </a:r>
        </a:p>
      </dsp:txBody>
      <dsp:txXfrm>
        <a:off x="7229475" y="39687"/>
        <a:ext cx="3286125" cy="1971675"/>
      </dsp:txXfrm>
    </dsp:sp>
    <dsp:sp modelId="{EBDF40E9-0FB9-7947-8BE1-36714DBD04CD}">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Franklin Gothic Book"/>
            </a:rPr>
            <a:t>Work-Based Learning</a:t>
          </a:r>
        </a:p>
      </dsp:txBody>
      <dsp:txXfrm>
        <a:off x="1807368" y="2339975"/>
        <a:ext cx="3286125" cy="1971675"/>
      </dsp:txXfrm>
    </dsp:sp>
    <dsp:sp modelId="{52B7C994-C1E5-D145-B6F7-DDA2BDD59D5E}">
      <dsp:nvSpPr>
        <dsp:cNvPr id="0" name=""/>
        <dsp:cNvSpPr/>
      </dsp:nvSpPr>
      <dsp:spPr>
        <a:xfrm>
          <a:off x="5422106" y="2339975"/>
          <a:ext cx="3286125" cy="197167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Franklin Gothic Book"/>
            </a:rPr>
            <a:t>Hiring Events</a:t>
          </a:r>
        </a:p>
      </dsp:txBody>
      <dsp:txXfrm>
        <a:off x="5422106" y="2339975"/>
        <a:ext cx="3286125" cy="197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DF3B6-F967-D343-ACCA-AFA391BE4E39}">
      <dsp:nvSpPr>
        <dsp:cNvPr id="0" name=""/>
        <dsp:cNvSpPr/>
      </dsp:nvSpPr>
      <dsp:spPr>
        <a:xfrm>
          <a:off x="3489" y="262627"/>
          <a:ext cx="3401929" cy="6236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Franklin Gothic Book"/>
            </a:rPr>
            <a:t>Worker Training / Work-Based Learning </a:t>
          </a:r>
        </a:p>
      </dsp:txBody>
      <dsp:txXfrm>
        <a:off x="3489" y="262627"/>
        <a:ext cx="3401929" cy="623696"/>
      </dsp:txXfrm>
    </dsp:sp>
    <dsp:sp modelId="{6677BC46-E421-E94D-8E9D-7DA7DF26A8BD}">
      <dsp:nvSpPr>
        <dsp:cNvPr id="0" name=""/>
        <dsp:cNvSpPr/>
      </dsp:nvSpPr>
      <dsp:spPr>
        <a:xfrm>
          <a:off x="3489" y="886324"/>
          <a:ext cx="3401929" cy="320238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Franklin Gothic Book"/>
            </a:rPr>
            <a:t>Iowa Jobs Training Program (260E, F,G) </a:t>
          </a:r>
        </a:p>
        <a:p>
          <a:pPr marL="171450" lvl="1" indent="-171450" algn="l" defTabSz="800100" rtl="0">
            <a:lnSpc>
              <a:spcPct val="90000"/>
            </a:lnSpc>
            <a:spcBef>
              <a:spcPct val="0"/>
            </a:spcBef>
            <a:spcAft>
              <a:spcPct val="15000"/>
            </a:spcAft>
            <a:buChar char="•"/>
          </a:pPr>
          <a:r>
            <a:rPr lang="en-US" sz="1800" kern="1200" dirty="0">
              <a:latin typeface="Franklin Gothic Book"/>
            </a:rPr>
            <a:t>Registered Apprenticeship Development Fund (15B/15C) </a:t>
          </a:r>
        </a:p>
        <a:p>
          <a:pPr marL="171450" lvl="1" indent="-171450" algn="l" defTabSz="800100" rtl="0">
            <a:lnSpc>
              <a:spcPct val="90000"/>
            </a:lnSpc>
            <a:spcBef>
              <a:spcPct val="0"/>
            </a:spcBef>
            <a:spcAft>
              <a:spcPct val="15000"/>
            </a:spcAft>
            <a:buChar char="•"/>
          </a:pPr>
          <a:r>
            <a:rPr lang="en-US" sz="1800" kern="1200" dirty="0">
              <a:latin typeface="Franklin Gothic Book"/>
            </a:rPr>
            <a:t>Last Dollar Scholarship </a:t>
          </a:r>
        </a:p>
        <a:p>
          <a:pPr marL="171450" lvl="1" indent="-171450" algn="l" defTabSz="800100" rtl="0">
            <a:lnSpc>
              <a:spcPct val="90000"/>
            </a:lnSpc>
            <a:spcBef>
              <a:spcPct val="0"/>
            </a:spcBef>
            <a:spcAft>
              <a:spcPct val="15000"/>
            </a:spcAft>
            <a:buChar char="•"/>
          </a:pPr>
          <a:r>
            <a:rPr lang="en-US" sz="1800" kern="1200" dirty="0">
              <a:latin typeface="Franklin Gothic Book"/>
            </a:rPr>
            <a:t>Iowa Student Internship Program </a:t>
          </a:r>
        </a:p>
        <a:p>
          <a:pPr marL="171450" lvl="1" indent="-171450" algn="l" defTabSz="800100" rtl="0">
            <a:lnSpc>
              <a:spcPct val="90000"/>
            </a:lnSpc>
            <a:spcBef>
              <a:spcPct val="0"/>
            </a:spcBef>
            <a:spcAft>
              <a:spcPct val="15000"/>
            </a:spcAft>
            <a:buChar char="•"/>
          </a:pPr>
          <a:r>
            <a:rPr lang="en-US" sz="1800" kern="1200" dirty="0">
              <a:latin typeface="Franklin Gothic Book"/>
            </a:rPr>
            <a:t>Summer Youth Internship Program </a:t>
          </a:r>
        </a:p>
        <a:p>
          <a:pPr marL="171450" lvl="1" indent="-171450" algn="l" defTabSz="800100">
            <a:lnSpc>
              <a:spcPct val="90000"/>
            </a:lnSpc>
            <a:spcBef>
              <a:spcPct val="0"/>
            </a:spcBef>
            <a:spcAft>
              <a:spcPct val="15000"/>
            </a:spcAft>
            <a:buChar char="•"/>
          </a:pPr>
          <a:r>
            <a:rPr lang="en-US" sz="1800" kern="1200" dirty="0">
              <a:latin typeface="Franklin Gothic Book"/>
            </a:rPr>
            <a:t>Employers' Council of Iowa (ECI) Training Initiatives</a:t>
          </a:r>
        </a:p>
      </dsp:txBody>
      <dsp:txXfrm>
        <a:off x="3489" y="886324"/>
        <a:ext cx="3401929" cy="3202385"/>
      </dsp:txXfrm>
    </dsp:sp>
    <dsp:sp modelId="{FFF170E8-F774-7A4C-863D-8DDC2EBE7CE8}">
      <dsp:nvSpPr>
        <dsp:cNvPr id="0" name=""/>
        <dsp:cNvSpPr/>
      </dsp:nvSpPr>
      <dsp:spPr>
        <a:xfrm>
          <a:off x="3881688" y="262627"/>
          <a:ext cx="3401929" cy="6236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latin typeface="Franklin Gothic Book"/>
            </a:rPr>
            <a:t>Transition and Layoff Aversion</a:t>
          </a:r>
        </a:p>
      </dsp:txBody>
      <dsp:txXfrm>
        <a:off x="3881688" y="262627"/>
        <a:ext cx="3401929" cy="623696"/>
      </dsp:txXfrm>
    </dsp:sp>
    <dsp:sp modelId="{16FC432B-4583-6144-AE1E-840CE7C0923F}">
      <dsp:nvSpPr>
        <dsp:cNvPr id="0" name=""/>
        <dsp:cNvSpPr/>
      </dsp:nvSpPr>
      <dsp:spPr>
        <a:xfrm>
          <a:off x="3881688" y="886324"/>
          <a:ext cx="3401929" cy="320238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Franklin Gothic Book"/>
            </a:rPr>
            <a:t>Rapid Response Team </a:t>
          </a:r>
        </a:p>
        <a:p>
          <a:pPr marL="171450" lvl="1" indent="-171450" algn="l" defTabSz="800100" rtl="0">
            <a:lnSpc>
              <a:spcPct val="90000"/>
            </a:lnSpc>
            <a:spcBef>
              <a:spcPct val="0"/>
            </a:spcBef>
            <a:spcAft>
              <a:spcPct val="15000"/>
            </a:spcAft>
            <a:buChar char="•"/>
          </a:pPr>
          <a:r>
            <a:rPr lang="en-US" sz="1800" kern="1200" dirty="0">
              <a:latin typeface="Franklin Gothic Book"/>
            </a:rPr>
            <a:t>Voluntary Shared Work Program </a:t>
          </a:r>
        </a:p>
        <a:p>
          <a:pPr marL="171450" lvl="1" indent="-171450" algn="l" defTabSz="800100">
            <a:lnSpc>
              <a:spcPct val="90000"/>
            </a:lnSpc>
            <a:spcBef>
              <a:spcPct val="0"/>
            </a:spcBef>
            <a:spcAft>
              <a:spcPct val="15000"/>
            </a:spcAft>
            <a:buChar char="•"/>
          </a:pPr>
          <a:r>
            <a:rPr lang="en-US" sz="1800" kern="1200" dirty="0">
              <a:latin typeface="Franklin Gothic Book"/>
            </a:rPr>
            <a:t>Incumbent Worker Training</a:t>
          </a:r>
        </a:p>
      </dsp:txBody>
      <dsp:txXfrm>
        <a:off x="3881688" y="886324"/>
        <a:ext cx="3401929" cy="3202385"/>
      </dsp:txXfrm>
    </dsp:sp>
    <dsp:sp modelId="{9A1E3EB9-D695-AF4F-8BB7-7F87A6895CB3}">
      <dsp:nvSpPr>
        <dsp:cNvPr id="0" name=""/>
        <dsp:cNvSpPr/>
      </dsp:nvSpPr>
      <dsp:spPr>
        <a:xfrm>
          <a:off x="7759887" y="262627"/>
          <a:ext cx="3401929" cy="623696"/>
        </a:xfrm>
        <a:prstGeom prst="rect">
          <a:avLst/>
        </a:prstGeom>
        <a:solidFill>
          <a:schemeClr val="accent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latin typeface="Franklin Gothic Book"/>
            </a:rPr>
            <a:t>Finding More Workers/Expanding</a:t>
          </a:r>
        </a:p>
      </dsp:txBody>
      <dsp:txXfrm>
        <a:off x="7759887" y="262627"/>
        <a:ext cx="3401929" cy="623696"/>
      </dsp:txXfrm>
    </dsp:sp>
    <dsp:sp modelId="{9F05179D-F01E-6B40-931E-50DE6B28C469}">
      <dsp:nvSpPr>
        <dsp:cNvPr id="0" name=""/>
        <dsp:cNvSpPr/>
      </dsp:nvSpPr>
      <dsp:spPr>
        <a:xfrm>
          <a:off x="7759887" y="886324"/>
          <a:ext cx="3401929" cy="3202385"/>
        </a:xfrm>
        <a:prstGeom prst="rect">
          <a:avLst/>
        </a:prstGeom>
        <a:solidFill>
          <a:schemeClr val="accent1">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err="1">
              <a:latin typeface="Franklin Gothic Book"/>
            </a:rPr>
            <a:t>IowaWORKS</a:t>
          </a:r>
          <a:r>
            <a:rPr lang="en-US" sz="1800" kern="1200" dirty="0">
              <a:latin typeface="Franklin Gothic Book"/>
            </a:rPr>
            <a:t> job bank </a:t>
          </a:r>
        </a:p>
        <a:p>
          <a:pPr marL="171450" lvl="1" indent="-171450" algn="l" defTabSz="800100" rtl="0">
            <a:lnSpc>
              <a:spcPct val="90000"/>
            </a:lnSpc>
            <a:spcBef>
              <a:spcPct val="0"/>
            </a:spcBef>
            <a:spcAft>
              <a:spcPct val="15000"/>
            </a:spcAft>
            <a:buChar char="•"/>
          </a:pPr>
          <a:r>
            <a:rPr lang="en-US" sz="1800" kern="1200" dirty="0">
              <a:latin typeface="Franklin Gothic Book"/>
            </a:rPr>
            <a:t>Recruitment and hiring events </a:t>
          </a:r>
        </a:p>
        <a:p>
          <a:pPr marL="171450" lvl="1" indent="-171450" algn="l" defTabSz="800100">
            <a:lnSpc>
              <a:spcPct val="90000"/>
            </a:lnSpc>
            <a:spcBef>
              <a:spcPct val="0"/>
            </a:spcBef>
            <a:spcAft>
              <a:spcPct val="15000"/>
            </a:spcAft>
            <a:buChar char="•"/>
          </a:pPr>
          <a:r>
            <a:rPr lang="en-US" sz="1800" kern="1200" dirty="0">
              <a:latin typeface="Franklin Gothic Book"/>
            </a:rPr>
            <a:t>Home Base Iowa</a:t>
          </a:r>
        </a:p>
        <a:p>
          <a:pPr marL="171450" lvl="1" indent="-171450" algn="l" defTabSz="800100">
            <a:lnSpc>
              <a:spcPct val="90000"/>
            </a:lnSpc>
            <a:spcBef>
              <a:spcPct val="0"/>
            </a:spcBef>
            <a:spcAft>
              <a:spcPct val="15000"/>
            </a:spcAft>
            <a:buChar char="•"/>
          </a:pPr>
          <a:r>
            <a:rPr lang="en-US" sz="1800" kern="1200" dirty="0">
              <a:latin typeface="Franklin Gothic Book"/>
            </a:rPr>
            <a:t>Grants for Child Care</a:t>
          </a:r>
        </a:p>
        <a:p>
          <a:pPr marL="171450" lvl="1" indent="-171450" algn="l" defTabSz="800100">
            <a:lnSpc>
              <a:spcPct val="90000"/>
            </a:lnSpc>
            <a:spcBef>
              <a:spcPct val="0"/>
            </a:spcBef>
            <a:spcAft>
              <a:spcPct val="15000"/>
            </a:spcAft>
            <a:buChar char="•"/>
          </a:pPr>
          <a:r>
            <a:rPr lang="en-US" sz="1800" kern="1200" dirty="0">
              <a:latin typeface="Franklin Gothic Book"/>
            </a:rPr>
            <a:t>Employer Training Innovation</a:t>
          </a:r>
        </a:p>
        <a:p>
          <a:pPr marL="171450" lvl="1" indent="-171450" algn="l" defTabSz="800100">
            <a:lnSpc>
              <a:spcPct val="90000"/>
            </a:lnSpc>
            <a:spcBef>
              <a:spcPct val="0"/>
            </a:spcBef>
            <a:spcAft>
              <a:spcPct val="15000"/>
            </a:spcAft>
            <a:buChar char="•"/>
          </a:pPr>
          <a:r>
            <a:rPr lang="en-US" sz="1800" kern="1200" dirty="0">
              <a:latin typeface="Franklin Gothic Book"/>
            </a:rPr>
            <a:t>Iowa Vocational Rehab.</a:t>
          </a:r>
        </a:p>
        <a:p>
          <a:pPr marL="171450" lvl="1" indent="-171450" algn="l" defTabSz="800100">
            <a:lnSpc>
              <a:spcPct val="90000"/>
            </a:lnSpc>
            <a:spcBef>
              <a:spcPct val="0"/>
            </a:spcBef>
            <a:spcAft>
              <a:spcPct val="15000"/>
            </a:spcAft>
            <a:buChar char="•"/>
          </a:pPr>
          <a:r>
            <a:rPr lang="en-US" sz="1800" kern="1200" dirty="0">
              <a:latin typeface="Franklin Gothic Book"/>
            </a:rPr>
            <a:t>Work Opportunity Tax Credit (WOTC)</a:t>
          </a:r>
        </a:p>
        <a:p>
          <a:pPr marL="171450" lvl="1" indent="-171450" algn="l" defTabSz="800100">
            <a:lnSpc>
              <a:spcPct val="90000"/>
            </a:lnSpc>
            <a:spcBef>
              <a:spcPct val="0"/>
            </a:spcBef>
            <a:spcAft>
              <a:spcPct val="15000"/>
            </a:spcAft>
            <a:buChar char="•"/>
          </a:pPr>
          <a:r>
            <a:rPr lang="en-US" sz="1800" kern="1200" dirty="0">
              <a:latin typeface="Franklin Gothic Book"/>
            </a:rPr>
            <a:t>The Federal Bonding Program</a:t>
          </a:r>
        </a:p>
        <a:p>
          <a:pPr marL="171450" lvl="1" indent="-171450" algn="l" defTabSz="800100">
            <a:lnSpc>
              <a:spcPct val="90000"/>
            </a:lnSpc>
            <a:spcBef>
              <a:spcPct val="0"/>
            </a:spcBef>
            <a:spcAft>
              <a:spcPct val="15000"/>
            </a:spcAft>
            <a:buChar char="•"/>
          </a:pPr>
          <a:r>
            <a:rPr lang="en-US" sz="1800" kern="1200" dirty="0">
              <a:latin typeface="Franklin Gothic Book"/>
            </a:rPr>
            <a:t>Adult/Dislocated Worker</a:t>
          </a:r>
        </a:p>
        <a:p>
          <a:pPr marL="171450" lvl="1" indent="-171450" algn="l" defTabSz="800100">
            <a:lnSpc>
              <a:spcPct val="90000"/>
            </a:lnSpc>
            <a:spcBef>
              <a:spcPct val="0"/>
            </a:spcBef>
            <a:spcAft>
              <a:spcPct val="15000"/>
            </a:spcAft>
            <a:buChar char="•"/>
          </a:pPr>
          <a:r>
            <a:rPr lang="en-US" sz="1800" kern="1200" dirty="0">
              <a:latin typeface="Franklin Gothic Book"/>
            </a:rPr>
            <a:t>Iowa STEM Externships</a:t>
          </a:r>
        </a:p>
      </dsp:txBody>
      <dsp:txXfrm>
        <a:off x="7759887" y="886324"/>
        <a:ext cx="3401929" cy="320238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5CDBC4-ADBA-1F4A-92DD-9894A9C323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F33574-4BA6-3748-AC2A-FDAE7F29AB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F39C6F-74C6-764A-AB46-24824E640D70}" type="datetimeFigureOut">
              <a:rPr lang="en-US" smtClean="0"/>
              <a:t>8/22/23</a:t>
            </a:fld>
            <a:endParaRPr lang="en-US"/>
          </a:p>
        </p:txBody>
      </p:sp>
      <p:sp>
        <p:nvSpPr>
          <p:cNvPr id="4" name="Footer Placeholder 3">
            <a:extLst>
              <a:ext uri="{FF2B5EF4-FFF2-40B4-BE49-F238E27FC236}">
                <a16:creationId xmlns:a16="http://schemas.microsoft.com/office/drawing/2014/main" id="{8D684A2B-C18B-4449-8C44-2C7707831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174F8F-9CCC-A64F-B562-7C609F4EB7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9B883D-A479-2343-8D2D-6C4A7F96BC4B}" type="slidenum">
              <a:rPr lang="en-US" smtClean="0"/>
              <a:t>‹#›</a:t>
            </a:fld>
            <a:endParaRPr lang="en-US"/>
          </a:p>
        </p:txBody>
      </p:sp>
    </p:spTree>
    <p:extLst>
      <p:ext uri="{BB962C8B-B14F-4D97-AF65-F5344CB8AC3E}">
        <p14:creationId xmlns:p14="http://schemas.microsoft.com/office/powerpoint/2010/main" val="2907789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08808-A6FE-8B41-A1F1-0A7322044886}" type="datetimeFigureOut">
              <a:rPr lang="en-US" smtClean="0"/>
              <a:t>8/22/23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3B79C-3A86-6A4D-9FED-28327F384760}" type="slidenum">
              <a:rPr lang="en-US" smtClean="0"/>
              <a:t>‹#›</a:t>
            </a:fld>
            <a:endParaRPr lang="en-US"/>
          </a:p>
        </p:txBody>
      </p:sp>
    </p:spTree>
    <p:extLst>
      <p:ext uri="{BB962C8B-B14F-4D97-AF65-F5344CB8AC3E}">
        <p14:creationId xmlns:p14="http://schemas.microsoft.com/office/powerpoint/2010/main" val="298788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arnandlearniowa.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futurereadyiowa.gov/"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3B79C-3A86-6A4D-9FED-28327F384760}" type="slidenum">
              <a:rPr lang="en-US" smtClean="0"/>
              <a:t>2</a:t>
            </a:fld>
            <a:endParaRPr lang="en-US"/>
          </a:p>
        </p:txBody>
      </p:sp>
    </p:spTree>
    <p:extLst>
      <p:ext uri="{BB962C8B-B14F-4D97-AF65-F5344CB8AC3E}">
        <p14:creationId xmlns:p14="http://schemas.microsoft.com/office/powerpoint/2010/main" val="54841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7443B79C-3A86-6A4D-9FED-28327F384760}" type="slidenum">
              <a:rPr lang="en-US" smtClean="0"/>
              <a:t>11</a:t>
            </a:fld>
            <a:endParaRPr lang="en-US"/>
          </a:p>
        </p:txBody>
      </p:sp>
    </p:spTree>
    <p:extLst>
      <p:ext uri="{BB962C8B-B14F-4D97-AF65-F5344CB8AC3E}">
        <p14:creationId xmlns:p14="http://schemas.microsoft.com/office/powerpoint/2010/main" val="188529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443B79C-3A86-6A4D-9FED-28327F384760}" type="slidenum">
              <a:rPr lang="en-US" smtClean="0"/>
              <a:t>13</a:t>
            </a:fld>
            <a:endParaRPr lang="en-US"/>
          </a:p>
        </p:txBody>
      </p:sp>
    </p:spTree>
    <p:extLst>
      <p:ext uri="{BB962C8B-B14F-4D97-AF65-F5344CB8AC3E}">
        <p14:creationId xmlns:p14="http://schemas.microsoft.com/office/powerpoint/2010/main" val="167801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Business Consulting </a:t>
            </a:r>
          </a:p>
          <a:p>
            <a:pPr marL="0" indent="0">
              <a:buNone/>
            </a:pPr>
            <a:r>
              <a:rPr lang="en-US" dirty="0"/>
              <a:t>Save time and money using our resources to address workforce issues. We can: </a:t>
            </a:r>
          </a:p>
          <a:p>
            <a:r>
              <a:rPr lang="en-US" dirty="0"/>
              <a:t>promote job openings </a:t>
            </a:r>
          </a:p>
          <a:p>
            <a:r>
              <a:rPr lang="en-US" dirty="0"/>
              <a:t>keep you informed of hiring events </a:t>
            </a:r>
          </a:p>
          <a:p>
            <a:r>
              <a:rPr lang="en-US" dirty="0"/>
              <a:t>arrange interview space in a Job Center </a:t>
            </a:r>
          </a:p>
          <a:p>
            <a:r>
              <a:rPr lang="en-US" dirty="0"/>
              <a:t>provide career assessments </a:t>
            </a:r>
          </a:p>
          <a:p>
            <a:pPr marL="0" indent="0">
              <a:buNone/>
            </a:pPr>
            <a:r>
              <a:rPr lang="en-US" b="1" dirty="0"/>
              <a:t>Job Matching</a:t>
            </a:r>
          </a:p>
          <a:p>
            <a:pPr marL="0" indent="0">
              <a:buNone/>
            </a:pPr>
            <a:r>
              <a:rPr lang="en-US" dirty="0"/>
              <a:t>Job Center staff can help you: </a:t>
            </a:r>
          </a:p>
          <a:p>
            <a:r>
              <a:rPr lang="en-US" dirty="0"/>
              <a:t>write job descriptions </a:t>
            </a:r>
          </a:p>
          <a:p>
            <a:r>
              <a:rPr lang="en-US" dirty="0"/>
              <a:t>post job orders </a:t>
            </a:r>
          </a:p>
          <a:p>
            <a:r>
              <a:rPr lang="en-US" dirty="0"/>
              <a:t>screen job candidates </a:t>
            </a:r>
          </a:p>
          <a:p>
            <a:r>
              <a:rPr lang="en-US" dirty="0"/>
              <a:t>host recruitment events </a:t>
            </a:r>
          </a:p>
          <a:p>
            <a:r>
              <a:rPr lang="en-US" b="1" dirty="0"/>
              <a:t>Registered Apprenticeship</a:t>
            </a:r>
          </a:p>
          <a:p>
            <a:pPr marL="0" indent="0" fontAlgn="base">
              <a:buNone/>
            </a:pPr>
            <a:r>
              <a:rPr lang="en-US" dirty="0"/>
              <a:t>Visit the Registered Apprenticeship website at ​ </a:t>
            </a:r>
            <a:r>
              <a:rPr lang="en-US" u="sng" dirty="0">
                <a:hlinkClick r:id="rId3"/>
              </a:rPr>
              <a:t>www.earnandlearniowa.gov</a:t>
            </a:r>
            <a:r>
              <a:rPr lang="en-US" dirty="0"/>
              <a:t> to learn more about the process and to connect with your local </a:t>
            </a:r>
            <a:r>
              <a:rPr lang="en-US" dirty="0" err="1"/>
              <a:t>IowaWORKS</a:t>
            </a:r>
            <a:r>
              <a:rPr lang="en-US" dirty="0"/>
              <a:t> Center.​</a:t>
            </a:r>
          </a:p>
          <a:p>
            <a:pPr fontAlgn="base"/>
            <a:r>
              <a:rPr lang="en-US" dirty="0"/>
              <a:t> Program set up ​</a:t>
            </a:r>
          </a:p>
          <a:p>
            <a:pPr fontAlgn="base"/>
            <a:r>
              <a:rPr lang="en-US" dirty="0"/>
              <a:t> Connect to existing programs​</a:t>
            </a:r>
          </a:p>
          <a:p>
            <a:pPr fontAlgn="base"/>
            <a:r>
              <a:rPr lang="en-US" dirty="0"/>
              <a:t> Testimonials ​</a:t>
            </a:r>
          </a:p>
          <a:p>
            <a:pPr fontAlgn="base"/>
            <a:r>
              <a:rPr lang="en-US" dirty="0"/>
              <a:t> Filling pipeline with quality workers​</a:t>
            </a:r>
          </a:p>
          <a:p>
            <a:pPr fontAlgn="base"/>
            <a:r>
              <a:rPr lang="en-US" dirty="0"/>
              <a:t> Increase employee longevity​</a:t>
            </a:r>
          </a:p>
          <a:p>
            <a:pPr fontAlgn="base"/>
            <a:r>
              <a:rPr lang="en-US" dirty="0"/>
              <a:t> Connection with Future Ready Iowa​ @ </a:t>
            </a:r>
            <a:r>
              <a:rPr lang="en-US" dirty="0">
                <a:hlinkClick r:id="rId4"/>
              </a:rPr>
              <a:t>www.futurereadyiowa.gov</a:t>
            </a:r>
            <a:r>
              <a:rPr lang="en-US" dirty="0"/>
              <a:t>  </a:t>
            </a:r>
          </a:p>
          <a:p>
            <a:pPr marL="0" indent="0" fontAlgn="base">
              <a:buNone/>
            </a:pPr>
            <a:endParaRPr lang="en-US"/>
          </a:p>
          <a:p>
            <a:endParaRPr lang="en-US" b="1"/>
          </a:p>
        </p:txBody>
      </p:sp>
      <p:sp>
        <p:nvSpPr>
          <p:cNvPr id="4" name="Slide Number Placeholder 3"/>
          <p:cNvSpPr>
            <a:spLocks noGrp="1"/>
          </p:cNvSpPr>
          <p:nvPr>
            <p:ph type="sldNum" sz="quarter" idx="5"/>
          </p:nvPr>
        </p:nvSpPr>
        <p:spPr/>
        <p:txBody>
          <a:bodyPr/>
          <a:lstStyle/>
          <a:p>
            <a:fld id="{7443B79C-3A86-6A4D-9FED-28327F384760}" type="slidenum">
              <a:rPr lang="en-US" smtClean="0"/>
              <a:t>14</a:t>
            </a:fld>
            <a:endParaRPr lang="en-US"/>
          </a:p>
        </p:txBody>
      </p:sp>
    </p:spTree>
    <p:extLst>
      <p:ext uri="{BB962C8B-B14F-4D97-AF65-F5344CB8AC3E}">
        <p14:creationId xmlns:p14="http://schemas.microsoft.com/office/powerpoint/2010/main" val="235210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 Training / Work-Based Learning </a:t>
            </a:r>
          </a:p>
          <a:p>
            <a:pPr marL="171450" indent="-171450">
              <a:buFont typeface="Arial" panose="020B0604020202020204" pitchFamily="34" charset="0"/>
              <a:buChar char="•"/>
            </a:pPr>
            <a:r>
              <a:rPr lang="en-US" dirty="0"/>
              <a:t>Iowa Jobs Training Program (260E, F,G) </a:t>
            </a:r>
          </a:p>
          <a:p>
            <a:pPr marL="171450" indent="-171450">
              <a:buFont typeface="Arial" panose="020B0604020202020204" pitchFamily="34" charset="0"/>
              <a:buChar char="•"/>
            </a:pPr>
            <a:r>
              <a:rPr lang="en-US" dirty="0"/>
              <a:t>Registered Apprenticeship Development Fund (15B/15C) </a:t>
            </a:r>
          </a:p>
          <a:p>
            <a:pPr marL="171450" indent="-171450">
              <a:buFont typeface="Arial" panose="020B0604020202020204" pitchFamily="34" charset="0"/>
              <a:buChar char="•"/>
            </a:pPr>
            <a:r>
              <a:rPr lang="en-US" dirty="0"/>
              <a:t>Last Dollar Scholarship </a:t>
            </a:r>
          </a:p>
          <a:p>
            <a:pPr marL="171450" indent="-171450">
              <a:buFont typeface="Arial" panose="020B0604020202020204" pitchFamily="34" charset="0"/>
              <a:buChar char="•"/>
            </a:pPr>
            <a:r>
              <a:rPr lang="en-US" dirty="0"/>
              <a:t>Iowa Student Internship Program </a:t>
            </a:r>
          </a:p>
          <a:p>
            <a:pPr marL="171450" indent="-171450">
              <a:buFont typeface="Arial" panose="020B0604020202020204" pitchFamily="34" charset="0"/>
              <a:buChar char="•"/>
            </a:pPr>
            <a:r>
              <a:rPr lang="en-US" dirty="0"/>
              <a:t>Summer Youth Internship Program </a:t>
            </a:r>
          </a:p>
          <a:p>
            <a:pPr marL="171450" indent="-171450">
              <a:buFont typeface="Arial" panose="020B0604020202020204" pitchFamily="34" charset="0"/>
              <a:buChar char="•"/>
            </a:pPr>
            <a:r>
              <a:rPr lang="en-US" dirty="0"/>
              <a:t>Employers' Council of Iowa (ECI) Training Initiatives</a:t>
            </a:r>
          </a:p>
          <a:p>
            <a:pPr marL="171450" indent="-171450">
              <a:buFont typeface="Arial" panose="020B0604020202020204" pitchFamily="34" charset="0"/>
              <a:buChar char="•"/>
            </a:pPr>
            <a:endParaRPr lang="en-US"/>
          </a:p>
          <a:p>
            <a:pPr marL="0" indent="0">
              <a:buFont typeface="Arial" panose="020B0604020202020204" pitchFamily="34" charset="0"/>
              <a:buNone/>
            </a:pPr>
            <a:r>
              <a:rPr lang="en-US" dirty="0"/>
              <a:t>Transition and Layoff Aversion</a:t>
            </a:r>
          </a:p>
          <a:p>
            <a:pPr marL="171450" indent="-171450">
              <a:buFont typeface="Arial" panose="020B0604020202020204" pitchFamily="34" charset="0"/>
              <a:buChar char="•"/>
            </a:pPr>
            <a:r>
              <a:rPr lang="en-US" dirty="0"/>
              <a:t>Rapid Response Team </a:t>
            </a:r>
          </a:p>
          <a:p>
            <a:pPr marL="171450" indent="-171450">
              <a:buFont typeface="Arial" panose="020B0604020202020204" pitchFamily="34" charset="0"/>
              <a:buChar char="•"/>
            </a:pPr>
            <a:r>
              <a:rPr lang="en-US" dirty="0"/>
              <a:t>Voluntary Shared Work Program </a:t>
            </a:r>
          </a:p>
          <a:p>
            <a:pPr marL="171450" indent="-171450">
              <a:buFont typeface="Arial" panose="020B0604020202020204" pitchFamily="34" charset="0"/>
              <a:buChar char="•"/>
            </a:pPr>
            <a:r>
              <a:rPr lang="en-US" dirty="0"/>
              <a:t>Incumbent Worker Training</a:t>
            </a:r>
          </a:p>
          <a:p>
            <a:pPr marL="0" indent="0">
              <a:buFont typeface="Arial" panose="020B0604020202020204" pitchFamily="34" charset="0"/>
              <a:buNone/>
            </a:pPr>
            <a:endParaRPr lang="en-US"/>
          </a:p>
          <a:p>
            <a:pPr marL="0" indent="0">
              <a:buFont typeface="Arial" panose="020B0604020202020204" pitchFamily="34" charset="0"/>
              <a:buNone/>
            </a:pPr>
            <a:r>
              <a:rPr lang="en-US" dirty="0"/>
              <a:t>Finding More Workers/Expanding</a:t>
            </a:r>
          </a:p>
          <a:p>
            <a:pPr marL="171450" indent="-171450">
              <a:buFont typeface="Arial" panose="020B0604020202020204" pitchFamily="34" charset="0"/>
              <a:buChar char="•"/>
            </a:pPr>
            <a:r>
              <a:rPr lang="en-US" dirty="0" err="1"/>
              <a:t>IowaWORKS</a:t>
            </a:r>
            <a:r>
              <a:rPr lang="en-US" dirty="0"/>
              <a:t> job bank </a:t>
            </a:r>
          </a:p>
          <a:p>
            <a:pPr marL="171450" indent="-171450">
              <a:buFont typeface="Arial" panose="020B0604020202020204" pitchFamily="34" charset="0"/>
              <a:buChar char="•"/>
            </a:pPr>
            <a:r>
              <a:rPr lang="en-US" dirty="0"/>
              <a:t>Recruitment and hiring events </a:t>
            </a:r>
          </a:p>
          <a:p>
            <a:pPr marL="171450" indent="-171450">
              <a:buFont typeface="Arial" panose="020B0604020202020204" pitchFamily="34" charset="0"/>
              <a:buChar char="•"/>
            </a:pPr>
            <a:r>
              <a:rPr lang="en-US" dirty="0"/>
              <a:t>Home Base Iowa</a:t>
            </a:r>
          </a:p>
          <a:p>
            <a:pPr marL="171450" indent="-171450">
              <a:buFont typeface="Arial" panose="020B0604020202020204" pitchFamily="34" charset="0"/>
              <a:buChar char="•"/>
            </a:pPr>
            <a:r>
              <a:rPr lang="en-US" dirty="0"/>
              <a:t>Grants for Child Care</a:t>
            </a:r>
          </a:p>
          <a:p>
            <a:pPr marL="171450" indent="-171450">
              <a:buFont typeface="Arial" panose="020B0604020202020204" pitchFamily="34" charset="0"/>
              <a:buChar char="•"/>
            </a:pPr>
            <a:r>
              <a:rPr lang="en-US" dirty="0"/>
              <a:t>Employer Training Innovation</a:t>
            </a:r>
          </a:p>
          <a:p>
            <a:pPr marL="171450" indent="-171450">
              <a:buFont typeface="Arial" panose="020B0604020202020204" pitchFamily="34" charset="0"/>
              <a:buChar char="•"/>
            </a:pPr>
            <a:r>
              <a:rPr lang="en-US" dirty="0"/>
              <a:t>Iowa Vocational Rehab.</a:t>
            </a:r>
          </a:p>
          <a:p>
            <a:pPr marL="171450" indent="-171450">
              <a:buFont typeface="Arial" panose="020B0604020202020204" pitchFamily="34" charset="0"/>
              <a:buChar char="•"/>
            </a:pPr>
            <a:r>
              <a:rPr lang="en-US" dirty="0"/>
              <a:t>Work Opportunity Tax Credit (WOTC)</a:t>
            </a:r>
          </a:p>
          <a:p>
            <a:pPr marL="171450" indent="-171450">
              <a:buFont typeface="Arial" panose="020B0604020202020204" pitchFamily="34" charset="0"/>
              <a:buChar char="•"/>
            </a:pPr>
            <a:r>
              <a:rPr lang="en-US" dirty="0"/>
              <a:t>The Federal Bonding Program</a:t>
            </a:r>
          </a:p>
          <a:p>
            <a:pPr marL="171450" indent="-171450">
              <a:buFont typeface="Arial" panose="020B0604020202020204" pitchFamily="34" charset="0"/>
              <a:buChar char="•"/>
            </a:pPr>
            <a:r>
              <a:rPr lang="en-US" dirty="0"/>
              <a:t>Adult/Dislocated Worker</a:t>
            </a:r>
          </a:p>
          <a:p>
            <a:pPr marL="171450" indent="-171450">
              <a:buFont typeface="Arial" panose="020B0604020202020204" pitchFamily="34" charset="0"/>
              <a:buChar char="•"/>
            </a:pPr>
            <a:r>
              <a:rPr lang="en-US" dirty="0"/>
              <a:t>Iowa STEM Externships</a:t>
            </a:r>
          </a:p>
        </p:txBody>
      </p:sp>
      <p:sp>
        <p:nvSpPr>
          <p:cNvPr id="4" name="Slide Number Placeholder 3"/>
          <p:cNvSpPr>
            <a:spLocks noGrp="1"/>
          </p:cNvSpPr>
          <p:nvPr>
            <p:ph type="sldNum" sz="quarter" idx="5"/>
          </p:nvPr>
        </p:nvSpPr>
        <p:spPr/>
        <p:txBody>
          <a:bodyPr/>
          <a:lstStyle/>
          <a:p>
            <a:fld id="{7443B79C-3A86-6A4D-9FED-28327F384760}" type="slidenum">
              <a:rPr lang="en-US" smtClean="0"/>
              <a:t>15</a:t>
            </a:fld>
            <a:endParaRPr lang="en-US"/>
          </a:p>
        </p:txBody>
      </p:sp>
    </p:spTree>
    <p:extLst>
      <p:ext uri="{BB962C8B-B14F-4D97-AF65-F5344CB8AC3E}">
        <p14:creationId xmlns:p14="http://schemas.microsoft.com/office/powerpoint/2010/main" val="72088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3B79C-3A86-6A4D-9FED-28327F384760}" type="slidenum">
              <a:rPr lang="en-US" smtClean="0"/>
              <a:t>16</a:t>
            </a:fld>
            <a:endParaRPr lang="en-US"/>
          </a:p>
        </p:txBody>
      </p:sp>
    </p:spTree>
    <p:extLst>
      <p:ext uri="{BB962C8B-B14F-4D97-AF65-F5344CB8AC3E}">
        <p14:creationId xmlns:p14="http://schemas.microsoft.com/office/powerpoint/2010/main" val="272256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Executive </a:t>
            </a:r>
          </a:p>
          <a:p>
            <a:r>
              <a:rPr lang="en">
                <a:latin typeface="Franklin Gothic Book"/>
              </a:rPr>
              <a:t>Handles urgent issues and acting on behalf of the SCIWA LWDB between meetings as needed and designated</a:t>
            </a:r>
          </a:p>
          <a:p>
            <a:r>
              <a:rPr lang="en">
                <a:latin typeface="Franklin Gothic Book"/>
              </a:rPr>
              <a:t> Undertakes the transactional business of the board as specifically delegated to it by the Board </a:t>
            </a:r>
            <a:endParaRPr lang="en-US">
              <a:latin typeface="Franklin Gothic Book"/>
            </a:endParaRPr>
          </a:p>
          <a:p>
            <a:r>
              <a:rPr lang="en">
                <a:latin typeface="Franklin Gothic Book"/>
              </a:rPr>
              <a:t> Reviews monthly reports and activities and recommendations of committees</a:t>
            </a:r>
            <a:endParaRPr lang="en-US">
              <a:latin typeface="Franklin Gothic Book"/>
            </a:endParaRPr>
          </a:p>
          <a:p>
            <a:r>
              <a:rPr lang="en">
                <a:latin typeface="Franklin Gothic Book"/>
              </a:rPr>
              <a:t> Recommends the appointment and/or dissolution of regular and special committees</a:t>
            </a:r>
            <a:endParaRPr lang="en-US"/>
          </a:p>
          <a:p>
            <a:r>
              <a:rPr lang="en">
                <a:latin typeface="Franklin Gothic Book"/>
              </a:rPr>
              <a:t> Reviews, develops, and recommends policies and procedures for the SCIWA LWDB and its committees</a:t>
            </a:r>
          </a:p>
          <a:p>
            <a:endParaRPr lang="en">
              <a:latin typeface="Franklin Gothic Book"/>
            </a:endParaRPr>
          </a:p>
          <a:p>
            <a:r>
              <a:rPr lang="en" b="1">
                <a:latin typeface="Franklin Gothic Book"/>
              </a:rPr>
              <a:t>Operations</a:t>
            </a:r>
          </a:p>
          <a:p>
            <a:r>
              <a:rPr lang="en-US">
                <a:latin typeface="Franklin Gothic Book"/>
              </a:rPr>
              <a:t>Reviews reports on program performance and corrective action issues.</a:t>
            </a:r>
          </a:p>
          <a:p>
            <a:r>
              <a:rPr lang="en-US">
                <a:latin typeface="Franklin Gothic Book"/>
              </a:rPr>
              <a:t> Reviews and recommends approval of local policies and procedures.</a:t>
            </a:r>
          </a:p>
          <a:p>
            <a:r>
              <a:rPr lang="en-US">
                <a:latin typeface="Franklin Gothic Book"/>
              </a:rPr>
              <a:t> Recommends program design opportunities for partners</a:t>
            </a:r>
          </a:p>
          <a:p>
            <a:r>
              <a:rPr lang="en-US">
                <a:latin typeface="Franklin Gothic Book"/>
              </a:rPr>
              <a:t> Reviews and recommends approval for contracts, One-Stop Operator and eligible providers of career services.</a:t>
            </a:r>
          </a:p>
          <a:p>
            <a:r>
              <a:rPr lang="en-US">
                <a:latin typeface="Franklin Gothic Book"/>
              </a:rPr>
              <a:t> Reviews local performance measures at least annually.</a:t>
            </a:r>
          </a:p>
          <a:p>
            <a:endParaRPr lang="en-US"/>
          </a:p>
          <a:p>
            <a:r>
              <a:rPr lang="en-US" b="1"/>
              <a:t>Finance</a:t>
            </a:r>
          </a:p>
          <a:p>
            <a:r>
              <a:rPr lang="en-US">
                <a:latin typeface="Franklin Gothic Book"/>
              </a:rPr>
              <a:t>Approves budget for the purpose of carrying out the duties of the Workforce Development Board, which is consistent with the local plan as stated in WIOA law.</a:t>
            </a:r>
          </a:p>
          <a:p>
            <a:r>
              <a:rPr lang="en-US">
                <a:latin typeface="Franklin Gothic Book"/>
              </a:rPr>
              <a:t> Reviews fiscal monitoring and audit reports. </a:t>
            </a:r>
            <a:endParaRPr lang="en-US"/>
          </a:p>
          <a:p>
            <a:r>
              <a:rPr lang="en-US">
                <a:latin typeface="Franklin Gothic Book"/>
              </a:rPr>
              <a:t> Reviews and approves the internal audit each year.</a:t>
            </a:r>
          </a:p>
          <a:p>
            <a:r>
              <a:rPr lang="en-US">
                <a:latin typeface="Franklin Gothic Book"/>
              </a:rPr>
              <a:t> Conducts oversight, in partnership with the Chief Local Elected Official, of the use and management of funds. This includes ensuring the appropriate investment of funds to maximize performance outcomes is utilized.</a:t>
            </a:r>
          </a:p>
          <a:p>
            <a:endParaRPr lang="en-US" b="1"/>
          </a:p>
          <a:p>
            <a:r>
              <a:rPr lang="en-US" b="1"/>
              <a:t>Youth</a:t>
            </a:r>
          </a:p>
          <a:p>
            <a:r>
              <a:rPr lang="en-US">
                <a:latin typeface="Franklin Gothic Book"/>
              </a:rPr>
              <a:t>Helps to identify gaps in services and develops a strategy to use competitive selections or community partnerships to address the unmet needs of youth</a:t>
            </a:r>
          </a:p>
          <a:p>
            <a:r>
              <a:rPr lang="en-US">
                <a:latin typeface="Franklin Gothic Book"/>
              </a:rPr>
              <a:t>Oversees eligible youth providers, as well as other youth program oversight responsibilities</a:t>
            </a:r>
          </a:p>
          <a:p>
            <a:r>
              <a:rPr lang="en-US">
                <a:latin typeface="Franklin Gothic Book"/>
              </a:rPr>
              <a:t>Recommends policy direction to the LWDB for the design, development, and implementation of programs that benefit all youth</a:t>
            </a:r>
          </a:p>
          <a:p>
            <a:r>
              <a:rPr lang="en-US">
                <a:latin typeface="Franklin Gothic Book"/>
              </a:rPr>
              <a:t>Suggests ways to leverage resources and coordinate services among schools, public programs, and community-based organizations(CBOs)serving youth</a:t>
            </a:r>
          </a:p>
          <a:p>
            <a:endParaRPr lang="en-US" b="1"/>
          </a:p>
        </p:txBody>
      </p:sp>
      <p:sp>
        <p:nvSpPr>
          <p:cNvPr id="4" name="Slide Number Placeholder 3"/>
          <p:cNvSpPr>
            <a:spLocks noGrp="1"/>
          </p:cNvSpPr>
          <p:nvPr>
            <p:ph type="sldNum" sz="quarter" idx="5"/>
          </p:nvPr>
        </p:nvSpPr>
        <p:spPr/>
        <p:txBody>
          <a:bodyPr/>
          <a:lstStyle/>
          <a:p>
            <a:fld id="{7443B79C-3A86-6A4D-9FED-28327F384760}" type="slidenum">
              <a:rPr lang="en-US" smtClean="0"/>
              <a:t>17</a:t>
            </a:fld>
            <a:endParaRPr lang="en-US"/>
          </a:p>
        </p:txBody>
      </p:sp>
    </p:spTree>
    <p:extLst>
      <p:ext uri="{BB962C8B-B14F-4D97-AF65-F5344CB8AC3E}">
        <p14:creationId xmlns:p14="http://schemas.microsoft.com/office/powerpoint/2010/main" val="222219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effectLst/>
              </a:rPr>
              <a:t>How do local Workforce boards support Iowa’s public workforce system?</a:t>
            </a:r>
          </a:p>
          <a:p>
            <a:pPr marL="628650" lvl="1" indent="-171450">
              <a:buFont typeface="Arial" panose="020B0604020202020204" pitchFamily="34" charset="0"/>
              <a:buChar char="•"/>
            </a:pPr>
            <a:r>
              <a:rPr lang="en-US" dirty="0">
                <a:effectLst/>
              </a:rPr>
              <a:t>(1) Provide strategic and operational oversight in collaboration with the required and additional partners and workforce stakeholders to help develop a comprehensive and high-quality workforce development system in the local area and larger planning region; </a:t>
            </a:r>
          </a:p>
          <a:p>
            <a:pPr marL="628650" lvl="1" indent="-171450">
              <a:buFont typeface="Arial" panose="020B0604020202020204" pitchFamily="34" charset="0"/>
              <a:buChar char="•"/>
            </a:pPr>
            <a:r>
              <a:rPr lang="en-US" dirty="0">
                <a:effectLst/>
              </a:rPr>
              <a:t>(2) Assist in the achievement of the State's strategic and operational vision and goals as outlined in the Unified State Plan or Combined State Plan; and </a:t>
            </a:r>
          </a:p>
          <a:p>
            <a:pPr marL="628650" lvl="1" indent="-171450">
              <a:buFont typeface="Arial" panose="020B0604020202020204" pitchFamily="34" charset="0"/>
              <a:buChar char="•"/>
            </a:pPr>
            <a:r>
              <a:rPr lang="en-US" dirty="0">
                <a:effectLst/>
              </a:rPr>
              <a:t>(3) Maximize and continue to improve the quality of services, customer satisfaction, effectiveness of the services provided.</a:t>
            </a:r>
          </a:p>
          <a:p>
            <a:endParaRPr lang="en-US" dirty="0"/>
          </a:p>
        </p:txBody>
      </p:sp>
      <p:sp>
        <p:nvSpPr>
          <p:cNvPr id="4" name="Slide Number Placeholder 3"/>
          <p:cNvSpPr>
            <a:spLocks noGrp="1"/>
          </p:cNvSpPr>
          <p:nvPr>
            <p:ph type="sldNum" sz="quarter" idx="5"/>
          </p:nvPr>
        </p:nvSpPr>
        <p:spPr/>
        <p:txBody>
          <a:bodyPr/>
          <a:lstStyle/>
          <a:p>
            <a:fld id="{7443B79C-3A86-6A4D-9FED-28327F384760}" type="slidenum">
              <a:rPr lang="en-US" smtClean="0"/>
              <a:t>3</a:t>
            </a:fld>
            <a:endParaRPr lang="en-US"/>
          </a:p>
        </p:txBody>
      </p:sp>
    </p:spTree>
    <p:extLst>
      <p:ext uri="{BB962C8B-B14F-4D97-AF65-F5344CB8AC3E}">
        <p14:creationId xmlns:p14="http://schemas.microsoft.com/office/powerpoint/2010/main" val="8400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FF"/>
                </a:solidFill>
                <a:latin typeface="Franklin Gothic Book"/>
              </a:rPr>
              <a:t>While workforce Boards have been unknown or seen as program managers, there’s opportunity to transform regions through collective impact.</a:t>
            </a:r>
            <a:endParaRPr lang="en-US" dirty="0"/>
          </a:p>
        </p:txBody>
      </p:sp>
      <p:sp>
        <p:nvSpPr>
          <p:cNvPr id="4" name="Slide Number Placeholder 3"/>
          <p:cNvSpPr>
            <a:spLocks noGrp="1"/>
          </p:cNvSpPr>
          <p:nvPr>
            <p:ph type="sldNum" sz="quarter" idx="5"/>
          </p:nvPr>
        </p:nvSpPr>
        <p:spPr/>
        <p:txBody>
          <a:bodyPr/>
          <a:lstStyle/>
          <a:p>
            <a:fld id="{7443B79C-3A86-6A4D-9FED-28327F384760}" type="slidenum">
              <a:rPr lang="en-US" smtClean="0"/>
              <a:t>4</a:t>
            </a:fld>
            <a:endParaRPr lang="en-US"/>
          </a:p>
        </p:txBody>
      </p:sp>
    </p:spTree>
    <p:extLst>
      <p:ext uri="{BB962C8B-B14F-4D97-AF65-F5344CB8AC3E}">
        <p14:creationId xmlns:p14="http://schemas.microsoft.com/office/powerpoint/2010/main" val="107253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3B79C-3A86-6A4D-9FED-28327F384760}" type="slidenum">
              <a:rPr lang="en-US" smtClean="0"/>
              <a:t>5</a:t>
            </a:fld>
            <a:endParaRPr lang="en-US"/>
          </a:p>
        </p:txBody>
      </p:sp>
    </p:spTree>
    <p:extLst>
      <p:ext uri="{BB962C8B-B14F-4D97-AF65-F5344CB8AC3E}">
        <p14:creationId xmlns:p14="http://schemas.microsoft.com/office/powerpoint/2010/main" val="110126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vision for the Local WDB is to serve as a strategic leader and convener of local workforce development system stakeholders </a:t>
            </a:r>
            <a:r>
              <a:rPr lang="en-US" sz="1200" dirty="0">
                <a:latin typeface="Franklin Gothic Book"/>
              </a:rPr>
              <a:t>to provide strategy, goals, innovation </a:t>
            </a:r>
            <a:r>
              <a:rPr lang="en-US" sz="1200" b="0" dirty="0">
                <a:solidFill>
                  <a:schemeClr val="accent4"/>
                </a:solidFill>
                <a:latin typeface="Franklin Gothic Book"/>
              </a:rPr>
              <a:t>(including technology), </a:t>
            </a:r>
            <a:r>
              <a:rPr lang="en-US" sz="1200" dirty="0">
                <a:latin typeface="Franklin Gothic Book"/>
              </a:rPr>
              <a:t>and oversight</a:t>
            </a:r>
            <a:endParaRPr lang="en-US" dirty="0"/>
          </a:p>
          <a:p>
            <a:r>
              <a:rPr lang="en-US" dirty="0"/>
              <a:t>Understanding the customer market demands to meet skilled workforce talent supply chain needs… </a:t>
            </a:r>
          </a:p>
          <a:p>
            <a:r>
              <a:rPr lang="en-US" dirty="0"/>
              <a:t>Conducting quality assurance with the public and private organizations that manufacturer and supply talent in a region</a:t>
            </a:r>
          </a:p>
          <a:p>
            <a:endParaRPr lang="en-US" dirty="0"/>
          </a:p>
        </p:txBody>
      </p:sp>
      <p:sp>
        <p:nvSpPr>
          <p:cNvPr id="4" name="Slide Number Placeholder 3"/>
          <p:cNvSpPr>
            <a:spLocks noGrp="1"/>
          </p:cNvSpPr>
          <p:nvPr>
            <p:ph type="sldNum" sz="quarter" idx="5"/>
          </p:nvPr>
        </p:nvSpPr>
        <p:spPr/>
        <p:txBody>
          <a:bodyPr/>
          <a:lstStyle/>
          <a:p>
            <a:fld id="{7443B79C-3A86-6A4D-9FED-28327F384760}" type="slidenum">
              <a:rPr lang="en-US" smtClean="0"/>
              <a:t>6</a:t>
            </a:fld>
            <a:endParaRPr lang="en-US"/>
          </a:p>
        </p:txBody>
      </p:sp>
    </p:spTree>
    <p:extLst>
      <p:ext uri="{BB962C8B-B14F-4D97-AF65-F5344CB8AC3E}">
        <p14:creationId xmlns:p14="http://schemas.microsoft.com/office/powerpoint/2010/main" val="18629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Local WDB functions to partner with employers and the workforce development system to develop policies and identify investments that support public workforce system strategies for regional economies, and developing effective approaches including:</a:t>
            </a:r>
          </a:p>
          <a:p>
            <a:pPr marL="171450" indent="-171450">
              <a:buFont typeface="Arial" panose="020B0604020202020204" pitchFamily="34" charset="0"/>
              <a:buChar char="•"/>
            </a:pPr>
            <a:r>
              <a:rPr lang="en-US" sz="1200" dirty="0">
                <a:latin typeface="Franklin Gothic Book"/>
              </a:rPr>
              <a:t>To provide leadership, guidance, and leveraging of resources for workforce development efforts to improve </a:t>
            </a:r>
            <a:r>
              <a:rPr lang="en-US" sz="1200" b="1" dirty="0">
                <a:solidFill>
                  <a:schemeClr val="accent4"/>
                </a:solidFill>
                <a:latin typeface="Franklin Gothic Book"/>
              </a:rPr>
              <a:t>sustainable employment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Franklin Gothic Book"/>
              </a:rPr>
              <a:t>To provide governance, strategic planning </a:t>
            </a:r>
            <a:r>
              <a:rPr lang="en-US" sz="1200" b="1" dirty="0">
                <a:solidFill>
                  <a:schemeClr val="accent4"/>
                </a:solidFill>
                <a:latin typeface="Franklin Gothic Book"/>
              </a:rPr>
              <a:t>(providing input for regional workforce plan)</a:t>
            </a:r>
            <a:r>
              <a:rPr lang="en-US" sz="1200" dirty="0">
                <a:latin typeface="Franklin Gothic Book"/>
              </a:rPr>
              <a:t>, and fiduciary guidance  </a:t>
            </a:r>
          </a:p>
          <a:p>
            <a:pPr marL="171450" indent="-171450">
              <a:lnSpc>
                <a:spcPct val="100000"/>
              </a:lnSpc>
              <a:buFont typeface="Arial" panose="020B0604020202020204" pitchFamily="34" charset="0"/>
              <a:buChar char="•"/>
            </a:pPr>
            <a:r>
              <a:rPr lang="en-US" sz="1200" dirty="0">
                <a:latin typeface="Franklin Gothic Book"/>
              </a:rPr>
              <a:t>Engage in regional </a:t>
            </a:r>
            <a:r>
              <a:rPr lang="en-US" sz="1200" b="1" dirty="0">
                <a:solidFill>
                  <a:schemeClr val="accent4"/>
                </a:solidFill>
                <a:latin typeface="Franklin Gothic Book"/>
              </a:rPr>
              <a:t>labor market analysis </a:t>
            </a:r>
            <a:r>
              <a:rPr lang="en-US" sz="1200" dirty="0">
                <a:latin typeface="Franklin Gothic Book"/>
              </a:rPr>
              <a:t>– focused on needs of our community</a:t>
            </a:r>
          </a:p>
          <a:p>
            <a:pPr marL="171450" indent="-171450">
              <a:lnSpc>
                <a:spcPct val="100000"/>
              </a:lnSpc>
              <a:buFont typeface="Arial" panose="020B0604020202020204" pitchFamily="34" charset="0"/>
              <a:buChar char="•"/>
            </a:pPr>
            <a:r>
              <a:rPr lang="en-US" sz="1200" dirty="0">
                <a:latin typeface="Franklin Gothic Book"/>
              </a:rPr>
              <a:t>Identify promising practices in </a:t>
            </a:r>
            <a:r>
              <a:rPr lang="en-US" sz="1200" b="1" dirty="0">
                <a:solidFill>
                  <a:schemeClr val="accent4"/>
                </a:solidFill>
                <a:latin typeface="Franklin Gothic Book"/>
              </a:rPr>
              <a:t>engaging businesses</a:t>
            </a:r>
          </a:p>
          <a:p>
            <a:pPr marL="171450" indent="-171450">
              <a:buFont typeface="Arial" panose="020B0604020202020204" pitchFamily="34" charset="0"/>
              <a:buChar char="•"/>
            </a:pPr>
            <a:r>
              <a:rPr lang="en-US" dirty="0">
                <a:effectLst/>
              </a:rPr>
              <a:t>Convening and facilitating local and regional sector partnerships</a:t>
            </a:r>
          </a:p>
          <a:p>
            <a:pPr marL="171450" indent="-171450">
              <a:buFont typeface="Arial" panose="020B0604020202020204" pitchFamily="34" charset="0"/>
              <a:buChar char="•"/>
            </a:pPr>
            <a:r>
              <a:rPr lang="en-US" dirty="0">
                <a:effectLst/>
              </a:rPr>
              <a:t>career pathway development &amp; design</a:t>
            </a:r>
          </a:p>
          <a:p>
            <a:pPr marL="171450" indent="-171450">
              <a:buFont typeface="Arial" panose="020B0604020202020204" pitchFamily="34" charset="0"/>
              <a:buChar char="•"/>
            </a:pPr>
            <a:r>
              <a:rPr lang="en-US" dirty="0">
                <a:effectLst/>
              </a:rPr>
              <a:t>Implementing paid work-based learning opportunities, including apprenticeship, internship, etc.</a:t>
            </a:r>
          </a:p>
          <a:p>
            <a:pPr marL="171450" indent="-171450">
              <a:buFont typeface="Arial" panose="020B0604020202020204" pitchFamily="34" charset="0"/>
              <a:buChar char="•"/>
            </a:pPr>
            <a:r>
              <a:rPr lang="en-US" dirty="0">
                <a:effectLst/>
              </a:rPr>
              <a:t>Ensuring high quality, customer centered service delivery and service delivery approaches </a:t>
            </a:r>
          </a:p>
          <a:p>
            <a:endParaRPr lang="en-US" dirty="0"/>
          </a:p>
        </p:txBody>
      </p:sp>
      <p:sp>
        <p:nvSpPr>
          <p:cNvPr id="4" name="Slide Number Placeholder 3"/>
          <p:cNvSpPr>
            <a:spLocks noGrp="1"/>
          </p:cNvSpPr>
          <p:nvPr>
            <p:ph type="sldNum" sz="quarter" idx="5"/>
          </p:nvPr>
        </p:nvSpPr>
        <p:spPr/>
        <p:txBody>
          <a:bodyPr/>
          <a:lstStyle/>
          <a:p>
            <a:fld id="{7443B79C-3A86-6A4D-9FED-28327F384760}" type="slidenum">
              <a:rPr lang="en-US" smtClean="0"/>
              <a:t>7</a:t>
            </a:fld>
            <a:endParaRPr lang="en-US"/>
          </a:p>
        </p:txBody>
      </p:sp>
    </p:spTree>
    <p:extLst>
      <p:ext uri="{BB962C8B-B14F-4D97-AF65-F5344CB8AC3E}">
        <p14:creationId xmlns:p14="http://schemas.microsoft.com/office/powerpoint/2010/main" val="137015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3B79C-3A86-6A4D-9FED-28327F384760}" type="slidenum">
              <a:rPr lang="en-US" smtClean="0"/>
              <a:t>8</a:t>
            </a:fld>
            <a:endParaRPr lang="en-US"/>
          </a:p>
        </p:txBody>
      </p:sp>
    </p:spTree>
    <p:extLst>
      <p:ext uri="{BB962C8B-B14F-4D97-AF65-F5344CB8AC3E}">
        <p14:creationId xmlns:p14="http://schemas.microsoft.com/office/powerpoint/2010/main" val="145559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Business </a:t>
            </a:r>
            <a:r>
              <a:rPr lang="en-US" sz="1200" b="0" i="0" kern="1200" dirty="0">
                <a:solidFill>
                  <a:schemeClr val="tx1"/>
                </a:solidFill>
                <a:effectLst/>
                <a:latin typeface="+mn-lt"/>
                <a:ea typeface="+mn-ea"/>
                <a:cs typeface="+mn-cs"/>
              </a:rPr>
              <a:t>Provide employment opportunities in in-demand industry sectors or occupations, as those terms are defined in WIOA Section 3(23); and provide high-quality, work-relevant training and development opportunities to its workforce or the workforce of others (in the case of organizations representing business as per WIOA Section 107(b)(2)(A)(ii)</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Workforce </a:t>
            </a:r>
            <a:r>
              <a:rPr lang="en-US" sz="1200" b="0" i="0" kern="1200" dirty="0">
                <a:solidFill>
                  <a:schemeClr val="tx1"/>
                </a:solidFill>
                <a:effectLst/>
                <a:latin typeface="+mn-lt"/>
                <a:ea typeface="+mn-ea"/>
                <a:cs typeface="+mn-cs"/>
              </a:rPr>
              <a:t>Must include one or more representatives of a joint labor-management, or union affiliated, registered apprenticeship program within the area who must be a training director or a member of a labor organization. If no union affiliated registered apprenticeship programs exist in the area, a representative of a registered apprenticeship program with no union affiliation must be appointed, if one exists;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Employment &amp; Training – </a:t>
            </a:r>
            <a:r>
              <a:rPr lang="en-US" sz="1200" b="0" i="0" kern="1200" dirty="0">
                <a:solidFill>
                  <a:schemeClr val="tx1"/>
                </a:solidFill>
                <a:effectLst/>
                <a:latin typeface="+mn-lt"/>
                <a:ea typeface="+mn-ea"/>
                <a:cs typeface="+mn-cs"/>
              </a:rPr>
              <a:t>Economic Development, Higher Education, Adult Education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Government – </a:t>
            </a:r>
            <a:r>
              <a:rPr lang="en-US" sz="1200" b="0" i="0" kern="1200" dirty="0">
                <a:solidFill>
                  <a:schemeClr val="tx1"/>
                </a:solidFill>
                <a:effectLst/>
                <a:latin typeface="+mn-lt"/>
                <a:ea typeface="+mn-ea"/>
                <a:cs typeface="+mn-cs"/>
              </a:rPr>
              <a:t>Wagner Peyser &amp; Vocational Rehabilitation</a:t>
            </a:r>
            <a:endParaRPr lang="en-US" b="1" dirty="0"/>
          </a:p>
        </p:txBody>
      </p:sp>
      <p:sp>
        <p:nvSpPr>
          <p:cNvPr id="4" name="Slide Number Placeholder 3"/>
          <p:cNvSpPr>
            <a:spLocks noGrp="1"/>
          </p:cNvSpPr>
          <p:nvPr>
            <p:ph type="sldNum" sz="quarter" idx="5"/>
          </p:nvPr>
        </p:nvSpPr>
        <p:spPr/>
        <p:txBody>
          <a:bodyPr/>
          <a:lstStyle/>
          <a:p>
            <a:fld id="{7443B79C-3A86-6A4D-9FED-28327F384760}" type="slidenum">
              <a:rPr lang="en-US" smtClean="0"/>
              <a:t>9</a:t>
            </a:fld>
            <a:endParaRPr lang="en-US"/>
          </a:p>
        </p:txBody>
      </p:sp>
    </p:spTree>
    <p:extLst>
      <p:ext uri="{BB962C8B-B14F-4D97-AF65-F5344CB8AC3E}">
        <p14:creationId xmlns:p14="http://schemas.microsoft.com/office/powerpoint/2010/main" val="326719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3B79C-3A86-6A4D-9FED-28327F384760}" type="slidenum">
              <a:rPr lang="en-US" smtClean="0"/>
              <a:t>10</a:t>
            </a:fld>
            <a:endParaRPr lang="en-US"/>
          </a:p>
        </p:txBody>
      </p:sp>
    </p:spTree>
    <p:extLst>
      <p:ext uri="{BB962C8B-B14F-4D97-AF65-F5344CB8AC3E}">
        <p14:creationId xmlns:p14="http://schemas.microsoft.com/office/powerpoint/2010/main" val="915630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svg"/><Relationship Id="rId4" Type="http://schemas.openxmlformats.org/officeDocument/2006/relationships/diagramQuickStyle" Target="../diagrams/quickStyle1.xml"/><Relationship Id="rId9"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baseline="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a:t>
            </a:r>
            <a:br>
              <a:rPr lang="en-US"/>
            </a:br>
            <a:r>
              <a:rPr lang="en-US"/>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baseline="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pic>
        <p:nvPicPr>
          <p:cNvPr id="3" name="Picture 2" descr="Logo, company name&#10;&#10;Description automatically generated">
            <a:extLst>
              <a:ext uri="{FF2B5EF4-FFF2-40B4-BE49-F238E27FC236}">
                <a16:creationId xmlns:a16="http://schemas.microsoft.com/office/drawing/2014/main" id="{965BC910-FDAB-D441-CDB5-BBA0F0C307B0}"/>
              </a:ext>
            </a:extLst>
          </p:cNvPr>
          <p:cNvPicPr>
            <a:picLocks noChangeAspect="1"/>
          </p:cNvPicPr>
          <p:nvPr/>
        </p:nvPicPr>
        <p:blipFill rotWithShape="1">
          <a:blip r:embed="rId2"/>
          <a:srcRect t="22800" b="30518"/>
          <a:stretch/>
        </p:blipFill>
        <p:spPr>
          <a:xfrm>
            <a:off x="8496813" y="0"/>
            <a:ext cx="2647533" cy="1235931"/>
          </a:xfrm>
          <a:prstGeom prst="rect">
            <a:avLst/>
          </a:prstGeom>
        </p:spPr>
      </p:pic>
    </p:spTree>
    <p:extLst>
      <p:ext uri="{BB962C8B-B14F-4D97-AF65-F5344CB8AC3E}">
        <p14:creationId xmlns:p14="http://schemas.microsoft.com/office/powerpoint/2010/main" val="68429873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BA13FBC-A4AA-9B4F-8E9B-12CD6600150E}"/>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p:nvSpPr>
        <p:spPr>
          <a:xfrm>
            <a:off x="0" y="6454275"/>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ADCDB9DD-15A4-C3A6-D9F2-9DBB78AEA132}"/>
              </a:ext>
            </a:extLst>
          </p:cNvPr>
          <p:cNvPicPr>
            <a:picLocks noChangeAspect="1"/>
          </p:cNvPicPr>
          <p:nvPr/>
        </p:nvPicPr>
        <p:blipFill rotWithShape="1">
          <a:blip r:embed="rId2"/>
          <a:srcRect t="22800" b="30518"/>
          <a:stretch/>
        </p:blipFill>
        <p:spPr>
          <a:xfrm>
            <a:off x="615004" y="6032616"/>
            <a:ext cx="1877140" cy="876293"/>
          </a:xfrm>
          <a:prstGeom prst="rect">
            <a:avLst/>
          </a:prstGeom>
        </p:spPr>
      </p:pic>
      <p:sp>
        <p:nvSpPr>
          <p:cNvPr id="4" name="Title 3">
            <a:extLst>
              <a:ext uri="{FF2B5EF4-FFF2-40B4-BE49-F238E27FC236}">
                <a16:creationId xmlns:a16="http://schemas.microsoft.com/office/drawing/2014/main" id="{F49BCD53-B8F7-9869-A822-8A6193A544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119664"/>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276B6304-96B8-7E8B-9398-42A85A63D549}"/>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662450896"/>
      </p:ext>
    </p:extLst>
  </p:cSld>
  <p:clrMapOvr>
    <a:masterClrMapping/>
  </p:clrMapOvr>
  <p:hf hdr="0" ftr="0"/>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8436"/>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190AD31B-56D7-CDD3-68E0-3B1271F3CFBF}"/>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163019516"/>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3840">
          <p15:clr>
            <a:srgbClr val="FBAE40"/>
          </p15:clr>
        </p15:guide>
        <p15:guide id="3" pos="600">
          <p15:clr>
            <a:srgbClr val="FBAE40"/>
          </p15:clr>
        </p15:guide>
        <p15:guide id="4" pos="7080">
          <p15:clr>
            <a:srgbClr val="FBAE40"/>
          </p15:clr>
        </p15:guide>
        <p15:guide id="8"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1D7CB2E4-563E-730F-EE78-555A009BB915}"/>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2017398230"/>
      </p:ext>
    </p:extLst>
  </p:cSld>
  <p:clrMapOvr>
    <a:masterClrMapping/>
  </p:clrMapOvr>
  <p:hf hdr="0" ftr="0"/>
  <p:extLst>
    <p:ext uri="{DCECCB84-F9BA-43D5-87BE-67443E8EF086}">
      <p15:sldGuideLst xmlns:p15="http://schemas.microsoft.com/office/powerpoint/2012/main">
        <p15:guide id="1" orient="horz" pos="3744">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697">
          <p15:clr>
            <a:srgbClr val="FBAE40"/>
          </p15:clr>
        </p15:guide>
        <p15:guide id="7" orient="horz" pos="24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818179A2-3289-CC5E-28D3-0C897C7E5B94}"/>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2310677291"/>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AC65718F-1E98-5775-90D4-24E217A853E8}"/>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093828874"/>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2" name="Rectangle 31">
            <a:extLst>
              <a:ext uri="{FF2B5EF4-FFF2-40B4-BE49-F238E27FC236}">
                <a16:creationId xmlns:a16="http://schemas.microsoft.com/office/drawing/2014/main" id="{8A4AB6F8-D05F-8E40-A637-083D1274FB35}"/>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CF44FC1B-D249-38A8-003B-E820EAC5B012}"/>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1824893454"/>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A6B35494-F652-6EFD-00D6-67634A188420}"/>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171346400"/>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A9DC9354-B997-1647-19A2-80765A3166FE}"/>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1785391926"/>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A9EE4E32-FDD5-EF0F-4961-8F44FF71E622}"/>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851537563"/>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pic>
        <p:nvPicPr>
          <p:cNvPr id="3" name="Picture 2" descr="Logo, company name&#10;&#10;Description automatically generated">
            <a:extLst>
              <a:ext uri="{FF2B5EF4-FFF2-40B4-BE49-F238E27FC236}">
                <a16:creationId xmlns:a16="http://schemas.microsoft.com/office/drawing/2014/main" id="{79474E71-3226-880E-B78D-AC7B8347CAD1}"/>
              </a:ext>
            </a:extLst>
          </p:cNvPr>
          <p:cNvPicPr>
            <a:picLocks noChangeAspect="1"/>
          </p:cNvPicPr>
          <p:nvPr/>
        </p:nvPicPr>
        <p:blipFill rotWithShape="1">
          <a:blip r:embed="rId2"/>
          <a:srcRect t="22800" b="30518"/>
          <a:stretch/>
        </p:blipFill>
        <p:spPr>
          <a:xfrm>
            <a:off x="8496813" y="0"/>
            <a:ext cx="2647533" cy="1235931"/>
          </a:xfrm>
          <a:prstGeom prst="rect">
            <a:avLst/>
          </a:prstGeom>
        </p:spPr>
      </p:pic>
      <p:cxnSp>
        <p:nvCxnSpPr>
          <p:cNvPr id="11" name="Straight Connector 10">
            <a:extLst>
              <a:ext uri="{FF2B5EF4-FFF2-40B4-BE49-F238E27FC236}">
                <a16:creationId xmlns:a16="http://schemas.microsoft.com/office/drawing/2014/main" id="{8E6304F1-B31E-0B2A-56E6-34D1E9E41ECE}"/>
              </a:ext>
            </a:extLst>
          </p:cNvPr>
          <p:cNvCxnSpPr>
            <a:cxnSpLocks/>
          </p:cNvCxnSpPr>
          <p:nvPr/>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1744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A4A3A66A-4BCE-733E-3CD2-F4934986F9E1}"/>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587434145"/>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vl1pPr>
          </a:lstStyle>
          <a:p>
            <a:r>
              <a:rPr lang="en-US"/>
              <a:t>Click icon to add picture</a:t>
            </a:r>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vl1pPr>
          </a:lstStyle>
          <a:p>
            <a:r>
              <a:rPr lang="en-US"/>
              <a:t>Click icon to add picture</a:t>
            </a:r>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vl1pPr>
          </a:lstStyle>
          <a:p>
            <a:r>
              <a:rPr lang="en-US"/>
              <a:t>Click icon to add picture</a:t>
            </a:r>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C33E104D-1365-CD1F-6780-C8C74EC0A1B1}"/>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203963954"/>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C23AE19B-CB12-36B0-448E-4EFCA3AEBDDE}"/>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1494651777"/>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r>
              <a:rPr lang="en-US"/>
              <a:t>Click icon to add picture</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r>
              <a:rPr lang="en-US"/>
              <a:t>Click icon to add picture</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r>
              <a:rPr lang="en-US"/>
              <a:t>Click icon to add picture</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66529D24-CCC9-F5D3-A953-E4EF4F3F27FC}"/>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1976083753"/>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r>
              <a:rPr lang="en-US"/>
              <a:t>Click icon to add picture</a:t>
            </a:r>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r>
              <a:rPr lang="en-US"/>
              <a:t>Click icon to add picture</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r>
              <a:rPr lang="en-US"/>
              <a:t>Click icon to add picture</a:t>
            </a:r>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r>
              <a:rPr lang="en-US"/>
              <a:t>Click icon to add picture</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0" name="Rectangle 19">
            <a:extLst>
              <a:ext uri="{FF2B5EF4-FFF2-40B4-BE49-F238E27FC236}">
                <a16:creationId xmlns:a16="http://schemas.microsoft.com/office/drawing/2014/main" id="{76866093-3200-6440-8AB2-9242D398F84E}"/>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7CBE205D-BCC3-F0D5-72B4-E5FD9DA4B44E}"/>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1021168415"/>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FA4AC432-C2CE-39BD-9A91-EB8EC9C950D8}"/>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725961763"/>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p:ph type="pic" sz="quarter" idx="23"/>
          </p:nvPr>
        </p:nvSpPr>
        <p:spPr>
          <a:xfrm>
            <a:off x="3593362" y="1684461"/>
            <a:ext cx="2373939" cy="1621608"/>
          </a:xfrm>
        </p:spPr>
        <p:txBody>
          <a:bodyPr/>
          <a:lstStyle>
            <a:lvl1pPr>
              <a:buNone/>
              <a:defRPr/>
            </a:lvl1pPr>
          </a:lstStyle>
          <a:p>
            <a:r>
              <a:rPr lang="en-US"/>
              <a:t>Click icon to add picture</a:t>
            </a:r>
          </a:p>
        </p:txBody>
      </p:sp>
      <p:sp>
        <p:nvSpPr>
          <p:cNvPr id="25" name="Content Placeholder 2">
            <a:extLst>
              <a:ext uri="{FF2B5EF4-FFF2-40B4-BE49-F238E27FC236}">
                <a16:creationId xmlns:a16="http://schemas.microsoft.com/office/drawing/2014/main" id="{C03DF098-BB37-5848-9388-750D29EFC657}"/>
              </a:ext>
            </a:extLst>
          </p:cNvPr>
          <p:cNvSpPr>
            <a:spLocks noGrp="1"/>
          </p:cNvSpPr>
          <p:nvPr>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p:ph type="pic" sz="quarter" idx="26"/>
          </p:nvPr>
        </p:nvSpPr>
        <p:spPr>
          <a:xfrm>
            <a:off x="6237399" y="1684461"/>
            <a:ext cx="2373939" cy="1621608"/>
          </a:xfrm>
        </p:spPr>
        <p:txBody>
          <a:bodyPr/>
          <a:lstStyle>
            <a:lvl1pPr>
              <a:buNone/>
              <a:defRPr/>
            </a:lvl1pPr>
          </a:lstStyle>
          <a:p>
            <a:r>
              <a:rPr lang="en-US"/>
              <a:t>Click icon to add picture</a:t>
            </a:r>
          </a:p>
        </p:txBody>
      </p:sp>
      <p:sp>
        <p:nvSpPr>
          <p:cNvPr id="35" name="Content Placeholder 2">
            <a:extLst>
              <a:ext uri="{FF2B5EF4-FFF2-40B4-BE49-F238E27FC236}">
                <a16:creationId xmlns:a16="http://schemas.microsoft.com/office/drawing/2014/main" id="{DEB8CCE3-3756-5947-84B2-DFCA00A013F6}"/>
              </a:ext>
            </a:extLst>
          </p:cNvPr>
          <p:cNvSpPr>
            <a:spLocks noGrp="1"/>
          </p:cNvSpPr>
          <p:nvPr>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8881435" y="1680693"/>
            <a:ext cx="2349365" cy="1621608"/>
          </a:xfrm>
        </p:spPr>
        <p:txBody>
          <a:bodyPr/>
          <a:lstStyle>
            <a:lvl1pPr>
              <a:buNone/>
              <a:defRPr/>
            </a:lvl1pPr>
          </a:lstStyle>
          <a:p>
            <a:r>
              <a:rPr lang="en-US"/>
              <a:t>Click icon to add picture</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46EBE73E-E201-0BCF-5211-BAFB1DD950E1}"/>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939429050"/>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vl1pPr>
          </a:lstStyle>
          <a:p>
            <a:r>
              <a:rPr lang="en-US"/>
              <a:t>Click icon to add picture</a:t>
            </a:r>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vl1pPr>
          </a:lstStyle>
          <a:p>
            <a:r>
              <a:rPr lang="en-US"/>
              <a:t>Click icon to add picture</a:t>
            </a:r>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vl1pPr>
          </a:lstStyle>
          <a:p>
            <a:r>
              <a:rPr lang="en-US"/>
              <a:t>Click icon to add picture</a:t>
            </a:r>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vl1pPr>
          </a:lstStyle>
          <a:p>
            <a:r>
              <a:rPr lang="en-US"/>
              <a:t>Click icon to add picture</a:t>
            </a:r>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6" name="Rectangle 35">
            <a:extLst>
              <a:ext uri="{FF2B5EF4-FFF2-40B4-BE49-F238E27FC236}">
                <a16:creationId xmlns:a16="http://schemas.microsoft.com/office/drawing/2014/main" id="{8A4E17D8-CAFF-0E47-97EF-4D4BC59FFC70}"/>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E5441683-3208-BC7D-24B0-69A4A348B23D}"/>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1790780398"/>
      </p:ext>
    </p:extLst>
  </p:cSld>
  <p:clrMapOvr>
    <a:masterClrMapping/>
  </p:clrMapOvr>
  <p:hf hdr="0" ftr="0"/>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0546181D-D87B-933D-234A-19B625692A10}"/>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4139648641"/>
      </p:ext>
    </p:extLst>
  </p:cSld>
  <p:clrMapOvr>
    <a:masterClrMapping/>
  </p:clrMapOvr>
  <p:hf hdr="0" ftr="0"/>
  <p:extLst>
    <p:ext uri="{DCECCB84-F9BA-43D5-87BE-67443E8EF086}">
      <p15:sldGuideLst xmlns:p15="http://schemas.microsoft.com/office/powerpoint/2012/main">
        <p15:guide id="1" orient="horz" pos="3744">
          <p15:clr>
            <a:srgbClr val="FBAE40"/>
          </p15:clr>
        </p15:guide>
        <p15:guide id="2" pos="3912">
          <p15:clr>
            <a:srgbClr val="FBAE40"/>
          </p15:clr>
        </p15:guide>
        <p15:guide id="3" pos="600">
          <p15:clr>
            <a:srgbClr val="FBAE40"/>
          </p15:clr>
        </p15:guide>
        <p15:guide id="4" orient="horz" pos="1056">
          <p15:clr>
            <a:srgbClr val="FBAE40"/>
          </p15:clr>
        </p15:guide>
        <p15:guide id="6" orient="horz" pos="697">
          <p15:clr>
            <a:srgbClr val="FBAE40"/>
          </p15:clr>
        </p15:guide>
        <p15:guide id="7" orient="horz" pos="2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52499" y="173874"/>
            <a:ext cx="5254505" cy="1331865"/>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6002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AFF0C57B-7812-66BF-242A-CB56ABD49320}"/>
              </a:ext>
            </a:extLst>
          </p:cNvPr>
          <p:cNvPicPr>
            <a:picLocks noChangeAspect="1"/>
          </p:cNvPicPr>
          <p:nvPr/>
        </p:nvPicPr>
        <p:blipFill rotWithShape="1">
          <a:blip r:embed="rId2"/>
          <a:srcRect t="22800" b="30518"/>
          <a:stretch/>
        </p:blipFill>
        <p:spPr>
          <a:xfrm>
            <a:off x="615004" y="6032616"/>
            <a:ext cx="1877140" cy="876293"/>
          </a:xfrm>
          <a:prstGeom prst="rect">
            <a:avLst/>
          </a:prstGeom>
        </p:spPr>
      </p:pic>
    </p:spTree>
    <p:extLst>
      <p:ext uri="{BB962C8B-B14F-4D97-AF65-F5344CB8AC3E}">
        <p14:creationId xmlns:p14="http://schemas.microsoft.com/office/powerpoint/2010/main" val="3885255510"/>
      </p:ext>
    </p:extLst>
  </p:cSld>
  <p:clrMapOvr>
    <a:masterClrMapping/>
  </p:clrMapOvr>
  <p:hf hdr="0" ftr="0"/>
  <p:extLst>
    <p:ext uri="{DCECCB84-F9BA-43D5-87BE-67443E8EF086}">
      <p15:sldGuideLst xmlns:p15="http://schemas.microsoft.com/office/powerpoint/2012/main">
        <p15:guide id="1" orient="horz" pos="3744">
          <p15:clr>
            <a:srgbClr val="FBAE40"/>
          </p15:clr>
        </p15:guide>
        <p15:guide id="2" pos="3926">
          <p15:clr>
            <a:srgbClr val="FBAE40"/>
          </p15:clr>
        </p15:guide>
        <p15:guide id="3" pos="600">
          <p15:clr>
            <a:srgbClr val="FBAE40"/>
          </p15:clr>
        </p15:guide>
        <p15:guide id="4" orient="horz" pos="2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Solid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baseline="0">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pic>
        <p:nvPicPr>
          <p:cNvPr id="3" name="Picture 2" descr="Logo, company name&#10;&#10;Description automatically generated">
            <a:extLst>
              <a:ext uri="{FF2B5EF4-FFF2-40B4-BE49-F238E27FC236}">
                <a16:creationId xmlns:a16="http://schemas.microsoft.com/office/drawing/2014/main" id="{5435D1DC-968E-8FEE-69AE-688599ED29BA}"/>
              </a:ext>
            </a:extLst>
          </p:cNvPr>
          <p:cNvPicPr>
            <a:picLocks noChangeAspect="1"/>
          </p:cNvPicPr>
          <p:nvPr/>
        </p:nvPicPr>
        <p:blipFill rotWithShape="1">
          <a:blip r:embed="rId2"/>
          <a:srcRect t="22800" b="30518"/>
          <a:stretch/>
        </p:blipFill>
        <p:spPr>
          <a:xfrm>
            <a:off x="631998" y="0"/>
            <a:ext cx="2908476" cy="1357745"/>
          </a:xfrm>
          <a:prstGeom prst="rect">
            <a:avLst/>
          </a:prstGeom>
        </p:spPr>
      </p:pic>
    </p:spTree>
    <p:extLst>
      <p:ext uri="{BB962C8B-B14F-4D97-AF65-F5344CB8AC3E}">
        <p14:creationId xmlns:p14="http://schemas.microsoft.com/office/powerpoint/2010/main" val="392996284"/>
      </p:ext>
    </p:extLst>
  </p:cSld>
  <p:clrMapOvr>
    <a:overrideClrMapping bg1="dk1" tx1="lt1" bg2="dk2" tx2="lt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r>
              <a:rPr lang="en-US"/>
              <a:t>Click icon to add chart</a:t>
            </a:r>
          </a:p>
        </p:txBody>
      </p:sp>
      <p:sp>
        <p:nvSpPr>
          <p:cNvPr id="12" name="Rectangle 11">
            <a:extLst>
              <a:ext uri="{FF2B5EF4-FFF2-40B4-BE49-F238E27FC236}">
                <a16:creationId xmlns:a16="http://schemas.microsoft.com/office/drawing/2014/main" id="{1F56D074-0631-F846-A2A3-4A39FEAEFDD7}"/>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B46C4A2B-A5B3-8EC6-7928-73EA6F869FE5}"/>
              </a:ext>
            </a:extLst>
          </p:cNvPr>
          <p:cNvPicPr>
            <a:picLocks noChangeAspect="1"/>
          </p:cNvPicPr>
          <p:nvPr/>
        </p:nvPicPr>
        <p:blipFill rotWithShape="1">
          <a:blip r:embed="rId2"/>
          <a:srcRect t="22800" b="30518"/>
          <a:stretch/>
        </p:blipFill>
        <p:spPr>
          <a:xfrm>
            <a:off x="437193" y="5885765"/>
            <a:ext cx="2082660" cy="972235"/>
          </a:xfrm>
          <a:prstGeom prst="rect">
            <a:avLst/>
          </a:prstGeom>
        </p:spPr>
      </p:pic>
    </p:spTree>
    <p:extLst>
      <p:ext uri="{BB962C8B-B14F-4D97-AF65-F5344CB8AC3E}">
        <p14:creationId xmlns:p14="http://schemas.microsoft.com/office/powerpoint/2010/main" val="4156535693"/>
      </p:ext>
    </p:extLst>
  </p:cSld>
  <p:clrMapOvr>
    <a:masterClrMapping/>
  </p:clrMapOvr>
  <p:hf hdr="0" ftr="0"/>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73850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Solid Black">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6089700"/>
      </p:ext>
    </p:extLst>
  </p:cSld>
  <p:clrMapOvr>
    <a:overrideClrMapping bg1="dk1" tx1="lt1" bg2="dk2" tx2="lt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losing Slide-Solid Black">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Logo, company name&#10;&#10;Description automatically generated">
            <a:extLst>
              <a:ext uri="{FF2B5EF4-FFF2-40B4-BE49-F238E27FC236}">
                <a16:creationId xmlns:a16="http://schemas.microsoft.com/office/drawing/2014/main" id="{4BD1A614-6368-940E-C605-4459F7C2B487}"/>
              </a:ext>
            </a:extLst>
          </p:cNvPr>
          <p:cNvPicPr>
            <a:picLocks noChangeAspect="1"/>
          </p:cNvPicPr>
          <p:nvPr/>
        </p:nvPicPr>
        <p:blipFill rotWithShape="1">
          <a:blip r:embed="rId2"/>
          <a:srcRect t="22800" b="30518"/>
          <a:stretch/>
        </p:blipFill>
        <p:spPr>
          <a:xfrm>
            <a:off x="8625016" y="0"/>
            <a:ext cx="2832693" cy="1322368"/>
          </a:xfrm>
          <a:prstGeom prst="rect">
            <a:avLst/>
          </a:prstGeom>
        </p:spPr>
      </p:pic>
    </p:spTree>
    <p:extLst>
      <p:ext uri="{BB962C8B-B14F-4D97-AF65-F5344CB8AC3E}">
        <p14:creationId xmlns:p14="http://schemas.microsoft.com/office/powerpoint/2010/main" val="133188091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OWA Logo with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baseline="0">
                <a:solidFill>
                  <a:schemeClr val="tx1"/>
                </a:solidFill>
              </a:defRPr>
            </a:lvl1pPr>
          </a:lstStyle>
          <a:p>
            <a:r>
              <a:rPr lang="en-US"/>
              <a:t>Closing Slide Header</a:t>
            </a:r>
          </a:p>
        </p:txBody>
      </p:sp>
      <p:pic>
        <p:nvPicPr>
          <p:cNvPr id="2" name="Picture 1" descr="Logo, company name&#10;&#10;Description automatically generated">
            <a:extLst>
              <a:ext uri="{FF2B5EF4-FFF2-40B4-BE49-F238E27FC236}">
                <a16:creationId xmlns:a16="http://schemas.microsoft.com/office/drawing/2014/main" id="{FFB1FE08-944D-3FF6-4661-AD5404EB3BF5}"/>
              </a:ext>
            </a:extLst>
          </p:cNvPr>
          <p:cNvPicPr>
            <a:picLocks noChangeAspect="1"/>
          </p:cNvPicPr>
          <p:nvPr/>
        </p:nvPicPr>
        <p:blipFill rotWithShape="1">
          <a:blip r:embed="rId2"/>
          <a:srcRect t="22800" b="30518"/>
          <a:stretch/>
        </p:blipFill>
        <p:spPr>
          <a:xfrm>
            <a:off x="2635769" y="856457"/>
            <a:ext cx="6920462" cy="3230634"/>
          </a:xfrm>
          <a:prstGeom prst="rect">
            <a:avLst/>
          </a:prstGeom>
        </p:spPr>
      </p:pic>
    </p:spTree>
    <p:extLst>
      <p:ext uri="{BB962C8B-B14F-4D97-AF65-F5344CB8AC3E}">
        <p14:creationId xmlns:p14="http://schemas.microsoft.com/office/powerpoint/2010/main" val="67051406"/>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genda Ite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680D46-70D1-4647-9DEA-3026812128A4}"/>
              </a:ext>
            </a:extLst>
          </p:cNvPr>
          <p:cNvSpPr>
            <a:spLocks noGrp="1"/>
          </p:cNvSpPr>
          <p:nvPr>
            <p:ph type="title" hasCustomPrompt="1"/>
          </p:nvPr>
        </p:nvSpPr>
        <p:spPr>
          <a:xfrm>
            <a:off x="831850" y="744538"/>
            <a:ext cx="10515600" cy="2852737"/>
          </a:xfrm>
          <a:prstGeom prst="rect">
            <a:avLst/>
          </a:prstGeom>
        </p:spPr>
        <p:txBody>
          <a:bodyPr/>
          <a:lstStyle>
            <a:lvl1pPr>
              <a:defRPr>
                <a:solidFill>
                  <a:schemeClr val="accent1"/>
                </a:solidFill>
              </a:defRPr>
            </a:lvl1pPr>
          </a:lstStyle>
          <a:p>
            <a:pPr algn="ctr"/>
            <a:br>
              <a:rPr lang="en-US" b="1"/>
            </a:br>
            <a:br>
              <a:rPr lang="en-US" b="1"/>
            </a:br>
            <a:br>
              <a:rPr lang="en-US" b="1"/>
            </a:br>
            <a:r>
              <a:rPr lang="en-US" b="1"/>
              <a:t>Agenda Item</a:t>
            </a:r>
          </a:p>
        </p:txBody>
      </p:sp>
      <p:sp>
        <p:nvSpPr>
          <p:cNvPr id="7" name="Text Placeholder 2">
            <a:extLst>
              <a:ext uri="{FF2B5EF4-FFF2-40B4-BE49-F238E27FC236}">
                <a16:creationId xmlns:a16="http://schemas.microsoft.com/office/drawing/2014/main" id="{CE2037AD-7080-9447-98D2-8BF0A6AB9E94}"/>
              </a:ext>
            </a:extLst>
          </p:cNvPr>
          <p:cNvSpPr>
            <a:spLocks noGrp="1"/>
          </p:cNvSpPr>
          <p:nvPr>
            <p:ph type="body" idx="1" hasCustomPrompt="1"/>
          </p:nvPr>
        </p:nvSpPr>
        <p:spPr>
          <a:xfrm>
            <a:off x="831850" y="3624263"/>
            <a:ext cx="10515600" cy="1500187"/>
          </a:xfrm>
          <a:prstGeom prst="rect">
            <a:avLst/>
          </a:prstGeom>
        </p:spPr>
        <p:txBody>
          <a:bodyPr>
            <a:normAutofit/>
          </a:bodyPr>
          <a:lstStyle>
            <a:lvl1pPr>
              <a:defRPr>
                <a:solidFill>
                  <a:schemeClr val="accent5"/>
                </a:solidFill>
                <a:sym typeface="Wingdings" pitchFamily="2" charset="2"/>
              </a:defRPr>
            </a:lvl1pPr>
          </a:lstStyle>
          <a:p>
            <a:pPr marL="342900" indent="-342900" algn="ctr">
              <a:buFont typeface="System Font Regular"/>
              <a:buChar char="&gt;"/>
            </a:pPr>
            <a:r>
              <a:rPr lang="en-US" sz="3600" b="1"/>
              <a:t> OO:00 p.m.</a:t>
            </a:r>
          </a:p>
        </p:txBody>
      </p:sp>
    </p:spTree>
    <p:extLst>
      <p:ext uri="{BB962C8B-B14F-4D97-AF65-F5344CB8AC3E}">
        <p14:creationId xmlns:p14="http://schemas.microsoft.com/office/powerpoint/2010/main" val="1319507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genda Item 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ECED-0007-454A-BB99-89A1A558E285}"/>
              </a:ext>
            </a:extLst>
          </p:cNvPr>
          <p:cNvSpPr>
            <a:spLocks noGrp="1"/>
          </p:cNvSpPr>
          <p:nvPr>
            <p:ph type="title"/>
          </p:nvPr>
        </p:nvSpPr>
        <p:spPr>
          <a:xfrm>
            <a:off x="838200" y="0"/>
            <a:ext cx="10515600" cy="1325563"/>
          </a:xfrm>
          <a:prstGeom prst="rect">
            <a:avLst/>
          </a:prstGeom>
        </p:spPr>
        <p:txBody>
          <a:bodyPr/>
          <a:lstStyle>
            <a:lvl1pPr>
              <a:defRPr>
                <a:solidFill>
                  <a:schemeClr val="accent1"/>
                </a:solidFill>
                <a:latin typeface="Franklin Gothic Book" panose="020B05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AE213E-56A6-504C-8026-701EDE0DE595}"/>
              </a:ext>
            </a:extLst>
          </p:cNvPr>
          <p:cNvSpPr>
            <a:spLocks noGrp="1"/>
          </p:cNvSpPr>
          <p:nvPr>
            <p:ph idx="1" hasCustomPrompt="1"/>
          </p:nvPr>
        </p:nvSpPr>
        <p:spPr>
          <a:xfrm>
            <a:off x="838200" y="1825625"/>
            <a:ext cx="10515600" cy="4351338"/>
          </a:xfrm>
          <a:prstGeom prst="rect">
            <a:avLst/>
          </a:prstGeom>
        </p:spPr>
        <p:txBody>
          <a:bodyPr/>
          <a:lstStyle>
            <a:lvl1pPr marL="228600" indent="-228600">
              <a:buClr>
                <a:schemeClr val="accent3"/>
              </a:buClr>
              <a:buSzPct val="145000"/>
              <a:buFont typeface="System Font Regular"/>
              <a:buChar char="&gt;"/>
              <a:defRPr>
                <a:latin typeface="Franklin Gothic Book" panose="020B0503020102020204" pitchFamily="34" charset="0"/>
              </a:defRPr>
            </a:lvl1pPr>
            <a:lvl2pPr marL="685800" indent="-228600">
              <a:buClr>
                <a:schemeClr val="accent2"/>
              </a:buClr>
              <a:buSzPct val="145000"/>
              <a:buFont typeface="System Font Regular"/>
              <a:buChar char="&gt;"/>
              <a:defRPr>
                <a:latin typeface="Franklin Gothic Book" panose="020B0503020102020204" pitchFamily="34" charset="0"/>
              </a:defRPr>
            </a:lvl2pPr>
            <a:lvl3pPr marL="1143000" indent="-228600">
              <a:buClr>
                <a:schemeClr val="accent1"/>
              </a:buClr>
              <a:buSzPct val="145000"/>
              <a:buFont typeface="System Font Regular"/>
              <a:buChar char="&gt;"/>
              <a:defRPr>
                <a:latin typeface="Franklin Gothic Book" panose="020B0503020102020204" pitchFamily="34" charset="0"/>
              </a:defRPr>
            </a:lvl3pPr>
            <a:lvl4pPr marL="1600200" indent="-228600">
              <a:buClr>
                <a:schemeClr val="accent4"/>
              </a:buClr>
              <a:buSzPct val="145000"/>
              <a:buFont typeface="System Font Regular"/>
              <a:buChar char="&gt;"/>
              <a:defRPr>
                <a:latin typeface="Franklin Gothic Book" panose="020B0503020102020204" pitchFamily="34" charset="0"/>
              </a:defRPr>
            </a:lvl4pPr>
            <a:lvl5pPr marL="2057400" indent="-228600">
              <a:buClr>
                <a:schemeClr val="accent5"/>
              </a:buClr>
              <a:buSzPct val="145000"/>
              <a:buFont typeface="System Font Regular"/>
              <a:buChar char="&gt;"/>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6C8268EB-6A1E-1F45-BEC4-2133B8F5A255}"/>
              </a:ext>
            </a:extLst>
          </p:cNvPr>
          <p:cNvSpPr>
            <a:spLocks noGrp="1"/>
          </p:cNvSpPr>
          <p:nvPr>
            <p:ph type="body" idx="13" hasCustomPrompt="1"/>
          </p:nvPr>
        </p:nvSpPr>
        <p:spPr>
          <a:xfrm>
            <a:off x="1080039" y="1325563"/>
            <a:ext cx="2114006" cy="500062"/>
          </a:xfrm>
          <a:prstGeom prst="rect">
            <a:avLst/>
          </a:prstGeom>
        </p:spPr>
        <p:txBody>
          <a:bodyPr anchor="b"/>
          <a:lstStyle>
            <a:lvl1pPr marL="342900" indent="-342900" algn="ctr">
              <a:buFont typeface="System Font Regular"/>
              <a:buChar char="&gt;"/>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indent="-342900" algn="ctr">
              <a:buFont typeface="System Font Regular"/>
              <a:buChar char="&gt;"/>
            </a:pPr>
            <a:r>
              <a:rPr lang="en-US" sz="2400" b="1"/>
              <a:t> OO:00 p.m.</a:t>
            </a:r>
          </a:p>
        </p:txBody>
      </p:sp>
    </p:spTree>
    <p:extLst>
      <p:ext uri="{BB962C8B-B14F-4D97-AF65-F5344CB8AC3E}">
        <p14:creationId xmlns:p14="http://schemas.microsoft.com/office/powerpoint/2010/main" val="906594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750-2444-F74D-B461-BFAE5B2290D7}"/>
              </a:ext>
            </a:extLst>
          </p:cNvPr>
          <p:cNvSpPr>
            <a:spLocks noGrp="1"/>
          </p:cNvSpPr>
          <p:nvPr>
            <p:ph type="title"/>
          </p:nvPr>
        </p:nvSpPr>
        <p:spPr>
          <a:xfrm>
            <a:off x="838200" y="136525"/>
            <a:ext cx="10515600" cy="1325563"/>
          </a:xfrm>
          <a:prstGeom prst="rect">
            <a:avLst/>
          </a:prstGeom>
        </p:spPr>
        <p:txBody>
          <a:bodyPr/>
          <a:lstStyle>
            <a:lvl1pPr>
              <a:defRPr>
                <a:latin typeface="Franklin Gothic Book" panose="020B05030201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A6E40211-AF63-9147-B416-C338FBC3CBB2}"/>
              </a:ext>
            </a:extLst>
          </p:cNvPr>
          <p:cNvSpPr>
            <a:spLocks noGrp="1"/>
          </p:cNvSpPr>
          <p:nvPr>
            <p:ph sz="half" idx="2" hasCustomPrompt="1"/>
          </p:nvPr>
        </p:nvSpPr>
        <p:spPr>
          <a:xfrm>
            <a:off x="6172200" y="1825625"/>
            <a:ext cx="51816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1A9A7A5A-C6A7-D444-9183-282664BBB5A7}"/>
              </a:ext>
            </a:extLst>
          </p:cNvPr>
          <p:cNvSpPr>
            <a:spLocks noGrp="1"/>
          </p:cNvSpPr>
          <p:nvPr>
            <p:ph sz="half" idx="13" hasCustomPrompt="1"/>
          </p:nvPr>
        </p:nvSpPr>
        <p:spPr>
          <a:xfrm>
            <a:off x="838200" y="1825625"/>
            <a:ext cx="51816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42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900-E4C9-4A41-8ACE-AAD82DE33EA5}"/>
              </a:ext>
            </a:extLst>
          </p:cNvPr>
          <p:cNvSpPr>
            <a:spLocks noGrp="1"/>
          </p:cNvSpPr>
          <p:nvPr>
            <p:ph type="title"/>
          </p:nvPr>
        </p:nvSpPr>
        <p:spPr>
          <a:xfrm>
            <a:off x="838200" y="182244"/>
            <a:ext cx="10515600" cy="960438"/>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C3ACE3-9E7E-3347-902A-602CD433A41B}"/>
              </a:ext>
            </a:extLst>
          </p:cNvPr>
          <p:cNvSpPr>
            <a:spLocks noGrp="1"/>
          </p:cNvSpPr>
          <p:nvPr>
            <p:ph sz="half" idx="1" hasCustomPrompt="1"/>
          </p:nvPr>
        </p:nvSpPr>
        <p:spPr>
          <a:xfrm>
            <a:off x="838200" y="1825625"/>
            <a:ext cx="5181600" cy="4351338"/>
          </a:xfrm>
          <a:prstGeom prst="rect">
            <a:avLst/>
          </a:prstGeom>
        </p:spPr>
        <p:txBody>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90A90-5653-BE49-82E3-6E757C2FF8F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AFE0E00E-2B49-DD43-A5E6-DA237A2252B7}"/>
              </a:ext>
            </a:extLst>
          </p:cNvPr>
          <p:cNvSpPr>
            <a:spLocks noGrp="1"/>
          </p:cNvSpPr>
          <p:nvPr>
            <p:ph type="body" idx="13" hasCustomPrompt="1"/>
          </p:nvPr>
        </p:nvSpPr>
        <p:spPr>
          <a:xfrm>
            <a:off x="1080039" y="1325563"/>
            <a:ext cx="2114006" cy="500062"/>
          </a:xfrm>
          <a:prstGeom prst="rect">
            <a:avLst/>
          </a:prstGeom>
        </p:spPr>
        <p:txBody>
          <a:bodyPr anchor="b"/>
          <a:lstStyle>
            <a:lvl1pPr marL="342900" indent="-342900" algn="ctr">
              <a:buFont typeface="System Font Regular"/>
              <a:buChar char="&gt;"/>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indent="-342900" algn="ctr">
              <a:buFont typeface="System Font Regular"/>
              <a:buChar char="&gt;"/>
            </a:pPr>
            <a:r>
              <a:rPr lang="en-US" sz="2400" b="1"/>
              <a:t> OO:00 p.m.</a:t>
            </a:r>
          </a:p>
        </p:txBody>
      </p:sp>
    </p:spTree>
    <p:extLst>
      <p:ext uri="{BB962C8B-B14F-4D97-AF65-F5344CB8AC3E}">
        <p14:creationId xmlns:p14="http://schemas.microsoft.com/office/powerpoint/2010/main" val="4108442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2FB8B6-DCC7-6740-B521-4F94D8FC2BAD}"/>
              </a:ext>
            </a:extLst>
          </p:cNvPr>
          <p:cNvSpPr txBox="1"/>
          <p:nvPr userDrawn="1"/>
        </p:nvSpPr>
        <p:spPr>
          <a:xfrm>
            <a:off x="2777291" y="5010812"/>
            <a:ext cx="4672429" cy="990176"/>
          </a:xfrm>
          <a:prstGeom prst="homePlate">
            <a:avLst>
              <a:gd name="adj" fmla="val 29478"/>
            </a:avLst>
          </a:prstGeom>
          <a:solidFill>
            <a:schemeClr val="bg2">
              <a:lumMod val="90000"/>
            </a:schemeClr>
          </a:solidFill>
        </p:spPr>
        <p:txBody>
          <a:bodyPr wrap="square" lIns="216000" rtlCol="0" anchor="ctr">
            <a:noAutofit/>
          </a:bodyPr>
          <a:lstStyle/>
          <a:p>
            <a:r>
              <a:rPr lang="en-US" sz="2000"/>
              <a:t>You can change </a:t>
            </a:r>
            <a:r>
              <a:rPr lang="en-US" sz="2000" b="1"/>
              <a:t>fill</a:t>
            </a:r>
            <a:r>
              <a:rPr lang="en-US" sz="2000"/>
              <a:t> </a:t>
            </a:r>
            <a:r>
              <a:rPr lang="en-US" sz="2000" b="1"/>
              <a:t>color</a:t>
            </a:r>
            <a:r>
              <a:rPr lang="en-US" sz="2000"/>
              <a:t> easily:</a:t>
            </a:r>
          </a:p>
        </p:txBody>
      </p:sp>
      <p:pic>
        <p:nvPicPr>
          <p:cNvPr id="6" name="Picture 5" descr="Graphical user interface, application&#10;&#10;Description automatically generated">
            <a:extLst>
              <a:ext uri="{FF2B5EF4-FFF2-40B4-BE49-F238E27FC236}">
                <a16:creationId xmlns:a16="http://schemas.microsoft.com/office/drawing/2014/main" id="{819F67AD-69B3-1740-A2D2-C5C0A1AFA537}"/>
              </a:ext>
            </a:extLst>
          </p:cNvPr>
          <p:cNvPicPr>
            <a:picLocks noChangeAspect="1"/>
          </p:cNvPicPr>
          <p:nvPr userDrawn="1"/>
        </p:nvPicPr>
        <p:blipFill>
          <a:blip r:embed="rId2"/>
          <a:stretch>
            <a:fillRect/>
          </a:stretch>
        </p:blipFill>
        <p:spPr>
          <a:xfrm>
            <a:off x="3769221" y="440518"/>
            <a:ext cx="3659073" cy="4392613"/>
          </a:xfrm>
          <a:prstGeom prst="rect">
            <a:avLst/>
          </a:prstGeom>
        </p:spPr>
      </p:pic>
      <p:pic>
        <p:nvPicPr>
          <p:cNvPr id="8" name="Picture 7" descr="Chart, bar chart&#10;&#10;Description automatically generated">
            <a:extLst>
              <a:ext uri="{FF2B5EF4-FFF2-40B4-BE49-F238E27FC236}">
                <a16:creationId xmlns:a16="http://schemas.microsoft.com/office/drawing/2014/main" id="{DAB49E48-1443-F24C-A30D-DACFA12AF92F}"/>
              </a:ext>
            </a:extLst>
          </p:cNvPr>
          <p:cNvPicPr>
            <a:picLocks noChangeAspect="1"/>
          </p:cNvPicPr>
          <p:nvPr userDrawn="1"/>
        </p:nvPicPr>
        <p:blipFill>
          <a:blip r:embed="rId3"/>
          <a:stretch>
            <a:fillRect/>
          </a:stretch>
        </p:blipFill>
        <p:spPr>
          <a:xfrm>
            <a:off x="7737928" y="793750"/>
            <a:ext cx="2921000" cy="5270500"/>
          </a:xfrm>
          <a:prstGeom prst="rect">
            <a:avLst/>
          </a:prstGeom>
        </p:spPr>
      </p:pic>
    </p:spTree>
    <p:extLst>
      <p:ext uri="{BB962C8B-B14F-4D97-AF65-F5344CB8AC3E}">
        <p14:creationId xmlns:p14="http://schemas.microsoft.com/office/powerpoint/2010/main" val="385615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with Image– Solid Blac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baseline="0">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pic>
        <p:nvPicPr>
          <p:cNvPr id="3" name="Picture 2" descr="Logo, company name&#10;&#10;Description automatically generated">
            <a:extLst>
              <a:ext uri="{FF2B5EF4-FFF2-40B4-BE49-F238E27FC236}">
                <a16:creationId xmlns:a16="http://schemas.microsoft.com/office/drawing/2014/main" id="{5435D1DC-968E-8FEE-69AE-688599ED29BA}"/>
              </a:ext>
            </a:extLst>
          </p:cNvPr>
          <p:cNvPicPr>
            <a:picLocks noChangeAspect="1"/>
          </p:cNvPicPr>
          <p:nvPr/>
        </p:nvPicPr>
        <p:blipFill rotWithShape="1">
          <a:blip r:embed="rId2"/>
          <a:srcRect t="22800" b="30518"/>
          <a:stretch/>
        </p:blipFill>
        <p:spPr>
          <a:xfrm>
            <a:off x="631998" y="0"/>
            <a:ext cx="2908476" cy="1357745"/>
          </a:xfrm>
          <a:prstGeom prst="rect">
            <a:avLst/>
          </a:prstGeom>
        </p:spPr>
      </p:pic>
    </p:spTree>
    <p:extLst>
      <p:ext uri="{BB962C8B-B14F-4D97-AF65-F5344CB8AC3E}">
        <p14:creationId xmlns:p14="http://schemas.microsoft.com/office/powerpoint/2010/main" val="61106102"/>
      </p:ext>
    </p:extLst>
  </p:cSld>
  <p:clrMapOvr>
    <a:overrideClrMapping bg1="dk1" tx1="lt1" bg2="dk2" tx2="lt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25B6-F670-C14F-9CD5-101336B3D376}"/>
              </a:ext>
            </a:extLst>
          </p:cNvPr>
          <p:cNvSpPr>
            <a:spLocks noGrp="1"/>
          </p:cNvSpPr>
          <p:nvPr>
            <p:ph type="title"/>
          </p:nvPr>
        </p:nvSpPr>
        <p:spPr>
          <a:xfrm>
            <a:off x="838200" y="136525"/>
            <a:ext cx="10515600" cy="81850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714CE66-B62E-1047-923F-F04C21C022D9}"/>
              </a:ext>
            </a:extLst>
          </p:cNvPr>
          <p:cNvSpPr>
            <a:spLocks noGrp="1"/>
          </p:cNvSpPr>
          <p:nvPr>
            <p:ph type="dt" sz="half" idx="10"/>
          </p:nvPr>
        </p:nvSpPr>
        <p:spPr>
          <a:xfrm>
            <a:off x="2329170" y="6356350"/>
            <a:ext cx="1440051" cy="365125"/>
          </a:xfrm>
          <a:prstGeom prst="rect">
            <a:avLst/>
          </a:prstGeom>
        </p:spPr>
        <p:txBody>
          <a:bodyPr/>
          <a:lstStyle/>
          <a:p>
            <a:fld id="{7B3F9060-5942-EB4D-A365-52AD76784B19}" type="datetime4">
              <a:rPr lang="en-US" smtClean="0"/>
              <a:t>August 22, 2023</a:t>
            </a:fld>
            <a:endParaRPr lang="en-US"/>
          </a:p>
        </p:txBody>
      </p:sp>
      <p:sp>
        <p:nvSpPr>
          <p:cNvPr id="4" name="Footer Placeholder 3">
            <a:extLst>
              <a:ext uri="{FF2B5EF4-FFF2-40B4-BE49-F238E27FC236}">
                <a16:creationId xmlns:a16="http://schemas.microsoft.com/office/drawing/2014/main" id="{75354232-F107-E644-95FC-41121DDCD8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738BDA-5DD5-7146-8AB9-6EA02BEF18AF}"/>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7" name="Grupa 11">
            <a:extLst>
              <a:ext uri="{FF2B5EF4-FFF2-40B4-BE49-F238E27FC236}">
                <a16:creationId xmlns:a16="http://schemas.microsoft.com/office/drawing/2014/main" id="{8B1AF932-C09B-FF4B-8EDA-F589A662A5AE}"/>
              </a:ext>
            </a:extLst>
          </p:cNvPr>
          <p:cNvGrpSpPr/>
          <p:nvPr userDrawn="1"/>
        </p:nvGrpSpPr>
        <p:grpSpPr>
          <a:xfrm>
            <a:off x="1559496" y="5547356"/>
            <a:ext cx="9073008" cy="761370"/>
            <a:chOff x="1922016" y="5429883"/>
            <a:chExt cx="8491984" cy="1623622"/>
          </a:xfrm>
          <a:solidFill>
            <a:schemeClr val="bg2">
              <a:lumMod val="75000"/>
            </a:schemeClr>
          </a:solidFill>
        </p:grpSpPr>
        <p:sp>
          <p:nvSpPr>
            <p:cNvPr id="8" name="Prostokąt: zaokrąglone rogi u góry 7">
              <a:extLst>
                <a:ext uri="{FF2B5EF4-FFF2-40B4-BE49-F238E27FC236}">
                  <a16:creationId xmlns:a16="http://schemas.microsoft.com/office/drawing/2014/main" id="{7599B190-3335-0F43-A2C2-4AAABE23F567}"/>
                </a:ext>
              </a:extLst>
            </p:cNvPr>
            <p:cNvSpPr/>
            <p:nvPr/>
          </p:nvSpPr>
          <p:spPr>
            <a:xfrm>
              <a:off x="2308172" y="5429883"/>
              <a:ext cx="7719672" cy="35736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zaokrąglone rogi u góry 9">
              <a:extLst>
                <a:ext uri="{FF2B5EF4-FFF2-40B4-BE49-F238E27FC236}">
                  <a16:creationId xmlns:a16="http://schemas.microsoft.com/office/drawing/2014/main" id="{118E0304-E138-034E-93BB-F14BF9ACE0E3}"/>
                </a:ext>
              </a:extLst>
            </p:cNvPr>
            <p:cNvSpPr/>
            <p:nvPr/>
          </p:nvSpPr>
          <p:spPr>
            <a:xfrm>
              <a:off x="1922016" y="5888558"/>
              <a:ext cx="8491984" cy="1164947"/>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Write title here </a:t>
              </a:r>
            </a:p>
          </p:txBody>
        </p:sp>
      </p:grpSp>
      <p:grpSp>
        <p:nvGrpSpPr>
          <p:cNvPr id="10" name="Grupa 8">
            <a:extLst>
              <a:ext uri="{FF2B5EF4-FFF2-40B4-BE49-F238E27FC236}">
                <a16:creationId xmlns:a16="http://schemas.microsoft.com/office/drawing/2014/main" id="{8D2B87CC-8442-284E-A13E-AE18CD1827C7}"/>
              </a:ext>
            </a:extLst>
          </p:cNvPr>
          <p:cNvGrpSpPr/>
          <p:nvPr userDrawn="1"/>
        </p:nvGrpSpPr>
        <p:grpSpPr>
          <a:xfrm>
            <a:off x="1559496" y="1125538"/>
            <a:ext cx="9073008" cy="1001827"/>
            <a:chOff x="2611943" y="1125538"/>
            <a:chExt cx="6968114" cy="1001827"/>
          </a:xfrm>
        </p:grpSpPr>
        <p:grpSp>
          <p:nvGrpSpPr>
            <p:cNvPr id="11" name="Grupa 47">
              <a:extLst>
                <a:ext uri="{FF2B5EF4-FFF2-40B4-BE49-F238E27FC236}">
                  <a16:creationId xmlns:a16="http://schemas.microsoft.com/office/drawing/2014/main" id="{CDCCBF44-7999-D645-9C4C-E1F915F9E173}"/>
                </a:ext>
              </a:extLst>
            </p:cNvPr>
            <p:cNvGrpSpPr/>
            <p:nvPr/>
          </p:nvGrpSpPr>
          <p:grpSpPr>
            <a:xfrm>
              <a:off x="2611943" y="1125538"/>
              <a:ext cx="6968114" cy="818509"/>
              <a:chOff x="2574538" y="1022090"/>
              <a:chExt cx="6968114" cy="776708"/>
            </a:xfrm>
            <a:solidFill>
              <a:schemeClr val="bg2">
                <a:lumMod val="75000"/>
              </a:schemeClr>
            </a:solidFill>
          </p:grpSpPr>
          <p:sp>
            <p:nvSpPr>
              <p:cNvPr id="13" name="Freeform 5">
                <a:extLst>
                  <a:ext uri="{FF2B5EF4-FFF2-40B4-BE49-F238E27FC236}">
                    <a16:creationId xmlns:a16="http://schemas.microsoft.com/office/drawing/2014/main" id="{E7F33342-38F3-974D-94BA-EAB745F497D7}"/>
                  </a:ext>
                </a:extLst>
              </p:cNvPr>
              <p:cNvSpPr>
                <a:spLocks/>
              </p:cNvSpPr>
              <p:nvPr/>
            </p:nvSpPr>
            <p:spPr bwMode="auto">
              <a:xfrm>
                <a:off x="2574538" y="1022090"/>
                <a:ext cx="6968114" cy="776708"/>
              </a:xfrm>
              <a:custGeom>
                <a:avLst/>
                <a:gdLst>
                  <a:gd name="T0" fmla="*/ 2922 w 2933"/>
                  <a:gd name="T1" fmla="*/ 293 h 324"/>
                  <a:gd name="T2" fmla="*/ 2919 w 2933"/>
                  <a:gd name="T3" fmla="*/ 292 h 324"/>
                  <a:gd name="T4" fmla="*/ 2532 w 2933"/>
                  <a:gd name="T5" fmla="*/ 214 h 324"/>
                  <a:gd name="T6" fmla="*/ 1467 w 2933"/>
                  <a:gd name="T7" fmla="*/ 0 h 324"/>
                  <a:gd name="T8" fmla="*/ 664 w 2933"/>
                  <a:gd name="T9" fmla="*/ 162 h 324"/>
                  <a:gd name="T10" fmla="*/ 15 w 2933"/>
                  <a:gd name="T11" fmla="*/ 292 h 324"/>
                  <a:gd name="T12" fmla="*/ 9 w 2933"/>
                  <a:gd name="T13" fmla="*/ 293 h 324"/>
                  <a:gd name="T14" fmla="*/ 0 w 2933"/>
                  <a:gd name="T15" fmla="*/ 308 h 324"/>
                  <a:gd name="T16" fmla="*/ 15 w 2933"/>
                  <a:gd name="T17" fmla="*/ 324 h 324"/>
                  <a:gd name="T18" fmla="*/ 2918 w 2933"/>
                  <a:gd name="T19" fmla="*/ 324 h 324"/>
                  <a:gd name="T20" fmla="*/ 2933 w 2933"/>
                  <a:gd name="T21" fmla="*/ 308 h 324"/>
                  <a:gd name="T22" fmla="*/ 2922 w 2933"/>
                  <a:gd name="T23" fmla="*/ 29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3" h="324">
                    <a:moveTo>
                      <a:pt x="2922" y="293"/>
                    </a:moveTo>
                    <a:cubicBezTo>
                      <a:pt x="2921" y="293"/>
                      <a:pt x="2920" y="293"/>
                      <a:pt x="2919" y="292"/>
                    </a:cubicBezTo>
                    <a:cubicBezTo>
                      <a:pt x="2532" y="214"/>
                      <a:pt x="2532" y="214"/>
                      <a:pt x="2532" y="214"/>
                    </a:cubicBezTo>
                    <a:cubicBezTo>
                      <a:pt x="1467" y="0"/>
                      <a:pt x="1467" y="0"/>
                      <a:pt x="1467" y="0"/>
                    </a:cubicBezTo>
                    <a:cubicBezTo>
                      <a:pt x="664" y="162"/>
                      <a:pt x="664" y="162"/>
                      <a:pt x="664" y="162"/>
                    </a:cubicBezTo>
                    <a:cubicBezTo>
                      <a:pt x="200" y="255"/>
                      <a:pt x="58" y="284"/>
                      <a:pt x="15" y="292"/>
                    </a:cubicBezTo>
                    <a:cubicBezTo>
                      <a:pt x="13" y="293"/>
                      <a:pt x="11" y="293"/>
                      <a:pt x="9" y="293"/>
                    </a:cubicBezTo>
                    <a:cubicBezTo>
                      <a:pt x="4" y="296"/>
                      <a:pt x="0" y="301"/>
                      <a:pt x="0" y="308"/>
                    </a:cubicBezTo>
                    <a:cubicBezTo>
                      <a:pt x="0" y="317"/>
                      <a:pt x="7" y="324"/>
                      <a:pt x="15" y="324"/>
                    </a:cubicBezTo>
                    <a:cubicBezTo>
                      <a:pt x="2448" y="324"/>
                      <a:pt x="2851" y="324"/>
                      <a:pt x="2918" y="324"/>
                    </a:cubicBezTo>
                    <a:cubicBezTo>
                      <a:pt x="2926" y="324"/>
                      <a:pt x="2933" y="317"/>
                      <a:pt x="2933" y="308"/>
                    </a:cubicBezTo>
                    <a:cubicBezTo>
                      <a:pt x="2933" y="301"/>
                      <a:pt x="2929" y="295"/>
                      <a:pt x="2922" y="2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pole tekstowe 50">
                <a:extLst>
                  <a:ext uri="{FF2B5EF4-FFF2-40B4-BE49-F238E27FC236}">
                    <a16:creationId xmlns:a16="http://schemas.microsoft.com/office/drawing/2014/main" id="{10B9AA39-A839-C642-82F1-547CE8E86BDD}"/>
                  </a:ext>
                </a:extLst>
              </p:cNvPr>
              <p:cNvSpPr txBox="1"/>
              <p:nvPr/>
            </p:nvSpPr>
            <p:spPr>
              <a:xfrm>
                <a:off x="4463691" y="1247958"/>
                <a:ext cx="3192614" cy="498928"/>
              </a:xfrm>
              <a:prstGeom prst="rect">
                <a:avLst/>
              </a:prstGeom>
              <a:noFill/>
            </p:spPr>
            <p:txBody>
              <a:bodyPr wrap="none" rtlCol="0" anchor="ctr">
                <a:noAutofit/>
              </a:bodyPr>
              <a:lstStyle/>
              <a:p>
                <a:pPr algn="ctr"/>
                <a:r>
                  <a:rPr lang="en-US" sz="2800">
                    <a:solidFill>
                      <a:schemeClr val="bg1"/>
                    </a:solidFill>
                  </a:rPr>
                  <a:t>Put header here</a:t>
                </a:r>
              </a:p>
            </p:txBody>
          </p:sp>
        </p:grpSp>
        <p:sp>
          <p:nvSpPr>
            <p:cNvPr id="12" name="Prostokąt: zaokrąglone rogi u góry 13">
              <a:extLst>
                <a:ext uri="{FF2B5EF4-FFF2-40B4-BE49-F238E27FC236}">
                  <a16:creationId xmlns:a16="http://schemas.microsoft.com/office/drawing/2014/main" id="{41FA1A78-8996-AC46-9193-4F7719BAACD6}"/>
                </a:ext>
              </a:extLst>
            </p:cNvPr>
            <p:cNvSpPr/>
            <p:nvPr/>
          </p:nvSpPr>
          <p:spPr>
            <a:xfrm flipV="1">
              <a:off x="2685578" y="2004875"/>
              <a:ext cx="6820845" cy="12249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8D94D28-9028-BF42-A7AB-A6B3F13A3CC5}"/>
              </a:ext>
            </a:extLst>
          </p:cNvPr>
          <p:cNvGrpSpPr/>
          <p:nvPr userDrawn="1"/>
        </p:nvGrpSpPr>
        <p:grpSpPr>
          <a:xfrm>
            <a:off x="1823146" y="2200011"/>
            <a:ext cx="1679006" cy="3294427"/>
            <a:chOff x="1823146" y="2200011"/>
            <a:chExt cx="1679006" cy="3294427"/>
          </a:xfrm>
        </p:grpSpPr>
        <p:sp>
          <p:nvSpPr>
            <p:cNvPr id="16" name="Prostokąt 2">
              <a:extLst>
                <a:ext uri="{FF2B5EF4-FFF2-40B4-BE49-F238E27FC236}">
                  <a16:creationId xmlns:a16="http://schemas.microsoft.com/office/drawing/2014/main" id="{CDF73672-0C6A-674E-98A8-6FA5138EADE5}"/>
                </a:ext>
              </a:extLst>
            </p:cNvPr>
            <p:cNvSpPr/>
            <p:nvPr/>
          </p:nvSpPr>
          <p:spPr>
            <a:xfrm>
              <a:off x="2170114" y="2764460"/>
              <a:ext cx="1197534" cy="25258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17" name="Trapez 6">
              <a:extLst>
                <a:ext uri="{FF2B5EF4-FFF2-40B4-BE49-F238E27FC236}">
                  <a16:creationId xmlns:a16="http://schemas.microsoft.com/office/drawing/2014/main" id="{5EB2D79C-314B-0845-8682-156417758678}"/>
                </a:ext>
              </a:extLst>
            </p:cNvPr>
            <p:cNvSpPr/>
            <p:nvPr/>
          </p:nvSpPr>
          <p:spPr>
            <a:xfrm>
              <a:off x="2109599" y="5350422"/>
              <a:ext cx="1318563" cy="144016"/>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18" name="Rectangle 17">
              <a:extLst>
                <a:ext uri="{FF2B5EF4-FFF2-40B4-BE49-F238E27FC236}">
                  <a16:creationId xmlns:a16="http://schemas.microsoft.com/office/drawing/2014/main" id="{958DE8CE-6846-8042-8F7C-CA80A84E0D15}"/>
                </a:ext>
              </a:extLst>
            </p:cNvPr>
            <p:cNvSpPr/>
            <p:nvPr/>
          </p:nvSpPr>
          <p:spPr>
            <a:xfrm rot="16200000">
              <a:off x="729498" y="3859590"/>
              <a:ext cx="2525849" cy="338554"/>
            </a:xfrm>
            <a:prstGeom prst="rect">
              <a:avLst/>
            </a:prstGeom>
          </p:spPr>
          <p:txBody>
            <a:bodyPr wrap="square" lIns="108000" rIns="108000" anchor="ctr">
              <a:noAutofit/>
            </a:bodyPr>
            <a:lstStyle/>
            <a:p>
              <a:pPr algn="ctr"/>
              <a:r>
                <a:rPr lang="en-US" sz="2400">
                  <a:solidFill>
                    <a:schemeClr val="accent1"/>
                  </a:solidFill>
                </a:rPr>
                <a:t>Header 1</a:t>
              </a:r>
            </a:p>
          </p:txBody>
        </p:sp>
        <p:grpSp>
          <p:nvGrpSpPr>
            <p:cNvPr id="19" name="Group 18">
              <a:extLst>
                <a:ext uri="{FF2B5EF4-FFF2-40B4-BE49-F238E27FC236}">
                  <a16:creationId xmlns:a16="http://schemas.microsoft.com/office/drawing/2014/main" id="{A8C7094A-F92D-E848-93D9-66123F684AB3}"/>
                </a:ext>
              </a:extLst>
            </p:cNvPr>
            <p:cNvGrpSpPr/>
            <p:nvPr/>
          </p:nvGrpSpPr>
          <p:grpSpPr>
            <a:xfrm>
              <a:off x="2035612" y="2200011"/>
              <a:ext cx="1466540" cy="504335"/>
              <a:chOff x="2035612" y="2200011"/>
              <a:chExt cx="1466540" cy="504335"/>
            </a:xfrm>
          </p:grpSpPr>
          <p:sp>
            <p:nvSpPr>
              <p:cNvPr id="20" name="Trapez 24">
                <a:extLst>
                  <a:ext uri="{FF2B5EF4-FFF2-40B4-BE49-F238E27FC236}">
                    <a16:creationId xmlns:a16="http://schemas.microsoft.com/office/drawing/2014/main" id="{4A5BC5A5-B50F-0A49-9596-026054B52F7C}"/>
                  </a:ext>
                </a:extLst>
              </p:cNvPr>
              <p:cNvSpPr/>
              <p:nvPr/>
            </p:nvSpPr>
            <p:spPr>
              <a:xfrm rot="10800000">
                <a:off x="2035612" y="2200011"/>
                <a:ext cx="1466540" cy="504335"/>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21" name="Rectangle 20">
                <a:extLst>
                  <a:ext uri="{FF2B5EF4-FFF2-40B4-BE49-F238E27FC236}">
                    <a16:creationId xmlns:a16="http://schemas.microsoft.com/office/drawing/2014/main" id="{2AE17C3E-CF21-2642-9564-EB6AC28548D6}"/>
                  </a:ext>
                </a:extLst>
              </p:cNvPr>
              <p:cNvSpPr/>
              <p:nvPr/>
            </p:nvSpPr>
            <p:spPr>
              <a:xfrm>
                <a:off x="2161700" y="2262014"/>
                <a:ext cx="1172722" cy="404324"/>
              </a:xfrm>
              <a:prstGeom prst="rect">
                <a:avLst/>
              </a:prstGeom>
            </p:spPr>
            <p:txBody>
              <a:bodyPr wrap="square" lIns="108000" rIns="108000" anchor="ctr">
                <a:noAutofit/>
              </a:bodyPr>
              <a:lstStyle/>
              <a:p>
                <a:pPr algn="ctr"/>
                <a:r>
                  <a:rPr lang="en-US" sz="3200">
                    <a:solidFill>
                      <a:schemeClr val="bg1"/>
                    </a:solidFill>
                  </a:rPr>
                  <a:t>1</a:t>
                </a:r>
              </a:p>
            </p:txBody>
          </p:sp>
        </p:grpSp>
      </p:grpSp>
      <p:grpSp>
        <p:nvGrpSpPr>
          <p:cNvPr id="22" name="Group 21">
            <a:extLst>
              <a:ext uri="{FF2B5EF4-FFF2-40B4-BE49-F238E27FC236}">
                <a16:creationId xmlns:a16="http://schemas.microsoft.com/office/drawing/2014/main" id="{A42FCA79-A232-4145-8ADA-637A9D1BEF11}"/>
              </a:ext>
            </a:extLst>
          </p:cNvPr>
          <p:cNvGrpSpPr/>
          <p:nvPr userDrawn="1"/>
        </p:nvGrpSpPr>
        <p:grpSpPr>
          <a:xfrm>
            <a:off x="3491290" y="2200011"/>
            <a:ext cx="1674421" cy="3294427"/>
            <a:chOff x="3491290" y="2200011"/>
            <a:chExt cx="1674421" cy="3294427"/>
          </a:xfrm>
        </p:grpSpPr>
        <p:sp>
          <p:nvSpPr>
            <p:cNvPr id="23" name="Prostokąt 3">
              <a:extLst>
                <a:ext uri="{FF2B5EF4-FFF2-40B4-BE49-F238E27FC236}">
                  <a16:creationId xmlns:a16="http://schemas.microsoft.com/office/drawing/2014/main" id="{E56374CA-DAA3-344A-9080-FC08DA594125}"/>
                </a:ext>
              </a:extLst>
            </p:cNvPr>
            <p:cNvSpPr/>
            <p:nvPr/>
          </p:nvSpPr>
          <p:spPr>
            <a:xfrm>
              <a:off x="3833674" y="2764461"/>
              <a:ext cx="1197534" cy="2525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24" name="Trapez 26">
              <a:extLst>
                <a:ext uri="{FF2B5EF4-FFF2-40B4-BE49-F238E27FC236}">
                  <a16:creationId xmlns:a16="http://schemas.microsoft.com/office/drawing/2014/main" id="{78683A62-22C7-744C-86EB-063735DE9F16}"/>
                </a:ext>
              </a:extLst>
            </p:cNvPr>
            <p:cNvSpPr/>
            <p:nvPr/>
          </p:nvSpPr>
          <p:spPr>
            <a:xfrm>
              <a:off x="3773159" y="5350422"/>
              <a:ext cx="1318563" cy="144016"/>
            </a:xfrm>
            <a:prstGeom prst="trapezoi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25" name="Rectangle 24">
              <a:extLst>
                <a:ext uri="{FF2B5EF4-FFF2-40B4-BE49-F238E27FC236}">
                  <a16:creationId xmlns:a16="http://schemas.microsoft.com/office/drawing/2014/main" id="{85D8EA82-5D43-9143-A4D5-5E76DF3192DF}"/>
                </a:ext>
              </a:extLst>
            </p:cNvPr>
            <p:cNvSpPr/>
            <p:nvPr/>
          </p:nvSpPr>
          <p:spPr>
            <a:xfrm rot="16200000">
              <a:off x="2397642" y="3859590"/>
              <a:ext cx="2525849" cy="338554"/>
            </a:xfrm>
            <a:prstGeom prst="rect">
              <a:avLst/>
            </a:prstGeom>
          </p:spPr>
          <p:txBody>
            <a:bodyPr wrap="square" lIns="108000" rIns="108000" anchor="ctr">
              <a:noAutofit/>
            </a:bodyPr>
            <a:lstStyle/>
            <a:p>
              <a:pPr algn="ctr"/>
              <a:r>
                <a:rPr lang="en-US" sz="2400">
                  <a:solidFill>
                    <a:schemeClr val="accent5">
                      <a:lumMod val="75000"/>
                    </a:schemeClr>
                  </a:solidFill>
                </a:rPr>
                <a:t>Header 2</a:t>
              </a:r>
            </a:p>
          </p:txBody>
        </p:sp>
        <p:grpSp>
          <p:nvGrpSpPr>
            <p:cNvPr id="26" name="Group 25">
              <a:extLst>
                <a:ext uri="{FF2B5EF4-FFF2-40B4-BE49-F238E27FC236}">
                  <a16:creationId xmlns:a16="http://schemas.microsoft.com/office/drawing/2014/main" id="{82C1C02B-83D9-D948-81AD-67397931FA05}"/>
                </a:ext>
              </a:extLst>
            </p:cNvPr>
            <p:cNvGrpSpPr/>
            <p:nvPr/>
          </p:nvGrpSpPr>
          <p:grpSpPr>
            <a:xfrm>
              <a:off x="3699171" y="2200011"/>
              <a:ext cx="1466540" cy="504335"/>
              <a:chOff x="3699171" y="2200011"/>
              <a:chExt cx="1466540" cy="504335"/>
            </a:xfrm>
          </p:grpSpPr>
          <p:sp>
            <p:nvSpPr>
              <p:cNvPr id="27" name="Trapez 27">
                <a:extLst>
                  <a:ext uri="{FF2B5EF4-FFF2-40B4-BE49-F238E27FC236}">
                    <a16:creationId xmlns:a16="http://schemas.microsoft.com/office/drawing/2014/main" id="{D0F65ABE-94F2-E541-BBAC-9B585906E571}"/>
                  </a:ext>
                </a:extLst>
              </p:cNvPr>
              <p:cNvSpPr/>
              <p:nvPr/>
            </p:nvSpPr>
            <p:spPr>
              <a:xfrm rot="10800000">
                <a:off x="3699171" y="2200011"/>
                <a:ext cx="1466540" cy="504335"/>
              </a:xfrm>
              <a:prstGeom prst="trapezoi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28" name="Rectangle 27">
                <a:extLst>
                  <a:ext uri="{FF2B5EF4-FFF2-40B4-BE49-F238E27FC236}">
                    <a16:creationId xmlns:a16="http://schemas.microsoft.com/office/drawing/2014/main" id="{7D920469-5A8D-3445-A5C7-B79DC2A5FFE9}"/>
                  </a:ext>
                </a:extLst>
              </p:cNvPr>
              <p:cNvSpPr/>
              <p:nvPr/>
            </p:nvSpPr>
            <p:spPr>
              <a:xfrm>
                <a:off x="3838253" y="2262014"/>
                <a:ext cx="1172722" cy="404324"/>
              </a:xfrm>
              <a:prstGeom prst="rect">
                <a:avLst/>
              </a:prstGeom>
            </p:spPr>
            <p:txBody>
              <a:bodyPr wrap="square" lIns="108000" rIns="108000" anchor="ctr">
                <a:noAutofit/>
              </a:bodyPr>
              <a:lstStyle/>
              <a:p>
                <a:pPr algn="ctr"/>
                <a:r>
                  <a:rPr lang="en-US" sz="3200">
                    <a:solidFill>
                      <a:schemeClr val="bg1"/>
                    </a:solidFill>
                  </a:rPr>
                  <a:t>2</a:t>
                </a:r>
              </a:p>
            </p:txBody>
          </p:sp>
        </p:grpSp>
      </p:grpSp>
      <p:grpSp>
        <p:nvGrpSpPr>
          <p:cNvPr id="29" name="Group 28">
            <a:extLst>
              <a:ext uri="{FF2B5EF4-FFF2-40B4-BE49-F238E27FC236}">
                <a16:creationId xmlns:a16="http://schemas.microsoft.com/office/drawing/2014/main" id="{D3FD2F06-31CB-7341-B1AC-3E5F82F1C0CA}"/>
              </a:ext>
            </a:extLst>
          </p:cNvPr>
          <p:cNvGrpSpPr/>
          <p:nvPr userDrawn="1"/>
        </p:nvGrpSpPr>
        <p:grpSpPr>
          <a:xfrm>
            <a:off x="5143794" y="2200011"/>
            <a:ext cx="1685476" cy="3294427"/>
            <a:chOff x="5143794" y="2200011"/>
            <a:chExt cx="1685476" cy="3294427"/>
          </a:xfrm>
        </p:grpSpPr>
        <p:sp>
          <p:nvSpPr>
            <p:cNvPr id="30" name="Prostokąt 4">
              <a:extLst>
                <a:ext uri="{FF2B5EF4-FFF2-40B4-BE49-F238E27FC236}">
                  <a16:creationId xmlns:a16="http://schemas.microsoft.com/office/drawing/2014/main" id="{EFD0F9FB-F0F5-C949-8F7C-0F7C3D77C6E3}"/>
                </a:ext>
              </a:extLst>
            </p:cNvPr>
            <p:cNvSpPr/>
            <p:nvPr/>
          </p:nvSpPr>
          <p:spPr>
            <a:xfrm>
              <a:off x="5497233" y="2764460"/>
              <a:ext cx="1197534" cy="25258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solidFill>
                    <a:schemeClr val="bg1"/>
                  </a:solidFill>
                </a:rPr>
                <a:t> </a:t>
              </a:r>
              <a:r>
                <a:rPr lang="en-US" sz="1200"/>
                <a:t>Write your text here. Add your description of an item. Fill the textbox with your description</a:t>
              </a:r>
              <a:endParaRPr lang="en-US" sz="1200">
                <a:solidFill>
                  <a:schemeClr val="bg1"/>
                </a:solidFill>
              </a:endParaRPr>
            </a:p>
          </p:txBody>
        </p:sp>
        <p:sp>
          <p:nvSpPr>
            <p:cNvPr id="31" name="Trapez 30">
              <a:extLst>
                <a:ext uri="{FF2B5EF4-FFF2-40B4-BE49-F238E27FC236}">
                  <a16:creationId xmlns:a16="http://schemas.microsoft.com/office/drawing/2014/main" id="{41BD0AA1-EBA8-8F44-87E4-893457169BE1}"/>
                </a:ext>
              </a:extLst>
            </p:cNvPr>
            <p:cNvSpPr/>
            <p:nvPr/>
          </p:nvSpPr>
          <p:spPr>
            <a:xfrm>
              <a:off x="5436718" y="5350422"/>
              <a:ext cx="1318563" cy="144016"/>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32" name="Rectangle 31">
              <a:extLst>
                <a:ext uri="{FF2B5EF4-FFF2-40B4-BE49-F238E27FC236}">
                  <a16:creationId xmlns:a16="http://schemas.microsoft.com/office/drawing/2014/main" id="{C9984881-C6A2-D242-B5A6-699FAACB6BF8}"/>
                </a:ext>
              </a:extLst>
            </p:cNvPr>
            <p:cNvSpPr/>
            <p:nvPr/>
          </p:nvSpPr>
          <p:spPr>
            <a:xfrm rot="16200000">
              <a:off x="4050146" y="3851252"/>
              <a:ext cx="2525849" cy="338554"/>
            </a:xfrm>
            <a:prstGeom prst="rect">
              <a:avLst/>
            </a:prstGeom>
          </p:spPr>
          <p:txBody>
            <a:bodyPr wrap="square" lIns="108000" rIns="108000" anchor="ctr">
              <a:noAutofit/>
            </a:bodyPr>
            <a:lstStyle/>
            <a:p>
              <a:pPr algn="ctr"/>
              <a:r>
                <a:rPr lang="en-US" sz="2400">
                  <a:solidFill>
                    <a:schemeClr val="accent6">
                      <a:lumMod val="75000"/>
                    </a:schemeClr>
                  </a:solidFill>
                </a:rPr>
                <a:t>Header 3</a:t>
              </a:r>
            </a:p>
          </p:txBody>
        </p:sp>
        <p:grpSp>
          <p:nvGrpSpPr>
            <p:cNvPr id="33" name="Group 32">
              <a:extLst>
                <a:ext uri="{FF2B5EF4-FFF2-40B4-BE49-F238E27FC236}">
                  <a16:creationId xmlns:a16="http://schemas.microsoft.com/office/drawing/2014/main" id="{B07E383F-4C0F-AF4C-BF8B-A60081A5077E}"/>
                </a:ext>
              </a:extLst>
            </p:cNvPr>
            <p:cNvGrpSpPr/>
            <p:nvPr/>
          </p:nvGrpSpPr>
          <p:grpSpPr>
            <a:xfrm>
              <a:off x="5362730" y="2200011"/>
              <a:ext cx="1466540" cy="504335"/>
              <a:chOff x="5362730" y="2200011"/>
              <a:chExt cx="1466540" cy="504335"/>
            </a:xfrm>
          </p:grpSpPr>
          <p:sp>
            <p:nvSpPr>
              <p:cNvPr id="34" name="Trapez 31">
                <a:extLst>
                  <a:ext uri="{FF2B5EF4-FFF2-40B4-BE49-F238E27FC236}">
                    <a16:creationId xmlns:a16="http://schemas.microsoft.com/office/drawing/2014/main" id="{6F3AB967-7B94-BA4F-B7D0-B7C20C676D89}"/>
                  </a:ext>
                </a:extLst>
              </p:cNvPr>
              <p:cNvSpPr/>
              <p:nvPr/>
            </p:nvSpPr>
            <p:spPr>
              <a:xfrm rot="10800000">
                <a:off x="5362730" y="2200011"/>
                <a:ext cx="1466540" cy="504335"/>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35" name="Rectangle 34">
                <a:extLst>
                  <a:ext uri="{FF2B5EF4-FFF2-40B4-BE49-F238E27FC236}">
                    <a16:creationId xmlns:a16="http://schemas.microsoft.com/office/drawing/2014/main" id="{E67012E3-1CA5-F746-BCFC-D0B11861F7F3}"/>
                  </a:ext>
                </a:extLst>
              </p:cNvPr>
              <p:cNvSpPr/>
              <p:nvPr/>
            </p:nvSpPr>
            <p:spPr>
              <a:xfrm>
                <a:off x="5514806" y="2262014"/>
                <a:ext cx="1172722" cy="404324"/>
              </a:xfrm>
              <a:prstGeom prst="rect">
                <a:avLst/>
              </a:prstGeom>
            </p:spPr>
            <p:txBody>
              <a:bodyPr wrap="square" lIns="108000" rIns="108000" anchor="ctr">
                <a:noAutofit/>
              </a:bodyPr>
              <a:lstStyle/>
              <a:p>
                <a:pPr algn="ctr"/>
                <a:r>
                  <a:rPr lang="en-US" sz="3200">
                    <a:solidFill>
                      <a:schemeClr val="bg1"/>
                    </a:solidFill>
                  </a:rPr>
                  <a:t>3</a:t>
                </a:r>
              </a:p>
            </p:txBody>
          </p:sp>
        </p:grpSp>
      </p:grpSp>
      <p:grpSp>
        <p:nvGrpSpPr>
          <p:cNvPr id="36" name="Group 35">
            <a:extLst>
              <a:ext uri="{FF2B5EF4-FFF2-40B4-BE49-F238E27FC236}">
                <a16:creationId xmlns:a16="http://schemas.microsoft.com/office/drawing/2014/main" id="{FE96C151-516C-8A4B-8653-055E82CA0DF6}"/>
              </a:ext>
            </a:extLst>
          </p:cNvPr>
          <p:cNvGrpSpPr/>
          <p:nvPr userDrawn="1"/>
        </p:nvGrpSpPr>
        <p:grpSpPr>
          <a:xfrm>
            <a:off x="6811938" y="2200011"/>
            <a:ext cx="1680891" cy="3294427"/>
            <a:chOff x="6811938" y="2200011"/>
            <a:chExt cx="1680891" cy="3294427"/>
          </a:xfrm>
        </p:grpSpPr>
        <p:sp>
          <p:nvSpPr>
            <p:cNvPr id="37" name="Prostokąt 5">
              <a:extLst>
                <a:ext uri="{FF2B5EF4-FFF2-40B4-BE49-F238E27FC236}">
                  <a16:creationId xmlns:a16="http://schemas.microsoft.com/office/drawing/2014/main" id="{098D0065-3854-7A4F-961C-2C47D55A2251}"/>
                </a:ext>
              </a:extLst>
            </p:cNvPr>
            <p:cNvSpPr/>
            <p:nvPr/>
          </p:nvSpPr>
          <p:spPr>
            <a:xfrm>
              <a:off x="7160792" y="2764460"/>
              <a:ext cx="1197534" cy="25258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38" name="Trapez 32">
              <a:extLst>
                <a:ext uri="{FF2B5EF4-FFF2-40B4-BE49-F238E27FC236}">
                  <a16:creationId xmlns:a16="http://schemas.microsoft.com/office/drawing/2014/main" id="{0A7FE521-D07D-DE41-909A-829DB7A916FF}"/>
                </a:ext>
              </a:extLst>
            </p:cNvPr>
            <p:cNvSpPr/>
            <p:nvPr/>
          </p:nvSpPr>
          <p:spPr>
            <a:xfrm>
              <a:off x="7100277" y="5350422"/>
              <a:ext cx="1318563" cy="144016"/>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39" name="Rectangle 38">
              <a:extLst>
                <a:ext uri="{FF2B5EF4-FFF2-40B4-BE49-F238E27FC236}">
                  <a16:creationId xmlns:a16="http://schemas.microsoft.com/office/drawing/2014/main" id="{9D93F5F9-6D31-E144-AACA-57DC01B0499C}"/>
                </a:ext>
              </a:extLst>
            </p:cNvPr>
            <p:cNvSpPr/>
            <p:nvPr/>
          </p:nvSpPr>
          <p:spPr>
            <a:xfrm rot="16200000">
              <a:off x="5718290" y="3851252"/>
              <a:ext cx="2525849" cy="338554"/>
            </a:xfrm>
            <a:prstGeom prst="rect">
              <a:avLst/>
            </a:prstGeom>
          </p:spPr>
          <p:txBody>
            <a:bodyPr wrap="square" lIns="108000" rIns="108000" anchor="ctr">
              <a:noAutofit/>
            </a:bodyPr>
            <a:lstStyle/>
            <a:p>
              <a:pPr algn="ctr"/>
              <a:r>
                <a:rPr lang="en-US" sz="2400">
                  <a:solidFill>
                    <a:schemeClr val="accent4">
                      <a:lumMod val="75000"/>
                    </a:schemeClr>
                  </a:solidFill>
                </a:rPr>
                <a:t>Header 4</a:t>
              </a:r>
            </a:p>
          </p:txBody>
        </p:sp>
        <p:grpSp>
          <p:nvGrpSpPr>
            <p:cNvPr id="40" name="Group 39">
              <a:extLst>
                <a:ext uri="{FF2B5EF4-FFF2-40B4-BE49-F238E27FC236}">
                  <a16:creationId xmlns:a16="http://schemas.microsoft.com/office/drawing/2014/main" id="{B36CF811-CE91-DA47-A740-C21BC884D026}"/>
                </a:ext>
              </a:extLst>
            </p:cNvPr>
            <p:cNvGrpSpPr/>
            <p:nvPr/>
          </p:nvGrpSpPr>
          <p:grpSpPr>
            <a:xfrm>
              <a:off x="7026289" y="2200011"/>
              <a:ext cx="1466540" cy="504335"/>
              <a:chOff x="7026289" y="2200011"/>
              <a:chExt cx="1466540" cy="504335"/>
            </a:xfrm>
          </p:grpSpPr>
          <p:sp>
            <p:nvSpPr>
              <p:cNvPr id="41" name="Trapez 33">
                <a:extLst>
                  <a:ext uri="{FF2B5EF4-FFF2-40B4-BE49-F238E27FC236}">
                    <a16:creationId xmlns:a16="http://schemas.microsoft.com/office/drawing/2014/main" id="{86BB2EFF-36EF-FE4E-9111-CC6492DF728B}"/>
                  </a:ext>
                </a:extLst>
              </p:cNvPr>
              <p:cNvSpPr/>
              <p:nvPr/>
            </p:nvSpPr>
            <p:spPr>
              <a:xfrm rot="10800000">
                <a:off x="7026289" y="2200011"/>
                <a:ext cx="1466540" cy="504335"/>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42" name="Rectangle 41">
                <a:extLst>
                  <a:ext uri="{FF2B5EF4-FFF2-40B4-BE49-F238E27FC236}">
                    <a16:creationId xmlns:a16="http://schemas.microsoft.com/office/drawing/2014/main" id="{35CB5109-14E6-4049-B3A8-61E73095CBCF}"/>
                  </a:ext>
                </a:extLst>
              </p:cNvPr>
              <p:cNvSpPr/>
              <p:nvPr/>
            </p:nvSpPr>
            <p:spPr>
              <a:xfrm>
                <a:off x="7191359" y="2262014"/>
                <a:ext cx="1172722" cy="404324"/>
              </a:xfrm>
              <a:prstGeom prst="rect">
                <a:avLst/>
              </a:prstGeom>
            </p:spPr>
            <p:txBody>
              <a:bodyPr wrap="square" lIns="108000" rIns="108000" anchor="ctr">
                <a:noAutofit/>
              </a:bodyPr>
              <a:lstStyle/>
              <a:p>
                <a:pPr algn="ctr"/>
                <a:r>
                  <a:rPr lang="en-US" sz="3200">
                    <a:solidFill>
                      <a:schemeClr val="bg1"/>
                    </a:solidFill>
                  </a:rPr>
                  <a:t>4</a:t>
                </a:r>
              </a:p>
            </p:txBody>
          </p:sp>
        </p:grpSp>
      </p:grpSp>
      <p:grpSp>
        <p:nvGrpSpPr>
          <p:cNvPr id="43" name="Group 42">
            <a:extLst>
              <a:ext uri="{FF2B5EF4-FFF2-40B4-BE49-F238E27FC236}">
                <a16:creationId xmlns:a16="http://schemas.microsoft.com/office/drawing/2014/main" id="{8C04D55A-F3E2-7943-9185-643594C4E3FB}"/>
              </a:ext>
            </a:extLst>
          </p:cNvPr>
          <p:cNvGrpSpPr/>
          <p:nvPr userDrawn="1"/>
        </p:nvGrpSpPr>
        <p:grpSpPr>
          <a:xfrm>
            <a:off x="8464442" y="2200011"/>
            <a:ext cx="1691946" cy="3294427"/>
            <a:chOff x="8464442" y="2200011"/>
            <a:chExt cx="1691946" cy="3294427"/>
          </a:xfrm>
        </p:grpSpPr>
        <p:sp>
          <p:nvSpPr>
            <p:cNvPr id="44" name="Prostokąt 14">
              <a:extLst>
                <a:ext uri="{FF2B5EF4-FFF2-40B4-BE49-F238E27FC236}">
                  <a16:creationId xmlns:a16="http://schemas.microsoft.com/office/drawing/2014/main" id="{267208C2-1386-C444-B2BC-B6252E21ECA5}"/>
                </a:ext>
              </a:extLst>
            </p:cNvPr>
            <p:cNvSpPr/>
            <p:nvPr/>
          </p:nvSpPr>
          <p:spPr>
            <a:xfrm>
              <a:off x="8824351" y="2764460"/>
              <a:ext cx="1197534" cy="25258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45" name="Trapez 34">
              <a:extLst>
                <a:ext uri="{FF2B5EF4-FFF2-40B4-BE49-F238E27FC236}">
                  <a16:creationId xmlns:a16="http://schemas.microsoft.com/office/drawing/2014/main" id="{6B2E3D0E-071F-4B49-8C58-3660EF07437D}"/>
                </a:ext>
              </a:extLst>
            </p:cNvPr>
            <p:cNvSpPr/>
            <p:nvPr/>
          </p:nvSpPr>
          <p:spPr>
            <a:xfrm>
              <a:off x="8763836" y="5350422"/>
              <a:ext cx="1318563" cy="144016"/>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46" name="Rectangle 45">
              <a:extLst>
                <a:ext uri="{FF2B5EF4-FFF2-40B4-BE49-F238E27FC236}">
                  <a16:creationId xmlns:a16="http://schemas.microsoft.com/office/drawing/2014/main" id="{9E246101-291F-1B48-AEDB-B545BFDAD149}"/>
                </a:ext>
              </a:extLst>
            </p:cNvPr>
            <p:cNvSpPr/>
            <p:nvPr/>
          </p:nvSpPr>
          <p:spPr>
            <a:xfrm rot="16200000">
              <a:off x="7370794" y="3842914"/>
              <a:ext cx="2525849" cy="338554"/>
            </a:xfrm>
            <a:prstGeom prst="rect">
              <a:avLst/>
            </a:prstGeom>
          </p:spPr>
          <p:txBody>
            <a:bodyPr wrap="square" lIns="108000" rIns="108000" anchor="ctr">
              <a:noAutofit/>
            </a:bodyPr>
            <a:lstStyle/>
            <a:p>
              <a:pPr algn="ctr"/>
              <a:r>
                <a:rPr lang="en-US" sz="2400">
                  <a:solidFill>
                    <a:schemeClr val="accent3">
                      <a:lumMod val="75000"/>
                    </a:schemeClr>
                  </a:solidFill>
                </a:rPr>
                <a:t>Header 5</a:t>
              </a:r>
            </a:p>
          </p:txBody>
        </p:sp>
        <p:grpSp>
          <p:nvGrpSpPr>
            <p:cNvPr id="47" name="Group 46">
              <a:extLst>
                <a:ext uri="{FF2B5EF4-FFF2-40B4-BE49-F238E27FC236}">
                  <a16:creationId xmlns:a16="http://schemas.microsoft.com/office/drawing/2014/main" id="{02825B81-DB7F-A94F-8939-BA1A68F571E7}"/>
                </a:ext>
              </a:extLst>
            </p:cNvPr>
            <p:cNvGrpSpPr/>
            <p:nvPr/>
          </p:nvGrpSpPr>
          <p:grpSpPr>
            <a:xfrm>
              <a:off x="8689848" y="2200011"/>
              <a:ext cx="1466540" cy="504335"/>
              <a:chOff x="8689848" y="2200011"/>
              <a:chExt cx="1466540" cy="504335"/>
            </a:xfrm>
          </p:grpSpPr>
          <p:sp>
            <p:nvSpPr>
              <p:cNvPr id="48" name="Trapez 35">
                <a:extLst>
                  <a:ext uri="{FF2B5EF4-FFF2-40B4-BE49-F238E27FC236}">
                    <a16:creationId xmlns:a16="http://schemas.microsoft.com/office/drawing/2014/main" id="{205A34A8-1F69-5949-BEE4-B16D693D8F14}"/>
                  </a:ext>
                </a:extLst>
              </p:cNvPr>
              <p:cNvSpPr/>
              <p:nvPr/>
            </p:nvSpPr>
            <p:spPr>
              <a:xfrm rot="10800000">
                <a:off x="8689848" y="2200011"/>
                <a:ext cx="1466540" cy="504335"/>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49" name="Rectangle 48">
                <a:extLst>
                  <a:ext uri="{FF2B5EF4-FFF2-40B4-BE49-F238E27FC236}">
                    <a16:creationId xmlns:a16="http://schemas.microsoft.com/office/drawing/2014/main" id="{F099FB43-8348-D745-BE63-24FDD9C2D493}"/>
                  </a:ext>
                </a:extLst>
              </p:cNvPr>
              <p:cNvSpPr/>
              <p:nvPr/>
            </p:nvSpPr>
            <p:spPr>
              <a:xfrm>
                <a:off x="8867912" y="2262014"/>
                <a:ext cx="1172722" cy="404324"/>
              </a:xfrm>
              <a:prstGeom prst="rect">
                <a:avLst/>
              </a:prstGeom>
            </p:spPr>
            <p:txBody>
              <a:bodyPr wrap="square" lIns="108000" rIns="108000" anchor="ctr">
                <a:noAutofit/>
              </a:bodyPr>
              <a:lstStyle/>
              <a:p>
                <a:pPr algn="ctr"/>
                <a:r>
                  <a:rPr lang="en-US" sz="3200">
                    <a:solidFill>
                      <a:schemeClr val="bg1"/>
                    </a:solidFill>
                  </a:rPr>
                  <a:t>5</a:t>
                </a:r>
              </a:p>
            </p:txBody>
          </p:sp>
        </p:grpSp>
      </p:grpSp>
      <p:cxnSp>
        <p:nvCxnSpPr>
          <p:cNvPr id="50" name="Straight Connector 49">
            <a:extLst>
              <a:ext uri="{FF2B5EF4-FFF2-40B4-BE49-F238E27FC236}">
                <a16:creationId xmlns:a16="http://schemas.microsoft.com/office/drawing/2014/main" id="{66647FEF-9B90-8142-B86F-D4D53B91E9F0}"/>
              </a:ext>
            </a:extLst>
          </p:cNvPr>
          <p:cNvCxnSpPr>
            <a:cxnSpLocks/>
          </p:cNvCxnSpPr>
          <p:nvPr userDrawn="1"/>
        </p:nvCxnSpPr>
        <p:spPr>
          <a:xfrm>
            <a:off x="838200" y="955034"/>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60220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1AC4-C35D-944A-B6A7-597DC6FA56A9}"/>
              </a:ext>
            </a:extLst>
          </p:cNvPr>
          <p:cNvSpPr>
            <a:spLocks noGrp="1"/>
          </p:cNvSpPr>
          <p:nvPr>
            <p:ph type="title"/>
          </p:nvPr>
        </p:nvSpPr>
        <p:spPr>
          <a:xfrm>
            <a:off x="838200" y="136526"/>
            <a:ext cx="10515600" cy="7440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6099227-46B5-C44E-B379-EB4D6993DEAD}"/>
              </a:ext>
            </a:extLst>
          </p:cNvPr>
          <p:cNvSpPr>
            <a:spLocks noGrp="1"/>
          </p:cNvSpPr>
          <p:nvPr>
            <p:ph type="dt" sz="half" idx="10"/>
          </p:nvPr>
        </p:nvSpPr>
        <p:spPr>
          <a:xfrm>
            <a:off x="2329170" y="6356350"/>
            <a:ext cx="1440051" cy="365125"/>
          </a:xfrm>
          <a:prstGeom prst="rect">
            <a:avLst/>
          </a:prstGeom>
        </p:spPr>
        <p:txBody>
          <a:bodyPr/>
          <a:lstStyle/>
          <a:p>
            <a:fld id="{5A442932-4B74-4F43-BD21-2BDFDF352452}" type="datetime4">
              <a:rPr lang="en-US" smtClean="0"/>
              <a:t>August 22, 2023</a:t>
            </a:fld>
            <a:endParaRPr lang="en-US"/>
          </a:p>
        </p:txBody>
      </p:sp>
      <p:sp>
        <p:nvSpPr>
          <p:cNvPr id="4" name="Footer Placeholder 3">
            <a:extLst>
              <a:ext uri="{FF2B5EF4-FFF2-40B4-BE49-F238E27FC236}">
                <a16:creationId xmlns:a16="http://schemas.microsoft.com/office/drawing/2014/main" id="{EB36A2AE-C020-5D46-B15E-CA2E16C812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6FA4250-DBAE-E84D-A62C-7D84A299791A}"/>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5E6446E9-6493-AE42-99FB-9040327C8EF5}"/>
              </a:ext>
            </a:extLst>
          </p:cNvPr>
          <p:cNvGrpSpPr/>
          <p:nvPr userDrawn="1"/>
        </p:nvGrpSpPr>
        <p:grpSpPr>
          <a:xfrm>
            <a:off x="1514139" y="1634485"/>
            <a:ext cx="4275802" cy="943579"/>
            <a:chOff x="1052673" y="3069527"/>
            <a:chExt cx="3915627" cy="864096"/>
          </a:xfrm>
          <a:solidFill>
            <a:schemeClr val="bg1">
              <a:lumMod val="85000"/>
            </a:schemeClr>
          </a:solidFill>
        </p:grpSpPr>
        <p:sp useBgFill="1">
          <p:nvSpPr>
            <p:cNvPr id="7" name="Freeform 6">
              <a:extLst>
                <a:ext uri="{FF2B5EF4-FFF2-40B4-BE49-F238E27FC236}">
                  <a16:creationId xmlns:a16="http://schemas.microsoft.com/office/drawing/2014/main" id="{280FA1FE-27B6-F745-BD65-5A2967B23795}"/>
                </a:ext>
              </a:extLst>
            </p:cNvPr>
            <p:cNvSpPr>
              <a:spLocks/>
            </p:cNvSpPr>
            <p:nvPr/>
          </p:nvSpPr>
          <p:spPr bwMode="auto">
            <a:xfrm>
              <a:off x="1490431" y="3069527"/>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8" name="Elipsa 14">
              <a:extLst>
                <a:ext uri="{FF2B5EF4-FFF2-40B4-BE49-F238E27FC236}">
                  <a16:creationId xmlns:a16="http://schemas.microsoft.com/office/drawing/2014/main" id="{EC422383-7CB8-A245-B655-F5F9E7262224}"/>
                </a:ext>
              </a:extLst>
            </p:cNvPr>
            <p:cNvSpPr/>
            <p:nvPr/>
          </p:nvSpPr>
          <p:spPr>
            <a:xfrm>
              <a:off x="1052673" y="3069587"/>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01</a:t>
              </a:r>
            </a:p>
          </p:txBody>
        </p:sp>
      </p:grpSp>
      <p:grpSp>
        <p:nvGrpSpPr>
          <p:cNvPr id="9" name="Grupa 5">
            <a:extLst>
              <a:ext uri="{FF2B5EF4-FFF2-40B4-BE49-F238E27FC236}">
                <a16:creationId xmlns:a16="http://schemas.microsoft.com/office/drawing/2014/main" id="{FDE9972D-2D05-004E-A06D-8A22252FEA76}"/>
              </a:ext>
            </a:extLst>
          </p:cNvPr>
          <p:cNvGrpSpPr/>
          <p:nvPr userDrawn="1"/>
        </p:nvGrpSpPr>
        <p:grpSpPr>
          <a:xfrm>
            <a:off x="5924034" y="1634485"/>
            <a:ext cx="4275802" cy="943579"/>
            <a:chOff x="6140814" y="1772816"/>
            <a:chExt cx="3915627" cy="864096"/>
          </a:xfrm>
        </p:grpSpPr>
        <p:sp useBgFill="1">
          <p:nvSpPr>
            <p:cNvPr id="10" name="Freeform 6">
              <a:extLst>
                <a:ext uri="{FF2B5EF4-FFF2-40B4-BE49-F238E27FC236}">
                  <a16:creationId xmlns:a16="http://schemas.microsoft.com/office/drawing/2014/main" id="{A4BF5165-3274-C947-8C7E-B233127C05C4}"/>
                </a:ext>
              </a:extLst>
            </p:cNvPr>
            <p:cNvSpPr>
              <a:spLocks/>
            </p:cNvSpPr>
            <p:nvPr/>
          </p:nvSpPr>
          <p:spPr bwMode="auto">
            <a:xfrm>
              <a:off x="6578572" y="1772816"/>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11" name="Elipsa 14">
              <a:extLst>
                <a:ext uri="{FF2B5EF4-FFF2-40B4-BE49-F238E27FC236}">
                  <a16:creationId xmlns:a16="http://schemas.microsoft.com/office/drawing/2014/main" id="{17D03FEB-5E50-8146-B1FF-7C5595B0ADC2}"/>
                </a:ext>
              </a:extLst>
            </p:cNvPr>
            <p:cNvSpPr/>
            <p:nvPr/>
          </p:nvSpPr>
          <p:spPr>
            <a:xfrm>
              <a:off x="6140814" y="17728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05</a:t>
              </a:r>
            </a:p>
          </p:txBody>
        </p:sp>
      </p:grpSp>
      <p:grpSp>
        <p:nvGrpSpPr>
          <p:cNvPr id="12" name="Grupa 2">
            <a:extLst>
              <a:ext uri="{FF2B5EF4-FFF2-40B4-BE49-F238E27FC236}">
                <a16:creationId xmlns:a16="http://schemas.microsoft.com/office/drawing/2014/main" id="{73F41C39-B070-6846-A4F2-03F480D275F7}"/>
              </a:ext>
            </a:extLst>
          </p:cNvPr>
          <p:cNvGrpSpPr/>
          <p:nvPr userDrawn="1"/>
        </p:nvGrpSpPr>
        <p:grpSpPr>
          <a:xfrm>
            <a:off x="1514139" y="2642597"/>
            <a:ext cx="4275802" cy="943579"/>
            <a:chOff x="2036358" y="2780928"/>
            <a:chExt cx="3915627" cy="864096"/>
          </a:xfrm>
        </p:grpSpPr>
        <p:sp useBgFill="1">
          <p:nvSpPr>
            <p:cNvPr id="13" name="Freeform 6">
              <a:extLst>
                <a:ext uri="{FF2B5EF4-FFF2-40B4-BE49-F238E27FC236}">
                  <a16:creationId xmlns:a16="http://schemas.microsoft.com/office/drawing/2014/main" id="{EA126F01-99F4-5348-8E09-6D0C2F9B72F1}"/>
                </a:ext>
              </a:extLst>
            </p:cNvPr>
            <p:cNvSpPr>
              <a:spLocks/>
            </p:cNvSpPr>
            <p:nvPr/>
          </p:nvSpPr>
          <p:spPr bwMode="auto">
            <a:xfrm>
              <a:off x="2474116" y="2780928"/>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14" name="Elipsa 14">
              <a:extLst>
                <a:ext uri="{FF2B5EF4-FFF2-40B4-BE49-F238E27FC236}">
                  <a16:creationId xmlns:a16="http://schemas.microsoft.com/office/drawing/2014/main" id="{B66E58F4-D455-914C-8761-7B117B04D348}"/>
                </a:ext>
              </a:extLst>
            </p:cNvPr>
            <p:cNvSpPr/>
            <p:nvPr/>
          </p:nvSpPr>
          <p:spPr>
            <a:xfrm>
              <a:off x="2036358" y="2780988"/>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02</a:t>
              </a:r>
            </a:p>
          </p:txBody>
        </p:sp>
      </p:grpSp>
      <p:grpSp>
        <p:nvGrpSpPr>
          <p:cNvPr id="15" name="Grupa 6">
            <a:extLst>
              <a:ext uri="{FF2B5EF4-FFF2-40B4-BE49-F238E27FC236}">
                <a16:creationId xmlns:a16="http://schemas.microsoft.com/office/drawing/2014/main" id="{49A6BCB6-EA31-9344-BBEB-31E6931DF0A7}"/>
              </a:ext>
            </a:extLst>
          </p:cNvPr>
          <p:cNvGrpSpPr/>
          <p:nvPr userDrawn="1"/>
        </p:nvGrpSpPr>
        <p:grpSpPr>
          <a:xfrm>
            <a:off x="5924034" y="2642597"/>
            <a:ext cx="4275802" cy="943579"/>
            <a:chOff x="6140814" y="2780928"/>
            <a:chExt cx="3915627" cy="864096"/>
          </a:xfrm>
        </p:grpSpPr>
        <p:sp>
          <p:nvSpPr>
            <p:cNvPr id="16" name="Freeform 6">
              <a:extLst>
                <a:ext uri="{FF2B5EF4-FFF2-40B4-BE49-F238E27FC236}">
                  <a16:creationId xmlns:a16="http://schemas.microsoft.com/office/drawing/2014/main" id="{C6528DF1-2694-044D-87C7-8589B3FD3264}"/>
                </a:ext>
              </a:extLst>
            </p:cNvPr>
            <p:cNvSpPr>
              <a:spLocks/>
            </p:cNvSpPr>
            <p:nvPr/>
          </p:nvSpPr>
          <p:spPr bwMode="auto">
            <a:xfrm>
              <a:off x="6578572" y="2780928"/>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17" name="Elipsa 14">
              <a:extLst>
                <a:ext uri="{FF2B5EF4-FFF2-40B4-BE49-F238E27FC236}">
                  <a16:creationId xmlns:a16="http://schemas.microsoft.com/office/drawing/2014/main" id="{B7D0DE8E-0D2F-CA40-B147-7C8FCD883B85}"/>
                </a:ext>
              </a:extLst>
            </p:cNvPr>
            <p:cNvSpPr/>
            <p:nvPr/>
          </p:nvSpPr>
          <p:spPr>
            <a:xfrm>
              <a:off x="6140814" y="2780988"/>
              <a:ext cx="864000" cy="86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06</a:t>
              </a:r>
            </a:p>
          </p:txBody>
        </p:sp>
      </p:grpSp>
      <p:grpSp>
        <p:nvGrpSpPr>
          <p:cNvPr id="18" name="Grupa 3">
            <a:extLst>
              <a:ext uri="{FF2B5EF4-FFF2-40B4-BE49-F238E27FC236}">
                <a16:creationId xmlns:a16="http://schemas.microsoft.com/office/drawing/2014/main" id="{CE10BCAD-FAED-AE4C-9808-3CE7098EED19}"/>
              </a:ext>
            </a:extLst>
          </p:cNvPr>
          <p:cNvGrpSpPr/>
          <p:nvPr userDrawn="1"/>
        </p:nvGrpSpPr>
        <p:grpSpPr>
          <a:xfrm>
            <a:off x="1514139" y="3650709"/>
            <a:ext cx="4275802" cy="943579"/>
            <a:chOff x="2036358" y="3789040"/>
            <a:chExt cx="3915627" cy="864096"/>
          </a:xfrm>
        </p:grpSpPr>
        <p:sp useBgFill="1">
          <p:nvSpPr>
            <p:cNvPr id="19" name="Freeform 6">
              <a:extLst>
                <a:ext uri="{FF2B5EF4-FFF2-40B4-BE49-F238E27FC236}">
                  <a16:creationId xmlns:a16="http://schemas.microsoft.com/office/drawing/2014/main" id="{9B5A32E1-1309-8848-9D19-9C123921BF50}"/>
                </a:ext>
              </a:extLst>
            </p:cNvPr>
            <p:cNvSpPr>
              <a:spLocks/>
            </p:cNvSpPr>
            <p:nvPr/>
          </p:nvSpPr>
          <p:spPr bwMode="auto">
            <a:xfrm>
              <a:off x="2474116" y="3789040"/>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0" name="Elipsa 14">
              <a:extLst>
                <a:ext uri="{FF2B5EF4-FFF2-40B4-BE49-F238E27FC236}">
                  <a16:creationId xmlns:a16="http://schemas.microsoft.com/office/drawing/2014/main" id="{17439B9F-57E9-9046-9A7D-CAAAD84536AC}"/>
                </a:ext>
              </a:extLst>
            </p:cNvPr>
            <p:cNvSpPr/>
            <p:nvPr/>
          </p:nvSpPr>
          <p:spPr>
            <a:xfrm>
              <a:off x="2036358" y="3789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03</a:t>
              </a:r>
            </a:p>
          </p:txBody>
        </p:sp>
      </p:grpSp>
      <p:grpSp>
        <p:nvGrpSpPr>
          <p:cNvPr id="21" name="Grupa 7">
            <a:extLst>
              <a:ext uri="{FF2B5EF4-FFF2-40B4-BE49-F238E27FC236}">
                <a16:creationId xmlns:a16="http://schemas.microsoft.com/office/drawing/2014/main" id="{D5EADD25-87B8-2E4B-AAB9-0E1D907E5AE0}"/>
              </a:ext>
            </a:extLst>
          </p:cNvPr>
          <p:cNvGrpSpPr/>
          <p:nvPr userDrawn="1"/>
        </p:nvGrpSpPr>
        <p:grpSpPr>
          <a:xfrm>
            <a:off x="5924034" y="3650709"/>
            <a:ext cx="4275802" cy="943579"/>
            <a:chOff x="6140814" y="3789040"/>
            <a:chExt cx="3915627" cy="864096"/>
          </a:xfrm>
        </p:grpSpPr>
        <p:sp>
          <p:nvSpPr>
            <p:cNvPr id="22" name="Freeform 6">
              <a:extLst>
                <a:ext uri="{FF2B5EF4-FFF2-40B4-BE49-F238E27FC236}">
                  <a16:creationId xmlns:a16="http://schemas.microsoft.com/office/drawing/2014/main" id="{33631DA3-47B9-454E-8A3F-2FFD6109E970}"/>
                </a:ext>
              </a:extLst>
            </p:cNvPr>
            <p:cNvSpPr>
              <a:spLocks/>
            </p:cNvSpPr>
            <p:nvPr/>
          </p:nvSpPr>
          <p:spPr bwMode="auto">
            <a:xfrm>
              <a:off x="6578572" y="3789040"/>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3" name="Elipsa 14">
              <a:extLst>
                <a:ext uri="{FF2B5EF4-FFF2-40B4-BE49-F238E27FC236}">
                  <a16:creationId xmlns:a16="http://schemas.microsoft.com/office/drawing/2014/main" id="{4DF79FAF-0B16-BA49-A65D-AE820F510E61}"/>
                </a:ext>
              </a:extLst>
            </p:cNvPr>
            <p:cNvSpPr/>
            <p:nvPr/>
          </p:nvSpPr>
          <p:spPr>
            <a:xfrm>
              <a:off x="6140814" y="3789100"/>
              <a:ext cx="864000" cy="86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07</a:t>
              </a:r>
            </a:p>
          </p:txBody>
        </p:sp>
      </p:grpSp>
      <p:grpSp>
        <p:nvGrpSpPr>
          <p:cNvPr id="24" name="Grupa 4">
            <a:extLst>
              <a:ext uri="{FF2B5EF4-FFF2-40B4-BE49-F238E27FC236}">
                <a16:creationId xmlns:a16="http://schemas.microsoft.com/office/drawing/2014/main" id="{0296CE99-6AF7-9843-899A-4A51157226C4}"/>
              </a:ext>
            </a:extLst>
          </p:cNvPr>
          <p:cNvGrpSpPr/>
          <p:nvPr userDrawn="1"/>
        </p:nvGrpSpPr>
        <p:grpSpPr>
          <a:xfrm>
            <a:off x="1514139" y="4658821"/>
            <a:ext cx="4275802" cy="943579"/>
            <a:chOff x="2036358" y="4797152"/>
            <a:chExt cx="3915627" cy="864096"/>
          </a:xfrm>
        </p:grpSpPr>
        <p:sp useBgFill="1">
          <p:nvSpPr>
            <p:cNvPr id="25" name="Freeform 6">
              <a:extLst>
                <a:ext uri="{FF2B5EF4-FFF2-40B4-BE49-F238E27FC236}">
                  <a16:creationId xmlns:a16="http://schemas.microsoft.com/office/drawing/2014/main" id="{005E0A99-1DE7-294B-83CB-AACC83D8CE84}"/>
                </a:ext>
              </a:extLst>
            </p:cNvPr>
            <p:cNvSpPr>
              <a:spLocks/>
            </p:cNvSpPr>
            <p:nvPr/>
          </p:nvSpPr>
          <p:spPr bwMode="auto">
            <a:xfrm>
              <a:off x="2474116" y="4797152"/>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6" name="Elipsa 14">
              <a:extLst>
                <a:ext uri="{FF2B5EF4-FFF2-40B4-BE49-F238E27FC236}">
                  <a16:creationId xmlns:a16="http://schemas.microsoft.com/office/drawing/2014/main" id="{83C7344A-E80B-0546-8E0A-275B11FF49D5}"/>
                </a:ext>
              </a:extLst>
            </p:cNvPr>
            <p:cNvSpPr/>
            <p:nvPr/>
          </p:nvSpPr>
          <p:spPr>
            <a:xfrm>
              <a:off x="2036358" y="479721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04</a:t>
              </a:r>
            </a:p>
          </p:txBody>
        </p:sp>
      </p:grpSp>
      <p:sp>
        <p:nvSpPr>
          <p:cNvPr id="28" name="Freeform 6">
            <a:extLst>
              <a:ext uri="{FF2B5EF4-FFF2-40B4-BE49-F238E27FC236}">
                <a16:creationId xmlns:a16="http://schemas.microsoft.com/office/drawing/2014/main" id="{E5691F71-F3FF-2841-BE78-1365A2AA52D2}"/>
              </a:ext>
            </a:extLst>
          </p:cNvPr>
          <p:cNvSpPr>
            <a:spLocks/>
          </p:cNvSpPr>
          <p:nvPr userDrawn="1"/>
        </p:nvSpPr>
        <p:spPr bwMode="auto">
          <a:xfrm>
            <a:off x="6402059" y="4658821"/>
            <a:ext cx="3797777" cy="943579"/>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noFill/>
          <a:ln>
            <a:noFill/>
          </a:ln>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9" name="Elipsa 14">
            <a:extLst>
              <a:ext uri="{FF2B5EF4-FFF2-40B4-BE49-F238E27FC236}">
                <a16:creationId xmlns:a16="http://schemas.microsoft.com/office/drawing/2014/main" id="{BD4301D5-3519-C84F-9DA8-3252C53EEFC8}"/>
              </a:ext>
            </a:extLst>
          </p:cNvPr>
          <p:cNvSpPr/>
          <p:nvPr/>
        </p:nvSpPr>
        <p:spPr>
          <a:xfrm>
            <a:off x="5924034" y="4658887"/>
            <a:ext cx="943474" cy="94347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08</a:t>
            </a:r>
          </a:p>
        </p:txBody>
      </p:sp>
    </p:spTree>
    <p:extLst>
      <p:ext uri="{BB962C8B-B14F-4D97-AF65-F5344CB8AC3E}">
        <p14:creationId xmlns:p14="http://schemas.microsoft.com/office/powerpoint/2010/main" val="4142937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59162D-A1C1-DF49-944F-EEBB6962A9AA}"/>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58DC12CB-DB9E-174F-B272-1AE6B9517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F5F2E9-19FB-7C44-B791-014F3F44E04B}"/>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594F6A58-E39B-6B4F-9040-A14A5BD9A927}"/>
              </a:ext>
            </a:extLst>
          </p:cNvPr>
          <p:cNvSpPr>
            <a:spLocks noGrp="1"/>
          </p:cNvSpPr>
          <p:nvPr>
            <p:ph type="title"/>
          </p:nvPr>
        </p:nvSpPr>
        <p:spPr>
          <a:xfrm>
            <a:off x="692934" y="-65860"/>
            <a:ext cx="10515600" cy="1325563"/>
          </a:xfrm>
          <a:prstGeom prst="rect">
            <a:avLst/>
          </a:prstGeom>
        </p:spPr>
        <p:txBody>
          <a:bodyPr/>
          <a:lstStyle/>
          <a:p>
            <a:r>
              <a:rPr lang="en-US">
                <a:solidFill>
                  <a:schemeClr val="accent4">
                    <a:lumMod val="50000"/>
                  </a:schemeClr>
                </a:solidFill>
              </a:rPr>
              <a:t>Our Team</a:t>
            </a:r>
          </a:p>
        </p:txBody>
      </p:sp>
      <p:grpSp>
        <p:nvGrpSpPr>
          <p:cNvPr id="7" name="Group 6">
            <a:extLst>
              <a:ext uri="{FF2B5EF4-FFF2-40B4-BE49-F238E27FC236}">
                <a16:creationId xmlns:a16="http://schemas.microsoft.com/office/drawing/2014/main" id="{779E9B27-8DC2-7442-8E91-15DD5C7ED141}"/>
              </a:ext>
            </a:extLst>
          </p:cNvPr>
          <p:cNvGrpSpPr/>
          <p:nvPr userDrawn="1"/>
        </p:nvGrpSpPr>
        <p:grpSpPr>
          <a:xfrm>
            <a:off x="246800" y="1486320"/>
            <a:ext cx="11283213" cy="2079442"/>
            <a:chOff x="385163" y="1153478"/>
            <a:chExt cx="12054850" cy="2079442"/>
          </a:xfrm>
        </p:grpSpPr>
        <p:grpSp>
          <p:nvGrpSpPr>
            <p:cNvPr id="8" name="Group 7">
              <a:extLst>
                <a:ext uri="{FF2B5EF4-FFF2-40B4-BE49-F238E27FC236}">
                  <a16:creationId xmlns:a16="http://schemas.microsoft.com/office/drawing/2014/main" id="{5196234E-026D-4C4E-A4CA-93A1D180100A}"/>
                </a:ext>
              </a:extLst>
            </p:cNvPr>
            <p:cNvGrpSpPr/>
            <p:nvPr/>
          </p:nvGrpSpPr>
          <p:grpSpPr>
            <a:xfrm>
              <a:off x="715041" y="1243014"/>
              <a:ext cx="11724972" cy="1723367"/>
              <a:chOff x="1003028" y="1811404"/>
              <a:chExt cx="10393347" cy="1527640"/>
            </a:xfrm>
          </p:grpSpPr>
          <p:grpSp>
            <p:nvGrpSpPr>
              <p:cNvPr id="10" name="Group 9">
                <a:extLst>
                  <a:ext uri="{FF2B5EF4-FFF2-40B4-BE49-F238E27FC236}">
                    <a16:creationId xmlns:a16="http://schemas.microsoft.com/office/drawing/2014/main" id="{7A6321E1-58CC-664D-B80B-FCE54DD64A3A}"/>
                  </a:ext>
                </a:extLst>
              </p:cNvPr>
              <p:cNvGrpSpPr/>
              <p:nvPr/>
            </p:nvGrpSpPr>
            <p:grpSpPr>
              <a:xfrm>
                <a:off x="1050583" y="1858615"/>
                <a:ext cx="1432530" cy="1433218"/>
                <a:chOff x="5193682" y="-702710"/>
                <a:chExt cx="3002065" cy="3003508"/>
              </a:xfrm>
            </p:grpSpPr>
            <p:sp>
              <p:nvSpPr>
                <p:cNvPr id="23" name="Freeform: Shape 20">
                  <a:extLst>
                    <a:ext uri="{FF2B5EF4-FFF2-40B4-BE49-F238E27FC236}">
                      <a16:creationId xmlns:a16="http://schemas.microsoft.com/office/drawing/2014/main" id="{E442CA18-7232-4E4E-9B86-341BD577E621}"/>
                    </a:ext>
                  </a:extLst>
                </p:cNvPr>
                <p:cNvSpPr/>
                <p:nvPr/>
              </p:nvSpPr>
              <p:spPr>
                <a:xfrm>
                  <a:off x="6386446" y="-702710"/>
                  <a:ext cx="616541" cy="31953"/>
                </a:xfrm>
                <a:custGeom>
                  <a:avLst/>
                  <a:gdLst>
                    <a:gd name="connsiteX0" fmla="*/ 308270 w 616541"/>
                    <a:gd name="connsiteY0" fmla="*/ 0 h 31953"/>
                    <a:gd name="connsiteX1" fmla="*/ 610923 w 616541"/>
                    <a:gd name="connsiteY1" fmla="*/ 30509 h 31953"/>
                    <a:gd name="connsiteX2" fmla="*/ 616541 w 616541"/>
                    <a:gd name="connsiteY2" fmla="*/ 31953 h 31953"/>
                    <a:gd name="connsiteX3" fmla="*/ 0 w 616541"/>
                    <a:gd name="connsiteY3" fmla="*/ 31953 h 31953"/>
                    <a:gd name="connsiteX4" fmla="*/ 5618 w 616541"/>
                    <a:gd name="connsiteY4" fmla="*/ 30509 h 31953"/>
                    <a:gd name="connsiteX5" fmla="*/ 308270 w 616541"/>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541" h="31953">
                      <a:moveTo>
                        <a:pt x="308270" y="0"/>
                      </a:moveTo>
                      <a:cubicBezTo>
                        <a:pt x="411944" y="0"/>
                        <a:pt x="513163" y="10505"/>
                        <a:pt x="610923" y="30509"/>
                      </a:cubicBezTo>
                      <a:lnTo>
                        <a:pt x="616541" y="31953"/>
                      </a:lnTo>
                      <a:lnTo>
                        <a:pt x="0" y="31953"/>
                      </a:lnTo>
                      <a:lnTo>
                        <a:pt x="5618" y="30509"/>
                      </a:lnTo>
                      <a:cubicBezTo>
                        <a:pt x="103377" y="10505"/>
                        <a:pt x="204597" y="0"/>
                        <a:pt x="308270" y="0"/>
                      </a:cubicBez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1">
                  <a:extLst>
                    <a:ext uri="{FF2B5EF4-FFF2-40B4-BE49-F238E27FC236}">
                      <a16:creationId xmlns:a16="http://schemas.microsoft.com/office/drawing/2014/main" id="{7D00D083-5808-D346-95C0-8AA864AC6A5F}"/>
                    </a:ext>
                  </a:extLst>
                </p:cNvPr>
                <p:cNvSpPr/>
                <p:nvPr/>
              </p:nvSpPr>
              <p:spPr>
                <a:xfrm>
                  <a:off x="6164704" y="-641243"/>
                  <a:ext cx="1060021" cy="36590"/>
                </a:xfrm>
                <a:custGeom>
                  <a:avLst/>
                  <a:gdLst>
                    <a:gd name="connsiteX0" fmla="*/ 106967 w 1060021"/>
                    <a:gd name="connsiteY0" fmla="*/ 0 h 36590"/>
                    <a:gd name="connsiteX1" fmla="*/ 953055 w 1060021"/>
                    <a:gd name="connsiteY1" fmla="*/ 0 h 36590"/>
                    <a:gd name="connsiteX2" fmla="*/ 976580 w 1060021"/>
                    <a:gd name="connsiteY2" fmla="*/ 6049 h 36590"/>
                    <a:gd name="connsiteX3" fmla="*/ 1060021 w 1060021"/>
                    <a:gd name="connsiteY3" fmla="*/ 36590 h 36590"/>
                    <a:gd name="connsiteX4" fmla="*/ 0 w 1060021"/>
                    <a:gd name="connsiteY4" fmla="*/ 36590 h 36590"/>
                    <a:gd name="connsiteX5" fmla="*/ 83441 w 1060021"/>
                    <a:gd name="connsiteY5" fmla="*/ 6049 h 36590"/>
                    <a:gd name="connsiteX6" fmla="*/ 106967 w 106002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021" h="36590">
                      <a:moveTo>
                        <a:pt x="106967" y="0"/>
                      </a:moveTo>
                      <a:lnTo>
                        <a:pt x="953055" y="0"/>
                      </a:lnTo>
                      <a:lnTo>
                        <a:pt x="976580" y="6049"/>
                      </a:lnTo>
                      <a:lnTo>
                        <a:pt x="1060021" y="36590"/>
                      </a:lnTo>
                      <a:lnTo>
                        <a:pt x="0" y="36590"/>
                      </a:lnTo>
                      <a:lnTo>
                        <a:pt x="83441" y="6049"/>
                      </a:lnTo>
                      <a:lnTo>
                        <a:pt x="10696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2">
                  <a:extLst>
                    <a:ext uri="{FF2B5EF4-FFF2-40B4-BE49-F238E27FC236}">
                      <a16:creationId xmlns:a16="http://schemas.microsoft.com/office/drawing/2014/main" id="{C5246296-3D34-304F-AA7C-FABA1997A8AD}"/>
                    </a:ext>
                  </a:extLst>
                </p:cNvPr>
                <p:cNvSpPr/>
                <p:nvPr/>
              </p:nvSpPr>
              <p:spPr>
                <a:xfrm>
                  <a:off x="6014387" y="-575144"/>
                  <a:ext cx="1360654" cy="36590"/>
                </a:xfrm>
                <a:custGeom>
                  <a:avLst/>
                  <a:gdLst>
                    <a:gd name="connsiteX0" fmla="*/ 75955 w 1360654"/>
                    <a:gd name="connsiteY0" fmla="*/ 0 h 36590"/>
                    <a:gd name="connsiteX1" fmla="*/ 1284701 w 1360654"/>
                    <a:gd name="connsiteY1" fmla="*/ 0 h 36590"/>
                    <a:gd name="connsiteX2" fmla="*/ 1360654 w 1360654"/>
                    <a:gd name="connsiteY2" fmla="*/ 36590 h 36590"/>
                    <a:gd name="connsiteX3" fmla="*/ 0 w 1360654"/>
                    <a:gd name="connsiteY3" fmla="*/ 36590 h 36590"/>
                    <a:gd name="connsiteX4" fmla="*/ 75955 w 136065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654" h="36590">
                      <a:moveTo>
                        <a:pt x="75955" y="0"/>
                      </a:moveTo>
                      <a:lnTo>
                        <a:pt x="1284701" y="0"/>
                      </a:lnTo>
                      <a:lnTo>
                        <a:pt x="1360654" y="36590"/>
                      </a:lnTo>
                      <a:lnTo>
                        <a:pt x="0" y="36590"/>
                      </a:lnTo>
                      <a:lnTo>
                        <a:pt x="75955"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3">
                  <a:extLst>
                    <a:ext uri="{FF2B5EF4-FFF2-40B4-BE49-F238E27FC236}">
                      <a16:creationId xmlns:a16="http://schemas.microsoft.com/office/drawing/2014/main" id="{AAA212B8-022C-6E4D-8FBD-ED5B473AF13B}"/>
                    </a:ext>
                  </a:extLst>
                </p:cNvPr>
                <p:cNvSpPr/>
                <p:nvPr/>
              </p:nvSpPr>
              <p:spPr>
                <a:xfrm>
                  <a:off x="5898236" y="-509044"/>
                  <a:ext cx="1592956" cy="36590"/>
                </a:xfrm>
                <a:custGeom>
                  <a:avLst/>
                  <a:gdLst>
                    <a:gd name="connsiteX0" fmla="*/ 60227 w 1592956"/>
                    <a:gd name="connsiteY0" fmla="*/ 0 h 36590"/>
                    <a:gd name="connsiteX1" fmla="*/ 1532730 w 1592956"/>
                    <a:gd name="connsiteY1" fmla="*/ 0 h 36590"/>
                    <a:gd name="connsiteX2" fmla="*/ 1592956 w 1592956"/>
                    <a:gd name="connsiteY2" fmla="*/ 36590 h 36590"/>
                    <a:gd name="connsiteX3" fmla="*/ 0 w 1592956"/>
                    <a:gd name="connsiteY3" fmla="*/ 36590 h 36590"/>
                    <a:gd name="connsiteX4" fmla="*/ 60227 w 159295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56" h="36590">
                      <a:moveTo>
                        <a:pt x="60227" y="0"/>
                      </a:moveTo>
                      <a:lnTo>
                        <a:pt x="1532730" y="0"/>
                      </a:lnTo>
                      <a:lnTo>
                        <a:pt x="1592956" y="36590"/>
                      </a:lnTo>
                      <a:lnTo>
                        <a:pt x="0" y="36590"/>
                      </a:lnTo>
                      <a:lnTo>
                        <a:pt x="6022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4">
                  <a:extLst>
                    <a:ext uri="{FF2B5EF4-FFF2-40B4-BE49-F238E27FC236}">
                      <a16:creationId xmlns:a16="http://schemas.microsoft.com/office/drawing/2014/main" id="{EEEDDBA4-3CF0-A74A-A33F-2191C35626C7}"/>
                    </a:ext>
                  </a:extLst>
                </p:cNvPr>
                <p:cNvSpPr/>
                <p:nvPr/>
              </p:nvSpPr>
              <p:spPr>
                <a:xfrm>
                  <a:off x="5801746" y="-442944"/>
                  <a:ext cx="1785934" cy="36590"/>
                </a:xfrm>
                <a:custGeom>
                  <a:avLst/>
                  <a:gdLst>
                    <a:gd name="connsiteX0" fmla="*/ 48930 w 1785934"/>
                    <a:gd name="connsiteY0" fmla="*/ 0 h 36590"/>
                    <a:gd name="connsiteX1" fmla="*/ 1737005 w 1785934"/>
                    <a:gd name="connsiteY1" fmla="*/ 0 h 36590"/>
                    <a:gd name="connsiteX2" fmla="*/ 1785934 w 1785934"/>
                    <a:gd name="connsiteY2" fmla="*/ 36590 h 36590"/>
                    <a:gd name="connsiteX3" fmla="*/ 0 w 1785934"/>
                    <a:gd name="connsiteY3" fmla="*/ 36590 h 36590"/>
                    <a:gd name="connsiteX4" fmla="*/ 48930 w 17859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4" h="36590">
                      <a:moveTo>
                        <a:pt x="48930" y="0"/>
                      </a:moveTo>
                      <a:lnTo>
                        <a:pt x="1737005" y="0"/>
                      </a:lnTo>
                      <a:lnTo>
                        <a:pt x="1785934" y="36590"/>
                      </a:lnTo>
                      <a:lnTo>
                        <a:pt x="0" y="36590"/>
                      </a:lnTo>
                      <a:lnTo>
                        <a:pt x="4893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5">
                  <a:extLst>
                    <a:ext uri="{FF2B5EF4-FFF2-40B4-BE49-F238E27FC236}">
                      <a16:creationId xmlns:a16="http://schemas.microsoft.com/office/drawing/2014/main" id="{D907A823-04B7-B141-953D-1D03D11FCD56}"/>
                    </a:ext>
                  </a:extLst>
                </p:cNvPr>
                <p:cNvSpPr/>
                <p:nvPr/>
              </p:nvSpPr>
              <p:spPr>
                <a:xfrm>
                  <a:off x="5717979" y="-376845"/>
                  <a:ext cx="1953470" cy="36590"/>
                </a:xfrm>
                <a:custGeom>
                  <a:avLst/>
                  <a:gdLst>
                    <a:gd name="connsiteX0" fmla="*/ 44301 w 1953470"/>
                    <a:gd name="connsiteY0" fmla="*/ 0 h 36590"/>
                    <a:gd name="connsiteX1" fmla="*/ 1909170 w 1953470"/>
                    <a:gd name="connsiteY1" fmla="*/ 0 h 36590"/>
                    <a:gd name="connsiteX2" fmla="*/ 1931979 w 1953470"/>
                    <a:gd name="connsiteY2" fmla="*/ 17057 h 36590"/>
                    <a:gd name="connsiteX3" fmla="*/ 1953470 w 1953470"/>
                    <a:gd name="connsiteY3" fmla="*/ 36590 h 36590"/>
                    <a:gd name="connsiteX4" fmla="*/ 0 w 1953470"/>
                    <a:gd name="connsiteY4" fmla="*/ 36590 h 36590"/>
                    <a:gd name="connsiteX5" fmla="*/ 21490 w 1953470"/>
                    <a:gd name="connsiteY5" fmla="*/ 17057 h 36590"/>
                    <a:gd name="connsiteX6" fmla="*/ 44301 w 19534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470" h="36590">
                      <a:moveTo>
                        <a:pt x="44301" y="0"/>
                      </a:moveTo>
                      <a:lnTo>
                        <a:pt x="1909170" y="0"/>
                      </a:lnTo>
                      <a:lnTo>
                        <a:pt x="1931979" y="17057"/>
                      </a:lnTo>
                      <a:lnTo>
                        <a:pt x="1953470" y="36590"/>
                      </a:lnTo>
                      <a:lnTo>
                        <a:pt x="0" y="36590"/>
                      </a:lnTo>
                      <a:lnTo>
                        <a:pt x="21490" y="17057"/>
                      </a:lnTo>
                      <a:lnTo>
                        <a:pt x="44301"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6">
                  <a:extLst>
                    <a:ext uri="{FF2B5EF4-FFF2-40B4-BE49-F238E27FC236}">
                      <a16:creationId xmlns:a16="http://schemas.microsoft.com/office/drawing/2014/main" id="{2C738F31-98AC-DC4B-9327-F4C9790AA16C}"/>
                    </a:ext>
                  </a:extLst>
                </p:cNvPr>
                <p:cNvSpPr/>
                <p:nvPr/>
              </p:nvSpPr>
              <p:spPr>
                <a:xfrm>
                  <a:off x="5645254" y="-310745"/>
                  <a:ext cx="2098925" cy="36590"/>
                </a:xfrm>
                <a:custGeom>
                  <a:avLst/>
                  <a:gdLst>
                    <a:gd name="connsiteX0" fmla="*/ 40258 w 2098925"/>
                    <a:gd name="connsiteY0" fmla="*/ 0 h 36590"/>
                    <a:gd name="connsiteX1" fmla="*/ 2058668 w 2098925"/>
                    <a:gd name="connsiteY1" fmla="*/ 0 h 36590"/>
                    <a:gd name="connsiteX2" fmla="*/ 2098925 w 2098925"/>
                    <a:gd name="connsiteY2" fmla="*/ 36590 h 36590"/>
                    <a:gd name="connsiteX3" fmla="*/ 0 w 2098925"/>
                    <a:gd name="connsiteY3" fmla="*/ 36590 h 36590"/>
                    <a:gd name="connsiteX4" fmla="*/ 40258 w 209892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925" h="36590">
                      <a:moveTo>
                        <a:pt x="40258" y="0"/>
                      </a:moveTo>
                      <a:lnTo>
                        <a:pt x="2058668" y="0"/>
                      </a:lnTo>
                      <a:lnTo>
                        <a:pt x="2098925" y="36590"/>
                      </a:lnTo>
                      <a:lnTo>
                        <a:pt x="0" y="36590"/>
                      </a:lnTo>
                      <a:lnTo>
                        <a:pt x="4025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7">
                  <a:extLst>
                    <a:ext uri="{FF2B5EF4-FFF2-40B4-BE49-F238E27FC236}">
                      <a16:creationId xmlns:a16="http://schemas.microsoft.com/office/drawing/2014/main" id="{D44E5B25-B251-4E46-A66A-8E9683D2EC62}"/>
                    </a:ext>
                  </a:extLst>
                </p:cNvPr>
                <p:cNvSpPr/>
                <p:nvPr/>
              </p:nvSpPr>
              <p:spPr>
                <a:xfrm>
                  <a:off x="5583018" y="-244645"/>
                  <a:ext cx="2223399" cy="36590"/>
                </a:xfrm>
                <a:custGeom>
                  <a:avLst/>
                  <a:gdLst>
                    <a:gd name="connsiteX0" fmla="*/ 33254 w 2223399"/>
                    <a:gd name="connsiteY0" fmla="*/ 0 h 36590"/>
                    <a:gd name="connsiteX1" fmla="*/ 2190145 w 2223399"/>
                    <a:gd name="connsiteY1" fmla="*/ 0 h 36590"/>
                    <a:gd name="connsiteX2" fmla="*/ 2223399 w 2223399"/>
                    <a:gd name="connsiteY2" fmla="*/ 36590 h 36590"/>
                    <a:gd name="connsiteX3" fmla="*/ 0 w 2223399"/>
                    <a:gd name="connsiteY3" fmla="*/ 36590 h 36590"/>
                    <a:gd name="connsiteX4" fmla="*/ 33254 w 222339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399" h="36590">
                      <a:moveTo>
                        <a:pt x="33254" y="0"/>
                      </a:moveTo>
                      <a:lnTo>
                        <a:pt x="2190145" y="0"/>
                      </a:lnTo>
                      <a:lnTo>
                        <a:pt x="2223399" y="36590"/>
                      </a:lnTo>
                      <a:lnTo>
                        <a:pt x="0" y="36590"/>
                      </a:lnTo>
                      <a:lnTo>
                        <a:pt x="3325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8">
                  <a:extLst>
                    <a:ext uri="{FF2B5EF4-FFF2-40B4-BE49-F238E27FC236}">
                      <a16:creationId xmlns:a16="http://schemas.microsoft.com/office/drawing/2014/main" id="{644643C8-1A2B-3443-BA76-220ED3E0D21A}"/>
                    </a:ext>
                  </a:extLst>
                </p:cNvPr>
                <p:cNvSpPr/>
                <p:nvPr/>
              </p:nvSpPr>
              <p:spPr>
                <a:xfrm>
                  <a:off x="5525236" y="-178541"/>
                  <a:ext cx="2338957" cy="36590"/>
                </a:xfrm>
                <a:custGeom>
                  <a:avLst/>
                  <a:gdLst>
                    <a:gd name="connsiteX0" fmla="*/ 30957 w 2338957"/>
                    <a:gd name="connsiteY0" fmla="*/ 0 h 36590"/>
                    <a:gd name="connsiteX1" fmla="*/ 2308000 w 2338957"/>
                    <a:gd name="connsiteY1" fmla="*/ 0 h 36590"/>
                    <a:gd name="connsiteX2" fmla="*/ 2328291 w 2338957"/>
                    <a:gd name="connsiteY2" fmla="*/ 22327 h 36590"/>
                    <a:gd name="connsiteX3" fmla="*/ 2338957 w 2338957"/>
                    <a:gd name="connsiteY3" fmla="*/ 36590 h 36590"/>
                    <a:gd name="connsiteX4" fmla="*/ 0 w 2338957"/>
                    <a:gd name="connsiteY4" fmla="*/ 36590 h 36590"/>
                    <a:gd name="connsiteX5" fmla="*/ 10665 w 2338957"/>
                    <a:gd name="connsiteY5" fmla="*/ 22327 h 36590"/>
                    <a:gd name="connsiteX6" fmla="*/ 30957 w 233895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957" h="36590">
                      <a:moveTo>
                        <a:pt x="30957" y="0"/>
                      </a:moveTo>
                      <a:lnTo>
                        <a:pt x="2308000" y="0"/>
                      </a:lnTo>
                      <a:lnTo>
                        <a:pt x="2328291" y="22327"/>
                      </a:lnTo>
                      <a:lnTo>
                        <a:pt x="2338957" y="36590"/>
                      </a:lnTo>
                      <a:lnTo>
                        <a:pt x="0" y="36590"/>
                      </a:lnTo>
                      <a:lnTo>
                        <a:pt x="10665" y="22327"/>
                      </a:lnTo>
                      <a:lnTo>
                        <a:pt x="3095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9">
                  <a:extLst>
                    <a:ext uri="{FF2B5EF4-FFF2-40B4-BE49-F238E27FC236}">
                      <a16:creationId xmlns:a16="http://schemas.microsoft.com/office/drawing/2014/main" id="{92D965B0-E24C-6249-8552-07D382D12397}"/>
                    </a:ext>
                  </a:extLst>
                </p:cNvPr>
                <p:cNvSpPr/>
                <p:nvPr/>
              </p:nvSpPr>
              <p:spPr>
                <a:xfrm>
                  <a:off x="5475810" y="-112442"/>
                  <a:ext cx="2437812" cy="36590"/>
                </a:xfrm>
                <a:custGeom>
                  <a:avLst/>
                  <a:gdLst>
                    <a:gd name="connsiteX0" fmla="*/ 27360 w 2437812"/>
                    <a:gd name="connsiteY0" fmla="*/ 0 h 36590"/>
                    <a:gd name="connsiteX1" fmla="*/ 2410451 w 2437812"/>
                    <a:gd name="connsiteY1" fmla="*/ 0 h 36590"/>
                    <a:gd name="connsiteX2" fmla="*/ 2437812 w 2437812"/>
                    <a:gd name="connsiteY2" fmla="*/ 36590 h 36590"/>
                    <a:gd name="connsiteX3" fmla="*/ 0 w 2437812"/>
                    <a:gd name="connsiteY3" fmla="*/ 36590 h 36590"/>
                    <a:gd name="connsiteX4" fmla="*/ 27360 w 243781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12" h="36590">
                      <a:moveTo>
                        <a:pt x="27360" y="0"/>
                      </a:moveTo>
                      <a:lnTo>
                        <a:pt x="2410451" y="0"/>
                      </a:lnTo>
                      <a:lnTo>
                        <a:pt x="2437812" y="36590"/>
                      </a:lnTo>
                      <a:lnTo>
                        <a:pt x="0" y="36590"/>
                      </a:lnTo>
                      <a:lnTo>
                        <a:pt x="2736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0">
                  <a:extLst>
                    <a:ext uri="{FF2B5EF4-FFF2-40B4-BE49-F238E27FC236}">
                      <a16:creationId xmlns:a16="http://schemas.microsoft.com/office/drawing/2014/main" id="{9771C7BB-60EE-5F4E-882F-05C062DE6EF1}"/>
                    </a:ext>
                  </a:extLst>
                </p:cNvPr>
                <p:cNvSpPr/>
                <p:nvPr/>
              </p:nvSpPr>
              <p:spPr>
                <a:xfrm>
                  <a:off x="5430707" y="-46342"/>
                  <a:ext cx="2528015" cy="36590"/>
                </a:xfrm>
                <a:custGeom>
                  <a:avLst/>
                  <a:gdLst>
                    <a:gd name="connsiteX0" fmla="*/ 23033 w 2528015"/>
                    <a:gd name="connsiteY0" fmla="*/ 0 h 36590"/>
                    <a:gd name="connsiteX1" fmla="*/ 2504982 w 2528015"/>
                    <a:gd name="connsiteY1" fmla="*/ 0 h 36590"/>
                    <a:gd name="connsiteX2" fmla="*/ 2509270 w 2528015"/>
                    <a:gd name="connsiteY2" fmla="*/ 5735 h 36590"/>
                    <a:gd name="connsiteX3" fmla="*/ 2528015 w 2528015"/>
                    <a:gd name="connsiteY3" fmla="*/ 36590 h 36590"/>
                    <a:gd name="connsiteX4" fmla="*/ 0 w 2528015"/>
                    <a:gd name="connsiteY4" fmla="*/ 36590 h 36590"/>
                    <a:gd name="connsiteX5" fmla="*/ 18744 w 2528015"/>
                    <a:gd name="connsiteY5" fmla="*/ 5735 h 36590"/>
                    <a:gd name="connsiteX6" fmla="*/ 23033 w 252801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015" h="36590">
                      <a:moveTo>
                        <a:pt x="23033" y="0"/>
                      </a:moveTo>
                      <a:lnTo>
                        <a:pt x="2504982" y="0"/>
                      </a:lnTo>
                      <a:lnTo>
                        <a:pt x="2509270" y="5735"/>
                      </a:lnTo>
                      <a:lnTo>
                        <a:pt x="2528015" y="36590"/>
                      </a:lnTo>
                      <a:lnTo>
                        <a:pt x="0" y="36590"/>
                      </a:lnTo>
                      <a:lnTo>
                        <a:pt x="18744" y="5735"/>
                      </a:lnTo>
                      <a:lnTo>
                        <a:pt x="23033"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1">
                  <a:extLst>
                    <a:ext uri="{FF2B5EF4-FFF2-40B4-BE49-F238E27FC236}">
                      <a16:creationId xmlns:a16="http://schemas.microsoft.com/office/drawing/2014/main" id="{01E95145-7735-0B44-A6BE-6C135B7B256E}"/>
                    </a:ext>
                  </a:extLst>
                </p:cNvPr>
                <p:cNvSpPr/>
                <p:nvPr/>
              </p:nvSpPr>
              <p:spPr>
                <a:xfrm>
                  <a:off x="5390551" y="19758"/>
                  <a:ext cx="2608327" cy="36590"/>
                </a:xfrm>
                <a:custGeom>
                  <a:avLst/>
                  <a:gdLst>
                    <a:gd name="connsiteX0" fmla="*/ 22228 w 2608327"/>
                    <a:gd name="connsiteY0" fmla="*/ 0 h 36590"/>
                    <a:gd name="connsiteX1" fmla="*/ 2586098 w 2608327"/>
                    <a:gd name="connsiteY1" fmla="*/ 0 h 36590"/>
                    <a:gd name="connsiteX2" fmla="*/ 2608327 w 2608327"/>
                    <a:gd name="connsiteY2" fmla="*/ 36590 h 36590"/>
                    <a:gd name="connsiteX3" fmla="*/ 0 w 2608327"/>
                    <a:gd name="connsiteY3" fmla="*/ 36590 h 36590"/>
                    <a:gd name="connsiteX4" fmla="*/ 22228 w 26083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27" h="36590">
                      <a:moveTo>
                        <a:pt x="22228" y="0"/>
                      </a:moveTo>
                      <a:lnTo>
                        <a:pt x="2586098" y="0"/>
                      </a:lnTo>
                      <a:lnTo>
                        <a:pt x="2608327" y="36590"/>
                      </a:lnTo>
                      <a:lnTo>
                        <a:pt x="0" y="36590"/>
                      </a:lnTo>
                      <a:lnTo>
                        <a:pt x="2222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2">
                  <a:extLst>
                    <a:ext uri="{FF2B5EF4-FFF2-40B4-BE49-F238E27FC236}">
                      <a16:creationId xmlns:a16="http://schemas.microsoft.com/office/drawing/2014/main" id="{E2797A7D-6065-B94E-8DB1-FA7F7CAED390}"/>
                    </a:ext>
                  </a:extLst>
                </p:cNvPr>
                <p:cNvSpPr/>
                <p:nvPr/>
              </p:nvSpPr>
              <p:spPr>
                <a:xfrm>
                  <a:off x="5355328" y="85857"/>
                  <a:ext cx="2678772" cy="36590"/>
                </a:xfrm>
                <a:custGeom>
                  <a:avLst/>
                  <a:gdLst>
                    <a:gd name="connsiteX0" fmla="*/ 17626 w 2678772"/>
                    <a:gd name="connsiteY0" fmla="*/ 0 h 36590"/>
                    <a:gd name="connsiteX1" fmla="*/ 2661146 w 2678772"/>
                    <a:gd name="connsiteY1" fmla="*/ 0 h 36590"/>
                    <a:gd name="connsiteX2" fmla="*/ 2678772 w 2678772"/>
                    <a:gd name="connsiteY2" fmla="*/ 36590 h 36590"/>
                    <a:gd name="connsiteX3" fmla="*/ 0 w 2678772"/>
                    <a:gd name="connsiteY3" fmla="*/ 36590 h 36590"/>
                    <a:gd name="connsiteX4" fmla="*/ 17626 w 267877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772" h="36590">
                      <a:moveTo>
                        <a:pt x="17626" y="0"/>
                      </a:moveTo>
                      <a:lnTo>
                        <a:pt x="2661146" y="0"/>
                      </a:lnTo>
                      <a:lnTo>
                        <a:pt x="2678772"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3">
                  <a:extLst>
                    <a:ext uri="{FF2B5EF4-FFF2-40B4-BE49-F238E27FC236}">
                      <a16:creationId xmlns:a16="http://schemas.microsoft.com/office/drawing/2014/main" id="{ACF80DE3-3140-A04E-B9F8-18BD52450C18}"/>
                    </a:ext>
                  </a:extLst>
                </p:cNvPr>
                <p:cNvSpPr/>
                <p:nvPr/>
              </p:nvSpPr>
              <p:spPr>
                <a:xfrm>
                  <a:off x="5323485" y="151957"/>
                  <a:ext cx="2742458" cy="36590"/>
                </a:xfrm>
                <a:custGeom>
                  <a:avLst/>
                  <a:gdLst>
                    <a:gd name="connsiteX0" fmla="*/ 17626 w 2742458"/>
                    <a:gd name="connsiteY0" fmla="*/ 0 h 36590"/>
                    <a:gd name="connsiteX1" fmla="*/ 2724832 w 2742458"/>
                    <a:gd name="connsiteY1" fmla="*/ 0 h 36590"/>
                    <a:gd name="connsiteX2" fmla="*/ 2742458 w 2742458"/>
                    <a:gd name="connsiteY2" fmla="*/ 36590 h 36590"/>
                    <a:gd name="connsiteX3" fmla="*/ 0 w 2742458"/>
                    <a:gd name="connsiteY3" fmla="*/ 36590 h 36590"/>
                    <a:gd name="connsiteX4" fmla="*/ 17626 w 27424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8" h="36590">
                      <a:moveTo>
                        <a:pt x="17626" y="0"/>
                      </a:moveTo>
                      <a:lnTo>
                        <a:pt x="2724832" y="0"/>
                      </a:lnTo>
                      <a:lnTo>
                        <a:pt x="2742458"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4">
                  <a:extLst>
                    <a:ext uri="{FF2B5EF4-FFF2-40B4-BE49-F238E27FC236}">
                      <a16:creationId xmlns:a16="http://schemas.microsoft.com/office/drawing/2014/main" id="{82C4BDC3-5717-3C4E-964F-CDBD2460AAFB}"/>
                    </a:ext>
                  </a:extLst>
                </p:cNvPr>
                <p:cNvSpPr/>
                <p:nvPr/>
              </p:nvSpPr>
              <p:spPr>
                <a:xfrm>
                  <a:off x="5296294" y="218057"/>
                  <a:ext cx="2796844" cy="36590"/>
                </a:xfrm>
                <a:custGeom>
                  <a:avLst/>
                  <a:gdLst>
                    <a:gd name="connsiteX0" fmla="*/ 13392 w 2796844"/>
                    <a:gd name="connsiteY0" fmla="*/ 0 h 36590"/>
                    <a:gd name="connsiteX1" fmla="*/ 2783453 w 2796844"/>
                    <a:gd name="connsiteY1" fmla="*/ 0 h 36590"/>
                    <a:gd name="connsiteX2" fmla="*/ 2796844 w 2796844"/>
                    <a:gd name="connsiteY2" fmla="*/ 36590 h 36590"/>
                    <a:gd name="connsiteX3" fmla="*/ 0 w 2796844"/>
                    <a:gd name="connsiteY3" fmla="*/ 36590 h 36590"/>
                    <a:gd name="connsiteX4" fmla="*/ 13392 w 27968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844" h="36590">
                      <a:moveTo>
                        <a:pt x="13392" y="0"/>
                      </a:moveTo>
                      <a:lnTo>
                        <a:pt x="2783453" y="0"/>
                      </a:lnTo>
                      <a:lnTo>
                        <a:pt x="2796844"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5">
                  <a:extLst>
                    <a:ext uri="{FF2B5EF4-FFF2-40B4-BE49-F238E27FC236}">
                      <a16:creationId xmlns:a16="http://schemas.microsoft.com/office/drawing/2014/main" id="{620E45F3-9605-6744-9739-8773C7170FE7}"/>
                    </a:ext>
                  </a:extLst>
                </p:cNvPr>
                <p:cNvSpPr/>
                <p:nvPr/>
              </p:nvSpPr>
              <p:spPr>
                <a:xfrm>
                  <a:off x="5272101" y="284156"/>
                  <a:ext cx="2845227" cy="36590"/>
                </a:xfrm>
                <a:custGeom>
                  <a:avLst/>
                  <a:gdLst>
                    <a:gd name="connsiteX0" fmla="*/ 13392 w 2845227"/>
                    <a:gd name="connsiteY0" fmla="*/ 0 h 36590"/>
                    <a:gd name="connsiteX1" fmla="*/ 2831835 w 2845227"/>
                    <a:gd name="connsiteY1" fmla="*/ 0 h 36590"/>
                    <a:gd name="connsiteX2" fmla="*/ 2845227 w 2845227"/>
                    <a:gd name="connsiteY2" fmla="*/ 36590 h 36590"/>
                    <a:gd name="connsiteX3" fmla="*/ 0 w 2845227"/>
                    <a:gd name="connsiteY3" fmla="*/ 36590 h 36590"/>
                    <a:gd name="connsiteX4" fmla="*/ 13392 w 28452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27" h="36590">
                      <a:moveTo>
                        <a:pt x="13392" y="0"/>
                      </a:moveTo>
                      <a:lnTo>
                        <a:pt x="2831835" y="0"/>
                      </a:lnTo>
                      <a:lnTo>
                        <a:pt x="2845227"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6">
                  <a:extLst>
                    <a:ext uri="{FF2B5EF4-FFF2-40B4-BE49-F238E27FC236}">
                      <a16:creationId xmlns:a16="http://schemas.microsoft.com/office/drawing/2014/main" id="{F2DF124B-CFBD-3548-BB1F-C8B1FEA7A77E}"/>
                    </a:ext>
                  </a:extLst>
                </p:cNvPr>
                <p:cNvSpPr/>
                <p:nvPr/>
              </p:nvSpPr>
              <p:spPr>
                <a:xfrm>
                  <a:off x="5251655" y="350256"/>
                  <a:ext cx="2886125" cy="36590"/>
                </a:xfrm>
                <a:custGeom>
                  <a:avLst/>
                  <a:gdLst>
                    <a:gd name="connsiteX0" fmla="*/ 9647 w 2886125"/>
                    <a:gd name="connsiteY0" fmla="*/ 0 h 36590"/>
                    <a:gd name="connsiteX1" fmla="*/ 2876477 w 2886125"/>
                    <a:gd name="connsiteY1" fmla="*/ 0 h 36590"/>
                    <a:gd name="connsiteX2" fmla="*/ 2877282 w 2886125"/>
                    <a:gd name="connsiteY2" fmla="*/ 2199 h 36590"/>
                    <a:gd name="connsiteX3" fmla="*/ 2886125 w 2886125"/>
                    <a:gd name="connsiteY3" fmla="*/ 36590 h 36590"/>
                    <a:gd name="connsiteX4" fmla="*/ 0 w 2886125"/>
                    <a:gd name="connsiteY4" fmla="*/ 36590 h 36590"/>
                    <a:gd name="connsiteX5" fmla="*/ 8842 w 2886125"/>
                    <a:gd name="connsiteY5" fmla="*/ 2199 h 36590"/>
                    <a:gd name="connsiteX6" fmla="*/ 9647 w 288612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125" h="36590">
                      <a:moveTo>
                        <a:pt x="9647" y="0"/>
                      </a:moveTo>
                      <a:lnTo>
                        <a:pt x="2876477" y="0"/>
                      </a:lnTo>
                      <a:lnTo>
                        <a:pt x="2877282" y="2199"/>
                      </a:lnTo>
                      <a:lnTo>
                        <a:pt x="2886125" y="36590"/>
                      </a:lnTo>
                      <a:lnTo>
                        <a:pt x="0" y="36590"/>
                      </a:lnTo>
                      <a:lnTo>
                        <a:pt x="8842" y="2199"/>
                      </a:lnTo>
                      <a:lnTo>
                        <a:pt x="96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7">
                  <a:extLst>
                    <a:ext uri="{FF2B5EF4-FFF2-40B4-BE49-F238E27FC236}">
                      <a16:creationId xmlns:a16="http://schemas.microsoft.com/office/drawing/2014/main" id="{7DEE1F60-A9CF-EE46-8092-09B9F85A086D}"/>
                    </a:ext>
                  </a:extLst>
                </p:cNvPr>
                <p:cNvSpPr/>
                <p:nvPr/>
              </p:nvSpPr>
              <p:spPr>
                <a:xfrm>
                  <a:off x="5234654" y="416356"/>
                  <a:ext cx="2920118" cy="36590"/>
                </a:xfrm>
                <a:custGeom>
                  <a:avLst/>
                  <a:gdLst>
                    <a:gd name="connsiteX0" fmla="*/ 9409 w 2920118"/>
                    <a:gd name="connsiteY0" fmla="*/ 0 h 36590"/>
                    <a:gd name="connsiteX1" fmla="*/ 2910710 w 2920118"/>
                    <a:gd name="connsiteY1" fmla="*/ 0 h 36590"/>
                    <a:gd name="connsiteX2" fmla="*/ 2920118 w 2920118"/>
                    <a:gd name="connsiteY2" fmla="*/ 36590 h 36590"/>
                    <a:gd name="connsiteX3" fmla="*/ 0 w 2920118"/>
                    <a:gd name="connsiteY3" fmla="*/ 36590 h 36590"/>
                    <a:gd name="connsiteX4" fmla="*/ 9409 w 292011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118" h="36590">
                      <a:moveTo>
                        <a:pt x="9409" y="0"/>
                      </a:moveTo>
                      <a:lnTo>
                        <a:pt x="2910710" y="0"/>
                      </a:lnTo>
                      <a:lnTo>
                        <a:pt x="2920118" y="36590"/>
                      </a:lnTo>
                      <a:lnTo>
                        <a:pt x="0" y="36590"/>
                      </a:lnTo>
                      <a:lnTo>
                        <a:pt x="940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38">
                  <a:extLst>
                    <a:ext uri="{FF2B5EF4-FFF2-40B4-BE49-F238E27FC236}">
                      <a16:creationId xmlns:a16="http://schemas.microsoft.com/office/drawing/2014/main" id="{105D8C6B-D76A-AB4E-A5F8-51964D0640E5}"/>
                    </a:ext>
                  </a:extLst>
                </p:cNvPr>
                <p:cNvSpPr/>
                <p:nvPr/>
              </p:nvSpPr>
              <p:spPr>
                <a:xfrm>
                  <a:off x="5220026" y="482460"/>
                  <a:ext cx="2949370" cy="36590"/>
                </a:xfrm>
                <a:custGeom>
                  <a:avLst/>
                  <a:gdLst>
                    <a:gd name="connsiteX0" fmla="*/ 7039 w 2949370"/>
                    <a:gd name="connsiteY0" fmla="*/ 0 h 36590"/>
                    <a:gd name="connsiteX1" fmla="*/ 2942332 w 2949370"/>
                    <a:gd name="connsiteY1" fmla="*/ 0 h 36590"/>
                    <a:gd name="connsiteX2" fmla="*/ 2945910 w 2949370"/>
                    <a:gd name="connsiteY2" fmla="*/ 13918 h 36590"/>
                    <a:gd name="connsiteX3" fmla="*/ 2949370 w 2949370"/>
                    <a:gd name="connsiteY3" fmla="*/ 36590 h 36590"/>
                    <a:gd name="connsiteX4" fmla="*/ 0 w 2949370"/>
                    <a:gd name="connsiteY4" fmla="*/ 36590 h 36590"/>
                    <a:gd name="connsiteX5" fmla="*/ 3460 w 2949370"/>
                    <a:gd name="connsiteY5" fmla="*/ 13918 h 36590"/>
                    <a:gd name="connsiteX6" fmla="*/ 7039 w 29493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370" h="36590">
                      <a:moveTo>
                        <a:pt x="7039" y="0"/>
                      </a:moveTo>
                      <a:lnTo>
                        <a:pt x="2942332" y="0"/>
                      </a:lnTo>
                      <a:lnTo>
                        <a:pt x="2945910" y="13918"/>
                      </a:lnTo>
                      <a:lnTo>
                        <a:pt x="2949370" y="36590"/>
                      </a:lnTo>
                      <a:lnTo>
                        <a:pt x="0" y="36590"/>
                      </a:lnTo>
                      <a:lnTo>
                        <a:pt x="3460" y="13918"/>
                      </a:lnTo>
                      <a:lnTo>
                        <a:pt x="703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39">
                  <a:extLst>
                    <a:ext uri="{FF2B5EF4-FFF2-40B4-BE49-F238E27FC236}">
                      <a16:creationId xmlns:a16="http://schemas.microsoft.com/office/drawing/2014/main" id="{FD69623D-15E0-E944-8E4D-CD06E517B0B0}"/>
                    </a:ext>
                  </a:extLst>
                </p:cNvPr>
                <p:cNvSpPr/>
                <p:nvPr/>
              </p:nvSpPr>
              <p:spPr>
                <a:xfrm>
                  <a:off x="5209939" y="548559"/>
                  <a:ext cx="2969548" cy="36590"/>
                </a:xfrm>
                <a:custGeom>
                  <a:avLst/>
                  <a:gdLst>
                    <a:gd name="connsiteX0" fmla="*/ 5584 w 2969548"/>
                    <a:gd name="connsiteY0" fmla="*/ 0 h 36590"/>
                    <a:gd name="connsiteX1" fmla="*/ 2963964 w 2969548"/>
                    <a:gd name="connsiteY1" fmla="*/ 0 h 36590"/>
                    <a:gd name="connsiteX2" fmla="*/ 2969548 w 2969548"/>
                    <a:gd name="connsiteY2" fmla="*/ 36590 h 36590"/>
                    <a:gd name="connsiteX3" fmla="*/ 0 w 2969548"/>
                    <a:gd name="connsiteY3" fmla="*/ 36590 h 36590"/>
                    <a:gd name="connsiteX4" fmla="*/ 5584 w 296954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548" h="36590">
                      <a:moveTo>
                        <a:pt x="5584" y="0"/>
                      </a:moveTo>
                      <a:lnTo>
                        <a:pt x="2963964" y="0"/>
                      </a:lnTo>
                      <a:lnTo>
                        <a:pt x="2969548" y="36590"/>
                      </a:lnTo>
                      <a:lnTo>
                        <a:pt x="0" y="36590"/>
                      </a:lnTo>
                      <a:lnTo>
                        <a:pt x="558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0">
                  <a:extLst>
                    <a:ext uri="{FF2B5EF4-FFF2-40B4-BE49-F238E27FC236}">
                      <a16:creationId xmlns:a16="http://schemas.microsoft.com/office/drawing/2014/main" id="{49BAAAA3-EE13-A246-A4BF-FD8096D8C72B}"/>
                    </a:ext>
                  </a:extLst>
                </p:cNvPr>
                <p:cNvSpPr/>
                <p:nvPr/>
              </p:nvSpPr>
              <p:spPr>
                <a:xfrm>
                  <a:off x="5200440" y="614659"/>
                  <a:ext cx="2988546" cy="36590"/>
                </a:xfrm>
                <a:custGeom>
                  <a:avLst/>
                  <a:gdLst>
                    <a:gd name="connsiteX0" fmla="*/ 4997 w 2988546"/>
                    <a:gd name="connsiteY0" fmla="*/ 0 h 36590"/>
                    <a:gd name="connsiteX1" fmla="*/ 2983551 w 2988546"/>
                    <a:gd name="connsiteY1" fmla="*/ 0 h 36590"/>
                    <a:gd name="connsiteX2" fmla="*/ 2988255 w 2988546"/>
                    <a:gd name="connsiteY2" fmla="*/ 30827 h 36590"/>
                    <a:gd name="connsiteX3" fmla="*/ 2988546 w 2988546"/>
                    <a:gd name="connsiteY3" fmla="*/ 36590 h 36590"/>
                    <a:gd name="connsiteX4" fmla="*/ 0 w 2988546"/>
                    <a:gd name="connsiteY4" fmla="*/ 36590 h 36590"/>
                    <a:gd name="connsiteX5" fmla="*/ 291 w 2988546"/>
                    <a:gd name="connsiteY5" fmla="*/ 30827 h 36590"/>
                    <a:gd name="connsiteX6" fmla="*/ 4997 w 2988546"/>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546" h="36590">
                      <a:moveTo>
                        <a:pt x="4997" y="0"/>
                      </a:moveTo>
                      <a:lnTo>
                        <a:pt x="2983551" y="0"/>
                      </a:lnTo>
                      <a:lnTo>
                        <a:pt x="2988255" y="30827"/>
                      </a:lnTo>
                      <a:lnTo>
                        <a:pt x="2988546" y="36590"/>
                      </a:lnTo>
                      <a:lnTo>
                        <a:pt x="0" y="36590"/>
                      </a:lnTo>
                      <a:lnTo>
                        <a:pt x="291" y="30827"/>
                      </a:lnTo>
                      <a:lnTo>
                        <a:pt x="499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1">
                  <a:extLst>
                    <a:ext uri="{FF2B5EF4-FFF2-40B4-BE49-F238E27FC236}">
                      <a16:creationId xmlns:a16="http://schemas.microsoft.com/office/drawing/2014/main" id="{310E40A7-FD81-024F-8699-4CA1F6EFF7D9}"/>
                    </a:ext>
                  </a:extLst>
                </p:cNvPr>
                <p:cNvSpPr/>
                <p:nvPr/>
              </p:nvSpPr>
              <p:spPr>
                <a:xfrm>
                  <a:off x="5197104" y="680759"/>
                  <a:ext cx="2995224" cy="36590"/>
                </a:xfrm>
                <a:custGeom>
                  <a:avLst/>
                  <a:gdLst>
                    <a:gd name="connsiteX0" fmla="*/ 1848 w 2995224"/>
                    <a:gd name="connsiteY0" fmla="*/ 0 h 36590"/>
                    <a:gd name="connsiteX1" fmla="*/ 2993377 w 2995224"/>
                    <a:gd name="connsiteY1" fmla="*/ 0 h 36590"/>
                    <a:gd name="connsiteX2" fmla="*/ 2995224 w 2995224"/>
                    <a:gd name="connsiteY2" fmla="*/ 36590 h 36590"/>
                    <a:gd name="connsiteX3" fmla="*/ 0 w 2995224"/>
                    <a:gd name="connsiteY3" fmla="*/ 36590 h 36590"/>
                    <a:gd name="connsiteX4" fmla="*/ 1848 w 299522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24" h="36590">
                      <a:moveTo>
                        <a:pt x="1848" y="0"/>
                      </a:moveTo>
                      <a:lnTo>
                        <a:pt x="2993377" y="0"/>
                      </a:lnTo>
                      <a:lnTo>
                        <a:pt x="2995224" y="36590"/>
                      </a:lnTo>
                      <a:lnTo>
                        <a:pt x="0" y="36590"/>
                      </a:lnTo>
                      <a:lnTo>
                        <a:pt x="184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2">
                  <a:extLst>
                    <a:ext uri="{FF2B5EF4-FFF2-40B4-BE49-F238E27FC236}">
                      <a16:creationId xmlns:a16="http://schemas.microsoft.com/office/drawing/2014/main" id="{B9AC722B-5CD5-1F40-B5DC-FF5A8D1AA404}"/>
                    </a:ext>
                  </a:extLst>
                </p:cNvPr>
                <p:cNvSpPr/>
                <p:nvPr/>
              </p:nvSpPr>
              <p:spPr>
                <a:xfrm>
                  <a:off x="5193768" y="746858"/>
                  <a:ext cx="3001897" cy="36590"/>
                </a:xfrm>
                <a:custGeom>
                  <a:avLst/>
                  <a:gdLst>
                    <a:gd name="connsiteX0" fmla="*/ 1847 w 3001897"/>
                    <a:gd name="connsiteY0" fmla="*/ 0 h 36590"/>
                    <a:gd name="connsiteX1" fmla="*/ 3000049 w 3001897"/>
                    <a:gd name="connsiteY1" fmla="*/ 0 h 36590"/>
                    <a:gd name="connsiteX2" fmla="*/ 3001897 w 3001897"/>
                    <a:gd name="connsiteY2" fmla="*/ 36590 h 36590"/>
                    <a:gd name="connsiteX3" fmla="*/ 0 w 3001897"/>
                    <a:gd name="connsiteY3" fmla="*/ 36590 h 36590"/>
                    <a:gd name="connsiteX4" fmla="*/ 1847 w 300189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897" h="36590">
                      <a:moveTo>
                        <a:pt x="1847" y="0"/>
                      </a:moveTo>
                      <a:lnTo>
                        <a:pt x="3000049" y="0"/>
                      </a:lnTo>
                      <a:lnTo>
                        <a:pt x="3001897" y="36590"/>
                      </a:lnTo>
                      <a:lnTo>
                        <a:pt x="0" y="36590"/>
                      </a:lnTo>
                      <a:lnTo>
                        <a:pt x="18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3">
                  <a:extLst>
                    <a:ext uri="{FF2B5EF4-FFF2-40B4-BE49-F238E27FC236}">
                      <a16:creationId xmlns:a16="http://schemas.microsoft.com/office/drawing/2014/main" id="{653E9722-28CE-1F48-BE85-C03E2EA5D9A1}"/>
                    </a:ext>
                  </a:extLst>
                </p:cNvPr>
                <p:cNvSpPr/>
                <p:nvPr/>
              </p:nvSpPr>
              <p:spPr>
                <a:xfrm>
                  <a:off x="5193682" y="812958"/>
                  <a:ext cx="3002065" cy="36590"/>
                </a:xfrm>
                <a:custGeom>
                  <a:avLst/>
                  <a:gdLst>
                    <a:gd name="connsiteX0" fmla="*/ 0 w 3002065"/>
                    <a:gd name="connsiteY0" fmla="*/ 0 h 36590"/>
                    <a:gd name="connsiteX1" fmla="*/ 3002065 w 3002065"/>
                    <a:gd name="connsiteY1" fmla="*/ 0 h 36590"/>
                    <a:gd name="connsiteX2" fmla="*/ 3000217 w 3002065"/>
                    <a:gd name="connsiteY2" fmla="*/ 36590 h 36590"/>
                    <a:gd name="connsiteX3" fmla="*/ 1848 w 3002065"/>
                    <a:gd name="connsiteY3" fmla="*/ 36590 h 36590"/>
                    <a:gd name="connsiteX4" fmla="*/ 0 w 300206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65" h="36590">
                      <a:moveTo>
                        <a:pt x="0" y="0"/>
                      </a:moveTo>
                      <a:lnTo>
                        <a:pt x="3002065" y="0"/>
                      </a:lnTo>
                      <a:lnTo>
                        <a:pt x="3000217" y="36590"/>
                      </a:lnTo>
                      <a:lnTo>
                        <a:pt x="184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4">
                  <a:extLst>
                    <a:ext uri="{FF2B5EF4-FFF2-40B4-BE49-F238E27FC236}">
                      <a16:creationId xmlns:a16="http://schemas.microsoft.com/office/drawing/2014/main" id="{90ADA819-EFE9-9A4A-9737-2866797CEC44}"/>
                    </a:ext>
                  </a:extLst>
                </p:cNvPr>
                <p:cNvSpPr/>
                <p:nvPr/>
              </p:nvSpPr>
              <p:spPr>
                <a:xfrm>
                  <a:off x="5197019" y="879058"/>
                  <a:ext cx="2995391" cy="36590"/>
                </a:xfrm>
                <a:custGeom>
                  <a:avLst/>
                  <a:gdLst>
                    <a:gd name="connsiteX0" fmla="*/ 0 w 2995391"/>
                    <a:gd name="connsiteY0" fmla="*/ 0 h 36590"/>
                    <a:gd name="connsiteX1" fmla="*/ 2995391 w 2995391"/>
                    <a:gd name="connsiteY1" fmla="*/ 0 h 36590"/>
                    <a:gd name="connsiteX2" fmla="*/ 2993543 w 2995391"/>
                    <a:gd name="connsiteY2" fmla="*/ 36590 h 36590"/>
                    <a:gd name="connsiteX3" fmla="*/ 1847 w 2995391"/>
                    <a:gd name="connsiteY3" fmla="*/ 36590 h 36590"/>
                    <a:gd name="connsiteX4" fmla="*/ 0 w 2995391"/>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391" h="36590">
                      <a:moveTo>
                        <a:pt x="0" y="0"/>
                      </a:moveTo>
                      <a:lnTo>
                        <a:pt x="2995391" y="0"/>
                      </a:lnTo>
                      <a:lnTo>
                        <a:pt x="2993543" y="36590"/>
                      </a:lnTo>
                      <a:lnTo>
                        <a:pt x="184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5">
                  <a:extLst>
                    <a:ext uri="{FF2B5EF4-FFF2-40B4-BE49-F238E27FC236}">
                      <a16:creationId xmlns:a16="http://schemas.microsoft.com/office/drawing/2014/main" id="{DBC4FC61-5409-2240-8C8B-264DCDCB4FC5}"/>
                    </a:ext>
                  </a:extLst>
                </p:cNvPr>
                <p:cNvSpPr/>
                <p:nvPr/>
              </p:nvSpPr>
              <p:spPr>
                <a:xfrm>
                  <a:off x="5200355" y="945157"/>
                  <a:ext cx="2988713" cy="36590"/>
                </a:xfrm>
                <a:custGeom>
                  <a:avLst/>
                  <a:gdLst>
                    <a:gd name="connsiteX0" fmla="*/ 0 w 2988713"/>
                    <a:gd name="connsiteY0" fmla="*/ 0 h 36590"/>
                    <a:gd name="connsiteX1" fmla="*/ 2988713 w 2988713"/>
                    <a:gd name="connsiteY1" fmla="*/ 0 h 36590"/>
                    <a:gd name="connsiteX2" fmla="*/ 2988339 w 2988713"/>
                    <a:gd name="connsiteY2" fmla="*/ 7413 h 36590"/>
                    <a:gd name="connsiteX3" fmla="*/ 2983886 w 2988713"/>
                    <a:gd name="connsiteY3" fmla="*/ 36590 h 36590"/>
                    <a:gd name="connsiteX4" fmla="*/ 4827 w 2988713"/>
                    <a:gd name="connsiteY4" fmla="*/ 36590 h 36590"/>
                    <a:gd name="connsiteX5" fmla="*/ 374 w 2988713"/>
                    <a:gd name="connsiteY5" fmla="*/ 7413 h 36590"/>
                    <a:gd name="connsiteX6" fmla="*/ 0 w 298871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713" h="36590">
                      <a:moveTo>
                        <a:pt x="0" y="0"/>
                      </a:moveTo>
                      <a:lnTo>
                        <a:pt x="2988713" y="0"/>
                      </a:lnTo>
                      <a:lnTo>
                        <a:pt x="2988339" y="7413"/>
                      </a:lnTo>
                      <a:lnTo>
                        <a:pt x="2983886" y="36590"/>
                      </a:lnTo>
                      <a:lnTo>
                        <a:pt x="4827" y="36590"/>
                      </a:lnTo>
                      <a:lnTo>
                        <a:pt x="374" y="74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6">
                  <a:extLst>
                    <a:ext uri="{FF2B5EF4-FFF2-40B4-BE49-F238E27FC236}">
                      <a16:creationId xmlns:a16="http://schemas.microsoft.com/office/drawing/2014/main" id="{FDC9EEB8-1D26-164F-A78B-67727FDFFF22}"/>
                    </a:ext>
                  </a:extLst>
                </p:cNvPr>
                <p:cNvSpPr/>
                <p:nvPr/>
              </p:nvSpPr>
              <p:spPr>
                <a:xfrm>
                  <a:off x="5209686" y="1011257"/>
                  <a:ext cx="2970050" cy="36590"/>
                </a:xfrm>
                <a:custGeom>
                  <a:avLst/>
                  <a:gdLst>
                    <a:gd name="connsiteX0" fmla="*/ 0 w 2970050"/>
                    <a:gd name="connsiteY0" fmla="*/ 0 h 36590"/>
                    <a:gd name="connsiteX1" fmla="*/ 2970050 w 2970050"/>
                    <a:gd name="connsiteY1" fmla="*/ 0 h 36590"/>
                    <a:gd name="connsiteX2" fmla="*/ 2964466 w 2970050"/>
                    <a:gd name="connsiteY2" fmla="*/ 36590 h 36590"/>
                    <a:gd name="connsiteX3" fmla="*/ 5585 w 2970050"/>
                    <a:gd name="connsiteY3" fmla="*/ 36590 h 36590"/>
                    <a:gd name="connsiteX4" fmla="*/ 0 w 297005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50" h="36590">
                      <a:moveTo>
                        <a:pt x="0" y="0"/>
                      </a:moveTo>
                      <a:lnTo>
                        <a:pt x="2970050" y="0"/>
                      </a:lnTo>
                      <a:lnTo>
                        <a:pt x="2964466" y="36590"/>
                      </a:lnTo>
                      <a:lnTo>
                        <a:pt x="558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7">
                  <a:extLst>
                    <a:ext uri="{FF2B5EF4-FFF2-40B4-BE49-F238E27FC236}">
                      <a16:creationId xmlns:a16="http://schemas.microsoft.com/office/drawing/2014/main" id="{63CA38F9-F3ED-7B49-AFE5-FCFEFF598139}"/>
                    </a:ext>
                  </a:extLst>
                </p:cNvPr>
                <p:cNvSpPr/>
                <p:nvPr/>
              </p:nvSpPr>
              <p:spPr>
                <a:xfrm>
                  <a:off x="5219778" y="1077357"/>
                  <a:ext cx="2949877" cy="36590"/>
                </a:xfrm>
                <a:custGeom>
                  <a:avLst/>
                  <a:gdLst>
                    <a:gd name="connsiteX0" fmla="*/ 0 w 2949877"/>
                    <a:gd name="connsiteY0" fmla="*/ 0 h 36590"/>
                    <a:gd name="connsiteX1" fmla="*/ 2949877 w 2949877"/>
                    <a:gd name="connsiteY1" fmla="*/ 0 h 36590"/>
                    <a:gd name="connsiteX2" fmla="*/ 2946165 w 2949877"/>
                    <a:gd name="connsiteY2" fmla="*/ 24322 h 36590"/>
                    <a:gd name="connsiteX3" fmla="*/ 2943011 w 2949877"/>
                    <a:gd name="connsiteY3" fmla="*/ 36590 h 36590"/>
                    <a:gd name="connsiteX4" fmla="*/ 6867 w 2949877"/>
                    <a:gd name="connsiteY4" fmla="*/ 36590 h 36590"/>
                    <a:gd name="connsiteX5" fmla="*/ 3712 w 2949877"/>
                    <a:gd name="connsiteY5" fmla="*/ 24322 h 36590"/>
                    <a:gd name="connsiteX6" fmla="*/ 0 w 294987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877" h="36590">
                      <a:moveTo>
                        <a:pt x="0" y="0"/>
                      </a:moveTo>
                      <a:lnTo>
                        <a:pt x="2949877" y="0"/>
                      </a:lnTo>
                      <a:lnTo>
                        <a:pt x="2946165" y="24322"/>
                      </a:lnTo>
                      <a:lnTo>
                        <a:pt x="2943011" y="36590"/>
                      </a:lnTo>
                      <a:lnTo>
                        <a:pt x="6867" y="36590"/>
                      </a:lnTo>
                      <a:lnTo>
                        <a:pt x="3712" y="2432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48">
                  <a:extLst>
                    <a:ext uri="{FF2B5EF4-FFF2-40B4-BE49-F238E27FC236}">
                      <a16:creationId xmlns:a16="http://schemas.microsoft.com/office/drawing/2014/main" id="{7D80EDC5-BE12-A040-A800-58F848AC96B6}"/>
                    </a:ext>
                  </a:extLst>
                </p:cNvPr>
                <p:cNvSpPr/>
                <p:nvPr/>
              </p:nvSpPr>
              <p:spPr>
                <a:xfrm>
                  <a:off x="5234234" y="1143461"/>
                  <a:ext cx="2920964" cy="36590"/>
                </a:xfrm>
                <a:custGeom>
                  <a:avLst/>
                  <a:gdLst>
                    <a:gd name="connsiteX0" fmla="*/ 0 w 2920964"/>
                    <a:gd name="connsiteY0" fmla="*/ 0 h 36590"/>
                    <a:gd name="connsiteX1" fmla="*/ 2920964 w 2920964"/>
                    <a:gd name="connsiteY1" fmla="*/ 0 h 36590"/>
                    <a:gd name="connsiteX2" fmla="*/ 2911556 w 2920964"/>
                    <a:gd name="connsiteY2" fmla="*/ 36590 h 36590"/>
                    <a:gd name="connsiteX3" fmla="*/ 9408 w 2920964"/>
                    <a:gd name="connsiteY3" fmla="*/ 36590 h 36590"/>
                    <a:gd name="connsiteX4" fmla="*/ 0 w 292096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964" h="36590">
                      <a:moveTo>
                        <a:pt x="0" y="0"/>
                      </a:moveTo>
                      <a:lnTo>
                        <a:pt x="2920964" y="0"/>
                      </a:lnTo>
                      <a:lnTo>
                        <a:pt x="2911556" y="36590"/>
                      </a:lnTo>
                      <a:lnTo>
                        <a:pt x="940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49">
                  <a:extLst>
                    <a:ext uri="{FF2B5EF4-FFF2-40B4-BE49-F238E27FC236}">
                      <a16:creationId xmlns:a16="http://schemas.microsoft.com/office/drawing/2014/main" id="{2C8E33C6-8392-C34B-8B5A-B3794A353211}"/>
                    </a:ext>
                  </a:extLst>
                </p:cNvPr>
                <p:cNvSpPr/>
                <p:nvPr/>
              </p:nvSpPr>
              <p:spPr>
                <a:xfrm>
                  <a:off x="5251229" y="1209560"/>
                  <a:ext cx="2886975" cy="36590"/>
                </a:xfrm>
                <a:custGeom>
                  <a:avLst/>
                  <a:gdLst>
                    <a:gd name="connsiteX0" fmla="*/ 0 w 2886975"/>
                    <a:gd name="connsiteY0" fmla="*/ 0 h 36590"/>
                    <a:gd name="connsiteX1" fmla="*/ 2886975 w 2886975"/>
                    <a:gd name="connsiteY1" fmla="*/ 0 h 36590"/>
                    <a:gd name="connsiteX2" fmla="*/ 2877709 w 2886975"/>
                    <a:gd name="connsiteY2" fmla="*/ 36040 h 36590"/>
                    <a:gd name="connsiteX3" fmla="*/ 2877507 w 2886975"/>
                    <a:gd name="connsiteY3" fmla="*/ 36590 h 36590"/>
                    <a:gd name="connsiteX4" fmla="*/ 9468 w 2886975"/>
                    <a:gd name="connsiteY4" fmla="*/ 36590 h 36590"/>
                    <a:gd name="connsiteX5" fmla="*/ 9267 w 2886975"/>
                    <a:gd name="connsiteY5" fmla="*/ 36040 h 36590"/>
                    <a:gd name="connsiteX6" fmla="*/ 0 w 288697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975" h="36590">
                      <a:moveTo>
                        <a:pt x="0" y="0"/>
                      </a:moveTo>
                      <a:lnTo>
                        <a:pt x="2886975" y="0"/>
                      </a:lnTo>
                      <a:lnTo>
                        <a:pt x="2877709" y="36040"/>
                      </a:lnTo>
                      <a:lnTo>
                        <a:pt x="2877507" y="36590"/>
                      </a:lnTo>
                      <a:lnTo>
                        <a:pt x="9468" y="36590"/>
                      </a:lnTo>
                      <a:lnTo>
                        <a:pt x="9267" y="3604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0">
                  <a:extLst>
                    <a:ext uri="{FF2B5EF4-FFF2-40B4-BE49-F238E27FC236}">
                      <a16:creationId xmlns:a16="http://schemas.microsoft.com/office/drawing/2014/main" id="{20A7D856-6137-A440-9A4F-4FB3B87BFAEA}"/>
                    </a:ext>
                  </a:extLst>
                </p:cNvPr>
                <p:cNvSpPr/>
                <p:nvPr/>
              </p:nvSpPr>
              <p:spPr>
                <a:xfrm>
                  <a:off x="5271498" y="1275660"/>
                  <a:ext cx="2846437" cy="36590"/>
                </a:xfrm>
                <a:custGeom>
                  <a:avLst/>
                  <a:gdLst>
                    <a:gd name="connsiteX0" fmla="*/ 0 w 2846437"/>
                    <a:gd name="connsiteY0" fmla="*/ 0 h 36590"/>
                    <a:gd name="connsiteX1" fmla="*/ 2846437 w 2846437"/>
                    <a:gd name="connsiteY1" fmla="*/ 0 h 36590"/>
                    <a:gd name="connsiteX2" fmla="*/ 2833045 w 2846437"/>
                    <a:gd name="connsiteY2" fmla="*/ 36590 h 36590"/>
                    <a:gd name="connsiteX3" fmla="*/ 13392 w 2846437"/>
                    <a:gd name="connsiteY3" fmla="*/ 36590 h 36590"/>
                    <a:gd name="connsiteX4" fmla="*/ 0 w 284643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437" h="36590">
                      <a:moveTo>
                        <a:pt x="0" y="0"/>
                      </a:moveTo>
                      <a:lnTo>
                        <a:pt x="2846437" y="0"/>
                      </a:lnTo>
                      <a:lnTo>
                        <a:pt x="2833045"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1">
                  <a:extLst>
                    <a:ext uri="{FF2B5EF4-FFF2-40B4-BE49-F238E27FC236}">
                      <a16:creationId xmlns:a16="http://schemas.microsoft.com/office/drawing/2014/main" id="{930D3983-734D-C342-ABCB-0B9F404F4476}"/>
                    </a:ext>
                  </a:extLst>
                </p:cNvPr>
                <p:cNvSpPr/>
                <p:nvPr/>
              </p:nvSpPr>
              <p:spPr>
                <a:xfrm>
                  <a:off x="5295688" y="1341760"/>
                  <a:ext cx="2798049" cy="36590"/>
                </a:xfrm>
                <a:custGeom>
                  <a:avLst/>
                  <a:gdLst>
                    <a:gd name="connsiteX0" fmla="*/ 0 w 2798049"/>
                    <a:gd name="connsiteY0" fmla="*/ 0 h 36590"/>
                    <a:gd name="connsiteX1" fmla="*/ 2798049 w 2798049"/>
                    <a:gd name="connsiteY1" fmla="*/ 0 h 36590"/>
                    <a:gd name="connsiteX2" fmla="*/ 2784658 w 2798049"/>
                    <a:gd name="connsiteY2" fmla="*/ 36590 h 36590"/>
                    <a:gd name="connsiteX3" fmla="*/ 13392 w 2798049"/>
                    <a:gd name="connsiteY3" fmla="*/ 36590 h 36590"/>
                    <a:gd name="connsiteX4" fmla="*/ 0 w 279804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49" h="36590">
                      <a:moveTo>
                        <a:pt x="0" y="0"/>
                      </a:moveTo>
                      <a:lnTo>
                        <a:pt x="2798049" y="0"/>
                      </a:lnTo>
                      <a:lnTo>
                        <a:pt x="2784658"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2">
                  <a:extLst>
                    <a:ext uri="{FF2B5EF4-FFF2-40B4-BE49-F238E27FC236}">
                      <a16:creationId xmlns:a16="http://schemas.microsoft.com/office/drawing/2014/main" id="{E28CA677-08CD-8147-B1A3-6AB1037F7638}"/>
                    </a:ext>
                  </a:extLst>
                </p:cNvPr>
                <p:cNvSpPr/>
                <p:nvPr/>
              </p:nvSpPr>
              <p:spPr>
                <a:xfrm>
                  <a:off x="5322691" y="1407859"/>
                  <a:ext cx="2744044" cy="36590"/>
                </a:xfrm>
                <a:custGeom>
                  <a:avLst/>
                  <a:gdLst>
                    <a:gd name="connsiteX0" fmla="*/ 0 w 2744044"/>
                    <a:gd name="connsiteY0" fmla="*/ 0 h 36590"/>
                    <a:gd name="connsiteX1" fmla="*/ 2744044 w 2744044"/>
                    <a:gd name="connsiteY1" fmla="*/ 0 h 36590"/>
                    <a:gd name="connsiteX2" fmla="*/ 2726419 w 2744044"/>
                    <a:gd name="connsiteY2" fmla="*/ 36590 h 36590"/>
                    <a:gd name="connsiteX3" fmla="*/ 17626 w 2744044"/>
                    <a:gd name="connsiteY3" fmla="*/ 36590 h 36590"/>
                    <a:gd name="connsiteX4" fmla="*/ 0 w 27440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044" h="36590">
                      <a:moveTo>
                        <a:pt x="0" y="0"/>
                      </a:moveTo>
                      <a:lnTo>
                        <a:pt x="2744044" y="0"/>
                      </a:lnTo>
                      <a:lnTo>
                        <a:pt x="2726419"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3">
                  <a:extLst>
                    <a:ext uri="{FF2B5EF4-FFF2-40B4-BE49-F238E27FC236}">
                      <a16:creationId xmlns:a16="http://schemas.microsoft.com/office/drawing/2014/main" id="{323B2A40-702F-EA49-80DD-29186084C8A4}"/>
                    </a:ext>
                  </a:extLst>
                </p:cNvPr>
                <p:cNvSpPr/>
                <p:nvPr/>
              </p:nvSpPr>
              <p:spPr>
                <a:xfrm>
                  <a:off x="5354534" y="1473959"/>
                  <a:ext cx="2680358" cy="36590"/>
                </a:xfrm>
                <a:custGeom>
                  <a:avLst/>
                  <a:gdLst>
                    <a:gd name="connsiteX0" fmla="*/ 0 w 2680358"/>
                    <a:gd name="connsiteY0" fmla="*/ 0 h 36590"/>
                    <a:gd name="connsiteX1" fmla="*/ 2680358 w 2680358"/>
                    <a:gd name="connsiteY1" fmla="*/ 0 h 36590"/>
                    <a:gd name="connsiteX2" fmla="*/ 2662733 w 2680358"/>
                    <a:gd name="connsiteY2" fmla="*/ 36590 h 36590"/>
                    <a:gd name="connsiteX3" fmla="*/ 17626 w 2680358"/>
                    <a:gd name="connsiteY3" fmla="*/ 36590 h 36590"/>
                    <a:gd name="connsiteX4" fmla="*/ 0 w 26803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358" h="36590">
                      <a:moveTo>
                        <a:pt x="0" y="0"/>
                      </a:moveTo>
                      <a:lnTo>
                        <a:pt x="2680358" y="0"/>
                      </a:lnTo>
                      <a:lnTo>
                        <a:pt x="2662733"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4">
                  <a:extLst>
                    <a:ext uri="{FF2B5EF4-FFF2-40B4-BE49-F238E27FC236}">
                      <a16:creationId xmlns:a16="http://schemas.microsoft.com/office/drawing/2014/main" id="{4817F95B-5273-D54A-94CC-80C87BF887F9}"/>
                    </a:ext>
                  </a:extLst>
                </p:cNvPr>
                <p:cNvSpPr/>
                <p:nvPr/>
              </p:nvSpPr>
              <p:spPr>
                <a:xfrm>
                  <a:off x="5389546" y="1540059"/>
                  <a:ext cx="2610334" cy="36590"/>
                </a:xfrm>
                <a:custGeom>
                  <a:avLst/>
                  <a:gdLst>
                    <a:gd name="connsiteX0" fmla="*/ 0 w 2610334"/>
                    <a:gd name="connsiteY0" fmla="*/ 0 h 36590"/>
                    <a:gd name="connsiteX1" fmla="*/ 2610334 w 2610334"/>
                    <a:gd name="connsiteY1" fmla="*/ 0 h 36590"/>
                    <a:gd name="connsiteX2" fmla="*/ 2588105 w 2610334"/>
                    <a:gd name="connsiteY2" fmla="*/ 36590 h 36590"/>
                    <a:gd name="connsiteX3" fmla="*/ 22229 w 2610334"/>
                    <a:gd name="connsiteY3" fmla="*/ 36590 h 36590"/>
                    <a:gd name="connsiteX4" fmla="*/ 0 w 26103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334" h="36590">
                      <a:moveTo>
                        <a:pt x="0" y="0"/>
                      </a:moveTo>
                      <a:lnTo>
                        <a:pt x="2610334" y="0"/>
                      </a:lnTo>
                      <a:lnTo>
                        <a:pt x="2588105" y="36590"/>
                      </a:lnTo>
                      <a:lnTo>
                        <a:pt x="22229"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5">
                  <a:extLst>
                    <a:ext uri="{FF2B5EF4-FFF2-40B4-BE49-F238E27FC236}">
                      <a16:creationId xmlns:a16="http://schemas.microsoft.com/office/drawing/2014/main" id="{C1400431-7C7F-1B42-93D3-A0B995FC6970}"/>
                    </a:ext>
                  </a:extLst>
                </p:cNvPr>
                <p:cNvSpPr/>
                <p:nvPr/>
              </p:nvSpPr>
              <p:spPr>
                <a:xfrm>
                  <a:off x="5429704" y="1606158"/>
                  <a:ext cx="2530017" cy="36590"/>
                </a:xfrm>
                <a:custGeom>
                  <a:avLst/>
                  <a:gdLst>
                    <a:gd name="connsiteX0" fmla="*/ 0 w 2530017"/>
                    <a:gd name="connsiteY0" fmla="*/ 0 h 36590"/>
                    <a:gd name="connsiteX1" fmla="*/ 2530017 w 2530017"/>
                    <a:gd name="connsiteY1" fmla="*/ 0 h 36590"/>
                    <a:gd name="connsiteX2" fmla="*/ 2510271 w 2530017"/>
                    <a:gd name="connsiteY2" fmla="*/ 32504 h 36590"/>
                    <a:gd name="connsiteX3" fmla="*/ 2507216 w 2530017"/>
                    <a:gd name="connsiteY3" fmla="*/ 36590 h 36590"/>
                    <a:gd name="connsiteX4" fmla="*/ 22802 w 2530017"/>
                    <a:gd name="connsiteY4" fmla="*/ 36590 h 36590"/>
                    <a:gd name="connsiteX5" fmla="*/ 19747 w 2530017"/>
                    <a:gd name="connsiteY5" fmla="*/ 32504 h 36590"/>
                    <a:gd name="connsiteX6" fmla="*/ 0 w 253001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017" h="36590">
                      <a:moveTo>
                        <a:pt x="0" y="0"/>
                      </a:moveTo>
                      <a:lnTo>
                        <a:pt x="2530017" y="0"/>
                      </a:lnTo>
                      <a:lnTo>
                        <a:pt x="2510271" y="32504"/>
                      </a:lnTo>
                      <a:lnTo>
                        <a:pt x="2507216" y="36590"/>
                      </a:lnTo>
                      <a:lnTo>
                        <a:pt x="22802" y="36590"/>
                      </a:lnTo>
                      <a:lnTo>
                        <a:pt x="19747" y="32504"/>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6">
                  <a:extLst>
                    <a:ext uri="{FF2B5EF4-FFF2-40B4-BE49-F238E27FC236}">
                      <a16:creationId xmlns:a16="http://schemas.microsoft.com/office/drawing/2014/main" id="{E79A2E3C-D81F-4A43-B663-6C0FD7DCFE52}"/>
                    </a:ext>
                  </a:extLst>
                </p:cNvPr>
                <p:cNvSpPr/>
                <p:nvPr/>
              </p:nvSpPr>
              <p:spPr>
                <a:xfrm>
                  <a:off x="5474572" y="1672258"/>
                  <a:ext cx="2440278" cy="36590"/>
                </a:xfrm>
                <a:custGeom>
                  <a:avLst/>
                  <a:gdLst>
                    <a:gd name="connsiteX0" fmla="*/ 0 w 2440278"/>
                    <a:gd name="connsiteY0" fmla="*/ 0 h 36590"/>
                    <a:gd name="connsiteX1" fmla="*/ 2440278 w 2440278"/>
                    <a:gd name="connsiteY1" fmla="*/ 0 h 36590"/>
                    <a:gd name="connsiteX2" fmla="*/ 2412918 w 2440278"/>
                    <a:gd name="connsiteY2" fmla="*/ 36590 h 36590"/>
                    <a:gd name="connsiteX3" fmla="*/ 27360 w 2440278"/>
                    <a:gd name="connsiteY3" fmla="*/ 36590 h 36590"/>
                    <a:gd name="connsiteX4" fmla="*/ 0 w 244027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278" h="36590">
                      <a:moveTo>
                        <a:pt x="0" y="0"/>
                      </a:moveTo>
                      <a:lnTo>
                        <a:pt x="2440278" y="0"/>
                      </a:lnTo>
                      <a:lnTo>
                        <a:pt x="2412918" y="36590"/>
                      </a:lnTo>
                      <a:lnTo>
                        <a:pt x="2736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7">
                  <a:extLst>
                    <a:ext uri="{FF2B5EF4-FFF2-40B4-BE49-F238E27FC236}">
                      <a16:creationId xmlns:a16="http://schemas.microsoft.com/office/drawing/2014/main" id="{A2C349B4-D674-334A-85C5-1237ACE14BE7}"/>
                    </a:ext>
                  </a:extLst>
                </p:cNvPr>
                <p:cNvSpPr/>
                <p:nvPr/>
              </p:nvSpPr>
              <p:spPr>
                <a:xfrm>
                  <a:off x="5524003" y="1738362"/>
                  <a:ext cx="2341423" cy="36590"/>
                </a:xfrm>
                <a:custGeom>
                  <a:avLst/>
                  <a:gdLst>
                    <a:gd name="connsiteX0" fmla="*/ 0 w 2341423"/>
                    <a:gd name="connsiteY0" fmla="*/ 0 h 36590"/>
                    <a:gd name="connsiteX1" fmla="*/ 2341423 w 2341423"/>
                    <a:gd name="connsiteY1" fmla="*/ 0 h 36590"/>
                    <a:gd name="connsiteX2" fmla="*/ 2329524 w 2341423"/>
                    <a:gd name="connsiteY2" fmla="*/ 15913 h 36590"/>
                    <a:gd name="connsiteX3" fmla="*/ 2310732 w 2341423"/>
                    <a:gd name="connsiteY3" fmla="*/ 36590 h 36590"/>
                    <a:gd name="connsiteX4" fmla="*/ 30691 w 2341423"/>
                    <a:gd name="connsiteY4" fmla="*/ 36590 h 36590"/>
                    <a:gd name="connsiteX5" fmla="*/ 11899 w 2341423"/>
                    <a:gd name="connsiteY5" fmla="*/ 15913 h 36590"/>
                    <a:gd name="connsiteX6" fmla="*/ 0 w 234142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423" h="36590">
                      <a:moveTo>
                        <a:pt x="0" y="0"/>
                      </a:moveTo>
                      <a:lnTo>
                        <a:pt x="2341423" y="0"/>
                      </a:lnTo>
                      <a:lnTo>
                        <a:pt x="2329524" y="15913"/>
                      </a:lnTo>
                      <a:lnTo>
                        <a:pt x="2310732" y="36590"/>
                      </a:lnTo>
                      <a:lnTo>
                        <a:pt x="30691" y="36590"/>
                      </a:lnTo>
                      <a:lnTo>
                        <a:pt x="11899" y="159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58">
                  <a:extLst>
                    <a:ext uri="{FF2B5EF4-FFF2-40B4-BE49-F238E27FC236}">
                      <a16:creationId xmlns:a16="http://schemas.microsoft.com/office/drawing/2014/main" id="{362B5335-4B10-6E43-A2AE-65075F0BBB96}"/>
                    </a:ext>
                  </a:extLst>
                </p:cNvPr>
                <p:cNvSpPr/>
                <p:nvPr/>
              </p:nvSpPr>
              <p:spPr>
                <a:xfrm>
                  <a:off x="5581517" y="1804462"/>
                  <a:ext cx="2226395" cy="36590"/>
                </a:xfrm>
                <a:custGeom>
                  <a:avLst/>
                  <a:gdLst>
                    <a:gd name="connsiteX0" fmla="*/ 0 w 2226395"/>
                    <a:gd name="connsiteY0" fmla="*/ 0 h 36590"/>
                    <a:gd name="connsiteX1" fmla="*/ 2226395 w 2226395"/>
                    <a:gd name="connsiteY1" fmla="*/ 0 h 36590"/>
                    <a:gd name="connsiteX2" fmla="*/ 2193141 w 2226395"/>
                    <a:gd name="connsiteY2" fmla="*/ 36590 h 36590"/>
                    <a:gd name="connsiteX3" fmla="*/ 33255 w 2226395"/>
                    <a:gd name="connsiteY3" fmla="*/ 36590 h 36590"/>
                    <a:gd name="connsiteX4" fmla="*/ 0 w 222639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95" h="36590">
                      <a:moveTo>
                        <a:pt x="0" y="0"/>
                      </a:moveTo>
                      <a:lnTo>
                        <a:pt x="2226395" y="0"/>
                      </a:lnTo>
                      <a:lnTo>
                        <a:pt x="2193141" y="36590"/>
                      </a:lnTo>
                      <a:lnTo>
                        <a:pt x="3325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59">
                  <a:extLst>
                    <a:ext uri="{FF2B5EF4-FFF2-40B4-BE49-F238E27FC236}">
                      <a16:creationId xmlns:a16="http://schemas.microsoft.com/office/drawing/2014/main" id="{C33A8EED-F495-484D-800E-5D9A998255B5}"/>
                    </a:ext>
                  </a:extLst>
                </p:cNvPr>
                <p:cNvSpPr/>
                <p:nvPr/>
              </p:nvSpPr>
              <p:spPr>
                <a:xfrm>
                  <a:off x="5643438" y="1870561"/>
                  <a:ext cx="2102553" cy="36590"/>
                </a:xfrm>
                <a:custGeom>
                  <a:avLst/>
                  <a:gdLst>
                    <a:gd name="connsiteX0" fmla="*/ 0 w 2102553"/>
                    <a:gd name="connsiteY0" fmla="*/ 0 h 36590"/>
                    <a:gd name="connsiteX1" fmla="*/ 2102553 w 2102553"/>
                    <a:gd name="connsiteY1" fmla="*/ 0 h 36590"/>
                    <a:gd name="connsiteX2" fmla="*/ 2062296 w 2102553"/>
                    <a:gd name="connsiteY2" fmla="*/ 36590 h 36590"/>
                    <a:gd name="connsiteX3" fmla="*/ 40257 w 2102553"/>
                    <a:gd name="connsiteY3" fmla="*/ 36590 h 36590"/>
                    <a:gd name="connsiteX4" fmla="*/ 0 w 2102553"/>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553" h="36590">
                      <a:moveTo>
                        <a:pt x="0" y="0"/>
                      </a:moveTo>
                      <a:lnTo>
                        <a:pt x="2102553" y="0"/>
                      </a:lnTo>
                      <a:lnTo>
                        <a:pt x="2062296" y="36590"/>
                      </a:lnTo>
                      <a:lnTo>
                        <a:pt x="4025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0">
                  <a:extLst>
                    <a:ext uri="{FF2B5EF4-FFF2-40B4-BE49-F238E27FC236}">
                      <a16:creationId xmlns:a16="http://schemas.microsoft.com/office/drawing/2014/main" id="{254C790A-01D7-A941-BA70-C15C5F5BBA54}"/>
                    </a:ext>
                  </a:extLst>
                </p:cNvPr>
                <p:cNvSpPr/>
                <p:nvPr/>
              </p:nvSpPr>
              <p:spPr>
                <a:xfrm>
                  <a:off x="5716167" y="1936661"/>
                  <a:ext cx="1957098" cy="36590"/>
                </a:xfrm>
                <a:custGeom>
                  <a:avLst/>
                  <a:gdLst>
                    <a:gd name="connsiteX0" fmla="*/ 0 w 1957098"/>
                    <a:gd name="connsiteY0" fmla="*/ 0 h 36590"/>
                    <a:gd name="connsiteX1" fmla="*/ 1957098 w 1957098"/>
                    <a:gd name="connsiteY1" fmla="*/ 0 h 36590"/>
                    <a:gd name="connsiteX2" fmla="*/ 1933793 w 1957098"/>
                    <a:gd name="connsiteY2" fmla="*/ 21182 h 36590"/>
                    <a:gd name="connsiteX3" fmla="*/ 1913189 w 1957098"/>
                    <a:gd name="connsiteY3" fmla="*/ 36590 h 36590"/>
                    <a:gd name="connsiteX4" fmla="*/ 43910 w 1957098"/>
                    <a:gd name="connsiteY4" fmla="*/ 36590 h 36590"/>
                    <a:gd name="connsiteX5" fmla="*/ 23305 w 1957098"/>
                    <a:gd name="connsiteY5" fmla="*/ 21182 h 36590"/>
                    <a:gd name="connsiteX6" fmla="*/ 0 w 1957098"/>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098" h="36590">
                      <a:moveTo>
                        <a:pt x="0" y="0"/>
                      </a:moveTo>
                      <a:lnTo>
                        <a:pt x="1957098" y="0"/>
                      </a:lnTo>
                      <a:lnTo>
                        <a:pt x="1933793" y="21182"/>
                      </a:lnTo>
                      <a:lnTo>
                        <a:pt x="1913189" y="36590"/>
                      </a:lnTo>
                      <a:lnTo>
                        <a:pt x="43910" y="36590"/>
                      </a:lnTo>
                      <a:lnTo>
                        <a:pt x="23305" y="2118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1">
                  <a:extLst>
                    <a:ext uri="{FF2B5EF4-FFF2-40B4-BE49-F238E27FC236}">
                      <a16:creationId xmlns:a16="http://schemas.microsoft.com/office/drawing/2014/main" id="{A4F8A975-507A-3843-9093-401BAF254916}"/>
                    </a:ext>
                  </a:extLst>
                </p:cNvPr>
                <p:cNvSpPr/>
                <p:nvPr/>
              </p:nvSpPr>
              <p:spPr>
                <a:xfrm>
                  <a:off x="5799544" y="2002765"/>
                  <a:ext cx="1790346" cy="36590"/>
                </a:xfrm>
                <a:custGeom>
                  <a:avLst/>
                  <a:gdLst>
                    <a:gd name="connsiteX0" fmla="*/ 0 w 1790346"/>
                    <a:gd name="connsiteY0" fmla="*/ 0 h 36590"/>
                    <a:gd name="connsiteX1" fmla="*/ 1790346 w 1790346"/>
                    <a:gd name="connsiteY1" fmla="*/ 0 h 36590"/>
                    <a:gd name="connsiteX2" fmla="*/ 1741416 w 1790346"/>
                    <a:gd name="connsiteY2" fmla="*/ 36590 h 36590"/>
                    <a:gd name="connsiteX3" fmla="*/ 48930 w 1790346"/>
                    <a:gd name="connsiteY3" fmla="*/ 36590 h 36590"/>
                    <a:gd name="connsiteX4" fmla="*/ 0 w 179034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346" h="36590">
                      <a:moveTo>
                        <a:pt x="0" y="0"/>
                      </a:moveTo>
                      <a:lnTo>
                        <a:pt x="1790346" y="0"/>
                      </a:lnTo>
                      <a:lnTo>
                        <a:pt x="1741416" y="36590"/>
                      </a:lnTo>
                      <a:lnTo>
                        <a:pt x="4893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2">
                  <a:extLst>
                    <a:ext uri="{FF2B5EF4-FFF2-40B4-BE49-F238E27FC236}">
                      <a16:creationId xmlns:a16="http://schemas.microsoft.com/office/drawing/2014/main" id="{3BCC8EFF-B832-1E48-88B1-7E09B578276D}"/>
                    </a:ext>
                  </a:extLst>
                </p:cNvPr>
                <p:cNvSpPr/>
                <p:nvPr/>
              </p:nvSpPr>
              <p:spPr>
                <a:xfrm>
                  <a:off x="5895521" y="2068859"/>
                  <a:ext cx="1598386" cy="36590"/>
                </a:xfrm>
                <a:custGeom>
                  <a:avLst/>
                  <a:gdLst>
                    <a:gd name="connsiteX0" fmla="*/ 0 w 1598386"/>
                    <a:gd name="connsiteY0" fmla="*/ 0 h 36590"/>
                    <a:gd name="connsiteX1" fmla="*/ 1598386 w 1598386"/>
                    <a:gd name="connsiteY1" fmla="*/ 0 h 36590"/>
                    <a:gd name="connsiteX2" fmla="*/ 1538161 w 1598386"/>
                    <a:gd name="connsiteY2" fmla="*/ 36590 h 36590"/>
                    <a:gd name="connsiteX3" fmla="*/ 60227 w 1598386"/>
                    <a:gd name="connsiteY3" fmla="*/ 36590 h 36590"/>
                    <a:gd name="connsiteX4" fmla="*/ 0 w 159838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386" h="36590">
                      <a:moveTo>
                        <a:pt x="0" y="0"/>
                      </a:moveTo>
                      <a:lnTo>
                        <a:pt x="1598386" y="0"/>
                      </a:lnTo>
                      <a:lnTo>
                        <a:pt x="1538161" y="36590"/>
                      </a:lnTo>
                      <a:lnTo>
                        <a:pt x="6022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3">
                  <a:extLst>
                    <a:ext uri="{FF2B5EF4-FFF2-40B4-BE49-F238E27FC236}">
                      <a16:creationId xmlns:a16="http://schemas.microsoft.com/office/drawing/2014/main" id="{5BF6E0EA-F1FB-3D40-BDB3-D76BCD2CB1A7}"/>
                    </a:ext>
                  </a:extLst>
                </p:cNvPr>
                <p:cNvSpPr/>
                <p:nvPr/>
              </p:nvSpPr>
              <p:spPr>
                <a:xfrm>
                  <a:off x="6010965" y="2134959"/>
                  <a:ext cx="1367500" cy="36590"/>
                </a:xfrm>
                <a:custGeom>
                  <a:avLst/>
                  <a:gdLst>
                    <a:gd name="connsiteX0" fmla="*/ 0 w 1367500"/>
                    <a:gd name="connsiteY0" fmla="*/ 0 h 36590"/>
                    <a:gd name="connsiteX1" fmla="*/ 1367500 w 1367500"/>
                    <a:gd name="connsiteY1" fmla="*/ 0 h 36590"/>
                    <a:gd name="connsiteX2" fmla="*/ 1291547 w 1367500"/>
                    <a:gd name="connsiteY2" fmla="*/ 36590 h 36590"/>
                    <a:gd name="connsiteX3" fmla="*/ 75954 w 1367500"/>
                    <a:gd name="connsiteY3" fmla="*/ 36590 h 36590"/>
                    <a:gd name="connsiteX4" fmla="*/ 0 w 136750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00" h="36590">
                      <a:moveTo>
                        <a:pt x="0" y="0"/>
                      </a:moveTo>
                      <a:lnTo>
                        <a:pt x="1367500" y="0"/>
                      </a:lnTo>
                      <a:lnTo>
                        <a:pt x="1291547" y="36590"/>
                      </a:lnTo>
                      <a:lnTo>
                        <a:pt x="75954"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4">
                  <a:extLst>
                    <a:ext uri="{FF2B5EF4-FFF2-40B4-BE49-F238E27FC236}">
                      <a16:creationId xmlns:a16="http://schemas.microsoft.com/office/drawing/2014/main" id="{7754CFAC-D48D-5141-AEA2-560E78ECEB4B}"/>
                    </a:ext>
                  </a:extLst>
                </p:cNvPr>
                <p:cNvSpPr/>
                <p:nvPr/>
              </p:nvSpPr>
              <p:spPr>
                <a:xfrm>
                  <a:off x="6160198" y="2201049"/>
                  <a:ext cx="1069031" cy="36590"/>
                </a:xfrm>
                <a:custGeom>
                  <a:avLst/>
                  <a:gdLst>
                    <a:gd name="connsiteX0" fmla="*/ 0 w 1069031"/>
                    <a:gd name="connsiteY0" fmla="*/ 0 h 36590"/>
                    <a:gd name="connsiteX1" fmla="*/ 1069031 w 1069031"/>
                    <a:gd name="connsiteY1" fmla="*/ 0 h 36590"/>
                    <a:gd name="connsiteX2" fmla="*/ 981085 w 1069031"/>
                    <a:gd name="connsiteY2" fmla="*/ 32190 h 36590"/>
                    <a:gd name="connsiteX3" fmla="*/ 963973 w 1069031"/>
                    <a:gd name="connsiteY3" fmla="*/ 36590 h 36590"/>
                    <a:gd name="connsiteX4" fmla="*/ 105058 w 1069031"/>
                    <a:gd name="connsiteY4" fmla="*/ 36590 h 36590"/>
                    <a:gd name="connsiteX5" fmla="*/ 87947 w 1069031"/>
                    <a:gd name="connsiteY5" fmla="*/ 32190 h 36590"/>
                    <a:gd name="connsiteX6" fmla="*/ 0 w 106903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31" h="36590">
                      <a:moveTo>
                        <a:pt x="0" y="0"/>
                      </a:moveTo>
                      <a:lnTo>
                        <a:pt x="1069031" y="0"/>
                      </a:lnTo>
                      <a:lnTo>
                        <a:pt x="981085" y="32190"/>
                      </a:lnTo>
                      <a:lnTo>
                        <a:pt x="963973" y="36590"/>
                      </a:lnTo>
                      <a:lnTo>
                        <a:pt x="105058" y="36590"/>
                      </a:lnTo>
                      <a:lnTo>
                        <a:pt x="87947" y="321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5">
                  <a:extLst>
                    <a:ext uri="{FF2B5EF4-FFF2-40B4-BE49-F238E27FC236}">
                      <a16:creationId xmlns:a16="http://schemas.microsoft.com/office/drawing/2014/main" id="{319AF6F7-4A13-9648-9E3A-DC5A2FA43099}"/>
                    </a:ext>
                  </a:extLst>
                </p:cNvPr>
                <p:cNvSpPr/>
                <p:nvPr/>
              </p:nvSpPr>
              <p:spPr>
                <a:xfrm>
                  <a:off x="6380032" y="2267196"/>
                  <a:ext cx="629367" cy="33602"/>
                </a:xfrm>
                <a:custGeom>
                  <a:avLst/>
                  <a:gdLst>
                    <a:gd name="connsiteX0" fmla="*/ 0 w 629367"/>
                    <a:gd name="connsiteY0" fmla="*/ 0 h 33602"/>
                    <a:gd name="connsiteX1" fmla="*/ 629367 w 629367"/>
                    <a:gd name="connsiteY1" fmla="*/ 0 h 33602"/>
                    <a:gd name="connsiteX2" fmla="*/ 617334 w 629367"/>
                    <a:gd name="connsiteY2" fmla="*/ 3094 h 33602"/>
                    <a:gd name="connsiteX3" fmla="*/ 314683 w 629367"/>
                    <a:gd name="connsiteY3" fmla="*/ 33602 h 33602"/>
                    <a:gd name="connsiteX4" fmla="*/ 12032 w 629367"/>
                    <a:gd name="connsiteY4" fmla="*/ 3094 h 33602"/>
                    <a:gd name="connsiteX5" fmla="*/ 0 w 629367"/>
                    <a:gd name="connsiteY5" fmla="*/ 0 h 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367" h="33602">
                      <a:moveTo>
                        <a:pt x="0" y="0"/>
                      </a:moveTo>
                      <a:lnTo>
                        <a:pt x="629367" y="0"/>
                      </a:lnTo>
                      <a:lnTo>
                        <a:pt x="617334" y="3094"/>
                      </a:lnTo>
                      <a:cubicBezTo>
                        <a:pt x="519575" y="23097"/>
                        <a:pt x="418356" y="33602"/>
                        <a:pt x="314683" y="33602"/>
                      </a:cubicBezTo>
                      <a:cubicBezTo>
                        <a:pt x="211010" y="33602"/>
                        <a:pt x="109791" y="23097"/>
                        <a:pt x="12032" y="3094"/>
                      </a:cubicBez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4F9E3C84-69E9-0B4F-B732-0B09AFF7D8FA}"/>
                  </a:ext>
                </a:extLst>
              </p:cNvPr>
              <p:cNvGrpSpPr/>
              <p:nvPr/>
            </p:nvGrpSpPr>
            <p:grpSpPr>
              <a:xfrm>
                <a:off x="1003028" y="1811404"/>
                <a:ext cx="1527640" cy="1527640"/>
                <a:chOff x="689556" y="3055381"/>
                <a:chExt cx="2811292" cy="2811294"/>
              </a:xfrm>
            </p:grpSpPr>
            <p:sp>
              <p:nvSpPr>
                <p:cNvPr id="18" name="Arc 17">
                  <a:extLst>
                    <a:ext uri="{FF2B5EF4-FFF2-40B4-BE49-F238E27FC236}">
                      <a16:creationId xmlns:a16="http://schemas.microsoft.com/office/drawing/2014/main" id="{A40CDA41-372A-954F-9072-2B98C845E6D6}"/>
                    </a:ext>
                  </a:extLst>
                </p:cNvPr>
                <p:cNvSpPr/>
                <p:nvPr/>
              </p:nvSpPr>
              <p:spPr>
                <a:xfrm>
                  <a:off x="879188" y="3245013"/>
                  <a:ext cx="2432027" cy="2432028"/>
                </a:xfrm>
                <a:prstGeom prst="arc">
                  <a:avLst>
                    <a:gd name="adj1" fmla="val 11633473"/>
                    <a:gd name="adj2" fmla="val 7682867"/>
                  </a:avLst>
                </a:prstGeom>
                <a:noFill/>
                <a:ln w="635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Arc 18">
                  <a:extLst>
                    <a:ext uri="{FF2B5EF4-FFF2-40B4-BE49-F238E27FC236}">
                      <a16:creationId xmlns:a16="http://schemas.microsoft.com/office/drawing/2014/main" id="{5E9D7B8D-F23A-8E47-B1DE-118ACC9D24AD}"/>
                    </a:ext>
                  </a:extLst>
                </p:cNvPr>
                <p:cNvSpPr/>
                <p:nvPr/>
              </p:nvSpPr>
              <p:spPr>
                <a:xfrm>
                  <a:off x="689556" y="3055381"/>
                  <a:ext cx="2811292" cy="2811294"/>
                </a:xfrm>
                <a:prstGeom prst="arc">
                  <a:avLst>
                    <a:gd name="adj1" fmla="val 16611590"/>
                    <a:gd name="adj2" fmla="val 8899225"/>
                  </a:avLst>
                </a:prstGeom>
                <a:noFill/>
                <a:ln w="635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Arc 19">
                  <a:extLst>
                    <a:ext uri="{FF2B5EF4-FFF2-40B4-BE49-F238E27FC236}">
                      <a16:creationId xmlns:a16="http://schemas.microsoft.com/office/drawing/2014/main" id="{FB708CC5-95EF-3145-AAED-3438A171FA47}"/>
                    </a:ext>
                  </a:extLst>
                </p:cNvPr>
                <p:cNvSpPr/>
                <p:nvPr/>
              </p:nvSpPr>
              <p:spPr>
                <a:xfrm>
                  <a:off x="689556" y="3055381"/>
                  <a:ext cx="2811292" cy="2811294"/>
                </a:xfrm>
                <a:prstGeom prst="arc">
                  <a:avLst>
                    <a:gd name="adj1" fmla="val 9300935"/>
                    <a:gd name="adj2" fmla="val 15890093"/>
                  </a:avLst>
                </a:prstGeom>
                <a:noFill/>
                <a:ln w="635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DF359CD4-B04E-8C48-B75D-43FB68102223}"/>
                    </a:ext>
                  </a:extLst>
                </p:cNvPr>
                <p:cNvSpPr/>
                <p:nvPr/>
              </p:nvSpPr>
              <p:spPr>
                <a:xfrm>
                  <a:off x="2846524" y="5576384"/>
                  <a:ext cx="84454" cy="84454"/>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5CDF355B-641A-BD4B-80EF-78EEDF2ED9D7}"/>
                    </a:ext>
                  </a:extLst>
                </p:cNvPr>
                <p:cNvSpPr/>
                <p:nvPr/>
              </p:nvSpPr>
              <p:spPr>
                <a:xfrm>
                  <a:off x="2625101" y="5649868"/>
                  <a:ext cx="181032" cy="18103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EF91919A-C60D-E447-BDD9-AFCEB02A14AD}"/>
                  </a:ext>
                </a:extLst>
              </p:cNvPr>
              <p:cNvGrpSpPr/>
              <p:nvPr/>
            </p:nvGrpSpPr>
            <p:grpSpPr>
              <a:xfrm>
                <a:off x="2679188" y="1994591"/>
                <a:ext cx="7985736" cy="1225888"/>
                <a:chOff x="2824519" y="2001130"/>
                <a:chExt cx="7985736" cy="1225888"/>
              </a:xfrm>
            </p:grpSpPr>
            <p:grpSp>
              <p:nvGrpSpPr>
                <p:cNvPr id="14" name="Group 13">
                  <a:extLst>
                    <a:ext uri="{FF2B5EF4-FFF2-40B4-BE49-F238E27FC236}">
                      <a16:creationId xmlns:a16="http://schemas.microsoft.com/office/drawing/2014/main" id="{9FF94FF2-EA4A-8E4F-A3BC-E855BC1FDA8E}"/>
                    </a:ext>
                  </a:extLst>
                </p:cNvPr>
                <p:cNvGrpSpPr/>
                <p:nvPr/>
              </p:nvGrpSpPr>
              <p:grpSpPr>
                <a:xfrm>
                  <a:off x="2824519" y="2001130"/>
                  <a:ext cx="1693921" cy="601059"/>
                  <a:chOff x="3636714" y="1845802"/>
                  <a:chExt cx="2258560" cy="801412"/>
                </a:xfrm>
              </p:grpSpPr>
              <p:sp>
                <p:nvSpPr>
                  <p:cNvPr id="16" name="Rectangle 15">
                    <a:extLst>
                      <a:ext uri="{FF2B5EF4-FFF2-40B4-BE49-F238E27FC236}">
                        <a16:creationId xmlns:a16="http://schemas.microsoft.com/office/drawing/2014/main" id="{19F8F9AE-3360-DD49-9C32-81F0895CAE56}"/>
                      </a:ext>
                    </a:extLst>
                  </p:cNvPr>
                  <p:cNvSpPr/>
                  <p:nvPr/>
                </p:nvSpPr>
                <p:spPr>
                  <a:xfrm>
                    <a:off x="3636714" y="1845802"/>
                    <a:ext cx="2258560" cy="43651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4">
                            <a:lumMod val="50000"/>
                          </a:schemeClr>
                        </a:solidFill>
                        <a:effectLst/>
                        <a:uLnTx/>
                        <a:uFillTx/>
                        <a:latin typeface="+mj-lt"/>
                        <a:ea typeface="+mn-ea"/>
                        <a:cs typeface="Arial" panose="020B0604020202020204" pitchFamily="34" charset="0"/>
                      </a:rPr>
                      <a:t>Vernon Taylor</a:t>
                    </a:r>
                  </a:p>
                </p:txBody>
              </p:sp>
              <p:sp>
                <p:nvSpPr>
                  <p:cNvPr id="17" name="Rectangle 16">
                    <a:extLst>
                      <a:ext uri="{FF2B5EF4-FFF2-40B4-BE49-F238E27FC236}">
                        <a16:creationId xmlns:a16="http://schemas.microsoft.com/office/drawing/2014/main" id="{23A0FF6A-23B6-ED46-8DBE-9D6711D6FE2D}"/>
                      </a:ext>
                    </a:extLst>
                  </p:cNvPr>
                  <p:cNvSpPr/>
                  <p:nvPr/>
                </p:nvSpPr>
                <p:spPr>
                  <a:xfrm>
                    <a:off x="3708788" y="2247076"/>
                    <a:ext cx="2085660" cy="40013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2"/>
                        </a:solidFill>
                        <a:effectLst/>
                        <a:uLnTx/>
                        <a:uFillTx/>
                        <a:ea typeface="+mn-ea"/>
                        <a:cs typeface="Arial" panose="020B0604020202020204" pitchFamily="34" charset="0"/>
                      </a:rPr>
                      <a:t>President</a:t>
                    </a:r>
                  </a:p>
                </p:txBody>
              </p:sp>
            </p:grpSp>
            <p:sp>
              <p:nvSpPr>
                <p:cNvPr id="15" name="Rectangle 14">
                  <a:extLst>
                    <a:ext uri="{FF2B5EF4-FFF2-40B4-BE49-F238E27FC236}">
                      <a16:creationId xmlns:a16="http://schemas.microsoft.com/office/drawing/2014/main" id="{BB151BB4-E7F2-564B-BAA5-CA9F5EF2B1B8}"/>
                    </a:ext>
                  </a:extLst>
                </p:cNvPr>
                <p:cNvSpPr/>
                <p:nvPr/>
              </p:nvSpPr>
              <p:spPr>
                <a:xfrm>
                  <a:off x="2893205" y="2572246"/>
                  <a:ext cx="7917050" cy="654772"/>
                </a:xfrm>
                <a:prstGeom prst="rect">
                  <a:avLst/>
                </a:prstGeom>
              </p:spPr>
              <p:txBody>
                <a:bodyPr wrap="square">
                  <a:spAutoFit/>
                </a:bodyPr>
                <a:lstStyle/>
                <a:p>
                  <a:pPr lvl="0" defTabSz="685800">
                    <a:defRPr/>
                  </a:pPr>
                  <a:r>
                    <a:rPr kumimoji="0" lang="en-US" sz="1400" i="0" u="none" strike="noStrike" kern="0" cap="none" spc="0" normalizeH="0" baseline="0" noProof="0">
                      <a:ln>
                        <a:noFill/>
                      </a:ln>
                      <a:solidFill>
                        <a:schemeClr val="accent4">
                          <a:lumMod val="50000"/>
                        </a:schemeClr>
                      </a:solidFill>
                      <a:effectLst/>
                      <a:uLnTx/>
                      <a:uFillTx/>
                      <a:ea typeface="+mn-ea"/>
                      <a:cs typeface="Arial" panose="020B0604020202020204" pitchFamily="34" charset="0"/>
                    </a:rPr>
                    <a:t>With over </a:t>
                  </a:r>
                  <a:r>
                    <a:rPr lang="en-US" sz="1400">
                      <a:solidFill>
                        <a:schemeClr val="accent4">
                          <a:lumMod val="50000"/>
                        </a:schemeClr>
                      </a:solidFill>
                    </a:rPr>
                    <a:t>43 years in the Marine Corps, Army, and Airforce in Military education affiliated leadership roles, Vernon understands what it takes to bridge the gap between education, training, and industries. The future workforce is about more than just a job or a degree it is about creating lifelong learning career pathways. </a:t>
                  </a:r>
                  <a:endParaRPr kumimoji="0" lang="en-US" sz="1400" i="0" u="none" strike="noStrike" kern="0" cap="none" spc="0" normalizeH="0" baseline="0" noProof="0">
                    <a:ln>
                      <a:noFill/>
                    </a:ln>
                    <a:solidFill>
                      <a:schemeClr val="accent4">
                        <a:lumMod val="50000"/>
                      </a:schemeClr>
                    </a:solidFill>
                    <a:effectLst/>
                    <a:uLnTx/>
                    <a:uFillTx/>
                    <a:ea typeface="+mn-ea"/>
                    <a:cs typeface="Arial" panose="020B0604020202020204" pitchFamily="34" charset="0"/>
                  </a:endParaRPr>
                </a:p>
              </p:txBody>
            </p:sp>
          </p:grpSp>
          <p:sp>
            <p:nvSpPr>
              <p:cNvPr id="13" name="Rectangle 34">
                <a:extLst>
                  <a:ext uri="{FF2B5EF4-FFF2-40B4-BE49-F238E27FC236}">
                    <a16:creationId xmlns:a16="http://schemas.microsoft.com/office/drawing/2014/main" id="{C3E180B9-61FB-E742-AF5B-1CDE918AC78E}"/>
                  </a:ext>
                </a:extLst>
              </p:cNvPr>
              <p:cNvSpPr/>
              <p:nvPr/>
            </p:nvSpPr>
            <p:spPr>
              <a:xfrm>
                <a:off x="2404926" y="1936947"/>
                <a:ext cx="8991449" cy="1366307"/>
              </a:xfrm>
              <a:custGeom>
                <a:avLst/>
                <a:gdLst>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20635 w 6254173"/>
                  <a:gd name="connsiteY0" fmla="*/ 0 h 1072494"/>
                  <a:gd name="connsiteX1" fmla="*/ 6254173 w 6254173"/>
                  <a:gd name="connsiteY1" fmla="*/ 0 h 1072494"/>
                  <a:gd name="connsiteX2" fmla="*/ 6254173 w 6254173"/>
                  <a:gd name="connsiteY2" fmla="*/ 1072494 h 1072494"/>
                  <a:gd name="connsiteX3" fmla="*/ 20635 w 6254173"/>
                  <a:gd name="connsiteY3" fmla="*/ 1072494 h 1072494"/>
                  <a:gd name="connsiteX4" fmla="*/ 0 w 6254173"/>
                  <a:gd name="connsiteY4" fmla="*/ 580604 h 1072494"/>
                  <a:gd name="connsiteX5" fmla="*/ 20635 w 6254173"/>
                  <a:gd name="connsiteY5" fmla="*/ 0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6780 w 6240318"/>
                  <a:gd name="connsiteY0" fmla="*/ 0 h 1072494"/>
                  <a:gd name="connsiteX1" fmla="*/ 6240318 w 6240318"/>
                  <a:gd name="connsiteY1" fmla="*/ 0 h 1072494"/>
                  <a:gd name="connsiteX2" fmla="*/ 6240318 w 6240318"/>
                  <a:gd name="connsiteY2" fmla="*/ 1072494 h 1072494"/>
                  <a:gd name="connsiteX3" fmla="*/ 6780 w 6240318"/>
                  <a:gd name="connsiteY3" fmla="*/ 1072494 h 1072494"/>
                  <a:gd name="connsiteX4" fmla="*/ 0 w 6240318"/>
                  <a:gd name="connsiteY4" fmla="*/ 455913 h 1072494"/>
                  <a:gd name="connsiteX5" fmla="*/ 6780 w 6240318"/>
                  <a:gd name="connsiteY5" fmla="*/ 0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5" fmla="*/ 91440 w 6240318"/>
                  <a:gd name="connsiteY5" fmla="*/ 547353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4" fmla="*/ 0 w 623353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0" fmla="*/ 0 w 6233538"/>
                  <a:gd name="connsiteY0" fmla="*/ 0 h 1084968"/>
                  <a:gd name="connsiteX1" fmla="*/ 6233538 w 6233538"/>
                  <a:gd name="connsiteY1" fmla="*/ 0 h 1084968"/>
                  <a:gd name="connsiteX2" fmla="*/ 6233538 w 6233538"/>
                  <a:gd name="connsiteY2" fmla="*/ 1072494 h 1084968"/>
                  <a:gd name="connsiteX3" fmla="*/ 2178145 w 6233538"/>
                  <a:gd name="connsiteY3" fmla="*/ 1084968 h 1084968"/>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5513 h 1072494"/>
                  <a:gd name="connsiteX0" fmla="*/ 0 w 6233538"/>
                  <a:gd name="connsiteY0" fmla="*/ 0 h 1094696"/>
                  <a:gd name="connsiteX1" fmla="*/ 6233538 w 6233538"/>
                  <a:gd name="connsiteY1" fmla="*/ 0 h 1094696"/>
                  <a:gd name="connsiteX2" fmla="*/ 6233538 w 6233538"/>
                  <a:gd name="connsiteY2" fmla="*/ 1072494 h 1094696"/>
                  <a:gd name="connsiteX3" fmla="*/ 2178145 w 6233538"/>
                  <a:gd name="connsiteY3" fmla="*/ 1094696 h 1094696"/>
                  <a:gd name="connsiteX0" fmla="*/ 0 w 6233538"/>
                  <a:gd name="connsiteY0" fmla="*/ 0 h 1075241"/>
                  <a:gd name="connsiteX1" fmla="*/ 6233538 w 6233538"/>
                  <a:gd name="connsiteY1" fmla="*/ 0 h 1075241"/>
                  <a:gd name="connsiteX2" fmla="*/ 6233538 w 6233538"/>
                  <a:gd name="connsiteY2" fmla="*/ 1072494 h 1075241"/>
                  <a:gd name="connsiteX3" fmla="*/ 2178145 w 6233538"/>
                  <a:gd name="connsiteY3" fmla="*/ 1075241 h 1075241"/>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4731 h 1072494"/>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8742 h 1072494"/>
                  <a:gd name="connsiteX0" fmla="*/ 0 w 6233538"/>
                  <a:gd name="connsiteY0" fmla="*/ 0 h 1072494"/>
                  <a:gd name="connsiteX1" fmla="*/ 6233538 w 6233538"/>
                  <a:gd name="connsiteY1" fmla="*/ 0 h 1072494"/>
                  <a:gd name="connsiteX2" fmla="*/ 6233538 w 6233538"/>
                  <a:gd name="connsiteY2" fmla="*/ 1072494 h 1072494"/>
                  <a:gd name="connsiteX3" fmla="*/ 2174120 w 6233538"/>
                  <a:gd name="connsiteY3" fmla="*/ 1064731 h 1072494"/>
                  <a:gd name="connsiteX0" fmla="*/ 0 w 6233538"/>
                  <a:gd name="connsiteY0" fmla="*/ 0 h 1064731"/>
                  <a:gd name="connsiteX1" fmla="*/ 6233538 w 6233538"/>
                  <a:gd name="connsiteY1" fmla="*/ 0 h 1064731"/>
                  <a:gd name="connsiteX2" fmla="*/ 6233538 w 6233538"/>
                  <a:gd name="connsiteY2" fmla="*/ 1060463 h 1064731"/>
                  <a:gd name="connsiteX3" fmla="*/ 2174120 w 6233538"/>
                  <a:gd name="connsiteY3" fmla="*/ 1064731 h 1064731"/>
                  <a:gd name="connsiteX0" fmla="*/ 0 w 6233538"/>
                  <a:gd name="connsiteY0" fmla="*/ 0 h 1064731"/>
                  <a:gd name="connsiteX1" fmla="*/ 6233538 w 6233538"/>
                  <a:gd name="connsiteY1" fmla="*/ 0 h 1064731"/>
                  <a:gd name="connsiteX2" fmla="*/ 6229514 w 6233538"/>
                  <a:gd name="connsiteY2" fmla="*/ 1064473 h 1064731"/>
                  <a:gd name="connsiteX3" fmla="*/ 2174120 w 6233538"/>
                  <a:gd name="connsiteY3" fmla="*/ 1064731 h 1064731"/>
                </a:gdLst>
                <a:ahLst/>
                <a:cxnLst>
                  <a:cxn ang="0">
                    <a:pos x="connsiteX0" y="connsiteY0"/>
                  </a:cxn>
                  <a:cxn ang="0">
                    <a:pos x="connsiteX1" y="connsiteY1"/>
                  </a:cxn>
                  <a:cxn ang="0">
                    <a:pos x="connsiteX2" y="connsiteY2"/>
                  </a:cxn>
                  <a:cxn ang="0">
                    <a:pos x="connsiteX3" y="connsiteY3"/>
                  </a:cxn>
                </a:cxnLst>
                <a:rect l="l" t="t" r="r" b="b"/>
                <a:pathLst>
                  <a:path w="6233538" h="1064731">
                    <a:moveTo>
                      <a:pt x="0" y="0"/>
                    </a:moveTo>
                    <a:lnTo>
                      <a:pt x="6233538" y="0"/>
                    </a:lnTo>
                    <a:cubicBezTo>
                      <a:pt x="6232197" y="354824"/>
                      <a:pt x="6230855" y="709649"/>
                      <a:pt x="6229514" y="1064473"/>
                    </a:cubicBezTo>
                    <a:lnTo>
                      <a:pt x="2174120" y="1064731"/>
                    </a:lnTo>
                  </a:path>
                </a:pathLst>
              </a:custGeom>
              <a:noFill/>
              <a:ln>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grpSp>
        <p:pic>
          <p:nvPicPr>
            <p:cNvPr id="9" name="Picture Placeholder 127">
              <a:extLst>
                <a:ext uri="{FF2B5EF4-FFF2-40B4-BE49-F238E27FC236}">
                  <a16:creationId xmlns:a16="http://schemas.microsoft.com/office/drawing/2014/main" id="{DEE08162-997A-6343-A141-36A525C872DA}"/>
                </a:ext>
              </a:extLst>
            </p:cNvPr>
            <p:cNvPicPr>
              <a:picLocks noChangeAspect="1"/>
            </p:cNvPicPr>
            <p:nvPr/>
          </p:nvPicPr>
          <p:blipFill>
            <a:blip r:embed="rId2"/>
            <a:srcRect/>
            <a:stretch/>
          </p:blipFill>
          <p:spPr>
            <a:xfrm>
              <a:off x="385163" y="1153478"/>
              <a:ext cx="2191341" cy="2079442"/>
            </a:xfrm>
            <a:custGeom>
              <a:avLst/>
              <a:gdLst>
                <a:gd name="connsiteX0" fmla="*/ 616131 w 1232262"/>
                <a:gd name="connsiteY0" fmla="*/ 0 h 1232260"/>
                <a:gd name="connsiteX1" fmla="*/ 1232262 w 1232262"/>
                <a:gd name="connsiteY1" fmla="*/ 616130 h 1232260"/>
                <a:gd name="connsiteX2" fmla="*/ 616131 w 1232262"/>
                <a:gd name="connsiteY2" fmla="*/ 1232260 h 1232260"/>
                <a:gd name="connsiteX3" fmla="*/ 0 w 1232262"/>
                <a:gd name="connsiteY3" fmla="*/ 616130 h 1232260"/>
                <a:gd name="connsiteX4" fmla="*/ 616131 w 1232262"/>
                <a:gd name="connsiteY4" fmla="*/ 0 h 123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62" h="1232260">
                  <a:moveTo>
                    <a:pt x="616131" y="0"/>
                  </a:moveTo>
                  <a:cubicBezTo>
                    <a:pt x="956411" y="0"/>
                    <a:pt x="1232262" y="275851"/>
                    <a:pt x="1232262" y="616130"/>
                  </a:cubicBezTo>
                  <a:cubicBezTo>
                    <a:pt x="1232262" y="956409"/>
                    <a:pt x="956411" y="1232260"/>
                    <a:pt x="616131" y="1232260"/>
                  </a:cubicBezTo>
                  <a:cubicBezTo>
                    <a:pt x="275851" y="1232260"/>
                    <a:pt x="0" y="956409"/>
                    <a:pt x="0" y="616130"/>
                  </a:cubicBezTo>
                  <a:cubicBezTo>
                    <a:pt x="0" y="275851"/>
                    <a:pt x="275851" y="0"/>
                    <a:pt x="616131" y="0"/>
                  </a:cubicBezTo>
                  <a:close/>
                </a:path>
              </a:pathLst>
            </a:custGeom>
          </p:spPr>
        </p:pic>
      </p:grpSp>
      <p:grpSp>
        <p:nvGrpSpPr>
          <p:cNvPr id="69" name="Group 68">
            <a:extLst>
              <a:ext uri="{FF2B5EF4-FFF2-40B4-BE49-F238E27FC236}">
                <a16:creationId xmlns:a16="http://schemas.microsoft.com/office/drawing/2014/main" id="{E9D998CF-E686-9A4B-802E-5971A68C5528}"/>
              </a:ext>
            </a:extLst>
          </p:cNvPr>
          <p:cNvGrpSpPr/>
          <p:nvPr userDrawn="1"/>
        </p:nvGrpSpPr>
        <p:grpSpPr>
          <a:xfrm>
            <a:off x="420932" y="3695523"/>
            <a:ext cx="11222004" cy="2179202"/>
            <a:chOff x="254764" y="3747735"/>
            <a:chExt cx="11923046" cy="2179202"/>
          </a:xfrm>
        </p:grpSpPr>
        <p:grpSp>
          <p:nvGrpSpPr>
            <p:cNvPr id="70" name="Group 69">
              <a:extLst>
                <a:ext uri="{FF2B5EF4-FFF2-40B4-BE49-F238E27FC236}">
                  <a16:creationId xmlns:a16="http://schemas.microsoft.com/office/drawing/2014/main" id="{F0EA9482-E741-7245-85FA-2212C80C12C6}"/>
                </a:ext>
              </a:extLst>
            </p:cNvPr>
            <p:cNvGrpSpPr/>
            <p:nvPr/>
          </p:nvGrpSpPr>
          <p:grpSpPr>
            <a:xfrm>
              <a:off x="254764" y="4021130"/>
              <a:ext cx="11558842" cy="1723366"/>
              <a:chOff x="-2244850" y="4274006"/>
              <a:chExt cx="10246085" cy="1527640"/>
            </a:xfrm>
          </p:grpSpPr>
          <p:grpSp>
            <p:nvGrpSpPr>
              <p:cNvPr id="72" name="Group 71">
                <a:extLst>
                  <a:ext uri="{FF2B5EF4-FFF2-40B4-BE49-F238E27FC236}">
                    <a16:creationId xmlns:a16="http://schemas.microsoft.com/office/drawing/2014/main" id="{1A16CDAE-7914-D847-BD31-6BD2BB935C0A}"/>
                  </a:ext>
                </a:extLst>
              </p:cNvPr>
              <p:cNvGrpSpPr/>
              <p:nvPr/>
            </p:nvGrpSpPr>
            <p:grpSpPr>
              <a:xfrm>
                <a:off x="6521150" y="4321217"/>
                <a:ext cx="1432530" cy="1433218"/>
                <a:chOff x="5193682" y="-702710"/>
                <a:chExt cx="3002065" cy="3003508"/>
              </a:xfrm>
            </p:grpSpPr>
            <p:sp>
              <p:nvSpPr>
                <p:cNvPr id="85" name="Freeform: Shape 81">
                  <a:extLst>
                    <a:ext uri="{FF2B5EF4-FFF2-40B4-BE49-F238E27FC236}">
                      <a16:creationId xmlns:a16="http://schemas.microsoft.com/office/drawing/2014/main" id="{A2B3EC2D-EA5C-734F-9239-E32AE2FD77B7}"/>
                    </a:ext>
                  </a:extLst>
                </p:cNvPr>
                <p:cNvSpPr/>
                <p:nvPr/>
              </p:nvSpPr>
              <p:spPr>
                <a:xfrm>
                  <a:off x="6386446" y="-702710"/>
                  <a:ext cx="616541" cy="31953"/>
                </a:xfrm>
                <a:custGeom>
                  <a:avLst/>
                  <a:gdLst>
                    <a:gd name="connsiteX0" fmla="*/ 308270 w 616541"/>
                    <a:gd name="connsiteY0" fmla="*/ 0 h 31953"/>
                    <a:gd name="connsiteX1" fmla="*/ 610923 w 616541"/>
                    <a:gd name="connsiteY1" fmla="*/ 30509 h 31953"/>
                    <a:gd name="connsiteX2" fmla="*/ 616541 w 616541"/>
                    <a:gd name="connsiteY2" fmla="*/ 31953 h 31953"/>
                    <a:gd name="connsiteX3" fmla="*/ 0 w 616541"/>
                    <a:gd name="connsiteY3" fmla="*/ 31953 h 31953"/>
                    <a:gd name="connsiteX4" fmla="*/ 5618 w 616541"/>
                    <a:gd name="connsiteY4" fmla="*/ 30509 h 31953"/>
                    <a:gd name="connsiteX5" fmla="*/ 308270 w 616541"/>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541" h="31953">
                      <a:moveTo>
                        <a:pt x="308270" y="0"/>
                      </a:moveTo>
                      <a:cubicBezTo>
                        <a:pt x="411944" y="0"/>
                        <a:pt x="513163" y="10505"/>
                        <a:pt x="610923" y="30509"/>
                      </a:cubicBezTo>
                      <a:lnTo>
                        <a:pt x="616541" y="31953"/>
                      </a:lnTo>
                      <a:lnTo>
                        <a:pt x="0" y="31953"/>
                      </a:lnTo>
                      <a:lnTo>
                        <a:pt x="5618" y="30509"/>
                      </a:lnTo>
                      <a:cubicBezTo>
                        <a:pt x="103377" y="10505"/>
                        <a:pt x="204597" y="0"/>
                        <a:pt x="308270" y="0"/>
                      </a:cubicBez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2">
                  <a:extLst>
                    <a:ext uri="{FF2B5EF4-FFF2-40B4-BE49-F238E27FC236}">
                      <a16:creationId xmlns:a16="http://schemas.microsoft.com/office/drawing/2014/main" id="{3875564F-A98C-D747-A10B-90C881D6B76C}"/>
                    </a:ext>
                  </a:extLst>
                </p:cNvPr>
                <p:cNvSpPr/>
                <p:nvPr/>
              </p:nvSpPr>
              <p:spPr>
                <a:xfrm>
                  <a:off x="6164704" y="-641243"/>
                  <a:ext cx="1060021" cy="36590"/>
                </a:xfrm>
                <a:custGeom>
                  <a:avLst/>
                  <a:gdLst>
                    <a:gd name="connsiteX0" fmla="*/ 106967 w 1060021"/>
                    <a:gd name="connsiteY0" fmla="*/ 0 h 36590"/>
                    <a:gd name="connsiteX1" fmla="*/ 953055 w 1060021"/>
                    <a:gd name="connsiteY1" fmla="*/ 0 h 36590"/>
                    <a:gd name="connsiteX2" fmla="*/ 976580 w 1060021"/>
                    <a:gd name="connsiteY2" fmla="*/ 6049 h 36590"/>
                    <a:gd name="connsiteX3" fmla="*/ 1060021 w 1060021"/>
                    <a:gd name="connsiteY3" fmla="*/ 36590 h 36590"/>
                    <a:gd name="connsiteX4" fmla="*/ 0 w 1060021"/>
                    <a:gd name="connsiteY4" fmla="*/ 36590 h 36590"/>
                    <a:gd name="connsiteX5" fmla="*/ 83441 w 1060021"/>
                    <a:gd name="connsiteY5" fmla="*/ 6049 h 36590"/>
                    <a:gd name="connsiteX6" fmla="*/ 106967 w 106002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021" h="36590">
                      <a:moveTo>
                        <a:pt x="106967" y="0"/>
                      </a:moveTo>
                      <a:lnTo>
                        <a:pt x="953055" y="0"/>
                      </a:lnTo>
                      <a:lnTo>
                        <a:pt x="976580" y="6049"/>
                      </a:lnTo>
                      <a:lnTo>
                        <a:pt x="1060021" y="36590"/>
                      </a:lnTo>
                      <a:lnTo>
                        <a:pt x="0" y="36590"/>
                      </a:lnTo>
                      <a:lnTo>
                        <a:pt x="83441" y="6049"/>
                      </a:lnTo>
                      <a:lnTo>
                        <a:pt x="10696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3">
                  <a:extLst>
                    <a:ext uri="{FF2B5EF4-FFF2-40B4-BE49-F238E27FC236}">
                      <a16:creationId xmlns:a16="http://schemas.microsoft.com/office/drawing/2014/main" id="{6A7437E7-A2DC-C848-87EF-93C089F52377}"/>
                    </a:ext>
                  </a:extLst>
                </p:cNvPr>
                <p:cNvSpPr/>
                <p:nvPr/>
              </p:nvSpPr>
              <p:spPr>
                <a:xfrm>
                  <a:off x="6014387" y="-575144"/>
                  <a:ext cx="1360654" cy="36590"/>
                </a:xfrm>
                <a:custGeom>
                  <a:avLst/>
                  <a:gdLst>
                    <a:gd name="connsiteX0" fmla="*/ 75955 w 1360654"/>
                    <a:gd name="connsiteY0" fmla="*/ 0 h 36590"/>
                    <a:gd name="connsiteX1" fmla="*/ 1284701 w 1360654"/>
                    <a:gd name="connsiteY1" fmla="*/ 0 h 36590"/>
                    <a:gd name="connsiteX2" fmla="*/ 1360654 w 1360654"/>
                    <a:gd name="connsiteY2" fmla="*/ 36590 h 36590"/>
                    <a:gd name="connsiteX3" fmla="*/ 0 w 1360654"/>
                    <a:gd name="connsiteY3" fmla="*/ 36590 h 36590"/>
                    <a:gd name="connsiteX4" fmla="*/ 75955 w 136065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654" h="36590">
                      <a:moveTo>
                        <a:pt x="75955" y="0"/>
                      </a:moveTo>
                      <a:lnTo>
                        <a:pt x="1284701" y="0"/>
                      </a:lnTo>
                      <a:lnTo>
                        <a:pt x="1360654" y="36590"/>
                      </a:lnTo>
                      <a:lnTo>
                        <a:pt x="0" y="36590"/>
                      </a:lnTo>
                      <a:lnTo>
                        <a:pt x="75955"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4">
                  <a:extLst>
                    <a:ext uri="{FF2B5EF4-FFF2-40B4-BE49-F238E27FC236}">
                      <a16:creationId xmlns:a16="http://schemas.microsoft.com/office/drawing/2014/main" id="{77C9B94C-2EF6-124E-B3AA-3A6CEB40F76E}"/>
                    </a:ext>
                  </a:extLst>
                </p:cNvPr>
                <p:cNvSpPr/>
                <p:nvPr/>
              </p:nvSpPr>
              <p:spPr>
                <a:xfrm>
                  <a:off x="5898236" y="-509044"/>
                  <a:ext cx="1592956" cy="36590"/>
                </a:xfrm>
                <a:custGeom>
                  <a:avLst/>
                  <a:gdLst>
                    <a:gd name="connsiteX0" fmla="*/ 60227 w 1592956"/>
                    <a:gd name="connsiteY0" fmla="*/ 0 h 36590"/>
                    <a:gd name="connsiteX1" fmla="*/ 1532730 w 1592956"/>
                    <a:gd name="connsiteY1" fmla="*/ 0 h 36590"/>
                    <a:gd name="connsiteX2" fmla="*/ 1592956 w 1592956"/>
                    <a:gd name="connsiteY2" fmla="*/ 36590 h 36590"/>
                    <a:gd name="connsiteX3" fmla="*/ 0 w 1592956"/>
                    <a:gd name="connsiteY3" fmla="*/ 36590 h 36590"/>
                    <a:gd name="connsiteX4" fmla="*/ 60227 w 159295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56" h="36590">
                      <a:moveTo>
                        <a:pt x="60227" y="0"/>
                      </a:moveTo>
                      <a:lnTo>
                        <a:pt x="1532730" y="0"/>
                      </a:lnTo>
                      <a:lnTo>
                        <a:pt x="1592956" y="36590"/>
                      </a:lnTo>
                      <a:lnTo>
                        <a:pt x="0" y="36590"/>
                      </a:lnTo>
                      <a:lnTo>
                        <a:pt x="6022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5">
                  <a:extLst>
                    <a:ext uri="{FF2B5EF4-FFF2-40B4-BE49-F238E27FC236}">
                      <a16:creationId xmlns:a16="http://schemas.microsoft.com/office/drawing/2014/main" id="{C3974BB0-E161-4B47-AA97-BD40693F2FB6}"/>
                    </a:ext>
                  </a:extLst>
                </p:cNvPr>
                <p:cNvSpPr/>
                <p:nvPr/>
              </p:nvSpPr>
              <p:spPr>
                <a:xfrm>
                  <a:off x="5801746" y="-442944"/>
                  <a:ext cx="1785934" cy="36590"/>
                </a:xfrm>
                <a:custGeom>
                  <a:avLst/>
                  <a:gdLst>
                    <a:gd name="connsiteX0" fmla="*/ 48930 w 1785934"/>
                    <a:gd name="connsiteY0" fmla="*/ 0 h 36590"/>
                    <a:gd name="connsiteX1" fmla="*/ 1737005 w 1785934"/>
                    <a:gd name="connsiteY1" fmla="*/ 0 h 36590"/>
                    <a:gd name="connsiteX2" fmla="*/ 1785934 w 1785934"/>
                    <a:gd name="connsiteY2" fmla="*/ 36590 h 36590"/>
                    <a:gd name="connsiteX3" fmla="*/ 0 w 1785934"/>
                    <a:gd name="connsiteY3" fmla="*/ 36590 h 36590"/>
                    <a:gd name="connsiteX4" fmla="*/ 48930 w 17859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4" h="36590">
                      <a:moveTo>
                        <a:pt x="48930" y="0"/>
                      </a:moveTo>
                      <a:lnTo>
                        <a:pt x="1737005" y="0"/>
                      </a:lnTo>
                      <a:lnTo>
                        <a:pt x="1785934" y="36590"/>
                      </a:lnTo>
                      <a:lnTo>
                        <a:pt x="0" y="36590"/>
                      </a:lnTo>
                      <a:lnTo>
                        <a:pt x="4893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86">
                  <a:extLst>
                    <a:ext uri="{FF2B5EF4-FFF2-40B4-BE49-F238E27FC236}">
                      <a16:creationId xmlns:a16="http://schemas.microsoft.com/office/drawing/2014/main" id="{04C2735A-47F1-1640-BA7C-42F8D910BDAE}"/>
                    </a:ext>
                  </a:extLst>
                </p:cNvPr>
                <p:cNvSpPr/>
                <p:nvPr/>
              </p:nvSpPr>
              <p:spPr>
                <a:xfrm>
                  <a:off x="5717979" y="-376845"/>
                  <a:ext cx="1953470" cy="36590"/>
                </a:xfrm>
                <a:custGeom>
                  <a:avLst/>
                  <a:gdLst>
                    <a:gd name="connsiteX0" fmla="*/ 44301 w 1953470"/>
                    <a:gd name="connsiteY0" fmla="*/ 0 h 36590"/>
                    <a:gd name="connsiteX1" fmla="*/ 1909170 w 1953470"/>
                    <a:gd name="connsiteY1" fmla="*/ 0 h 36590"/>
                    <a:gd name="connsiteX2" fmla="*/ 1931979 w 1953470"/>
                    <a:gd name="connsiteY2" fmla="*/ 17057 h 36590"/>
                    <a:gd name="connsiteX3" fmla="*/ 1953470 w 1953470"/>
                    <a:gd name="connsiteY3" fmla="*/ 36590 h 36590"/>
                    <a:gd name="connsiteX4" fmla="*/ 0 w 1953470"/>
                    <a:gd name="connsiteY4" fmla="*/ 36590 h 36590"/>
                    <a:gd name="connsiteX5" fmla="*/ 21490 w 1953470"/>
                    <a:gd name="connsiteY5" fmla="*/ 17057 h 36590"/>
                    <a:gd name="connsiteX6" fmla="*/ 44301 w 19534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470" h="36590">
                      <a:moveTo>
                        <a:pt x="44301" y="0"/>
                      </a:moveTo>
                      <a:lnTo>
                        <a:pt x="1909170" y="0"/>
                      </a:lnTo>
                      <a:lnTo>
                        <a:pt x="1931979" y="17057"/>
                      </a:lnTo>
                      <a:lnTo>
                        <a:pt x="1953470" y="36590"/>
                      </a:lnTo>
                      <a:lnTo>
                        <a:pt x="0" y="36590"/>
                      </a:lnTo>
                      <a:lnTo>
                        <a:pt x="21490" y="17057"/>
                      </a:lnTo>
                      <a:lnTo>
                        <a:pt x="44301"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Freeform: Shape 87">
                  <a:extLst>
                    <a:ext uri="{FF2B5EF4-FFF2-40B4-BE49-F238E27FC236}">
                      <a16:creationId xmlns:a16="http://schemas.microsoft.com/office/drawing/2014/main" id="{CEB8E44C-2460-D547-AD36-F589193FBEE8}"/>
                    </a:ext>
                  </a:extLst>
                </p:cNvPr>
                <p:cNvSpPr/>
                <p:nvPr/>
              </p:nvSpPr>
              <p:spPr>
                <a:xfrm>
                  <a:off x="5645254" y="-310745"/>
                  <a:ext cx="2098925" cy="36590"/>
                </a:xfrm>
                <a:custGeom>
                  <a:avLst/>
                  <a:gdLst>
                    <a:gd name="connsiteX0" fmla="*/ 40258 w 2098925"/>
                    <a:gd name="connsiteY0" fmla="*/ 0 h 36590"/>
                    <a:gd name="connsiteX1" fmla="*/ 2058668 w 2098925"/>
                    <a:gd name="connsiteY1" fmla="*/ 0 h 36590"/>
                    <a:gd name="connsiteX2" fmla="*/ 2098925 w 2098925"/>
                    <a:gd name="connsiteY2" fmla="*/ 36590 h 36590"/>
                    <a:gd name="connsiteX3" fmla="*/ 0 w 2098925"/>
                    <a:gd name="connsiteY3" fmla="*/ 36590 h 36590"/>
                    <a:gd name="connsiteX4" fmla="*/ 40258 w 209892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925" h="36590">
                      <a:moveTo>
                        <a:pt x="40258" y="0"/>
                      </a:moveTo>
                      <a:lnTo>
                        <a:pt x="2058668" y="0"/>
                      </a:lnTo>
                      <a:lnTo>
                        <a:pt x="2098925" y="36590"/>
                      </a:lnTo>
                      <a:lnTo>
                        <a:pt x="0" y="36590"/>
                      </a:lnTo>
                      <a:lnTo>
                        <a:pt x="4025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88">
                  <a:extLst>
                    <a:ext uri="{FF2B5EF4-FFF2-40B4-BE49-F238E27FC236}">
                      <a16:creationId xmlns:a16="http://schemas.microsoft.com/office/drawing/2014/main" id="{2E7D999C-9C1D-A14A-B58E-08A1D137703E}"/>
                    </a:ext>
                  </a:extLst>
                </p:cNvPr>
                <p:cNvSpPr/>
                <p:nvPr/>
              </p:nvSpPr>
              <p:spPr>
                <a:xfrm>
                  <a:off x="5583018" y="-244645"/>
                  <a:ext cx="2223399" cy="36590"/>
                </a:xfrm>
                <a:custGeom>
                  <a:avLst/>
                  <a:gdLst>
                    <a:gd name="connsiteX0" fmla="*/ 33254 w 2223399"/>
                    <a:gd name="connsiteY0" fmla="*/ 0 h 36590"/>
                    <a:gd name="connsiteX1" fmla="*/ 2190145 w 2223399"/>
                    <a:gd name="connsiteY1" fmla="*/ 0 h 36590"/>
                    <a:gd name="connsiteX2" fmla="*/ 2223399 w 2223399"/>
                    <a:gd name="connsiteY2" fmla="*/ 36590 h 36590"/>
                    <a:gd name="connsiteX3" fmla="*/ 0 w 2223399"/>
                    <a:gd name="connsiteY3" fmla="*/ 36590 h 36590"/>
                    <a:gd name="connsiteX4" fmla="*/ 33254 w 222339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399" h="36590">
                      <a:moveTo>
                        <a:pt x="33254" y="0"/>
                      </a:moveTo>
                      <a:lnTo>
                        <a:pt x="2190145" y="0"/>
                      </a:lnTo>
                      <a:lnTo>
                        <a:pt x="2223399" y="36590"/>
                      </a:lnTo>
                      <a:lnTo>
                        <a:pt x="0" y="36590"/>
                      </a:lnTo>
                      <a:lnTo>
                        <a:pt x="3325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89">
                  <a:extLst>
                    <a:ext uri="{FF2B5EF4-FFF2-40B4-BE49-F238E27FC236}">
                      <a16:creationId xmlns:a16="http://schemas.microsoft.com/office/drawing/2014/main" id="{571F7675-FD32-B14A-9E2F-93560A9F4A27}"/>
                    </a:ext>
                  </a:extLst>
                </p:cNvPr>
                <p:cNvSpPr/>
                <p:nvPr/>
              </p:nvSpPr>
              <p:spPr>
                <a:xfrm>
                  <a:off x="5525236" y="-178541"/>
                  <a:ext cx="2338957" cy="36590"/>
                </a:xfrm>
                <a:custGeom>
                  <a:avLst/>
                  <a:gdLst>
                    <a:gd name="connsiteX0" fmla="*/ 30957 w 2338957"/>
                    <a:gd name="connsiteY0" fmla="*/ 0 h 36590"/>
                    <a:gd name="connsiteX1" fmla="*/ 2308000 w 2338957"/>
                    <a:gd name="connsiteY1" fmla="*/ 0 h 36590"/>
                    <a:gd name="connsiteX2" fmla="*/ 2328291 w 2338957"/>
                    <a:gd name="connsiteY2" fmla="*/ 22327 h 36590"/>
                    <a:gd name="connsiteX3" fmla="*/ 2338957 w 2338957"/>
                    <a:gd name="connsiteY3" fmla="*/ 36590 h 36590"/>
                    <a:gd name="connsiteX4" fmla="*/ 0 w 2338957"/>
                    <a:gd name="connsiteY4" fmla="*/ 36590 h 36590"/>
                    <a:gd name="connsiteX5" fmla="*/ 10665 w 2338957"/>
                    <a:gd name="connsiteY5" fmla="*/ 22327 h 36590"/>
                    <a:gd name="connsiteX6" fmla="*/ 30957 w 233895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957" h="36590">
                      <a:moveTo>
                        <a:pt x="30957" y="0"/>
                      </a:moveTo>
                      <a:lnTo>
                        <a:pt x="2308000" y="0"/>
                      </a:lnTo>
                      <a:lnTo>
                        <a:pt x="2328291" y="22327"/>
                      </a:lnTo>
                      <a:lnTo>
                        <a:pt x="2338957" y="36590"/>
                      </a:lnTo>
                      <a:lnTo>
                        <a:pt x="0" y="36590"/>
                      </a:lnTo>
                      <a:lnTo>
                        <a:pt x="10665" y="22327"/>
                      </a:lnTo>
                      <a:lnTo>
                        <a:pt x="3095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0">
                  <a:extLst>
                    <a:ext uri="{FF2B5EF4-FFF2-40B4-BE49-F238E27FC236}">
                      <a16:creationId xmlns:a16="http://schemas.microsoft.com/office/drawing/2014/main" id="{5761BE2F-D16C-2E4C-83DA-E438175F8087}"/>
                    </a:ext>
                  </a:extLst>
                </p:cNvPr>
                <p:cNvSpPr/>
                <p:nvPr/>
              </p:nvSpPr>
              <p:spPr>
                <a:xfrm>
                  <a:off x="5475810" y="-112442"/>
                  <a:ext cx="2437812" cy="36590"/>
                </a:xfrm>
                <a:custGeom>
                  <a:avLst/>
                  <a:gdLst>
                    <a:gd name="connsiteX0" fmla="*/ 27360 w 2437812"/>
                    <a:gd name="connsiteY0" fmla="*/ 0 h 36590"/>
                    <a:gd name="connsiteX1" fmla="*/ 2410451 w 2437812"/>
                    <a:gd name="connsiteY1" fmla="*/ 0 h 36590"/>
                    <a:gd name="connsiteX2" fmla="*/ 2437812 w 2437812"/>
                    <a:gd name="connsiteY2" fmla="*/ 36590 h 36590"/>
                    <a:gd name="connsiteX3" fmla="*/ 0 w 2437812"/>
                    <a:gd name="connsiteY3" fmla="*/ 36590 h 36590"/>
                    <a:gd name="connsiteX4" fmla="*/ 27360 w 243781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12" h="36590">
                      <a:moveTo>
                        <a:pt x="27360" y="0"/>
                      </a:moveTo>
                      <a:lnTo>
                        <a:pt x="2410451" y="0"/>
                      </a:lnTo>
                      <a:lnTo>
                        <a:pt x="2437812" y="36590"/>
                      </a:lnTo>
                      <a:lnTo>
                        <a:pt x="0" y="36590"/>
                      </a:lnTo>
                      <a:lnTo>
                        <a:pt x="2736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Shape 91">
                  <a:extLst>
                    <a:ext uri="{FF2B5EF4-FFF2-40B4-BE49-F238E27FC236}">
                      <a16:creationId xmlns:a16="http://schemas.microsoft.com/office/drawing/2014/main" id="{CD7317D0-632D-CA4A-8B71-6E558C15CA5F}"/>
                    </a:ext>
                  </a:extLst>
                </p:cNvPr>
                <p:cNvSpPr/>
                <p:nvPr/>
              </p:nvSpPr>
              <p:spPr>
                <a:xfrm>
                  <a:off x="5430707" y="-46342"/>
                  <a:ext cx="2528015" cy="36590"/>
                </a:xfrm>
                <a:custGeom>
                  <a:avLst/>
                  <a:gdLst>
                    <a:gd name="connsiteX0" fmla="*/ 23033 w 2528015"/>
                    <a:gd name="connsiteY0" fmla="*/ 0 h 36590"/>
                    <a:gd name="connsiteX1" fmla="*/ 2504982 w 2528015"/>
                    <a:gd name="connsiteY1" fmla="*/ 0 h 36590"/>
                    <a:gd name="connsiteX2" fmla="*/ 2509270 w 2528015"/>
                    <a:gd name="connsiteY2" fmla="*/ 5735 h 36590"/>
                    <a:gd name="connsiteX3" fmla="*/ 2528015 w 2528015"/>
                    <a:gd name="connsiteY3" fmla="*/ 36590 h 36590"/>
                    <a:gd name="connsiteX4" fmla="*/ 0 w 2528015"/>
                    <a:gd name="connsiteY4" fmla="*/ 36590 h 36590"/>
                    <a:gd name="connsiteX5" fmla="*/ 18744 w 2528015"/>
                    <a:gd name="connsiteY5" fmla="*/ 5735 h 36590"/>
                    <a:gd name="connsiteX6" fmla="*/ 23033 w 252801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015" h="36590">
                      <a:moveTo>
                        <a:pt x="23033" y="0"/>
                      </a:moveTo>
                      <a:lnTo>
                        <a:pt x="2504982" y="0"/>
                      </a:lnTo>
                      <a:lnTo>
                        <a:pt x="2509270" y="5735"/>
                      </a:lnTo>
                      <a:lnTo>
                        <a:pt x="2528015" y="36590"/>
                      </a:lnTo>
                      <a:lnTo>
                        <a:pt x="0" y="36590"/>
                      </a:lnTo>
                      <a:lnTo>
                        <a:pt x="18744" y="5735"/>
                      </a:lnTo>
                      <a:lnTo>
                        <a:pt x="23033"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2">
                  <a:extLst>
                    <a:ext uri="{FF2B5EF4-FFF2-40B4-BE49-F238E27FC236}">
                      <a16:creationId xmlns:a16="http://schemas.microsoft.com/office/drawing/2014/main" id="{08C2D871-87A8-C24E-AA58-BBCD8F662158}"/>
                    </a:ext>
                  </a:extLst>
                </p:cNvPr>
                <p:cNvSpPr/>
                <p:nvPr/>
              </p:nvSpPr>
              <p:spPr>
                <a:xfrm>
                  <a:off x="5390551" y="19758"/>
                  <a:ext cx="2608327" cy="36590"/>
                </a:xfrm>
                <a:custGeom>
                  <a:avLst/>
                  <a:gdLst>
                    <a:gd name="connsiteX0" fmla="*/ 22228 w 2608327"/>
                    <a:gd name="connsiteY0" fmla="*/ 0 h 36590"/>
                    <a:gd name="connsiteX1" fmla="*/ 2586098 w 2608327"/>
                    <a:gd name="connsiteY1" fmla="*/ 0 h 36590"/>
                    <a:gd name="connsiteX2" fmla="*/ 2608327 w 2608327"/>
                    <a:gd name="connsiteY2" fmla="*/ 36590 h 36590"/>
                    <a:gd name="connsiteX3" fmla="*/ 0 w 2608327"/>
                    <a:gd name="connsiteY3" fmla="*/ 36590 h 36590"/>
                    <a:gd name="connsiteX4" fmla="*/ 22228 w 26083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27" h="36590">
                      <a:moveTo>
                        <a:pt x="22228" y="0"/>
                      </a:moveTo>
                      <a:lnTo>
                        <a:pt x="2586098" y="0"/>
                      </a:lnTo>
                      <a:lnTo>
                        <a:pt x="2608327" y="36590"/>
                      </a:lnTo>
                      <a:lnTo>
                        <a:pt x="0" y="36590"/>
                      </a:lnTo>
                      <a:lnTo>
                        <a:pt x="2222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Freeform: Shape 93">
                  <a:extLst>
                    <a:ext uri="{FF2B5EF4-FFF2-40B4-BE49-F238E27FC236}">
                      <a16:creationId xmlns:a16="http://schemas.microsoft.com/office/drawing/2014/main" id="{186127F6-B62C-EB42-A8A0-4574925A4C24}"/>
                    </a:ext>
                  </a:extLst>
                </p:cNvPr>
                <p:cNvSpPr/>
                <p:nvPr/>
              </p:nvSpPr>
              <p:spPr>
                <a:xfrm>
                  <a:off x="5355328" y="85857"/>
                  <a:ext cx="2678772" cy="36590"/>
                </a:xfrm>
                <a:custGeom>
                  <a:avLst/>
                  <a:gdLst>
                    <a:gd name="connsiteX0" fmla="*/ 17626 w 2678772"/>
                    <a:gd name="connsiteY0" fmla="*/ 0 h 36590"/>
                    <a:gd name="connsiteX1" fmla="*/ 2661146 w 2678772"/>
                    <a:gd name="connsiteY1" fmla="*/ 0 h 36590"/>
                    <a:gd name="connsiteX2" fmla="*/ 2678772 w 2678772"/>
                    <a:gd name="connsiteY2" fmla="*/ 36590 h 36590"/>
                    <a:gd name="connsiteX3" fmla="*/ 0 w 2678772"/>
                    <a:gd name="connsiteY3" fmla="*/ 36590 h 36590"/>
                    <a:gd name="connsiteX4" fmla="*/ 17626 w 267877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772" h="36590">
                      <a:moveTo>
                        <a:pt x="17626" y="0"/>
                      </a:moveTo>
                      <a:lnTo>
                        <a:pt x="2661146" y="0"/>
                      </a:lnTo>
                      <a:lnTo>
                        <a:pt x="2678772"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94">
                  <a:extLst>
                    <a:ext uri="{FF2B5EF4-FFF2-40B4-BE49-F238E27FC236}">
                      <a16:creationId xmlns:a16="http://schemas.microsoft.com/office/drawing/2014/main" id="{FB24142B-5F32-9149-9F95-55A0A26A9C8A}"/>
                    </a:ext>
                  </a:extLst>
                </p:cNvPr>
                <p:cNvSpPr/>
                <p:nvPr/>
              </p:nvSpPr>
              <p:spPr>
                <a:xfrm>
                  <a:off x="5323485" y="151957"/>
                  <a:ext cx="2742458" cy="36590"/>
                </a:xfrm>
                <a:custGeom>
                  <a:avLst/>
                  <a:gdLst>
                    <a:gd name="connsiteX0" fmla="*/ 17626 w 2742458"/>
                    <a:gd name="connsiteY0" fmla="*/ 0 h 36590"/>
                    <a:gd name="connsiteX1" fmla="*/ 2724832 w 2742458"/>
                    <a:gd name="connsiteY1" fmla="*/ 0 h 36590"/>
                    <a:gd name="connsiteX2" fmla="*/ 2742458 w 2742458"/>
                    <a:gd name="connsiteY2" fmla="*/ 36590 h 36590"/>
                    <a:gd name="connsiteX3" fmla="*/ 0 w 2742458"/>
                    <a:gd name="connsiteY3" fmla="*/ 36590 h 36590"/>
                    <a:gd name="connsiteX4" fmla="*/ 17626 w 27424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8" h="36590">
                      <a:moveTo>
                        <a:pt x="17626" y="0"/>
                      </a:moveTo>
                      <a:lnTo>
                        <a:pt x="2724832" y="0"/>
                      </a:lnTo>
                      <a:lnTo>
                        <a:pt x="2742458"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5">
                  <a:extLst>
                    <a:ext uri="{FF2B5EF4-FFF2-40B4-BE49-F238E27FC236}">
                      <a16:creationId xmlns:a16="http://schemas.microsoft.com/office/drawing/2014/main" id="{32FF4A5A-59BF-A840-884D-464DBFCF8FCD}"/>
                    </a:ext>
                  </a:extLst>
                </p:cNvPr>
                <p:cNvSpPr/>
                <p:nvPr/>
              </p:nvSpPr>
              <p:spPr>
                <a:xfrm>
                  <a:off x="5296294" y="218057"/>
                  <a:ext cx="2796844" cy="36590"/>
                </a:xfrm>
                <a:custGeom>
                  <a:avLst/>
                  <a:gdLst>
                    <a:gd name="connsiteX0" fmla="*/ 13392 w 2796844"/>
                    <a:gd name="connsiteY0" fmla="*/ 0 h 36590"/>
                    <a:gd name="connsiteX1" fmla="*/ 2783453 w 2796844"/>
                    <a:gd name="connsiteY1" fmla="*/ 0 h 36590"/>
                    <a:gd name="connsiteX2" fmla="*/ 2796844 w 2796844"/>
                    <a:gd name="connsiteY2" fmla="*/ 36590 h 36590"/>
                    <a:gd name="connsiteX3" fmla="*/ 0 w 2796844"/>
                    <a:gd name="connsiteY3" fmla="*/ 36590 h 36590"/>
                    <a:gd name="connsiteX4" fmla="*/ 13392 w 27968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844" h="36590">
                      <a:moveTo>
                        <a:pt x="13392" y="0"/>
                      </a:moveTo>
                      <a:lnTo>
                        <a:pt x="2783453" y="0"/>
                      </a:lnTo>
                      <a:lnTo>
                        <a:pt x="2796844"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96">
                  <a:extLst>
                    <a:ext uri="{FF2B5EF4-FFF2-40B4-BE49-F238E27FC236}">
                      <a16:creationId xmlns:a16="http://schemas.microsoft.com/office/drawing/2014/main" id="{0AC6E20F-5E85-CA45-8DFD-53A05F9B391F}"/>
                    </a:ext>
                  </a:extLst>
                </p:cNvPr>
                <p:cNvSpPr/>
                <p:nvPr/>
              </p:nvSpPr>
              <p:spPr>
                <a:xfrm>
                  <a:off x="5272101" y="284156"/>
                  <a:ext cx="2845227" cy="36590"/>
                </a:xfrm>
                <a:custGeom>
                  <a:avLst/>
                  <a:gdLst>
                    <a:gd name="connsiteX0" fmla="*/ 13392 w 2845227"/>
                    <a:gd name="connsiteY0" fmla="*/ 0 h 36590"/>
                    <a:gd name="connsiteX1" fmla="*/ 2831835 w 2845227"/>
                    <a:gd name="connsiteY1" fmla="*/ 0 h 36590"/>
                    <a:gd name="connsiteX2" fmla="*/ 2845227 w 2845227"/>
                    <a:gd name="connsiteY2" fmla="*/ 36590 h 36590"/>
                    <a:gd name="connsiteX3" fmla="*/ 0 w 2845227"/>
                    <a:gd name="connsiteY3" fmla="*/ 36590 h 36590"/>
                    <a:gd name="connsiteX4" fmla="*/ 13392 w 28452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27" h="36590">
                      <a:moveTo>
                        <a:pt x="13392" y="0"/>
                      </a:moveTo>
                      <a:lnTo>
                        <a:pt x="2831835" y="0"/>
                      </a:lnTo>
                      <a:lnTo>
                        <a:pt x="2845227"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97">
                  <a:extLst>
                    <a:ext uri="{FF2B5EF4-FFF2-40B4-BE49-F238E27FC236}">
                      <a16:creationId xmlns:a16="http://schemas.microsoft.com/office/drawing/2014/main" id="{BD268341-DAF0-9E46-BA6A-1C5FCC193A70}"/>
                    </a:ext>
                  </a:extLst>
                </p:cNvPr>
                <p:cNvSpPr/>
                <p:nvPr/>
              </p:nvSpPr>
              <p:spPr>
                <a:xfrm>
                  <a:off x="5251655" y="350256"/>
                  <a:ext cx="2886125" cy="36590"/>
                </a:xfrm>
                <a:custGeom>
                  <a:avLst/>
                  <a:gdLst>
                    <a:gd name="connsiteX0" fmla="*/ 9647 w 2886125"/>
                    <a:gd name="connsiteY0" fmla="*/ 0 h 36590"/>
                    <a:gd name="connsiteX1" fmla="*/ 2876477 w 2886125"/>
                    <a:gd name="connsiteY1" fmla="*/ 0 h 36590"/>
                    <a:gd name="connsiteX2" fmla="*/ 2877282 w 2886125"/>
                    <a:gd name="connsiteY2" fmla="*/ 2199 h 36590"/>
                    <a:gd name="connsiteX3" fmla="*/ 2886125 w 2886125"/>
                    <a:gd name="connsiteY3" fmla="*/ 36590 h 36590"/>
                    <a:gd name="connsiteX4" fmla="*/ 0 w 2886125"/>
                    <a:gd name="connsiteY4" fmla="*/ 36590 h 36590"/>
                    <a:gd name="connsiteX5" fmla="*/ 8842 w 2886125"/>
                    <a:gd name="connsiteY5" fmla="*/ 2199 h 36590"/>
                    <a:gd name="connsiteX6" fmla="*/ 9647 w 288612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125" h="36590">
                      <a:moveTo>
                        <a:pt x="9647" y="0"/>
                      </a:moveTo>
                      <a:lnTo>
                        <a:pt x="2876477" y="0"/>
                      </a:lnTo>
                      <a:lnTo>
                        <a:pt x="2877282" y="2199"/>
                      </a:lnTo>
                      <a:lnTo>
                        <a:pt x="2886125" y="36590"/>
                      </a:lnTo>
                      <a:lnTo>
                        <a:pt x="0" y="36590"/>
                      </a:lnTo>
                      <a:lnTo>
                        <a:pt x="8842" y="2199"/>
                      </a:lnTo>
                      <a:lnTo>
                        <a:pt x="96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98">
                  <a:extLst>
                    <a:ext uri="{FF2B5EF4-FFF2-40B4-BE49-F238E27FC236}">
                      <a16:creationId xmlns:a16="http://schemas.microsoft.com/office/drawing/2014/main" id="{E38BFF80-9D5E-924E-BAA6-97DC51488F5C}"/>
                    </a:ext>
                  </a:extLst>
                </p:cNvPr>
                <p:cNvSpPr/>
                <p:nvPr/>
              </p:nvSpPr>
              <p:spPr>
                <a:xfrm>
                  <a:off x="5234654" y="416356"/>
                  <a:ext cx="2920118" cy="36590"/>
                </a:xfrm>
                <a:custGeom>
                  <a:avLst/>
                  <a:gdLst>
                    <a:gd name="connsiteX0" fmla="*/ 9409 w 2920118"/>
                    <a:gd name="connsiteY0" fmla="*/ 0 h 36590"/>
                    <a:gd name="connsiteX1" fmla="*/ 2910710 w 2920118"/>
                    <a:gd name="connsiteY1" fmla="*/ 0 h 36590"/>
                    <a:gd name="connsiteX2" fmla="*/ 2920118 w 2920118"/>
                    <a:gd name="connsiteY2" fmla="*/ 36590 h 36590"/>
                    <a:gd name="connsiteX3" fmla="*/ 0 w 2920118"/>
                    <a:gd name="connsiteY3" fmla="*/ 36590 h 36590"/>
                    <a:gd name="connsiteX4" fmla="*/ 9409 w 292011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118" h="36590">
                      <a:moveTo>
                        <a:pt x="9409" y="0"/>
                      </a:moveTo>
                      <a:lnTo>
                        <a:pt x="2910710" y="0"/>
                      </a:lnTo>
                      <a:lnTo>
                        <a:pt x="2920118" y="36590"/>
                      </a:lnTo>
                      <a:lnTo>
                        <a:pt x="0" y="36590"/>
                      </a:lnTo>
                      <a:lnTo>
                        <a:pt x="940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99">
                  <a:extLst>
                    <a:ext uri="{FF2B5EF4-FFF2-40B4-BE49-F238E27FC236}">
                      <a16:creationId xmlns:a16="http://schemas.microsoft.com/office/drawing/2014/main" id="{7F784086-57B2-5F43-BC73-D80FD7C14D1A}"/>
                    </a:ext>
                  </a:extLst>
                </p:cNvPr>
                <p:cNvSpPr/>
                <p:nvPr/>
              </p:nvSpPr>
              <p:spPr>
                <a:xfrm>
                  <a:off x="5220026" y="482460"/>
                  <a:ext cx="2949370" cy="36590"/>
                </a:xfrm>
                <a:custGeom>
                  <a:avLst/>
                  <a:gdLst>
                    <a:gd name="connsiteX0" fmla="*/ 7039 w 2949370"/>
                    <a:gd name="connsiteY0" fmla="*/ 0 h 36590"/>
                    <a:gd name="connsiteX1" fmla="*/ 2942332 w 2949370"/>
                    <a:gd name="connsiteY1" fmla="*/ 0 h 36590"/>
                    <a:gd name="connsiteX2" fmla="*/ 2945910 w 2949370"/>
                    <a:gd name="connsiteY2" fmla="*/ 13918 h 36590"/>
                    <a:gd name="connsiteX3" fmla="*/ 2949370 w 2949370"/>
                    <a:gd name="connsiteY3" fmla="*/ 36590 h 36590"/>
                    <a:gd name="connsiteX4" fmla="*/ 0 w 2949370"/>
                    <a:gd name="connsiteY4" fmla="*/ 36590 h 36590"/>
                    <a:gd name="connsiteX5" fmla="*/ 3460 w 2949370"/>
                    <a:gd name="connsiteY5" fmla="*/ 13918 h 36590"/>
                    <a:gd name="connsiteX6" fmla="*/ 7039 w 29493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370" h="36590">
                      <a:moveTo>
                        <a:pt x="7039" y="0"/>
                      </a:moveTo>
                      <a:lnTo>
                        <a:pt x="2942332" y="0"/>
                      </a:lnTo>
                      <a:lnTo>
                        <a:pt x="2945910" y="13918"/>
                      </a:lnTo>
                      <a:lnTo>
                        <a:pt x="2949370" y="36590"/>
                      </a:lnTo>
                      <a:lnTo>
                        <a:pt x="0" y="36590"/>
                      </a:lnTo>
                      <a:lnTo>
                        <a:pt x="3460" y="13918"/>
                      </a:lnTo>
                      <a:lnTo>
                        <a:pt x="703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Freeform: Shape 100">
                  <a:extLst>
                    <a:ext uri="{FF2B5EF4-FFF2-40B4-BE49-F238E27FC236}">
                      <a16:creationId xmlns:a16="http://schemas.microsoft.com/office/drawing/2014/main" id="{D0441ED5-4B84-7C48-8C05-C8E7D7CD5A86}"/>
                    </a:ext>
                  </a:extLst>
                </p:cNvPr>
                <p:cNvSpPr/>
                <p:nvPr/>
              </p:nvSpPr>
              <p:spPr>
                <a:xfrm>
                  <a:off x="5209939" y="548559"/>
                  <a:ext cx="2969548" cy="36590"/>
                </a:xfrm>
                <a:custGeom>
                  <a:avLst/>
                  <a:gdLst>
                    <a:gd name="connsiteX0" fmla="*/ 5584 w 2969548"/>
                    <a:gd name="connsiteY0" fmla="*/ 0 h 36590"/>
                    <a:gd name="connsiteX1" fmla="*/ 2963964 w 2969548"/>
                    <a:gd name="connsiteY1" fmla="*/ 0 h 36590"/>
                    <a:gd name="connsiteX2" fmla="*/ 2969548 w 2969548"/>
                    <a:gd name="connsiteY2" fmla="*/ 36590 h 36590"/>
                    <a:gd name="connsiteX3" fmla="*/ 0 w 2969548"/>
                    <a:gd name="connsiteY3" fmla="*/ 36590 h 36590"/>
                    <a:gd name="connsiteX4" fmla="*/ 5584 w 296954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548" h="36590">
                      <a:moveTo>
                        <a:pt x="5584" y="0"/>
                      </a:moveTo>
                      <a:lnTo>
                        <a:pt x="2963964" y="0"/>
                      </a:lnTo>
                      <a:lnTo>
                        <a:pt x="2969548" y="36590"/>
                      </a:lnTo>
                      <a:lnTo>
                        <a:pt x="0" y="36590"/>
                      </a:lnTo>
                      <a:lnTo>
                        <a:pt x="558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1">
                  <a:extLst>
                    <a:ext uri="{FF2B5EF4-FFF2-40B4-BE49-F238E27FC236}">
                      <a16:creationId xmlns:a16="http://schemas.microsoft.com/office/drawing/2014/main" id="{2FCD354D-581F-CD4E-8D8D-1CDBB11A2DCA}"/>
                    </a:ext>
                  </a:extLst>
                </p:cNvPr>
                <p:cNvSpPr/>
                <p:nvPr/>
              </p:nvSpPr>
              <p:spPr>
                <a:xfrm>
                  <a:off x="5200440" y="614659"/>
                  <a:ext cx="2988546" cy="36590"/>
                </a:xfrm>
                <a:custGeom>
                  <a:avLst/>
                  <a:gdLst>
                    <a:gd name="connsiteX0" fmla="*/ 4997 w 2988546"/>
                    <a:gd name="connsiteY0" fmla="*/ 0 h 36590"/>
                    <a:gd name="connsiteX1" fmla="*/ 2983551 w 2988546"/>
                    <a:gd name="connsiteY1" fmla="*/ 0 h 36590"/>
                    <a:gd name="connsiteX2" fmla="*/ 2988255 w 2988546"/>
                    <a:gd name="connsiteY2" fmla="*/ 30827 h 36590"/>
                    <a:gd name="connsiteX3" fmla="*/ 2988546 w 2988546"/>
                    <a:gd name="connsiteY3" fmla="*/ 36590 h 36590"/>
                    <a:gd name="connsiteX4" fmla="*/ 0 w 2988546"/>
                    <a:gd name="connsiteY4" fmla="*/ 36590 h 36590"/>
                    <a:gd name="connsiteX5" fmla="*/ 291 w 2988546"/>
                    <a:gd name="connsiteY5" fmla="*/ 30827 h 36590"/>
                    <a:gd name="connsiteX6" fmla="*/ 4997 w 2988546"/>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546" h="36590">
                      <a:moveTo>
                        <a:pt x="4997" y="0"/>
                      </a:moveTo>
                      <a:lnTo>
                        <a:pt x="2983551" y="0"/>
                      </a:lnTo>
                      <a:lnTo>
                        <a:pt x="2988255" y="30827"/>
                      </a:lnTo>
                      <a:lnTo>
                        <a:pt x="2988546" y="36590"/>
                      </a:lnTo>
                      <a:lnTo>
                        <a:pt x="0" y="36590"/>
                      </a:lnTo>
                      <a:lnTo>
                        <a:pt x="291" y="30827"/>
                      </a:lnTo>
                      <a:lnTo>
                        <a:pt x="499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Freeform: Shape 102">
                  <a:extLst>
                    <a:ext uri="{FF2B5EF4-FFF2-40B4-BE49-F238E27FC236}">
                      <a16:creationId xmlns:a16="http://schemas.microsoft.com/office/drawing/2014/main" id="{F62165AD-6280-0744-B523-8D8D8BDCB222}"/>
                    </a:ext>
                  </a:extLst>
                </p:cNvPr>
                <p:cNvSpPr/>
                <p:nvPr/>
              </p:nvSpPr>
              <p:spPr>
                <a:xfrm>
                  <a:off x="5197104" y="680759"/>
                  <a:ext cx="2995224" cy="36590"/>
                </a:xfrm>
                <a:custGeom>
                  <a:avLst/>
                  <a:gdLst>
                    <a:gd name="connsiteX0" fmla="*/ 1848 w 2995224"/>
                    <a:gd name="connsiteY0" fmla="*/ 0 h 36590"/>
                    <a:gd name="connsiteX1" fmla="*/ 2993377 w 2995224"/>
                    <a:gd name="connsiteY1" fmla="*/ 0 h 36590"/>
                    <a:gd name="connsiteX2" fmla="*/ 2995224 w 2995224"/>
                    <a:gd name="connsiteY2" fmla="*/ 36590 h 36590"/>
                    <a:gd name="connsiteX3" fmla="*/ 0 w 2995224"/>
                    <a:gd name="connsiteY3" fmla="*/ 36590 h 36590"/>
                    <a:gd name="connsiteX4" fmla="*/ 1848 w 299522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24" h="36590">
                      <a:moveTo>
                        <a:pt x="1848" y="0"/>
                      </a:moveTo>
                      <a:lnTo>
                        <a:pt x="2993377" y="0"/>
                      </a:lnTo>
                      <a:lnTo>
                        <a:pt x="2995224" y="36590"/>
                      </a:lnTo>
                      <a:lnTo>
                        <a:pt x="0" y="36590"/>
                      </a:lnTo>
                      <a:lnTo>
                        <a:pt x="184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Freeform: Shape 103">
                  <a:extLst>
                    <a:ext uri="{FF2B5EF4-FFF2-40B4-BE49-F238E27FC236}">
                      <a16:creationId xmlns:a16="http://schemas.microsoft.com/office/drawing/2014/main" id="{3C067636-0D42-BE43-823F-91603DF87689}"/>
                    </a:ext>
                  </a:extLst>
                </p:cNvPr>
                <p:cNvSpPr/>
                <p:nvPr/>
              </p:nvSpPr>
              <p:spPr>
                <a:xfrm>
                  <a:off x="5193768" y="746858"/>
                  <a:ext cx="3001897" cy="36590"/>
                </a:xfrm>
                <a:custGeom>
                  <a:avLst/>
                  <a:gdLst>
                    <a:gd name="connsiteX0" fmla="*/ 1847 w 3001897"/>
                    <a:gd name="connsiteY0" fmla="*/ 0 h 36590"/>
                    <a:gd name="connsiteX1" fmla="*/ 3000049 w 3001897"/>
                    <a:gd name="connsiteY1" fmla="*/ 0 h 36590"/>
                    <a:gd name="connsiteX2" fmla="*/ 3001897 w 3001897"/>
                    <a:gd name="connsiteY2" fmla="*/ 36590 h 36590"/>
                    <a:gd name="connsiteX3" fmla="*/ 0 w 3001897"/>
                    <a:gd name="connsiteY3" fmla="*/ 36590 h 36590"/>
                    <a:gd name="connsiteX4" fmla="*/ 1847 w 300189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897" h="36590">
                      <a:moveTo>
                        <a:pt x="1847" y="0"/>
                      </a:moveTo>
                      <a:lnTo>
                        <a:pt x="3000049" y="0"/>
                      </a:lnTo>
                      <a:lnTo>
                        <a:pt x="3001897" y="36590"/>
                      </a:lnTo>
                      <a:lnTo>
                        <a:pt x="0" y="36590"/>
                      </a:lnTo>
                      <a:lnTo>
                        <a:pt x="18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Freeform: Shape 104">
                  <a:extLst>
                    <a:ext uri="{FF2B5EF4-FFF2-40B4-BE49-F238E27FC236}">
                      <a16:creationId xmlns:a16="http://schemas.microsoft.com/office/drawing/2014/main" id="{C648CFA4-7876-8B45-8008-53E6F575536F}"/>
                    </a:ext>
                  </a:extLst>
                </p:cNvPr>
                <p:cNvSpPr/>
                <p:nvPr/>
              </p:nvSpPr>
              <p:spPr>
                <a:xfrm>
                  <a:off x="5193682" y="812958"/>
                  <a:ext cx="3002065" cy="36590"/>
                </a:xfrm>
                <a:custGeom>
                  <a:avLst/>
                  <a:gdLst>
                    <a:gd name="connsiteX0" fmla="*/ 0 w 3002065"/>
                    <a:gd name="connsiteY0" fmla="*/ 0 h 36590"/>
                    <a:gd name="connsiteX1" fmla="*/ 3002065 w 3002065"/>
                    <a:gd name="connsiteY1" fmla="*/ 0 h 36590"/>
                    <a:gd name="connsiteX2" fmla="*/ 3000217 w 3002065"/>
                    <a:gd name="connsiteY2" fmla="*/ 36590 h 36590"/>
                    <a:gd name="connsiteX3" fmla="*/ 1848 w 3002065"/>
                    <a:gd name="connsiteY3" fmla="*/ 36590 h 36590"/>
                    <a:gd name="connsiteX4" fmla="*/ 0 w 300206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65" h="36590">
                      <a:moveTo>
                        <a:pt x="0" y="0"/>
                      </a:moveTo>
                      <a:lnTo>
                        <a:pt x="3002065" y="0"/>
                      </a:lnTo>
                      <a:lnTo>
                        <a:pt x="3000217" y="36590"/>
                      </a:lnTo>
                      <a:lnTo>
                        <a:pt x="184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105">
                  <a:extLst>
                    <a:ext uri="{FF2B5EF4-FFF2-40B4-BE49-F238E27FC236}">
                      <a16:creationId xmlns:a16="http://schemas.microsoft.com/office/drawing/2014/main" id="{A0407886-E5A2-AC4D-953D-C55FC266B950}"/>
                    </a:ext>
                  </a:extLst>
                </p:cNvPr>
                <p:cNvSpPr/>
                <p:nvPr/>
              </p:nvSpPr>
              <p:spPr>
                <a:xfrm>
                  <a:off x="5197019" y="879058"/>
                  <a:ext cx="2995391" cy="36590"/>
                </a:xfrm>
                <a:custGeom>
                  <a:avLst/>
                  <a:gdLst>
                    <a:gd name="connsiteX0" fmla="*/ 0 w 2995391"/>
                    <a:gd name="connsiteY0" fmla="*/ 0 h 36590"/>
                    <a:gd name="connsiteX1" fmla="*/ 2995391 w 2995391"/>
                    <a:gd name="connsiteY1" fmla="*/ 0 h 36590"/>
                    <a:gd name="connsiteX2" fmla="*/ 2993543 w 2995391"/>
                    <a:gd name="connsiteY2" fmla="*/ 36590 h 36590"/>
                    <a:gd name="connsiteX3" fmla="*/ 1847 w 2995391"/>
                    <a:gd name="connsiteY3" fmla="*/ 36590 h 36590"/>
                    <a:gd name="connsiteX4" fmla="*/ 0 w 2995391"/>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391" h="36590">
                      <a:moveTo>
                        <a:pt x="0" y="0"/>
                      </a:moveTo>
                      <a:lnTo>
                        <a:pt x="2995391" y="0"/>
                      </a:lnTo>
                      <a:lnTo>
                        <a:pt x="2993543" y="36590"/>
                      </a:lnTo>
                      <a:lnTo>
                        <a:pt x="184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Freeform: Shape 106">
                  <a:extLst>
                    <a:ext uri="{FF2B5EF4-FFF2-40B4-BE49-F238E27FC236}">
                      <a16:creationId xmlns:a16="http://schemas.microsoft.com/office/drawing/2014/main" id="{EC2C440F-BD1A-7845-B00B-8A4A64F166B7}"/>
                    </a:ext>
                  </a:extLst>
                </p:cNvPr>
                <p:cNvSpPr/>
                <p:nvPr/>
              </p:nvSpPr>
              <p:spPr>
                <a:xfrm>
                  <a:off x="5200355" y="945157"/>
                  <a:ext cx="2988713" cy="36590"/>
                </a:xfrm>
                <a:custGeom>
                  <a:avLst/>
                  <a:gdLst>
                    <a:gd name="connsiteX0" fmla="*/ 0 w 2988713"/>
                    <a:gd name="connsiteY0" fmla="*/ 0 h 36590"/>
                    <a:gd name="connsiteX1" fmla="*/ 2988713 w 2988713"/>
                    <a:gd name="connsiteY1" fmla="*/ 0 h 36590"/>
                    <a:gd name="connsiteX2" fmla="*/ 2988339 w 2988713"/>
                    <a:gd name="connsiteY2" fmla="*/ 7413 h 36590"/>
                    <a:gd name="connsiteX3" fmla="*/ 2983886 w 2988713"/>
                    <a:gd name="connsiteY3" fmla="*/ 36590 h 36590"/>
                    <a:gd name="connsiteX4" fmla="*/ 4827 w 2988713"/>
                    <a:gd name="connsiteY4" fmla="*/ 36590 h 36590"/>
                    <a:gd name="connsiteX5" fmla="*/ 374 w 2988713"/>
                    <a:gd name="connsiteY5" fmla="*/ 7413 h 36590"/>
                    <a:gd name="connsiteX6" fmla="*/ 0 w 298871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713" h="36590">
                      <a:moveTo>
                        <a:pt x="0" y="0"/>
                      </a:moveTo>
                      <a:lnTo>
                        <a:pt x="2988713" y="0"/>
                      </a:lnTo>
                      <a:lnTo>
                        <a:pt x="2988339" y="7413"/>
                      </a:lnTo>
                      <a:lnTo>
                        <a:pt x="2983886" y="36590"/>
                      </a:lnTo>
                      <a:lnTo>
                        <a:pt x="4827" y="36590"/>
                      </a:lnTo>
                      <a:lnTo>
                        <a:pt x="374" y="74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Freeform: Shape 107">
                  <a:extLst>
                    <a:ext uri="{FF2B5EF4-FFF2-40B4-BE49-F238E27FC236}">
                      <a16:creationId xmlns:a16="http://schemas.microsoft.com/office/drawing/2014/main" id="{039011BB-50FF-4940-BE3B-B14E752930F1}"/>
                    </a:ext>
                  </a:extLst>
                </p:cNvPr>
                <p:cNvSpPr/>
                <p:nvPr/>
              </p:nvSpPr>
              <p:spPr>
                <a:xfrm>
                  <a:off x="5209686" y="1011257"/>
                  <a:ext cx="2970050" cy="36590"/>
                </a:xfrm>
                <a:custGeom>
                  <a:avLst/>
                  <a:gdLst>
                    <a:gd name="connsiteX0" fmla="*/ 0 w 2970050"/>
                    <a:gd name="connsiteY0" fmla="*/ 0 h 36590"/>
                    <a:gd name="connsiteX1" fmla="*/ 2970050 w 2970050"/>
                    <a:gd name="connsiteY1" fmla="*/ 0 h 36590"/>
                    <a:gd name="connsiteX2" fmla="*/ 2964466 w 2970050"/>
                    <a:gd name="connsiteY2" fmla="*/ 36590 h 36590"/>
                    <a:gd name="connsiteX3" fmla="*/ 5585 w 2970050"/>
                    <a:gd name="connsiteY3" fmla="*/ 36590 h 36590"/>
                    <a:gd name="connsiteX4" fmla="*/ 0 w 297005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50" h="36590">
                      <a:moveTo>
                        <a:pt x="0" y="0"/>
                      </a:moveTo>
                      <a:lnTo>
                        <a:pt x="2970050" y="0"/>
                      </a:lnTo>
                      <a:lnTo>
                        <a:pt x="2964466" y="36590"/>
                      </a:lnTo>
                      <a:lnTo>
                        <a:pt x="558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Freeform: Shape 108">
                  <a:extLst>
                    <a:ext uri="{FF2B5EF4-FFF2-40B4-BE49-F238E27FC236}">
                      <a16:creationId xmlns:a16="http://schemas.microsoft.com/office/drawing/2014/main" id="{BC366F48-5FB1-104E-9AA3-9D49AA6B6D28}"/>
                    </a:ext>
                  </a:extLst>
                </p:cNvPr>
                <p:cNvSpPr/>
                <p:nvPr/>
              </p:nvSpPr>
              <p:spPr>
                <a:xfrm>
                  <a:off x="5219778" y="1077357"/>
                  <a:ext cx="2949877" cy="36590"/>
                </a:xfrm>
                <a:custGeom>
                  <a:avLst/>
                  <a:gdLst>
                    <a:gd name="connsiteX0" fmla="*/ 0 w 2949877"/>
                    <a:gd name="connsiteY0" fmla="*/ 0 h 36590"/>
                    <a:gd name="connsiteX1" fmla="*/ 2949877 w 2949877"/>
                    <a:gd name="connsiteY1" fmla="*/ 0 h 36590"/>
                    <a:gd name="connsiteX2" fmla="*/ 2946165 w 2949877"/>
                    <a:gd name="connsiteY2" fmla="*/ 24322 h 36590"/>
                    <a:gd name="connsiteX3" fmla="*/ 2943011 w 2949877"/>
                    <a:gd name="connsiteY3" fmla="*/ 36590 h 36590"/>
                    <a:gd name="connsiteX4" fmla="*/ 6867 w 2949877"/>
                    <a:gd name="connsiteY4" fmla="*/ 36590 h 36590"/>
                    <a:gd name="connsiteX5" fmla="*/ 3712 w 2949877"/>
                    <a:gd name="connsiteY5" fmla="*/ 24322 h 36590"/>
                    <a:gd name="connsiteX6" fmla="*/ 0 w 294987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877" h="36590">
                      <a:moveTo>
                        <a:pt x="0" y="0"/>
                      </a:moveTo>
                      <a:lnTo>
                        <a:pt x="2949877" y="0"/>
                      </a:lnTo>
                      <a:lnTo>
                        <a:pt x="2946165" y="24322"/>
                      </a:lnTo>
                      <a:lnTo>
                        <a:pt x="2943011" y="36590"/>
                      </a:lnTo>
                      <a:lnTo>
                        <a:pt x="6867" y="36590"/>
                      </a:lnTo>
                      <a:lnTo>
                        <a:pt x="3712" y="2432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Freeform: Shape 109">
                  <a:extLst>
                    <a:ext uri="{FF2B5EF4-FFF2-40B4-BE49-F238E27FC236}">
                      <a16:creationId xmlns:a16="http://schemas.microsoft.com/office/drawing/2014/main" id="{F953991C-0388-B645-9C4F-67065D41D739}"/>
                    </a:ext>
                  </a:extLst>
                </p:cNvPr>
                <p:cNvSpPr/>
                <p:nvPr/>
              </p:nvSpPr>
              <p:spPr>
                <a:xfrm>
                  <a:off x="5234234" y="1143461"/>
                  <a:ext cx="2920964" cy="36590"/>
                </a:xfrm>
                <a:custGeom>
                  <a:avLst/>
                  <a:gdLst>
                    <a:gd name="connsiteX0" fmla="*/ 0 w 2920964"/>
                    <a:gd name="connsiteY0" fmla="*/ 0 h 36590"/>
                    <a:gd name="connsiteX1" fmla="*/ 2920964 w 2920964"/>
                    <a:gd name="connsiteY1" fmla="*/ 0 h 36590"/>
                    <a:gd name="connsiteX2" fmla="*/ 2911556 w 2920964"/>
                    <a:gd name="connsiteY2" fmla="*/ 36590 h 36590"/>
                    <a:gd name="connsiteX3" fmla="*/ 9408 w 2920964"/>
                    <a:gd name="connsiteY3" fmla="*/ 36590 h 36590"/>
                    <a:gd name="connsiteX4" fmla="*/ 0 w 292096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964" h="36590">
                      <a:moveTo>
                        <a:pt x="0" y="0"/>
                      </a:moveTo>
                      <a:lnTo>
                        <a:pt x="2920964" y="0"/>
                      </a:lnTo>
                      <a:lnTo>
                        <a:pt x="2911556" y="36590"/>
                      </a:lnTo>
                      <a:lnTo>
                        <a:pt x="940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Freeform: Shape 110">
                  <a:extLst>
                    <a:ext uri="{FF2B5EF4-FFF2-40B4-BE49-F238E27FC236}">
                      <a16:creationId xmlns:a16="http://schemas.microsoft.com/office/drawing/2014/main" id="{BE12DB28-F32B-254A-B9CC-DDDA3817D0DB}"/>
                    </a:ext>
                  </a:extLst>
                </p:cNvPr>
                <p:cNvSpPr/>
                <p:nvPr/>
              </p:nvSpPr>
              <p:spPr>
                <a:xfrm>
                  <a:off x="5251229" y="1209560"/>
                  <a:ext cx="2886975" cy="36590"/>
                </a:xfrm>
                <a:custGeom>
                  <a:avLst/>
                  <a:gdLst>
                    <a:gd name="connsiteX0" fmla="*/ 0 w 2886975"/>
                    <a:gd name="connsiteY0" fmla="*/ 0 h 36590"/>
                    <a:gd name="connsiteX1" fmla="*/ 2886975 w 2886975"/>
                    <a:gd name="connsiteY1" fmla="*/ 0 h 36590"/>
                    <a:gd name="connsiteX2" fmla="*/ 2877709 w 2886975"/>
                    <a:gd name="connsiteY2" fmla="*/ 36040 h 36590"/>
                    <a:gd name="connsiteX3" fmla="*/ 2877507 w 2886975"/>
                    <a:gd name="connsiteY3" fmla="*/ 36590 h 36590"/>
                    <a:gd name="connsiteX4" fmla="*/ 9468 w 2886975"/>
                    <a:gd name="connsiteY4" fmla="*/ 36590 h 36590"/>
                    <a:gd name="connsiteX5" fmla="*/ 9267 w 2886975"/>
                    <a:gd name="connsiteY5" fmla="*/ 36040 h 36590"/>
                    <a:gd name="connsiteX6" fmla="*/ 0 w 288697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975" h="36590">
                      <a:moveTo>
                        <a:pt x="0" y="0"/>
                      </a:moveTo>
                      <a:lnTo>
                        <a:pt x="2886975" y="0"/>
                      </a:lnTo>
                      <a:lnTo>
                        <a:pt x="2877709" y="36040"/>
                      </a:lnTo>
                      <a:lnTo>
                        <a:pt x="2877507" y="36590"/>
                      </a:lnTo>
                      <a:lnTo>
                        <a:pt x="9468" y="36590"/>
                      </a:lnTo>
                      <a:lnTo>
                        <a:pt x="9267" y="3604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1">
                  <a:extLst>
                    <a:ext uri="{FF2B5EF4-FFF2-40B4-BE49-F238E27FC236}">
                      <a16:creationId xmlns:a16="http://schemas.microsoft.com/office/drawing/2014/main" id="{74DE56C5-E370-AE46-BFFC-F8FEDA02F213}"/>
                    </a:ext>
                  </a:extLst>
                </p:cNvPr>
                <p:cNvSpPr/>
                <p:nvPr/>
              </p:nvSpPr>
              <p:spPr>
                <a:xfrm>
                  <a:off x="5271498" y="1275660"/>
                  <a:ext cx="2846437" cy="36590"/>
                </a:xfrm>
                <a:custGeom>
                  <a:avLst/>
                  <a:gdLst>
                    <a:gd name="connsiteX0" fmla="*/ 0 w 2846437"/>
                    <a:gd name="connsiteY0" fmla="*/ 0 h 36590"/>
                    <a:gd name="connsiteX1" fmla="*/ 2846437 w 2846437"/>
                    <a:gd name="connsiteY1" fmla="*/ 0 h 36590"/>
                    <a:gd name="connsiteX2" fmla="*/ 2833045 w 2846437"/>
                    <a:gd name="connsiteY2" fmla="*/ 36590 h 36590"/>
                    <a:gd name="connsiteX3" fmla="*/ 13392 w 2846437"/>
                    <a:gd name="connsiteY3" fmla="*/ 36590 h 36590"/>
                    <a:gd name="connsiteX4" fmla="*/ 0 w 284643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437" h="36590">
                      <a:moveTo>
                        <a:pt x="0" y="0"/>
                      </a:moveTo>
                      <a:lnTo>
                        <a:pt x="2846437" y="0"/>
                      </a:lnTo>
                      <a:lnTo>
                        <a:pt x="2833045"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Freeform: Shape 112">
                  <a:extLst>
                    <a:ext uri="{FF2B5EF4-FFF2-40B4-BE49-F238E27FC236}">
                      <a16:creationId xmlns:a16="http://schemas.microsoft.com/office/drawing/2014/main" id="{8F4814F7-2C1E-E049-B1E5-94CDCDB8427D}"/>
                    </a:ext>
                  </a:extLst>
                </p:cNvPr>
                <p:cNvSpPr/>
                <p:nvPr/>
              </p:nvSpPr>
              <p:spPr>
                <a:xfrm>
                  <a:off x="5295688" y="1341760"/>
                  <a:ext cx="2798049" cy="36590"/>
                </a:xfrm>
                <a:custGeom>
                  <a:avLst/>
                  <a:gdLst>
                    <a:gd name="connsiteX0" fmla="*/ 0 w 2798049"/>
                    <a:gd name="connsiteY0" fmla="*/ 0 h 36590"/>
                    <a:gd name="connsiteX1" fmla="*/ 2798049 w 2798049"/>
                    <a:gd name="connsiteY1" fmla="*/ 0 h 36590"/>
                    <a:gd name="connsiteX2" fmla="*/ 2784658 w 2798049"/>
                    <a:gd name="connsiteY2" fmla="*/ 36590 h 36590"/>
                    <a:gd name="connsiteX3" fmla="*/ 13392 w 2798049"/>
                    <a:gd name="connsiteY3" fmla="*/ 36590 h 36590"/>
                    <a:gd name="connsiteX4" fmla="*/ 0 w 279804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49" h="36590">
                      <a:moveTo>
                        <a:pt x="0" y="0"/>
                      </a:moveTo>
                      <a:lnTo>
                        <a:pt x="2798049" y="0"/>
                      </a:lnTo>
                      <a:lnTo>
                        <a:pt x="2784658"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Freeform: Shape 113">
                  <a:extLst>
                    <a:ext uri="{FF2B5EF4-FFF2-40B4-BE49-F238E27FC236}">
                      <a16:creationId xmlns:a16="http://schemas.microsoft.com/office/drawing/2014/main" id="{15B4E245-50CA-1D46-9BEF-1A11B2D269B0}"/>
                    </a:ext>
                  </a:extLst>
                </p:cNvPr>
                <p:cNvSpPr/>
                <p:nvPr/>
              </p:nvSpPr>
              <p:spPr>
                <a:xfrm>
                  <a:off x="5322691" y="1407859"/>
                  <a:ext cx="2744044" cy="36590"/>
                </a:xfrm>
                <a:custGeom>
                  <a:avLst/>
                  <a:gdLst>
                    <a:gd name="connsiteX0" fmla="*/ 0 w 2744044"/>
                    <a:gd name="connsiteY0" fmla="*/ 0 h 36590"/>
                    <a:gd name="connsiteX1" fmla="*/ 2744044 w 2744044"/>
                    <a:gd name="connsiteY1" fmla="*/ 0 h 36590"/>
                    <a:gd name="connsiteX2" fmla="*/ 2726419 w 2744044"/>
                    <a:gd name="connsiteY2" fmla="*/ 36590 h 36590"/>
                    <a:gd name="connsiteX3" fmla="*/ 17626 w 2744044"/>
                    <a:gd name="connsiteY3" fmla="*/ 36590 h 36590"/>
                    <a:gd name="connsiteX4" fmla="*/ 0 w 27440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044" h="36590">
                      <a:moveTo>
                        <a:pt x="0" y="0"/>
                      </a:moveTo>
                      <a:lnTo>
                        <a:pt x="2744044" y="0"/>
                      </a:lnTo>
                      <a:lnTo>
                        <a:pt x="2726419"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4">
                  <a:extLst>
                    <a:ext uri="{FF2B5EF4-FFF2-40B4-BE49-F238E27FC236}">
                      <a16:creationId xmlns:a16="http://schemas.microsoft.com/office/drawing/2014/main" id="{58B2D7ED-36FD-8546-9D06-3BE3C98D675F}"/>
                    </a:ext>
                  </a:extLst>
                </p:cNvPr>
                <p:cNvSpPr/>
                <p:nvPr/>
              </p:nvSpPr>
              <p:spPr>
                <a:xfrm>
                  <a:off x="5354534" y="1473959"/>
                  <a:ext cx="2680358" cy="36590"/>
                </a:xfrm>
                <a:custGeom>
                  <a:avLst/>
                  <a:gdLst>
                    <a:gd name="connsiteX0" fmla="*/ 0 w 2680358"/>
                    <a:gd name="connsiteY0" fmla="*/ 0 h 36590"/>
                    <a:gd name="connsiteX1" fmla="*/ 2680358 w 2680358"/>
                    <a:gd name="connsiteY1" fmla="*/ 0 h 36590"/>
                    <a:gd name="connsiteX2" fmla="*/ 2662733 w 2680358"/>
                    <a:gd name="connsiteY2" fmla="*/ 36590 h 36590"/>
                    <a:gd name="connsiteX3" fmla="*/ 17626 w 2680358"/>
                    <a:gd name="connsiteY3" fmla="*/ 36590 h 36590"/>
                    <a:gd name="connsiteX4" fmla="*/ 0 w 26803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358" h="36590">
                      <a:moveTo>
                        <a:pt x="0" y="0"/>
                      </a:moveTo>
                      <a:lnTo>
                        <a:pt x="2680358" y="0"/>
                      </a:lnTo>
                      <a:lnTo>
                        <a:pt x="2662733"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115">
                  <a:extLst>
                    <a:ext uri="{FF2B5EF4-FFF2-40B4-BE49-F238E27FC236}">
                      <a16:creationId xmlns:a16="http://schemas.microsoft.com/office/drawing/2014/main" id="{E5E97D77-B7AA-B84C-8F21-2F1F6C485611}"/>
                    </a:ext>
                  </a:extLst>
                </p:cNvPr>
                <p:cNvSpPr/>
                <p:nvPr/>
              </p:nvSpPr>
              <p:spPr>
                <a:xfrm>
                  <a:off x="5389546" y="1540059"/>
                  <a:ext cx="2610334" cy="36590"/>
                </a:xfrm>
                <a:custGeom>
                  <a:avLst/>
                  <a:gdLst>
                    <a:gd name="connsiteX0" fmla="*/ 0 w 2610334"/>
                    <a:gd name="connsiteY0" fmla="*/ 0 h 36590"/>
                    <a:gd name="connsiteX1" fmla="*/ 2610334 w 2610334"/>
                    <a:gd name="connsiteY1" fmla="*/ 0 h 36590"/>
                    <a:gd name="connsiteX2" fmla="*/ 2588105 w 2610334"/>
                    <a:gd name="connsiteY2" fmla="*/ 36590 h 36590"/>
                    <a:gd name="connsiteX3" fmla="*/ 22229 w 2610334"/>
                    <a:gd name="connsiteY3" fmla="*/ 36590 h 36590"/>
                    <a:gd name="connsiteX4" fmla="*/ 0 w 26103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334" h="36590">
                      <a:moveTo>
                        <a:pt x="0" y="0"/>
                      </a:moveTo>
                      <a:lnTo>
                        <a:pt x="2610334" y="0"/>
                      </a:lnTo>
                      <a:lnTo>
                        <a:pt x="2588105" y="36590"/>
                      </a:lnTo>
                      <a:lnTo>
                        <a:pt x="22229"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6">
                  <a:extLst>
                    <a:ext uri="{FF2B5EF4-FFF2-40B4-BE49-F238E27FC236}">
                      <a16:creationId xmlns:a16="http://schemas.microsoft.com/office/drawing/2014/main" id="{8851E56F-F7C7-C54C-A18B-563A5830A91D}"/>
                    </a:ext>
                  </a:extLst>
                </p:cNvPr>
                <p:cNvSpPr/>
                <p:nvPr/>
              </p:nvSpPr>
              <p:spPr>
                <a:xfrm>
                  <a:off x="5429704" y="1606158"/>
                  <a:ext cx="2530017" cy="36590"/>
                </a:xfrm>
                <a:custGeom>
                  <a:avLst/>
                  <a:gdLst>
                    <a:gd name="connsiteX0" fmla="*/ 0 w 2530017"/>
                    <a:gd name="connsiteY0" fmla="*/ 0 h 36590"/>
                    <a:gd name="connsiteX1" fmla="*/ 2530017 w 2530017"/>
                    <a:gd name="connsiteY1" fmla="*/ 0 h 36590"/>
                    <a:gd name="connsiteX2" fmla="*/ 2510271 w 2530017"/>
                    <a:gd name="connsiteY2" fmla="*/ 32504 h 36590"/>
                    <a:gd name="connsiteX3" fmla="*/ 2507216 w 2530017"/>
                    <a:gd name="connsiteY3" fmla="*/ 36590 h 36590"/>
                    <a:gd name="connsiteX4" fmla="*/ 22802 w 2530017"/>
                    <a:gd name="connsiteY4" fmla="*/ 36590 h 36590"/>
                    <a:gd name="connsiteX5" fmla="*/ 19747 w 2530017"/>
                    <a:gd name="connsiteY5" fmla="*/ 32504 h 36590"/>
                    <a:gd name="connsiteX6" fmla="*/ 0 w 253001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017" h="36590">
                      <a:moveTo>
                        <a:pt x="0" y="0"/>
                      </a:moveTo>
                      <a:lnTo>
                        <a:pt x="2530017" y="0"/>
                      </a:lnTo>
                      <a:lnTo>
                        <a:pt x="2510271" y="32504"/>
                      </a:lnTo>
                      <a:lnTo>
                        <a:pt x="2507216" y="36590"/>
                      </a:lnTo>
                      <a:lnTo>
                        <a:pt x="22802" y="36590"/>
                      </a:lnTo>
                      <a:lnTo>
                        <a:pt x="19747" y="32504"/>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17">
                  <a:extLst>
                    <a:ext uri="{FF2B5EF4-FFF2-40B4-BE49-F238E27FC236}">
                      <a16:creationId xmlns:a16="http://schemas.microsoft.com/office/drawing/2014/main" id="{FBDD500F-5280-3241-9256-56664AE6C522}"/>
                    </a:ext>
                  </a:extLst>
                </p:cNvPr>
                <p:cNvSpPr/>
                <p:nvPr/>
              </p:nvSpPr>
              <p:spPr>
                <a:xfrm>
                  <a:off x="5474572" y="1672258"/>
                  <a:ext cx="2440278" cy="36590"/>
                </a:xfrm>
                <a:custGeom>
                  <a:avLst/>
                  <a:gdLst>
                    <a:gd name="connsiteX0" fmla="*/ 0 w 2440278"/>
                    <a:gd name="connsiteY0" fmla="*/ 0 h 36590"/>
                    <a:gd name="connsiteX1" fmla="*/ 2440278 w 2440278"/>
                    <a:gd name="connsiteY1" fmla="*/ 0 h 36590"/>
                    <a:gd name="connsiteX2" fmla="*/ 2412918 w 2440278"/>
                    <a:gd name="connsiteY2" fmla="*/ 36590 h 36590"/>
                    <a:gd name="connsiteX3" fmla="*/ 27360 w 2440278"/>
                    <a:gd name="connsiteY3" fmla="*/ 36590 h 36590"/>
                    <a:gd name="connsiteX4" fmla="*/ 0 w 244027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278" h="36590">
                      <a:moveTo>
                        <a:pt x="0" y="0"/>
                      </a:moveTo>
                      <a:lnTo>
                        <a:pt x="2440278" y="0"/>
                      </a:lnTo>
                      <a:lnTo>
                        <a:pt x="2412918" y="36590"/>
                      </a:lnTo>
                      <a:lnTo>
                        <a:pt x="2736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18">
                  <a:extLst>
                    <a:ext uri="{FF2B5EF4-FFF2-40B4-BE49-F238E27FC236}">
                      <a16:creationId xmlns:a16="http://schemas.microsoft.com/office/drawing/2014/main" id="{514A9AA1-A287-6E4E-9AB4-B3501146FABD}"/>
                    </a:ext>
                  </a:extLst>
                </p:cNvPr>
                <p:cNvSpPr/>
                <p:nvPr/>
              </p:nvSpPr>
              <p:spPr>
                <a:xfrm>
                  <a:off x="5524003" y="1738362"/>
                  <a:ext cx="2341423" cy="36590"/>
                </a:xfrm>
                <a:custGeom>
                  <a:avLst/>
                  <a:gdLst>
                    <a:gd name="connsiteX0" fmla="*/ 0 w 2341423"/>
                    <a:gd name="connsiteY0" fmla="*/ 0 h 36590"/>
                    <a:gd name="connsiteX1" fmla="*/ 2341423 w 2341423"/>
                    <a:gd name="connsiteY1" fmla="*/ 0 h 36590"/>
                    <a:gd name="connsiteX2" fmla="*/ 2329524 w 2341423"/>
                    <a:gd name="connsiteY2" fmla="*/ 15913 h 36590"/>
                    <a:gd name="connsiteX3" fmla="*/ 2310732 w 2341423"/>
                    <a:gd name="connsiteY3" fmla="*/ 36590 h 36590"/>
                    <a:gd name="connsiteX4" fmla="*/ 30691 w 2341423"/>
                    <a:gd name="connsiteY4" fmla="*/ 36590 h 36590"/>
                    <a:gd name="connsiteX5" fmla="*/ 11899 w 2341423"/>
                    <a:gd name="connsiteY5" fmla="*/ 15913 h 36590"/>
                    <a:gd name="connsiteX6" fmla="*/ 0 w 234142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423" h="36590">
                      <a:moveTo>
                        <a:pt x="0" y="0"/>
                      </a:moveTo>
                      <a:lnTo>
                        <a:pt x="2341423" y="0"/>
                      </a:lnTo>
                      <a:lnTo>
                        <a:pt x="2329524" y="15913"/>
                      </a:lnTo>
                      <a:lnTo>
                        <a:pt x="2310732" y="36590"/>
                      </a:lnTo>
                      <a:lnTo>
                        <a:pt x="30691" y="36590"/>
                      </a:lnTo>
                      <a:lnTo>
                        <a:pt x="11899" y="159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Freeform: Shape 119">
                  <a:extLst>
                    <a:ext uri="{FF2B5EF4-FFF2-40B4-BE49-F238E27FC236}">
                      <a16:creationId xmlns:a16="http://schemas.microsoft.com/office/drawing/2014/main" id="{93E6F79B-86BD-134E-AC51-0196B83DA6FB}"/>
                    </a:ext>
                  </a:extLst>
                </p:cNvPr>
                <p:cNvSpPr/>
                <p:nvPr/>
              </p:nvSpPr>
              <p:spPr>
                <a:xfrm>
                  <a:off x="5581517" y="1804462"/>
                  <a:ext cx="2226395" cy="36590"/>
                </a:xfrm>
                <a:custGeom>
                  <a:avLst/>
                  <a:gdLst>
                    <a:gd name="connsiteX0" fmla="*/ 0 w 2226395"/>
                    <a:gd name="connsiteY0" fmla="*/ 0 h 36590"/>
                    <a:gd name="connsiteX1" fmla="*/ 2226395 w 2226395"/>
                    <a:gd name="connsiteY1" fmla="*/ 0 h 36590"/>
                    <a:gd name="connsiteX2" fmla="*/ 2193141 w 2226395"/>
                    <a:gd name="connsiteY2" fmla="*/ 36590 h 36590"/>
                    <a:gd name="connsiteX3" fmla="*/ 33255 w 2226395"/>
                    <a:gd name="connsiteY3" fmla="*/ 36590 h 36590"/>
                    <a:gd name="connsiteX4" fmla="*/ 0 w 222639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95" h="36590">
                      <a:moveTo>
                        <a:pt x="0" y="0"/>
                      </a:moveTo>
                      <a:lnTo>
                        <a:pt x="2226395" y="0"/>
                      </a:lnTo>
                      <a:lnTo>
                        <a:pt x="2193141" y="36590"/>
                      </a:lnTo>
                      <a:lnTo>
                        <a:pt x="3325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Freeform: Shape 120">
                  <a:extLst>
                    <a:ext uri="{FF2B5EF4-FFF2-40B4-BE49-F238E27FC236}">
                      <a16:creationId xmlns:a16="http://schemas.microsoft.com/office/drawing/2014/main" id="{085D3170-0E90-634D-82EB-C230228D827A}"/>
                    </a:ext>
                  </a:extLst>
                </p:cNvPr>
                <p:cNvSpPr/>
                <p:nvPr/>
              </p:nvSpPr>
              <p:spPr>
                <a:xfrm>
                  <a:off x="5643438" y="1870561"/>
                  <a:ext cx="2102553" cy="36590"/>
                </a:xfrm>
                <a:custGeom>
                  <a:avLst/>
                  <a:gdLst>
                    <a:gd name="connsiteX0" fmla="*/ 0 w 2102553"/>
                    <a:gd name="connsiteY0" fmla="*/ 0 h 36590"/>
                    <a:gd name="connsiteX1" fmla="*/ 2102553 w 2102553"/>
                    <a:gd name="connsiteY1" fmla="*/ 0 h 36590"/>
                    <a:gd name="connsiteX2" fmla="*/ 2062296 w 2102553"/>
                    <a:gd name="connsiteY2" fmla="*/ 36590 h 36590"/>
                    <a:gd name="connsiteX3" fmla="*/ 40257 w 2102553"/>
                    <a:gd name="connsiteY3" fmla="*/ 36590 h 36590"/>
                    <a:gd name="connsiteX4" fmla="*/ 0 w 2102553"/>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553" h="36590">
                      <a:moveTo>
                        <a:pt x="0" y="0"/>
                      </a:moveTo>
                      <a:lnTo>
                        <a:pt x="2102553" y="0"/>
                      </a:lnTo>
                      <a:lnTo>
                        <a:pt x="2062296" y="36590"/>
                      </a:lnTo>
                      <a:lnTo>
                        <a:pt x="4025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Freeform: Shape 121">
                  <a:extLst>
                    <a:ext uri="{FF2B5EF4-FFF2-40B4-BE49-F238E27FC236}">
                      <a16:creationId xmlns:a16="http://schemas.microsoft.com/office/drawing/2014/main" id="{E29F1C0C-633B-3048-8CA2-B52699195506}"/>
                    </a:ext>
                  </a:extLst>
                </p:cNvPr>
                <p:cNvSpPr/>
                <p:nvPr/>
              </p:nvSpPr>
              <p:spPr>
                <a:xfrm>
                  <a:off x="5716167" y="1936661"/>
                  <a:ext cx="1957098" cy="36590"/>
                </a:xfrm>
                <a:custGeom>
                  <a:avLst/>
                  <a:gdLst>
                    <a:gd name="connsiteX0" fmla="*/ 0 w 1957098"/>
                    <a:gd name="connsiteY0" fmla="*/ 0 h 36590"/>
                    <a:gd name="connsiteX1" fmla="*/ 1957098 w 1957098"/>
                    <a:gd name="connsiteY1" fmla="*/ 0 h 36590"/>
                    <a:gd name="connsiteX2" fmla="*/ 1933793 w 1957098"/>
                    <a:gd name="connsiteY2" fmla="*/ 21182 h 36590"/>
                    <a:gd name="connsiteX3" fmla="*/ 1913189 w 1957098"/>
                    <a:gd name="connsiteY3" fmla="*/ 36590 h 36590"/>
                    <a:gd name="connsiteX4" fmla="*/ 43910 w 1957098"/>
                    <a:gd name="connsiteY4" fmla="*/ 36590 h 36590"/>
                    <a:gd name="connsiteX5" fmla="*/ 23305 w 1957098"/>
                    <a:gd name="connsiteY5" fmla="*/ 21182 h 36590"/>
                    <a:gd name="connsiteX6" fmla="*/ 0 w 1957098"/>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098" h="36590">
                      <a:moveTo>
                        <a:pt x="0" y="0"/>
                      </a:moveTo>
                      <a:lnTo>
                        <a:pt x="1957098" y="0"/>
                      </a:lnTo>
                      <a:lnTo>
                        <a:pt x="1933793" y="21182"/>
                      </a:lnTo>
                      <a:lnTo>
                        <a:pt x="1913189" y="36590"/>
                      </a:lnTo>
                      <a:lnTo>
                        <a:pt x="43910" y="36590"/>
                      </a:lnTo>
                      <a:lnTo>
                        <a:pt x="23305" y="2118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Freeform: Shape 122">
                  <a:extLst>
                    <a:ext uri="{FF2B5EF4-FFF2-40B4-BE49-F238E27FC236}">
                      <a16:creationId xmlns:a16="http://schemas.microsoft.com/office/drawing/2014/main" id="{C7698205-F3EA-1A4F-BAAD-069887FD6BCE}"/>
                    </a:ext>
                  </a:extLst>
                </p:cNvPr>
                <p:cNvSpPr/>
                <p:nvPr/>
              </p:nvSpPr>
              <p:spPr>
                <a:xfrm>
                  <a:off x="5799544" y="2002765"/>
                  <a:ext cx="1790346" cy="36590"/>
                </a:xfrm>
                <a:custGeom>
                  <a:avLst/>
                  <a:gdLst>
                    <a:gd name="connsiteX0" fmla="*/ 0 w 1790346"/>
                    <a:gd name="connsiteY0" fmla="*/ 0 h 36590"/>
                    <a:gd name="connsiteX1" fmla="*/ 1790346 w 1790346"/>
                    <a:gd name="connsiteY1" fmla="*/ 0 h 36590"/>
                    <a:gd name="connsiteX2" fmla="*/ 1741416 w 1790346"/>
                    <a:gd name="connsiteY2" fmla="*/ 36590 h 36590"/>
                    <a:gd name="connsiteX3" fmla="*/ 48930 w 1790346"/>
                    <a:gd name="connsiteY3" fmla="*/ 36590 h 36590"/>
                    <a:gd name="connsiteX4" fmla="*/ 0 w 179034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346" h="36590">
                      <a:moveTo>
                        <a:pt x="0" y="0"/>
                      </a:moveTo>
                      <a:lnTo>
                        <a:pt x="1790346" y="0"/>
                      </a:lnTo>
                      <a:lnTo>
                        <a:pt x="1741416" y="36590"/>
                      </a:lnTo>
                      <a:lnTo>
                        <a:pt x="4893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Freeform: Shape 123">
                  <a:extLst>
                    <a:ext uri="{FF2B5EF4-FFF2-40B4-BE49-F238E27FC236}">
                      <a16:creationId xmlns:a16="http://schemas.microsoft.com/office/drawing/2014/main" id="{DBCB169F-6829-A64E-9086-7EC6662E376D}"/>
                    </a:ext>
                  </a:extLst>
                </p:cNvPr>
                <p:cNvSpPr/>
                <p:nvPr/>
              </p:nvSpPr>
              <p:spPr>
                <a:xfrm>
                  <a:off x="5895521" y="2068859"/>
                  <a:ext cx="1598386" cy="36590"/>
                </a:xfrm>
                <a:custGeom>
                  <a:avLst/>
                  <a:gdLst>
                    <a:gd name="connsiteX0" fmla="*/ 0 w 1598386"/>
                    <a:gd name="connsiteY0" fmla="*/ 0 h 36590"/>
                    <a:gd name="connsiteX1" fmla="*/ 1598386 w 1598386"/>
                    <a:gd name="connsiteY1" fmla="*/ 0 h 36590"/>
                    <a:gd name="connsiteX2" fmla="*/ 1538161 w 1598386"/>
                    <a:gd name="connsiteY2" fmla="*/ 36590 h 36590"/>
                    <a:gd name="connsiteX3" fmla="*/ 60227 w 1598386"/>
                    <a:gd name="connsiteY3" fmla="*/ 36590 h 36590"/>
                    <a:gd name="connsiteX4" fmla="*/ 0 w 159838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386" h="36590">
                      <a:moveTo>
                        <a:pt x="0" y="0"/>
                      </a:moveTo>
                      <a:lnTo>
                        <a:pt x="1598386" y="0"/>
                      </a:lnTo>
                      <a:lnTo>
                        <a:pt x="1538161" y="36590"/>
                      </a:lnTo>
                      <a:lnTo>
                        <a:pt x="6022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Freeform: Shape 124">
                  <a:extLst>
                    <a:ext uri="{FF2B5EF4-FFF2-40B4-BE49-F238E27FC236}">
                      <a16:creationId xmlns:a16="http://schemas.microsoft.com/office/drawing/2014/main" id="{5B06D4BB-06BD-8541-AB39-9721088EF4DB}"/>
                    </a:ext>
                  </a:extLst>
                </p:cNvPr>
                <p:cNvSpPr/>
                <p:nvPr/>
              </p:nvSpPr>
              <p:spPr>
                <a:xfrm>
                  <a:off x="6010965" y="2134959"/>
                  <a:ext cx="1367500" cy="36590"/>
                </a:xfrm>
                <a:custGeom>
                  <a:avLst/>
                  <a:gdLst>
                    <a:gd name="connsiteX0" fmla="*/ 0 w 1367500"/>
                    <a:gd name="connsiteY0" fmla="*/ 0 h 36590"/>
                    <a:gd name="connsiteX1" fmla="*/ 1367500 w 1367500"/>
                    <a:gd name="connsiteY1" fmla="*/ 0 h 36590"/>
                    <a:gd name="connsiteX2" fmla="*/ 1291547 w 1367500"/>
                    <a:gd name="connsiteY2" fmla="*/ 36590 h 36590"/>
                    <a:gd name="connsiteX3" fmla="*/ 75954 w 1367500"/>
                    <a:gd name="connsiteY3" fmla="*/ 36590 h 36590"/>
                    <a:gd name="connsiteX4" fmla="*/ 0 w 136750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00" h="36590">
                      <a:moveTo>
                        <a:pt x="0" y="0"/>
                      </a:moveTo>
                      <a:lnTo>
                        <a:pt x="1367500" y="0"/>
                      </a:lnTo>
                      <a:lnTo>
                        <a:pt x="1291547" y="36590"/>
                      </a:lnTo>
                      <a:lnTo>
                        <a:pt x="75954"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5">
                  <a:extLst>
                    <a:ext uri="{FF2B5EF4-FFF2-40B4-BE49-F238E27FC236}">
                      <a16:creationId xmlns:a16="http://schemas.microsoft.com/office/drawing/2014/main" id="{9F40702D-AEF2-A14F-8CEB-E1B1BCA4F4F8}"/>
                    </a:ext>
                  </a:extLst>
                </p:cNvPr>
                <p:cNvSpPr/>
                <p:nvPr/>
              </p:nvSpPr>
              <p:spPr>
                <a:xfrm>
                  <a:off x="6160198" y="2201049"/>
                  <a:ext cx="1069031" cy="36590"/>
                </a:xfrm>
                <a:custGeom>
                  <a:avLst/>
                  <a:gdLst>
                    <a:gd name="connsiteX0" fmla="*/ 0 w 1069031"/>
                    <a:gd name="connsiteY0" fmla="*/ 0 h 36590"/>
                    <a:gd name="connsiteX1" fmla="*/ 1069031 w 1069031"/>
                    <a:gd name="connsiteY1" fmla="*/ 0 h 36590"/>
                    <a:gd name="connsiteX2" fmla="*/ 981085 w 1069031"/>
                    <a:gd name="connsiteY2" fmla="*/ 32190 h 36590"/>
                    <a:gd name="connsiteX3" fmla="*/ 963973 w 1069031"/>
                    <a:gd name="connsiteY3" fmla="*/ 36590 h 36590"/>
                    <a:gd name="connsiteX4" fmla="*/ 105058 w 1069031"/>
                    <a:gd name="connsiteY4" fmla="*/ 36590 h 36590"/>
                    <a:gd name="connsiteX5" fmla="*/ 87947 w 1069031"/>
                    <a:gd name="connsiteY5" fmla="*/ 32190 h 36590"/>
                    <a:gd name="connsiteX6" fmla="*/ 0 w 106903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31" h="36590">
                      <a:moveTo>
                        <a:pt x="0" y="0"/>
                      </a:moveTo>
                      <a:lnTo>
                        <a:pt x="1069031" y="0"/>
                      </a:lnTo>
                      <a:lnTo>
                        <a:pt x="981085" y="32190"/>
                      </a:lnTo>
                      <a:lnTo>
                        <a:pt x="963973" y="36590"/>
                      </a:lnTo>
                      <a:lnTo>
                        <a:pt x="105058" y="36590"/>
                      </a:lnTo>
                      <a:lnTo>
                        <a:pt x="87947" y="321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6">
                  <a:extLst>
                    <a:ext uri="{FF2B5EF4-FFF2-40B4-BE49-F238E27FC236}">
                      <a16:creationId xmlns:a16="http://schemas.microsoft.com/office/drawing/2014/main" id="{185B985A-6B70-CE47-8D74-18D20E41CD02}"/>
                    </a:ext>
                  </a:extLst>
                </p:cNvPr>
                <p:cNvSpPr/>
                <p:nvPr/>
              </p:nvSpPr>
              <p:spPr>
                <a:xfrm>
                  <a:off x="6380032" y="2267196"/>
                  <a:ext cx="629367" cy="33602"/>
                </a:xfrm>
                <a:custGeom>
                  <a:avLst/>
                  <a:gdLst>
                    <a:gd name="connsiteX0" fmla="*/ 0 w 629367"/>
                    <a:gd name="connsiteY0" fmla="*/ 0 h 33602"/>
                    <a:gd name="connsiteX1" fmla="*/ 629367 w 629367"/>
                    <a:gd name="connsiteY1" fmla="*/ 0 h 33602"/>
                    <a:gd name="connsiteX2" fmla="*/ 617334 w 629367"/>
                    <a:gd name="connsiteY2" fmla="*/ 3094 h 33602"/>
                    <a:gd name="connsiteX3" fmla="*/ 314683 w 629367"/>
                    <a:gd name="connsiteY3" fmla="*/ 33602 h 33602"/>
                    <a:gd name="connsiteX4" fmla="*/ 12032 w 629367"/>
                    <a:gd name="connsiteY4" fmla="*/ 3094 h 33602"/>
                    <a:gd name="connsiteX5" fmla="*/ 0 w 629367"/>
                    <a:gd name="connsiteY5" fmla="*/ 0 h 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367" h="33602">
                      <a:moveTo>
                        <a:pt x="0" y="0"/>
                      </a:moveTo>
                      <a:lnTo>
                        <a:pt x="629367" y="0"/>
                      </a:lnTo>
                      <a:lnTo>
                        <a:pt x="617334" y="3094"/>
                      </a:lnTo>
                      <a:cubicBezTo>
                        <a:pt x="519575" y="23097"/>
                        <a:pt x="418356" y="33602"/>
                        <a:pt x="314683" y="33602"/>
                      </a:cubicBezTo>
                      <a:cubicBezTo>
                        <a:pt x="211010" y="33602"/>
                        <a:pt x="109791" y="23097"/>
                        <a:pt x="12032" y="3094"/>
                      </a:cubicBez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8F68D861-DDC2-6E4B-824C-FA6591877DC2}"/>
                  </a:ext>
                </a:extLst>
              </p:cNvPr>
              <p:cNvGrpSpPr/>
              <p:nvPr/>
            </p:nvGrpSpPr>
            <p:grpSpPr>
              <a:xfrm>
                <a:off x="6473595" y="4274006"/>
                <a:ext cx="1527640" cy="1527640"/>
                <a:chOff x="689556" y="3055381"/>
                <a:chExt cx="2811292" cy="2811294"/>
              </a:xfrm>
            </p:grpSpPr>
            <p:sp>
              <p:nvSpPr>
                <p:cNvPr id="80" name="Arc 79">
                  <a:extLst>
                    <a:ext uri="{FF2B5EF4-FFF2-40B4-BE49-F238E27FC236}">
                      <a16:creationId xmlns:a16="http://schemas.microsoft.com/office/drawing/2014/main" id="{971E15D1-E9C5-5F41-AE09-6E15992DAF75}"/>
                    </a:ext>
                  </a:extLst>
                </p:cNvPr>
                <p:cNvSpPr/>
                <p:nvPr/>
              </p:nvSpPr>
              <p:spPr>
                <a:xfrm>
                  <a:off x="879188" y="3245013"/>
                  <a:ext cx="2432027" cy="2432028"/>
                </a:xfrm>
                <a:prstGeom prst="arc">
                  <a:avLst>
                    <a:gd name="adj1" fmla="val 11633473"/>
                    <a:gd name="adj2" fmla="val 7682867"/>
                  </a:avLst>
                </a:prstGeom>
                <a:noFill/>
                <a:ln w="6350" cap="flat" cmpd="sng" algn="ctr">
                  <a:solidFill>
                    <a:schemeClr val="accent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Arc 80">
                  <a:extLst>
                    <a:ext uri="{FF2B5EF4-FFF2-40B4-BE49-F238E27FC236}">
                      <a16:creationId xmlns:a16="http://schemas.microsoft.com/office/drawing/2014/main" id="{83499B7D-F919-8F4E-94B3-E82D15F6DC37}"/>
                    </a:ext>
                  </a:extLst>
                </p:cNvPr>
                <p:cNvSpPr/>
                <p:nvPr/>
              </p:nvSpPr>
              <p:spPr>
                <a:xfrm>
                  <a:off x="689556" y="3055381"/>
                  <a:ext cx="2811292" cy="2811294"/>
                </a:xfrm>
                <a:prstGeom prst="arc">
                  <a:avLst>
                    <a:gd name="adj1" fmla="val 16611590"/>
                    <a:gd name="adj2" fmla="val 8899225"/>
                  </a:avLst>
                </a:prstGeom>
                <a:noFill/>
                <a:ln w="6350" cap="flat" cmpd="sng" algn="ctr">
                  <a:solidFill>
                    <a:schemeClr val="accent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Arc 81">
                  <a:extLst>
                    <a:ext uri="{FF2B5EF4-FFF2-40B4-BE49-F238E27FC236}">
                      <a16:creationId xmlns:a16="http://schemas.microsoft.com/office/drawing/2014/main" id="{D0A382D5-B211-0F45-90BE-19D352A1DCB7}"/>
                    </a:ext>
                  </a:extLst>
                </p:cNvPr>
                <p:cNvSpPr/>
                <p:nvPr/>
              </p:nvSpPr>
              <p:spPr>
                <a:xfrm>
                  <a:off x="689556" y="3055381"/>
                  <a:ext cx="2811292" cy="2811294"/>
                </a:xfrm>
                <a:prstGeom prst="arc">
                  <a:avLst>
                    <a:gd name="adj1" fmla="val 9300935"/>
                    <a:gd name="adj2" fmla="val 15890093"/>
                  </a:avLst>
                </a:prstGeom>
                <a:noFill/>
                <a:ln w="63500" cap="flat" cmpd="sng" algn="ctr">
                  <a:solidFill>
                    <a:schemeClr val="accent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BDF79C62-FC01-F14D-B101-246140507926}"/>
                    </a:ext>
                  </a:extLst>
                </p:cNvPr>
                <p:cNvSpPr/>
                <p:nvPr/>
              </p:nvSpPr>
              <p:spPr>
                <a:xfrm>
                  <a:off x="2846524" y="5576384"/>
                  <a:ext cx="84454" cy="84454"/>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DCDAAD0D-56A0-C440-85DC-FDED7831131C}"/>
                    </a:ext>
                  </a:extLst>
                </p:cNvPr>
                <p:cNvSpPr/>
                <p:nvPr/>
              </p:nvSpPr>
              <p:spPr>
                <a:xfrm>
                  <a:off x="2625101" y="5649868"/>
                  <a:ext cx="181032" cy="18103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4" name="Group 73">
                <a:extLst>
                  <a:ext uri="{FF2B5EF4-FFF2-40B4-BE49-F238E27FC236}">
                    <a16:creationId xmlns:a16="http://schemas.microsoft.com/office/drawing/2014/main" id="{BBE1CBB4-9BE5-E047-8180-5E8BD3171B17}"/>
                  </a:ext>
                </a:extLst>
              </p:cNvPr>
              <p:cNvGrpSpPr/>
              <p:nvPr/>
            </p:nvGrpSpPr>
            <p:grpSpPr>
              <a:xfrm>
                <a:off x="-1958761" y="4461417"/>
                <a:ext cx="8239917" cy="1244044"/>
                <a:chOff x="-2462623" y="4040389"/>
                <a:chExt cx="8239917" cy="1244044"/>
              </a:xfrm>
            </p:grpSpPr>
            <p:grpSp>
              <p:nvGrpSpPr>
                <p:cNvPr id="76" name="Group 75">
                  <a:extLst>
                    <a:ext uri="{FF2B5EF4-FFF2-40B4-BE49-F238E27FC236}">
                      <a16:creationId xmlns:a16="http://schemas.microsoft.com/office/drawing/2014/main" id="{8532BDEB-758F-D44B-9C68-75B3369DC574}"/>
                    </a:ext>
                  </a:extLst>
                </p:cNvPr>
                <p:cNvGrpSpPr/>
                <p:nvPr/>
              </p:nvGrpSpPr>
              <p:grpSpPr>
                <a:xfrm>
                  <a:off x="2140790" y="4040389"/>
                  <a:ext cx="3636504" cy="610128"/>
                  <a:chOff x="2051156" y="4040389"/>
                  <a:chExt cx="3636504" cy="610128"/>
                </a:xfrm>
              </p:grpSpPr>
              <p:sp>
                <p:nvSpPr>
                  <p:cNvPr id="78" name="Rectangle 77">
                    <a:extLst>
                      <a:ext uri="{FF2B5EF4-FFF2-40B4-BE49-F238E27FC236}">
                        <a16:creationId xmlns:a16="http://schemas.microsoft.com/office/drawing/2014/main" id="{84B4005B-EFF7-3B41-B055-E2EA2D280EED}"/>
                      </a:ext>
                    </a:extLst>
                  </p:cNvPr>
                  <p:cNvSpPr/>
                  <p:nvPr/>
                </p:nvSpPr>
                <p:spPr>
                  <a:xfrm>
                    <a:off x="3858319" y="4040389"/>
                    <a:ext cx="1829340" cy="327386"/>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4">
                            <a:lumMod val="50000"/>
                          </a:schemeClr>
                        </a:solidFill>
                        <a:effectLst/>
                        <a:uLnTx/>
                        <a:uFillTx/>
                        <a:latin typeface="+mj-lt"/>
                        <a:ea typeface="Adobe Fan Heiti Std B" panose="020B0700000000000000" pitchFamily="34" charset="-128"/>
                        <a:cs typeface="Arial" panose="020B0604020202020204" pitchFamily="34" charset="0"/>
                      </a:rPr>
                      <a:t>Krista Tedrow</a:t>
                    </a:r>
                  </a:p>
                </p:txBody>
              </p:sp>
              <p:sp>
                <p:nvSpPr>
                  <p:cNvPr id="79" name="Rectangle 78">
                    <a:extLst>
                      <a:ext uri="{FF2B5EF4-FFF2-40B4-BE49-F238E27FC236}">
                        <a16:creationId xmlns:a16="http://schemas.microsoft.com/office/drawing/2014/main" id="{855DDCD9-1FFC-4545-BFE2-7F706E712D39}"/>
                      </a:ext>
                    </a:extLst>
                  </p:cNvPr>
                  <p:cNvSpPr/>
                  <p:nvPr/>
                </p:nvSpPr>
                <p:spPr>
                  <a:xfrm>
                    <a:off x="2051156" y="4350413"/>
                    <a:ext cx="3636504" cy="300104"/>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2"/>
                        </a:solidFill>
                        <a:effectLst/>
                        <a:uLnTx/>
                        <a:uFillTx/>
                        <a:ea typeface="+mn-ea"/>
                        <a:cs typeface="Arial" panose="020B0604020202020204" pitchFamily="34" charset="0"/>
                      </a:rPr>
                      <a:t>Chief Innovation &amp; Strategy Officer</a:t>
                    </a:r>
                  </a:p>
                </p:txBody>
              </p:sp>
            </p:grpSp>
            <p:sp>
              <p:nvSpPr>
                <p:cNvPr id="77" name="Rectangle 76">
                  <a:extLst>
                    <a:ext uri="{FF2B5EF4-FFF2-40B4-BE49-F238E27FC236}">
                      <a16:creationId xmlns:a16="http://schemas.microsoft.com/office/drawing/2014/main" id="{07328E53-C070-8E4D-A49B-906EA467CCAA}"/>
                    </a:ext>
                  </a:extLst>
                </p:cNvPr>
                <p:cNvSpPr/>
                <p:nvPr/>
              </p:nvSpPr>
              <p:spPr>
                <a:xfrm>
                  <a:off x="-2462623" y="4629660"/>
                  <a:ext cx="8109517" cy="654773"/>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4">
                          <a:lumMod val="50000"/>
                        </a:schemeClr>
                      </a:solidFill>
                      <a:effectLst/>
                      <a:uLnTx/>
                      <a:uFillTx/>
                      <a:ea typeface="+mn-ea"/>
                      <a:cs typeface="Arial" panose="020B0604020202020204" pitchFamily="34" charset="0"/>
                    </a:rPr>
                    <a:t>With nearly a decade in education, technical training, and workforce development Krista has worked to integrate services from multiple WIOA programs to provide holistic wrap around supports to connect people to the workforce. She takes a collaborative and innovative approach to </a:t>
                  </a:r>
                  <a:r>
                    <a:rPr lang="en-US" sz="1400" kern="0">
                      <a:solidFill>
                        <a:schemeClr val="accent4">
                          <a:lumMod val="50000"/>
                        </a:schemeClr>
                      </a:solidFill>
                      <a:cs typeface="Arial" panose="020B0604020202020204" pitchFamily="34" charset="0"/>
                    </a:rPr>
                    <a:t>connect systems and partners to solutions. </a:t>
                  </a:r>
                  <a:r>
                    <a:rPr kumimoji="0" lang="en-US" sz="1400" b="0" i="0" u="none" strike="noStrike" kern="0" cap="none" spc="0" normalizeH="0" baseline="0" noProof="0">
                      <a:ln>
                        <a:noFill/>
                      </a:ln>
                      <a:solidFill>
                        <a:schemeClr val="accent4">
                          <a:lumMod val="50000"/>
                        </a:schemeClr>
                      </a:solidFill>
                      <a:effectLst/>
                      <a:uLnTx/>
                      <a:uFillTx/>
                      <a:ea typeface="+mn-ea"/>
                      <a:cs typeface="Arial" panose="020B0604020202020204" pitchFamily="34" charset="0"/>
                    </a:rPr>
                    <a:t> </a:t>
                  </a:r>
                </a:p>
              </p:txBody>
            </p:sp>
          </p:grpSp>
          <p:sp>
            <p:nvSpPr>
              <p:cNvPr id="75" name="Rectangle 34">
                <a:extLst>
                  <a:ext uri="{FF2B5EF4-FFF2-40B4-BE49-F238E27FC236}">
                    <a16:creationId xmlns:a16="http://schemas.microsoft.com/office/drawing/2014/main" id="{7DF1DD22-622E-CA4C-A299-213F16B9EAD5}"/>
                  </a:ext>
                </a:extLst>
              </p:cNvPr>
              <p:cNvSpPr/>
              <p:nvPr/>
            </p:nvSpPr>
            <p:spPr>
              <a:xfrm flipH="1">
                <a:off x="-2244850" y="4407675"/>
                <a:ext cx="8986615" cy="1374530"/>
              </a:xfrm>
              <a:custGeom>
                <a:avLst/>
                <a:gdLst>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20635 w 6254173"/>
                  <a:gd name="connsiteY0" fmla="*/ 0 h 1072494"/>
                  <a:gd name="connsiteX1" fmla="*/ 6254173 w 6254173"/>
                  <a:gd name="connsiteY1" fmla="*/ 0 h 1072494"/>
                  <a:gd name="connsiteX2" fmla="*/ 6254173 w 6254173"/>
                  <a:gd name="connsiteY2" fmla="*/ 1072494 h 1072494"/>
                  <a:gd name="connsiteX3" fmla="*/ 20635 w 6254173"/>
                  <a:gd name="connsiteY3" fmla="*/ 1072494 h 1072494"/>
                  <a:gd name="connsiteX4" fmla="*/ 0 w 6254173"/>
                  <a:gd name="connsiteY4" fmla="*/ 580604 h 1072494"/>
                  <a:gd name="connsiteX5" fmla="*/ 20635 w 6254173"/>
                  <a:gd name="connsiteY5" fmla="*/ 0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6780 w 6240318"/>
                  <a:gd name="connsiteY0" fmla="*/ 0 h 1072494"/>
                  <a:gd name="connsiteX1" fmla="*/ 6240318 w 6240318"/>
                  <a:gd name="connsiteY1" fmla="*/ 0 h 1072494"/>
                  <a:gd name="connsiteX2" fmla="*/ 6240318 w 6240318"/>
                  <a:gd name="connsiteY2" fmla="*/ 1072494 h 1072494"/>
                  <a:gd name="connsiteX3" fmla="*/ 6780 w 6240318"/>
                  <a:gd name="connsiteY3" fmla="*/ 1072494 h 1072494"/>
                  <a:gd name="connsiteX4" fmla="*/ 0 w 6240318"/>
                  <a:gd name="connsiteY4" fmla="*/ 455913 h 1072494"/>
                  <a:gd name="connsiteX5" fmla="*/ 6780 w 6240318"/>
                  <a:gd name="connsiteY5" fmla="*/ 0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5" fmla="*/ 91440 w 6240318"/>
                  <a:gd name="connsiteY5" fmla="*/ 547353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4" fmla="*/ 0 w 623353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0" fmla="*/ 0 w 6233538"/>
                  <a:gd name="connsiteY0" fmla="*/ 0 h 1084968"/>
                  <a:gd name="connsiteX1" fmla="*/ 6233538 w 6233538"/>
                  <a:gd name="connsiteY1" fmla="*/ 0 h 1084968"/>
                  <a:gd name="connsiteX2" fmla="*/ 6233538 w 6233538"/>
                  <a:gd name="connsiteY2" fmla="*/ 1072494 h 1084968"/>
                  <a:gd name="connsiteX3" fmla="*/ 2178145 w 6233538"/>
                  <a:gd name="connsiteY3" fmla="*/ 1084968 h 1084968"/>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5513 h 1072494"/>
                  <a:gd name="connsiteX0" fmla="*/ 0 w 6233538"/>
                  <a:gd name="connsiteY0" fmla="*/ 0 h 1094696"/>
                  <a:gd name="connsiteX1" fmla="*/ 6233538 w 6233538"/>
                  <a:gd name="connsiteY1" fmla="*/ 0 h 1094696"/>
                  <a:gd name="connsiteX2" fmla="*/ 6233538 w 6233538"/>
                  <a:gd name="connsiteY2" fmla="*/ 1072494 h 1094696"/>
                  <a:gd name="connsiteX3" fmla="*/ 2178145 w 6233538"/>
                  <a:gd name="connsiteY3" fmla="*/ 1094696 h 1094696"/>
                  <a:gd name="connsiteX0" fmla="*/ 0 w 6233538"/>
                  <a:gd name="connsiteY0" fmla="*/ 0 h 1075241"/>
                  <a:gd name="connsiteX1" fmla="*/ 6233538 w 6233538"/>
                  <a:gd name="connsiteY1" fmla="*/ 0 h 1075241"/>
                  <a:gd name="connsiteX2" fmla="*/ 6233538 w 6233538"/>
                  <a:gd name="connsiteY2" fmla="*/ 1072494 h 1075241"/>
                  <a:gd name="connsiteX3" fmla="*/ 2178145 w 6233538"/>
                  <a:gd name="connsiteY3" fmla="*/ 1075241 h 1075241"/>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4731 h 1072494"/>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8742 h 1072494"/>
                  <a:gd name="connsiteX0" fmla="*/ 0 w 6233538"/>
                  <a:gd name="connsiteY0" fmla="*/ 0 h 1072494"/>
                  <a:gd name="connsiteX1" fmla="*/ 6233538 w 6233538"/>
                  <a:gd name="connsiteY1" fmla="*/ 0 h 1072494"/>
                  <a:gd name="connsiteX2" fmla="*/ 6233538 w 6233538"/>
                  <a:gd name="connsiteY2" fmla="*/ 1072494 h 1072494"/>
                  <a:gd name="connsiteX3" fmla="*/ 2174120 w 6233538"/>
                  <a:gd name="connsiteY3" fmla="*/ 1064731 h 1072494"/>
                  <a:gd name="connsiteX0" fmla="*/ 0 w 6233538"/>
                  <a:gd name="connsiteY0" fmla="*/ 0 h 1064731"/>
                  <a:gd name="connsiteX1" fmla="*/ 6233538 w 6233538"/>
                  <a:gd name="connsiteY1" fmla="*/ 0 h 1064731"/>
                  <a:gd name="connsiteX2" fmla="*/ 6233538 w 6233538"/>
                  <a:gd name="connsiteY2" fmla="*/ 1060463 h 1064731"/>
                  <a:gd name="connsiteX3" fmla="*/ 2174120 w 6233538"/>
                  <a:gd name="connsiteY3" fmla="*/ 1064731 h 1064731"/>
                  <a:gd name="connsiteX0" fmla="*/ 0 w 6233538"/>
                  <a:gd name="connsiteY0" fmla="*/ 0 h 1064731"/>
                  <a:gd name="connsiteX1" fmla="*/ 6233538 w 6233538"/>
                  <a:gd name="connsiteY1" fmla="*/ 0 h 1064731"/>
                  <a:gd name="connsiteX2" fmla="*/ 6229514 w 6233538"/>
                  <a:gd name="connsiteY2" fmla="*/ 1064473 h 1064731"/>
                  <a:gd name="connsiteX3" fmla="*/ 2174120 w 6233538"/>
                  <a:gd name="connsiteY3" fmla="*/ 1064731 h 1064731"/>
                </a:gdLst>
                <a:ahLst/>
                <a:cxnLst>
                  <a:cxn ang="0">
                    <a:pos x="connsiteX0" y="connsiteY0"/>
                  </a:cxn>
                  <a:cxn ang="0">
                    <a:pos x="connsiteX1" y="connsiteY1"/>
                  </a:cxn>
                  <a:cxn ang="0">
                    <a:pos x="connsiteX2" y="connsiteY2"/>
                  </a:cxn>
                  <a:cxn ang="0">
                    <a:pos x="connsiteX3" y="connsiteY3"/>
                  </a:cxn>
                </a:cxnLst>
                <a:rect l="l" t="t" r="r" b="b"/>
                <a:pathLst>
                  <a:path w="6233538" h="1064731">
                    <a:moveTo>
                      <a:pt x="0" y="0"/>
                    </a:moveTo>
                    <a:lnTo>
                      <a:pt x="6233538" y="0"/>
                    </a:lnTo>
                    <a:cubicBezTo>
                      <a:pt x="6232197" y="354824"/>
                      <a:pt x="6230855" y="709649"/>
                      <a:pt x="6229514" y="1064473"/>
                    </a:cubicBezTo>
                    <a:lnTo>
                      <a:pt x="2174120" y="1064731"/>
                    </a:ln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71" name="Picture Placeholder 134">
              <a:extLst>
                <a:ext uri="{FF2B5EF4-FFF2-40B4-BE49-F238E27FC236}">
                  <a16:creationId xmlns:a16="http://schemas.microsoft.com/office/drawing/2014/main" id="{B402459A-93BB-B94A-A0CD-C70E3F8D14D5}"/>
                </a:ext>
              </a:extLst>
            </p:cNvPr>
            <p:cNvPicPr>
              <a:picLocks noChangeAspect="1"/>
            </p:cNvPicPr>
            <p:nvPr/>
          </p:nvPicPr>
          <p:blipFill>
            <a:blip r:embed="rId3"/>
            <a:srcRect/>
            <a:stretch/>
          </p:blipFill>
          <p:spPr>
            <a:xfrm>
              <a:off x="9998607" y="3747735"/>
              <a:ext cx="2179203" cy="2179202"/>
            </a:xfrm>
            <a:custGeom>
              <a:avLst/>
              <a:gdLst>
                <a:gd name="connsiteX0" fmla="*/ 616131 w 1232262"/>
                <a:gd name="connsiteY0" fmla="*/ 0 h 1232260"/>
                <a:gd name="connsiteX1" fmla="*/ 1232262 w 1232262"/>
                <a:gd name="connsiteY1" fmla="*/ 616130 h 1232260"/>
                <a:gd name="connsiteX2" fmla="*/ 616131 w 1232262"/>
                <a:gd name="connsiteY2" fmla="*/ 1232260 h 1232260"/>
                <a:gd name="connsiteX3" fmla="*/ 0 w 1232262"/>
                <a:gd name="connsiteY3" fmla="*/ 616130 h 1232260"/>
                <a:gd name="connsiteX4" fmla="*/ 616131 w 1232262"/>
                <a:gd name="connsiteY4" fmla="*/ 0 h 123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62" h="1232260">
                  <a:moveTo>
                    <a:pt x="616131" y="0"/>
                  </a:moveTo>
                  <a:cubicBezTo>
                    <a:pt x="956411" y="0"/>
                    <a:pt x="1232262" y="275851"/>
                    <a:pt x="1232262" y="616130"/>
                  </a:cubicBezTo>
                  <a:cubicBezTo>
                    <a:pt x="1232262" y="956409"/>
                    <a:pt x="956411" y="1232260"/>
                    <a:pt x="616131" y="1232260"/>
                  </a:cubicBezTo>
                  <a:cubicBezTo>
                    <a:pt x="275851" y="1232260"/>
                    <a:pt x="0" y="956409"/>
                    <a:pt x="0" y="616130"/>
                  </a:cubicBezTo>
                  <a:cubicBezTo>
                    <a:pt x="0" y="275851"/>
                    <a:pt x="275851" y="0"/>
                    <a:pt x="616131" y="0"/>
                  </a:cubicBezTo>
                  <a:close/>
                </a:path>
              </a:pathLst>
            </a:custGeom>
          </p:spPr>
        </p:pic>
      </p:grpSp>
      <p:cxnSp>
        <p:nvCxnSpPr>
          <p:cNvPr id="131" name="Straight Connector 130">
            <a:extLst>
              <a:ext uri="{FF2B5EF4-FFF2-40B4-BE49-F238E27FC236}">
                <a16:creationId xmlns:a16="http://schemas.microsoft.com/office/drawing/2014/main" id="{99E7CE5A-5F45-444D-996B-BB2E87B70490}"/>
              </a:ext>
            </a:extLst>
          </p:cNvPr>
          <p:cNvCxnSpPr>
            <a:cxnSpLocks/>
          </p:cNvCxnSpPr>
          <p:nvPr userDrawn="1"/>
        </p:nvCxnSpPr>
        <p:spPr>
          <a:xfrm>
            <a:off x="679230" y="9367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1599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E0EF07-369D-9F4A-BAD6-0BDB8F2B60E1}"/>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6869E1A7-51D9-5446-A045-4EC9B3F486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60950C-0579-114E-9E84-340E618E6505}"/>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cxnSp>
        <p:nvCxnSpPr>
          <p:cNvPr id="6" name="Straight Connector 5">
            <a:extLst>
              <a:ext uri="{FF2B5EF4-FFF2-40B4-BE49-F238E27FC236}">
                <a16:creationId xmlns:a16="http://schemas.microsoft.com/office/drawing/2014/main" id="{DA67457A-D805-774D-8936-2B57C3B302EA}"/>
              </a:ext>
            </a:extLst>
          </p:cNvPr>
          <p:cNvCxnSpPr>
            <a:cxnSpLocks/>
          </p:cNvCxnSpPr>
          <p:nvPr userDrawn="1"/>
        </p:nvCxnSpPr>
        <p:spPr>
          <a:xfrm>
            <a:off x="1034985" y="11399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D0CC629A-B8DF-2043-92CB-7E525EECD724}"/>
              </a:ext>
            </a:extLst>
          </p:cNvPr>
          <p:cNvSpPr>
            <a:spLocks noGrp="1"/>
          </p:cNvSpPr>
          <p:nvPr>
            <p:ph type="title"/>
          </p:nvPr>
        </p:nvSpPr>
        <p:spPr>
          <a:xfrm>
            <a:off x="838200" y="0"/>
            <a:ext cx="10515600" cy="1325563"/>
          </a:xfrm>
          <a:prstGeom prst="rect">
            <a:avLst/>
          </a:prstGeom>
        </p:spPr>
        <p:txBody>
          <a:bodyPr/>
          <a:lstStyle/>
          <a:p>
            <a:r>
              <a:rPr lang="en-US">
                <a:solidFill>
                  <a:schemeClr val="accent4">
                    <a:lumMod val="50000"/>
                  </a:schemeClr>
                </a:solidFill>
              </a:rPr>
              <a:t>Mission, Vision, Principles</a:t>
            </a:r>
          </a:p>
        </p:txBody>
      </p:sp>
      <p:grpSp>
        <p:nvGrpSpPr>
          <p:cNvPr id="8" name="Group 7">
            <a:extLst>
              <a:ext uri="{FF2B5EF4-FFF2-40B4-BE49-F238E27FC236}">
                <a16:creationId xmlns:a16="http://schemas.microsoft.com/office/drawing/2014/main" id="{AD26ECD1-5D6F-8B4C-AF32-DF0DF67D34E1}"/>
              </a:ext>
            </a:extLst>
          </p:cNvPr>
          <p:cNvGrpSpPr/>
          <p:nvPr userDrawn="1"/>
        </p:nvGrpSpPr>
        <p:grpSpPr>
          <a:xfrm>
            <a:off x="490401" y="1256547"/>
            <a:ext cx="3445675" cy="4880289"/>
            <a:chOff x="608438" y="1234634"/>
            <a:chExt cx="3445675" cy="4880289"/>
          </a:xfrm>
        </p:grpSpPr>
        <p:sp>
          <p:nvSpPr>
            <p:cNvPr id="9" name="Rectangle 8">
              <a:extLst>
                <a:ext uri="{FF2B5EF4-FFF2-40B4-BE49-F238E27FC236}">
                  <a16:creationId xmlns:a16="http://schemas.microsoft.com/office/drawing/2014/main" id="{D0AE3818-A7E5-8346-91DF-A8F3D2A8C089}"/>
                </a:ext>
              </a:extLst>
            </p:cNvPr>
            <p:cNvSpPr/>
            <p:nvPr/>
          </p:nvSpPr>
          <p:spPr>
            <a:xfrm>
              <a:off x="608438" y="1234634"/>
              <a:ext cx="3445675" cy="4880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DF005D-0113-A74C-9929-A2EBF16B95D4}"/>
                </a:ext>
              </a:extLst>
            </p:cNvPr>
            <p:cNvSpPr txBox="1"/>
            <p:nvPr/>
          </p:nvSpPr>
          <p:spPr>
            <a:xfrm>
              <a:off x="896312" y="2840064"/>
              <a:ext cx="2888656" cy="1938992"/>
            </a:xfrm>
            <a:prstGeom prst="rect">
              <a:avLst/>
            </a:prstGeom>
          </p:spPr>
          <p:txBody>
            <a:bodyPr wrap="square">
              <a:spAutoFit/>
            </a:bodyPr>
            <a:lstStyle>
              <a:defPPr>
                <a:defRPr lang="en-US"/>
              </a:defPPr>
              <a:lvl1pPr marL="182880" lvl="0" indent="-182880">
                <a:buFont typeface="Arial" panose="020B0604020202020204" pitchFamily="34" charset="0"/>
                <a:buChar char="•"/>
                <a:defRPr sz="1100">
                  <a:solidFill>
                    <a:schemeClr val="tx2">
                      <a:lumMod val="75000"/>
                      <a:lumOff val="25000"/>
                    </a:schemeClr>
                  </a:solidFill>
                  <a:latin typeface="Arial" panose="020B0604020202020204" pitchFamily="34" charset="0"/>
                  <a:cs typeface="Arial" panose="020B0604020202020204" pitchFamily="34" charset="0"/>
                </a:defRPr>
              </a:lvl1pPr>
            </a:lstStyle>
            <a:p>
              <a:pPr marL="0" indent="0" algn="ctr" fontAlgn="base">
                <a:buNone/>
              </a:pPr>
              <a:r>
                <a:rPr lang="en-US" sz="2000" b="1">
                  <a:solidFill>
                    <a:schemeClr val="bg1"/>
                  </a:solidFill>
                  <a:latin typeface="+mn-lt"/>
                </a:rPr>
                <a:t>Unite and align workforce, training, and education partner efforts to create innovative and equitable economic solutions. </a:t>
              </a:r>
            </a:p>
          </p:txBody>
        </p:sp>
        <p:sp>
          <p:nvSpPr>
            <p:cNvPr id="11" name="TextBox 10">
              <a:extLst>
                <a:ext uri="{FF2B5EF4-FFF2-40B4-BE49-F238E27FC236}">
                  <a16:creationId xmlns:a16="http://schemas.microsoft.com/office/drawing/2014/main" id="{832B420A-59EF-E14F-971C-83DBE6DF23FC}"/>
                </a:ext>
              </a:extLst>
            </p:cNvPr>
            <p:cNvSpPr txBox="1"/>
            <p:nvPr/>
          </p:nvSpPr>
          <p:spPr>
            <a:xfrm>
              <a:off x="1331017" y="1796210"/>
              <a:ext cx="201627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ea typeface="+mn-ea"/>
                  <a:cs typeface="+mn-cs"/>
                </a:rPr>
                <a:t>Mission</a:t>
              </a:r>
            </a:p>
          </p:txBody>
        </p:sp>
      </p:grpSp>
      <p:grpSp>
        <p:nvGrpSpPr>
          <p:cNvPr id="12" name="Group 11">
            <a:extLst>
              <a:ext uri="{FF2B5EF4-FFF2-40B4-BE49-F238E27FC236}">
                <a16:creationId xmlns:a16="http://schemas.microsoft.com/office/drawing/2014/main" id="{96BE41A2-B0C1-6D4F-A628-AFF743BBC7A5}"/>
              </a:ext>
            </a:extLst>
          </p:cNvPr>
          <p:cNvGrpSpPr/>
          <p:nvPr userDrawn="1"/>
        </p:nvGrpSpPr>
        <p:grpSpPr>
          <a:xfrm>
            <a:off x="4254538" y="1256548"/>
            <a:ext cx="3445386" cy="4928122"/>
            <a:chOff x="3986153" y="1234225"/>
            <a:chExt cx="3445386" cy="4928122"/>
          </a:xfrm>
        </p:grpSpPr>
        <p:sp>
          <p:nvSpPr>
            <p:cNvPr id="13" name="Rectangle 12">
              <a:extLst>
                <a:ext uri="{FF2B5EF4-FFF2-40B4-BE49-F238E27FC236}">
                  <a16:creationId xmlns:a16="http://schemas.microsoft.com/office/drawing/2014/main" id="{0083B857-C18D-0E41-8A70-39B68CFE581A}"/>
                </a:ext>
              </a:extLst>
            </p:cNvPr>
            <p:cNvSpPr/>
            <p:nvPr/>
          </p:nvSpPr>
          <p:spPr>
            <a:xfrm>
              <a:off x="3986153" y="1234225"/>
              <a:ext cx="3445386" cy="4928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DB21A66-8057-044B-B9E7-CF2C71CF7152}"/>
                </a:ext>
              </a:extLst>
            </p:cNvPr>
            <p:cNvSpPr txBox="1"/>
            <p:nvPr/>
          </p:nvSpPr>
          <p:spPr>
            <a:xfrm>
              <a:off x="4333348" y="2839654"/>
              <a:ext cx="2750996" cy="1323439"/>
            </a:xfrm>
            <a:prstGeom prst="rect">
              <a:avLst/>
            </a:prstGeom>
          </p:spPr>
          <p:txBody>
            <a:bodyPr wrap="square">
              <a:spAutoFit/>
            </a:bodyPr>
            <a:lstStyle>
              <a:defPPr>
                <a:defRPr lang="en-US"/>
              </a:defPPr>
              <a:lvl1pPr marL="182880" lvl="0" indent="-182880">
                <a:buFont typeface="Arial" panose="020B0604020202020204" pitchFamily="34" charset="0"/>
                <a:buChar char="•"/>
                <a:defRPr sz="1100">
                  <a:solidFill>
                    <a:schemeClr val="tx2">
                      <a:lumMod val="75000"/>
                      <a:lumOff val="25000"/>
                    </a:schemeClr>
                  </a:solidFill>
                  <a:latin typeface="Arial" panose="020B0604020202020204" pitchFamily="34" charset="0"/>
                  <a:cs typeface="Arial" panose="020B0604020202020204" pitchFamily="34" charset="0"/>
                </a:defRPr>
              </a:lvl1pPr>
            </a:lstStyle>
            <a:p>
              <a:pPr marL="0" indent="0" algn="ctr" fontAlgn="base">
                <a:buNone/>
              </a:pPr>
              <a:r>
                <a:rPr lang="en-US" sz="2000" b="1">
                  <a:solidFill>
                    <a:schemeClr val="bg1"/>
                  </a:solidFill>
                  <a:latin typeface="+mn-lt"/>
                </a:rPr>
                <a:t>Lead global partnership efforts in building a resilient future workforce.</a:t>
              </a:r>
            </a:p>
          </p:txBody>
        </p:sp>
      </p:grpSp>
      <p:grpSp>
        <p:nvGrpSpPr>
          <p:cNvPr id="15" name="Group 14">
            <a:extLst>
              <a:ext uri="{FF2B5EF4-FFF2-40B4-BE49-F238E27FC236}">
                <a16:creationId xmlns:a16="http://schemas.microsoft.com/office/drawing/2014/main" id="{59EB956F-1F05-0B4F-AB4C-73AAEB204D9B}"/>
              </a:ext>
            </a:extLst>
          </p:cNvPr>
          <p:cNvGrpSpPr/>
          <p:nvPr userDrawn="1"/>
        </p:nvGrpSpPr>
        <p:grpSpPr>
          <a:xfrm>
            <a:off x="8065634" y="1256547"/>
            <a:ext cx="3461147" cy="4928122"/>
            <a:chOff x="7659084" y="1256547"/>
            <a:chExt cx="3461147" cy="4928122"/>
          </a:xfrm>
        </p:grpSpPr>
        <p:sp>
          <p:nvSpPr>
            <p:cNvPr id="16" name="Rectangle 15">
              <a:extLst>
                <a:ext uri="{FF2B5EF4-FFF2-40B4-BE49-F238E27FC236}">
                  <a16:creationId xmlns:a16="http://schemas.microsoft.com/office/drawing/2014/main" id="{56FCF3FF-4B52-7744-A8C1-591A2B621EB1}"/>
                </a:ext>
              </a:extLst>
            </p:cNvPr>
            <p:cNvSpPr/>
            <p:nvPr/>
          </p:nvSpPr>
          <p:spPr>
            <a:xfrm>
              <a:off x="7659084" y="1256547"/>
              <a:ext cx="3461147" cy="49281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C5257C-E950-E141-8DD4-DB45E0C14CFC}"/>
                </a:ext>
              </a:extLst>
            </p:cNvPr>
            <p:cNvSpPr txBox="1"/>
            <p:nvPr/>
          </p:nvSpPr>
          <p:spPr>
            <a:xfrm>
              <a:off x="8485621" y="2868327"/>
              <a:ext cx="1935020" cy="1015663"/>
            </a:xfrm>
            <a:prstGeom prst="rect">
              <a:avLst/>
            </a:prstGeom>
          </p:spPr>
          <p:txBody>
            <a:bodyPr wrap="square">
              <a:spAutoFit/>
            </a:bodyPr>
            <a:lstStyle>
              <a:defPPr>
                <a:defRPr lang="en-US"/>
              </a:defPPr>
              <a:lvl1pPr marL="182880" lvl="0" indent="-182880">
                <a:buFont typeface="Arial" panose="020B0604020202020204" pitchFamily="34" charset="0"/>
                <a:buChar char="•"/>
                <a:defRPr sz="1100">
                  <a:solidFill>
                    <a:schemeClr val="tx2">
                      <a:lumMod val="75000"/>
                      <a:lumOff val="25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100000"/>
                </a:lnSpc>
                <a:spcBef>
                  <a:spcPts val="0"/>
                </a:spcBef>
                <a:spcAft>
                  <a:spcPts val="0"/>
                </a:spcAft>
                <a:buClr>
                  <a:schemeClr val="bg1"/>
                </a:buClr>
                <a:buSzPct val="150000"/>
                <a:buNone/>
                <a:defRPr/>
              </a:pPr>
              <a:r>
                <a:rPr kumimoji="0" lang="en-US" sz="2000" b="1" i="0" u="none" strike="noStrike" kern="1200" cap="none" spc="0" normalizeH="0" baseline="0" noProof="0">
                  <a:ln>
                    <a:noFill/>
                  </a:ln>
                  <a:solidFill>
                    <a:schemeClr val="bg1"/>
                  </a:solidFill>
                  <a:effectLst/>
                  <a:uLnTx/>
                  <a:uFillTx/>
                  <a:latin typeface="+mn-lt"/>
                  <a:ea typeface="+mn-ea"/>
                  <a:cs typeface="Arial" panose="020B0604020202020204" pitchFamily="34" charset="0"/>
                </a:rPr>
                <a:t>Innovation</a:t>
              </a:r>
            </a:p>
            <a:p>
              <a:pPr marL="0" marR="0" lvl="0" indent="0" algn="ctr" defTabSz="685800" rtl="0" eaLnBrk="1" fontAlgn="auto" latinLnBrk="0" hangingPunct="1">
                <a:lnSpc>
                  <a:spcPct val="100000"/>
                </a:lnSpc>
                <a:spcBef>
                  <a:spcPts val="0"/>
                </a:spcBef>
                <a:spcAft>
                  <a:spcPts val="0"/>
                </a:spcAft>
                <a:buClr>
                  <a:schemeClr val="bg1"/>
                </a:buClr>
                <a:buSzPct val="150000"/>
                <a:buNone/>
                <a:defRPr/>
              </a:pPr>
              <a:r>
                <a:rPr lang="en-US" sz="2000" b="1">
                  <a:solidFill>
                    <a:schemeClr val="bg1"/>
                  </a:solidFill>
                  <a:latin typeface="+mn-lt"/>
                </a:rPr>
                <a:t>Collaboration </a:t>
              </a:r>
            </a:p>
            <a:p>
              <a:pPr marL="0" marR="0" lvl="0" indent="0" algn="ctr" defTabSz="685800" rtl="0" eaLnBrk="1" fontAlgn="auto" latinLnBrk="0" hangingPunct="1">
                <a:lnSpc>
                  <a:spcPct val="100000"/>
                </a:lnSpc>
                <a:spcBef>
                  <a:spcPts val="0"/>
                </a:spcBef>
                <a:spcAft>
                  <a:spcPts val="0"/>
                </a:spcAft>
                <a:buClr>
                  <a:schemeClr val="bg1"/>
                </a:buClr>
                <a:buSzPct val="150000"/>
                <a:buNone/>
                <a:defRPr/>
              </a:pPr>
              <a:r>
                <a:rPr kumimoji="0" lang="en-US" sz="2000" b="1" i="0" u="none" strike="noStrike" kern="1200" cap="none" spc="0" normalizeH="0" baseline="0" noProof="0">
                  <a:ln>
                    <a:noFill/>
                  </a:ln>
                  <a:solidFill>
                    <a:schemeClr val="bg1"/>
                  </a:solidFill>
                  <a:effectLst/>
                  <a:uLnTx/>
                  <a:uFillTx/>
                  <a:latin typeface="+mn-lt"/>
                  <a:ea typeface="+mn-ea"/>
                  <a:cs typeface="Arial" panose="020B0604020202020204" pitchFamily="34" charset="0"/>
                </a:rPr>
                <a:t>Integration</a:t>
              </a:r>
            </a:p>
          </p:txBody>
        </p:sp>
        <p:grpSp>
          <p:nvGrpSpPr>
            <p:cNvPr id="18" name="Group 17">
              <a:extLst>
                <a:ext uri="{FF2B5EF4-FFF2-40B4-BE49-F238E27FC236}">
                  <a16:creationId xmlns:a16="http://schemas.microsoft.com/office/drawing/2014/main" id="{6565EDA3-35FE-984B-A3B7-6BB071CCC023}"/>
                </a:ext>
              </a:extLst>
            </p:cNvPr>
            <p:cNvGrpSpPr/>
            <p:nvPr/>
          </p:nvGrpSpPr>
          <p:grpSpPr>
            <a:xfrm>
              <a:off x="8471449" y="5058644"/>
              <a:ext cx="56797" cy="215014"/>
              <a:chOff x="3810000" y="1676400"/>
              <a:chExt cx="1066800" cy="4038600"/>
            </a:xfrm>
            <a:solidFill>
              <a:schemeClr val="bg2">
                <a:lumMod val="75000"/>
              </a:schemeClr>
            </a:solidFill>
          </p:grpSpPr>
          <p:sp>
            <p:nvSpPr>
              <p:cNvPr id="19" name="Freeform: Shape 111">
                <a:extLst>
                  <a:ext uri="{FF2B5EF4-FFF2-40B4-BE49-F238E27FC236}">
                    <a16:creationId xmlns:a16="http://schemas.microsoft.com/office/drawing/2014/main" id="{C9566B1C-F0DB-4E4C-988B-3FE1AFA71234}"/>
                  </a:ext>
                </a:extLst>
              </p:cNvPr>
              <p:cNvSpPr/>
              <p:nvPr/>
            </p:nvSpPr>
            <p:spPr>
              <a:xfrm>
                <a:off x="3810000" y="3809994"/>
                <a:ext cx="685790" cy="1905006"/>
              </a:xfrm>
              <a:custGeom>
                <a:avLst/>
                <a:gdLst>
                  <a:gd name="connsiteX0" fmla="*/ 685800 w 685800"/>
                  <a:gd name="connsiteY0" fmla="*/ 0 h 1905000"/>
                  <a:gd name="connsiteX1" fmla="*/ 592836 w 685800"/>
                  <a:gd name="connsiteY1" fmla="*/ 61722 h 1905000"/>
                  <a:gd name="connsiteX2" fmla="*/ 457200 w 685800"/>
                  <a:gd name="connsiteY2" fmla="*/ 315468 h 1905000"/>
                  <a:gd name="connsiteX3" fmla="*/ 457200 w 685800"/>
                  <a:gd name="connsiteY3" fmla="*/ 1447800 h 1905000"/>
                  <a:gd name="connsiteX4" fmla="*/ 457200 w 685800"/>
                  <a:gd name="connsiteY4" fmla="*/ 1676400 h 1905000"/>
                  <a:gd name="connsiteX5" fmla="*/ 390144 w 685800"/>
                  <a:gd name="connsiteY5" fmla="*/ 1837944 h 1905000"/>
                  <a:gd name="connsiteX6" fmla="*/ 228600 w 685800"/>
                  <a:gd name="connsiteY6" fmla="*/ 1905000 h 1905000"/>
                  <a:gd name="connsiteX7" fmla="*/ 0 w 685800"/>
                  <a:gd name="connsiteY7" fmla="*/ 1676400 h 1905000"/>
                  <a:gd name="connsiteX8" fmla="*/ 0 w 685800"/>
                  <a:gd name="connsiteY8"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05000">
                    <a:moveTo>
                      <a:pt x="685800" y="0"/>
                    </a:moveTo>
                    <a:lnTo>
                      <a:pt x="592836" y="61722"/>
                    </a:lnTo>
                    <a:cubicBezTo>
                      <a:pt x="508254" y="118110"/>
                      <a:pt x="457200" y="213360"/>
                      <a:pt x="457200" y="315468"/>
                    </a:cubicBezTo>
                    <a:lnTo>
                      <a:pt x="457200" y="1447800"/>
                    </a:lnTo>
                    <a:lnTo>
                      <a:pt x="457200" y="1676400"/>
                    </a:lnTo>
                    <a:cubicBezTo>
                      <a:pt x="457200" y="1739646"/>
                      <a:pt x="431292" y="1796796"/>
                      <a:pt x="390144" y="1837944"/>
                    </a:cubicBezTo>
                    <a:cubicBezTo>
                      <a:pt x="348996" y="1879092"/>
                      <a:pt x="291846" y="1905000"/>
                      <a:pt x="228600" y="1905000"/>
                    </a:cubicBezTo>
                    <a:cubicBezTo>
                      <a:pt x="102108" y="1905000"/>
                      <a:pt x="0" y="1802892"/>
                      <a:pt x="0" y="1676400"/>
                    </a:cubicBezTo>
                    <a:lnTo>
                      <a:pt x="0" y="0"/>
                    </a:lnTo>
                    <a:close/>
                  </a:path>
                </a:pathLst>
              </a:custGeom>
              <a:solidFill>
                <a:schemeClr val="accent1"/>
              </a:solidFill>
              <a:ln w="7620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03">
                <a:extLst>
                  <a:ext uri="{FF2B5EF4-FFF2-40B4-BE49-F238E27FC236}">
                    <a16:creationId xmlns:a16="http://schemas.microsoft.com/office/drawing/2014/main" id="{DC086107-5F5E-BF4F-88F8-27C7EDA09D0C}"/>
                  </a:ext>
                </a:extLst>
              </p:cNvPr>
              <p:cNvSpPr/>
              <p:nvPr/>
            </p:nvSpPr>
            <p:spPr>
              <a:xfrm>
                <a:off x="3810000" y="1676400"/>
                <a:ext cx="1066800" cy="533400"/>
              </a:xfrm>
              <a:custGeom>
                <a:avLst/>
                <a:gdLst>
                  <a:gd name="connsiteX0" fmla="*/ 609600 w 1066800"/>
                  <a:gd name="connsiteY0" fmla="*/ 0 h 533400"/>
                  <a:gd name="connsiteX1" fmla="*/ 1066800 w 1066800"/>
                  <a:gd name="connsiteY1" fmla="*/ 0 h 533400"/>
                  <a:gd name="connsiteX2" fmla="*/ 533400 w 1066800"/>
                  <a:gd name="connsiteY2" fmla="*/ 533400 h 533400"/>
                  <a:gd name="connsiteX3" fmla="*/ 0 w 1066800"/>
                  <a:gd name="connsiteY3" fmla="*/ 0 h 533400"/>
                </a:gdLst>
                <a:ahLst/>
                <a:cxnLst>
                  <a:cxn ang="0">
                    <a:pos x="connsiteX0" y="connsiteY0"/>
                  </a:cxn>
                  <a:cxn ang="0">
                    <a:pos x="connsiteX1" y="connsiteY1"/>
                  </a:cxn>
                  <a:cxn ang="0">
                    <a:pos x="connsiteX2" y="connsiteY2"/>
                  </a:cxn>
                  <a:cxn ang="0">
                    <a:pos x="connsiteX3" y="connsiteY3"/>
                  </a:cxn>
                </a:cxnLst>
                <a:rect l="l" t="t" r="r" b="b"/>
                <a:pathLst>
                  <a:path w="1066800" h="533400">
                    <a:moveTo>
                      <a:pt x="609600" y="0"/>
                    </a:moveTo>
                    <a:lnTo>
                      <a:pt x="1066800" y="0"/>
                    </a:lnTo>
                    <a:cubicBezTo>
                      <a:pt x="1066800" y="294894"/>
                      <a:pt x="828294" y="533400"/>
                      <a:pt x="533400" y="533400"/>
                    </a:cubicBezTo>
                    <a:cubicBezTo>
                      <a:pt x="238506" y="533400"/>
                      <a:pt x="0" y="294894"/>
                      <a:pt x="0" y="0"/>
                    </a:cubicBezTo>
                    <a:close/>
                  </a:path>
                </a:pathLst>
              </a:custGeom>
              <a:solidFill>
                <a:schemeClr val="accent1"/>
              </a:solidFill>
              <a:ln w="7620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02653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BDEF36-5989-E54C-9587-A865F0C1222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9D35365A-3686-CA4D-9450-437B5EC347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DD4FE4-F305-6B42-8B56-4E4D2E28F627}"/>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Arrow: Right 93">
            <a:extLst>
              <a:ext uri="{FF2B5EF4-FFF2-40B4-BE49-F238E27FC236}">
                <a16:creationId xmlns:a16="http://schemas.microsoft.com/office/drawing/2014/main" id="{AD4AE59A-5E0F-174F-9B2F-06019AFA60E2}"/>
              </a:ext>
            </a:extLst>
          </p:cNvPr>
          <p:cNvSpPr/>
          <p:nvPr userDrawn="1"/>
        </p:nvSpPr>
        <p:spPr>
          <a:xfrm>
            <a:off x="5694379" y="2857147"/>
            <a:ext cx="863549" cy="881742"/>
          </a:xfrm>
          <a:prstGeom prst="rightArrow">
            <a:avLst/>
          </a:prstGeom>
          <a:gradFill flip="none" rotWithShape="1">
            <a:gsLst>
              <a:gs pos="0">
                <a:schemeClr val="accent1"/>
              </a:gs>
              <a:gs pos="6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graphicFrame>
        <p:nvGraphicFramePr>
          <p:cNvPr id="7" name="Diagram 6">
            <a:extLst>
              <a:ext uri="{FF2B5EF4-FFF2-40B4-BE49-F238E27FC236}">
                <a16:creationId xmlns:a16="http://schemas.microsoft.com/office/drawing/2014/main" id="{68C08F2E-628F-C94C-B80E-649C4B38BE64}"/>
              </a:ext>
            </a:extLst>
          </p:cNvPr>
          <p:cNvGraphicFramePr/>
          <p:nvPr userDrawn="1">
            <p:extLst>
              <p:ext uri="{D42A27DB-BD31-4B8C-83A1-F6EECF244321}">
                <p14:modId xmlns:p14="http://schemas.microsoft.com/office/powerpoint/2010/main" val="356206551"/>
              </p:ext>
            </p:extLst>
          </p:nvPr>
        </p:nvGraphicFramePr>
        <p:xfrm>
          <a:off x="195762" y="2311048"/>
          <a:ext cx="3156857" cy="1995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rapezoid 7">
            <a:extLst>
              <a:ext uri="{FF2B5EF4-FFF2-40B4-BE49-F238E27FC236}">
                <a16:creationId xmlns:a16="http://schemas.microsoft.com/office/drawing/2014/main" id="{B507C108-19A5-C04E-AFF9-40244D7117F6}"/>
              </a:ext>
            </a:extLst>
          </p:cNvPr>
          <p:cNvSpPr/>
          <p:nvPr userDrawn="1"/>
        </p:nvSpPr>
        <p:spPr>
          <a:xfrm rot="5400000">
            <a:off x="2452707" y="2800324"/>
            <a:ext cx="1984248" cy="1005696"/>
          </a:xfrm>
          <a:prstGeom prst="trapezoid">
            <a:avLst/>
          </a:prstGeom>
          <a:gradFill flip="none" rotWithShape="1">
            <a:gsLst>
              <a:gs pos="0">
                <a:srgbClr val="D6EFFB"/>
              </a:gs>
              <a:gs pos="35000">
                <a:schemeClr val="accent1">
                  <a:tint val="44500"/>
                  <a:satMod val="160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pic>
        <p:nvPicPr>
          <p:cNvPr id="9" name="Graphic 8" descr="Paper">
            <a:extLst>
              <a:ext uri="{FF2B5EF4-FFF2-40B4-BE49-F238E27FC236}">
                <a16:creationId xmlns:a16="http://schemas.microsoft.com/office/drawing/2014/main" id="{A66B1886-E3F6-464C-BCE9-946634C9EFB6}"/>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8091" b="7763"/>
          <a:stretch/>
        </p:blipFill>
        <p:spPr>
          <a:xfrm>
            <a:off x="3413262" y="2101089"/>
            <a:ext cx="2835132" cy="2352510"/>
          </a:xfrm>
          <a:prstGeom prst="rect">
            <a:avLst/>
          </a:prstGeom>
        </p:spPr>
      </p:pic>
      <p:sp>
        <p:nvSpPr>
          <p:cNvPr id="10" name="TextBox 9">
            <a:extLst>
              <a:ext uri="{FF2B5EF4-FFF2-40B4-BE49-F238E27FC236}">
                <a16:creationId xmlns:a16="http://schemas.microsoft.com/office/drawing/2014/main" id="{5AB758D9-9E37-884B-885F-984CE5F72F3E}"/>
              </a:ext>
            </a:extLst>
          </p:cNvPr>
          <p:cNvSpPr txBox="1"/>
          <p:nvPr userDrawn="1"/>
        </p:nvSpPr>
        <p:spPr>
          <a:xfrm>
            <a:off x="3982977" y="2396198"/>
            <a:ext cx="1541126" cy="1815882"/>
          </a:xfrm>
          <a:prstGeom prst="rect">
            <a:avLst/>
          </a:prstGeom>
          <a:noFill/>
        </p:spPr>
        <p:txBody>
          <a:bodyPr wrap="square" rtlCol="0">
            <a:spAutoFit/>
          </a:bodyPr>
          <a:lstStyle/>
          <a:p>
            <a:pPr marL="177800" indent="-177800">
              <a:buFont typeface="Arial" panose="020B0604020202020204" pitchFamily="34" charset="0"/>
              <a:buChar char="•"/>
            </a:pPr>
            <a:r>
              <a:rPr lang="en-US" sz="1400">
                <a:latin typeface="Franklin Gothic Medium" panose="020B0603020102020204" pitchFamily="34" charset="0"/>
              </a:rPr>
              <a:t>Audience</a:t>
            </a:r>
          </a:p>
          <a:p>
            <a:pPr marL="177800" indent="-177800">
              <a:buFont typeface="Arial" panose="020B0604020202020204" pitchFamily="34" charset="0"/>
              <a:buChar char="•"/>
            </a:pPr>
            <a:r>
              <a:rPr lang="en-US" sz="1400">
                <a:latin typeface="Franklin Gothic Medium" panose="020B0603020102020204" pitchFamily="34" charset="0"/>
              </a:rPr>
              <a:t>Objectives</a:t>
            </a:r>
          </a:p>
          <a:p>
            <a:pPr marL="177800" indent="-177800">
              <a:buFont typeface="Arial" panose="020B0604020202020204" pitchFamily="34" charset="0"/>
              <a:buChar char="•"/>
            </a:pPr>
            <a:r>
              <a:rPr lang="en-US" sz="1400">
                <a:latin typeface="Franklin Gothic Medium" panose="020B0603020102020204" pitchFamily="34" charset="0"/>
              </a:rPr>
              <a:t>Topics</a:t>
            </a:r>
          </a:p>
          <a:p>
            <a:pPr marL="177800" indent="-177800">
              <a:buFont typeface="Arial" panose="020B0604020202020204" pitchFamily="34" charset="0"/>
              <a:buChar char="•"/>
            </a:pPr>
            <a:r>
              <a:rPr lang="en-US" sz="1400">
                <a:latin typeface="Franklin Gothic Medium" panose="020B0603020102020204" pitchFamily="34" charset="0"/>
              </a:rPr>
              <a:t>Delivery Methods</a:t>
            </a:r>
          </a:p>
          <a:p>
            <a:pPr marL="177800" indent="-177800">
              <a:buFont typeface="Arial" panose="020B0604020202020204" pitchFamily="34" charset="0"/>
              <a:buChar char="•"/>
            </a:pPr>
            <a:r>
              <a:rPr lang="en-US" sz="1400">
                <a:latin typeface="Franklin Gothic Medium" panose="020B0603020102020204" pitchFamily="34" charset="0"/>
              </a:rPr>
              <a:t>Logic Models</a:t>
            </a:r>
          </a:p>
          <a:p>
            <a:pPr marL="177800" indent="-177800">
              <a:buFont typeface="Arial" panose="020B0604020202020204" pitchFamily="34" charset="0"/>
              <a:buChar char="•"/>
            </a:pPr>
            <a:r>
              <a:rPr lang="en-US" sz="1400">
                <a:latin typeface="Franklin Gothic Medium" panose="020B0603020102020204" pitchFamily="34" charset="0"/>
              </a:rPr>
              <a:t>Collaborators</a:t>
            </a:r>
          </a:p>
          <a:p>
            <a:pPr marL="177800" indent="-177800">
              <a:buFont typeface="Arial" panose="020B0604020202020204" pitchFamily="34" charset="0"/>
              <a:buChar char="•"/>
            </a:pPr>
            <a:r>
              <a:rPr lang="en-US" sz="1400">
                <a:latin typeface="Franklin Gothic Medium" panose="020B0603020102020204" pitchFamily="34" charset="0"/>
              </a:rPr>
              <a:t>Effectiveness</a:t>
            </a:r>
          </a:p>
        </p:txBody>
      </p:sp>
      <p:sp>
        <p:nvSpPr>
          <p:cNvPr id="11" name="Arrow: Right 99">
            <a:extLst>
              <a:ext uri="{FF2B5EF4-FFF2-40B4-BE49-F238E27FC236}">
                <a16:creationId xmlns:a16="http://schemas.microsoft.com/office/drawing/2014/main" id="{C2E50AFD-E4AF-6D45-8566-29DE9DD9B16E}"/>
              </a:ext>
            </a:extLst>
          </p:cNvPr>
          <p:cNvSpPr/>
          <p:nvPr userDrawn="1"/>
        </p:nvSpPr>
        <p:spPr>
          <a:xfrm>
            <a:off x="745435" y="1311767"/>
            <a:ext cx="10848438" cy="923320"/>
          </a:xfrm>
          <a:prstGeom prst="rightArrow">
            <a:avLst/>
          </a:prstGeom>
          <a:gradFill flip="none" rotWithShape="1">
            <a:gsLst>
              <a:gs pos="0">
                <a:srgbClr val="D6EFFB"/>
              </a:gs>
              <a:gs pos="35000">
                <a:schemeClr val="accent1"/>
              </a:gs>
              <a:gs pos="58000">
                <a:srgbClr val="199BD1"/>
              </a:gs>
              <a:gs pos="95238">
                <a:srgbClr val="005878"/>
              </a:gs>
              <a:gs pos="77000">
                <a:srgbClr val="0084B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Franklin Gothic Medium" panose="020B0603020102020204" pitchFamily="34" charset="0"/>
              </a:rPr>
              <a:t>Needs Assessment &amp; TA Supports		TA Plan					 </a:t>
            </a:r>
            <a:r>
              <a:rPr lang="en-US">
                <a:solidFill>
                  <a:schemeClr val="bg1"/>
                </a:solidFill>
                <a:latin typeface="Franklin Gothic Medium" panose="020B0603020102020204" pitchFamily="34" charset="0"/>
              </a:rPr>
              <a:t>TA Delivery</a:t>
            </a:r>
          </a:p>
        </p:txBody>
      </p:sp>
      <p:pic>
        <p:nvPicPr>
          <p:cNvPr id="12" name="Graphic 11" descr="Delivery">
            <a:extLst>
              <a:ext uri="{FF2B5EF4-FFF2-40B4-BE49-F238E27FC236}">
                <a16:creationId xmlns:a16="http://schemas.microsoft.com/office/drawing/2014/main" id="{4A887DDF-E1B2-E448-B8D0-6346458243E9}"/>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71802" y="2421483"/>
            <a:ext cx="1178565" cy="1178565"/>
          </a:xfrm>
          <a:prstGeom prst="rect">
            <a:avLst/>
          </a:prstGeom>
        </p:spPr>
      </p:pic>
      <p:sp>
        <p:nvSpPr>
          <p:cNvPr id="13" name="Rectangle 12">
            <a:extLst>
              <a:ext uri="{FF2B5EF4-FFF2-40B4-BE49-F238E27FC236}">
                <a16:creationId xmlns:a16="http://schemas.microsoft.com/office/drawing/2014/main" id="{A7A48E2D-C96F-FE4B-B9E8-5278FAF2651D}"/>
              </a:ext>
            </a:extLst>
          </p:cNvPr>
          <p:cNvSpPr/>
          <p:nvPr userDrawn="1"/>
        </p:nvSpPr>
        <p:spPr>
          <a:xfrm>
            <a:off x="6557504" y="2119266"/>
            <a:ext cx="1364812" cy="2302209"/>
          </a:xfrm>
          <a:prstGeom prst="rect">
            <a:avLst/>
          </a:prstGeom>
          <a:solidFill>
            <a:srgbClr val="189A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400" b="1" u="sng">
                <a:solidFill>
                  <a:schemeClr val="bg1"/>
                </a:solidFill>
                <a:latin typeface="Franklin Gothic Medium" panose="020B0603020102020204" pitchFamily="34" charset="0"/>
              </a:rPr>
              <a:t>Content Development</a:t>
            </a:r>
          </a:p>
        </p:txBody>
      </p:sp>
      <p:sp>
        <p:nvSpPr>
          <p:cNvPr id="14" name="Rectangle 13">
            <a:extLst>
              <a:ext uri="{FF2B5EF4-FFF2-40B4-BE49-F238E27FC236}">
                <a16:creationId xmlns:a16="http://schemas.microsoft.com/office/drawing/2014/main" id="{73AFF1B0-FE1C-BB4F-9EC1-1DCCDD15795B}"/>
              </a:ext>
            </a:extLst>
          </p:cNvPr>
          <p:cNvSpPr/>
          <p:nvPr userDrawn="1"/>
        </p:nvSpPr>
        <p:spPr>
          <a:xfrm>
            <a:off x="8112350" y="2119266"/>
            <a:ext cx="1364812" cy="2302209"/>
          </a:xfrm>
          <a:prstGeom prst="rect">
            <a:avLst/>
          </a:prstGeom>
          <a:solidFill>
            <a:srgbClr val="018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a:r>
              <a:rPr lang="en-US" sz="1400" b="1" u="sng">
                <a:solidFill>
                  <a:schemeClr val="bg1"/>
                </a:solidFill>
                <a:latin typeface="Franklin Gothic Medium" panose="020B0603020102020204" pitchFamily="34" charset="0"/>
              </a:rPr>
              <a:t>Innovative Delivery</a:t>
            </a:r>
          </a:p>
        </p:txBody>
      </p:sp>
      <p:sp>
        <p:nvSpPr>
          <p:cNvPr id="15" name="Rectangle 14">
            <a:extLst>
              <a:ext uri="{FF2B5EF4-FFF2-40B4-BE49-F238E27FC236}">
                <a16:creationId xmlns:a16="http://schemas.microsoft.com/office/drawing/2014/main" id="{69F46A86-7656-1C4D-B811-D60AE3FF72DB}"/>
              </a:ext>
            </a:extLst>
          </p:cNvPr>
          <p:cNvSpPr/>
          <p:nvPr userDrawn="1"/>
        </p:nvSpPr>
        <p:spPr>
          <a:xfrm>
            <a:off x="9682736" y="2119266"/>
            <a:ext cx="1364813" cy="2302209"/>
          </a:xfrm>
          <a:prstGeom prst="rect">
            <a:avLst/>
          </a:prstGeom>
          <a:solidFill>
            <a:srgbClr val="006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a:r>
              <a:rPr lang="en-US" sz="1400" b="1" u="sng">
                <a:solidFill>
                  <a:schemeClr val="bg1"/>
                </a:solidFill>
                <a:latin typeface="Franklin Gothic Medium" panose="020B0603020102020204" pitchFamily="34" charset="0"/>
              </a:rPr>
              <a:t>Research and Evaluation</a:t>
            </a:r>
          </a:p>
        </p:txBody>
      </p:sp>
      <p:sp>
        <p:nvSpPr>
          <p:cNvPr id="16" name="Rectangle 15">
            <a:extLst>
              <a:ext uri="{FF2B5EF4-FFF2-40B4-BE49-F238E27FC236}">
                <a16:creationId xmlns:a16="http://schemas.microsoft.com/office/drawing/2014/main" id="{34B6890E-8CA7-ED4C-8D9F-B3F27EB69D92}"/>
              </a:ext>
            </a:extLst>
          </p:cNvPr>
          <p:cNvSpPr/>
          <p:nvPr userDrawn="1"/>
        </p:nvSpPr>
        <p:spPr>
          <a:xfrm>
            <a:off x="6557504" y="2737766"/>
            <a:ext cx="1364812" cy="1270278"/>
          </a:xfrm>
          <a:prstGeom prst="rect">
            <a:avLst/>
          </a:prstGeom>
          <a:solidFill>
            <a:srgbClr val="189A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Fact Sheets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Scans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Presentations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Toolkits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Marketing Materials</a:t>
            </a:r>
          </a:p>
        </p:txBody>
      </p:sp>
      <p:sp>
        <p:nvSpPr>
          <p:cNvPr id="17" name="Rectangle 16">
            <a:extLst>
              <a:ext uri="{FF2B5EF4-FFF2-40B4-BE49-F238E27FC236}">
                <a16:creationId xmlns:a16="http://schemas.microsoft.com/office/drawing/2014/main" id="{155FCCA1-AE4E-EC4E-9F8B-49996730BC56}"/>
              </a:ext>
            </a:extLst>
          </p:cNvPr>
          <p:cNvSpPr/>
          <p:nvPr userDrawn="1"/>
        </p:nvSpPr>
        <p:spPr>
          <a:xfrm>
            <a:off x="8112349" y="2738280"/>
            <a:ext cx="1459820" cy="789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Facilitation</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Innovative Tools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Dissemination</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Workshops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Community of Practice</a:t>
            </a:r>
          </a:p>
        </p:txBody>
      </p:sp>
      <p:sp>
        <p:nvSpPr>
          <p:cNvPr id="18" name="Rectangle 17">
            <a:extLst>
              <a:ext uri="{FF2B5EF4-FFF2-40B4-BE49-F238E27FC236}">
                <a16:creationId xmlns:a16="http://schemas.microsoft.com/office/drawing/2014/main" id="{FEF0FA73-BCF9-B941-827D-17DA9C45B4FC}"/>
              </a:ext>
            </a:extLst>
          </p:cNvPr>
          <p:cNvSpPr/>
          <p:nvPr userDrawn="1"/>
        </p:nvSpPr>
        <p:spPr>
          <a:xfrm>
            <a:off x="9682735" y="2737766"/>
            <a:ext cx="1364813" cy="789367"/>
          </a:xfrm>
          <a:prstGeom prst="rect">
            <a:avLst/>
          </a:prstGeom>
          <a:solidFill>
            <a:srgbClr val="006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Evaluation and Summary</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Document Deliverables</a:t>
            </a:r>
          </a:p>
        </p:txBody>
      </p:sp>
      <p:sp>
        <p:nvSpPr>
          <p:cNvPr id="19" name="Oval 18">
            <a:extLst>
              <a:ext uri="{FF2B5EF4-FFF2-40B4-BE49-F238E27FC236}">
                <a16:creationId xmlns:a16="http://schemas.microsoft.com/office/drawing/2014/main" id="{26292A04-DE86-D642-842A-390152D92456}"/>
              </a:ext>
            </a:extLst>
          </p:cNvPr>
          <p:cNvSpPr/>
          <p:nvPr userDrawn="1"/>
        </p:nvSpPr>
        <p:spPr>
          <a:xfrm>
            <a:off x="6420343" y="2012749"/>
            <a:ext cx="274320" cy="274320"/>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Franklin Gothic Medium" panose="020B0603020102020204" pitchFamily="34" charset="0"/>
                <a:cs typeface="Times New Roman" panose="02020603050405020304" pitchFamily="18" charset="0"/>
              </a:rPr>
              <a:t>1</a:t>
            </a:r>
          </a:p>
        </p:txBody>
      </p:sp>
      <p:sp>
        <p:nvSpPr>
          <p:cNvPr id="20" name="Oval 19">
            <a:extLst>
              <a:ext uri="{FF2B5EF4-FFF2-40B4-BE49-F238E27FC236}">
                <a16:creationId xmlns:a16="http://schemas.microsoft.com/office/drawing/2014/main" id="{D1052D47-ED07-934E-AE8A-7F90D1811383}"/>
              </a:ext>
            </a:extLst>
          </p:cNvPr>
          <p:cNvSpPr/>
          <p:nvPr userDrawn="1"/>
        </p:nvSpPr>
        <p:spPr>
          <a:xfrm>
            <a:off x="9545575" y="2012749"/>
            <a:ext cx="274320" cy="274320"/>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Franklin Gothic Medium" panose="020B0603020102020204" pitchFamily="34" charset="0"/>
                <a:cs typeface="Times New Roman" panose="02020603050405020304" pitchFamily="18" charset="0"/>
              </a:rPr>
              <a:t>3</a:t>
            </a:r>
          </a:p>
        </p:txBody>
      </p:sp>
      <p:sp>
        <p:nvSpPr>
          <p:cNvPr id="21" name="Oval 20">
            <a:extLst>
              <a:ext uri="{FF2B5EF4-FFF2-40B4-BE49-F238E27FC236}">
                <a16:creationId xmlns:a16="http://schemas.microsoft.com/office/drawing/2014/main" id="{1450667D-10A2-B842-B5BB-39D057860F69}"/>
              </a:ext>
            </a:extLst>
          </p:cNvPr>
          <p:cNvSpPr/>
          <p:nvPr userDrawn="1"/>
        </p:nvSpPr>
        <p:spPr>
          <a:xfrm>
            <a:off x="7982959" y="2012749"/>
            <a:ext cx="274320" cy="274320"/>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Franklin Gothic Medium" panose="020B0603020102020204" pitchFamily="34" charset="0"/>
                <a:cs typeface="Times New Roman" panose="02020603050405020304" pitchFamily="18" charset="0"/>
              </a:rPr>
              <a:t>2</a:t>
            </a:r>
          </a:p>
        </p:txBody>
      </p:sp>
      <p:sp>
        <p:nvSpPr>
          <p:cNvPr id="22" name="Rectangle 21">
            <a:extLst>
              <a:ext uri="{FF2B5EF4-FFF2-40B4-BE49-F238E27FC236}">
                <a16:creationId xmlns:a16="http://schemas.microsoft.com/office/drawing/2014/main" id="{7B7658A2-3052-F748-BDFD-14F7F928CB20}"/>
              </a:ext>
            </a:extLst>
          </p:cNvPr>
          <p:cNvSpPr/>
          <p:nvPr userDrawn="1"/>
        </p:nvSpPr>
        <p:spPr>
          <a:xfrm>
            <a:off x="1494638" y="4517774"/>
            <a:ext cx="8917860" cy="36933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gradFill>
        </p:spPr>
        <p:txBody>
          <a:bodyPr wrap="square">
            <a:spAutoFit/>
          </a:bodyPr>
          <a:lstStyle/>
          <a:p>
            <a:pPr lvl="0" algn="ctr"/>
            <a:r>
              <a:rPr lang="en-US">
                <a:solidFill>
                  <a:schemeClr val="bg1"/>
                </a:solidFill>
                <a:latin typeface="Franklin Gothic Medium" panose="020B0603020102020204" pitchFamily="34" charset="0"/>
              </a:rPr>
              <a:t>Review Outputs and Outcomes, Evaluate TA effectiveness, Recommended Improvements</a:t>
            </a:r>
          </a:p>
        </p:txBody>
      </p:sp>
    </p:spTree>
    <p:extLst>
      <p:ext uri="{BB962C8B-B14F-4D97-AF65-F5344CB8AC3E}">
        <p14:creationId xmlns:p14="http://schemas.microsoft.com/office/powerpoint/2010/main" val="1666647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B267A-CE46-0940-AD57-80DFC1F0C3B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596B3714-601F-244B-96A8-471C9C419B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D17C5-8BC0-2546-BC82-209B5AA99CE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113" name="Group 112">
            <a:extLst>
              <a:ext uri="{FF2B5EF4-FFF2-40B4-BE49-F238E27FC236}">
                <a16:creationId xmlns:a16="http://schemas.microsoft.com/office/drawing/2014/main" id="{EF7F009C-D39D-2247-B4BF-A292EB783098}"/>
              </a:ext>
            </a:extLst>
          </p:cNvPr>
          <p:cNvGrpSpPr/>
          <p:nvPr userDrawn="1"/>
        </p:nvGrpSpPr>
        <p:grpSpPr>
          <a:xfrm>
            <a:off x="6258537" y="713438"/>
            <a:ext cx="5572764" cy="5572763"/>
            <a:chOff x="6429029" y="1071667"/>
            <a:chExt cx="5172045" cy="5172044"/>
          </a:xfrm>
        </p:grpSpPr>
        <p:grpSp>
          <p:nvGrpSpPr>
            <p:cNvPr id="114" name="Group 113">
              <a:extLst>
                <a:ext uri="{FF2B5EF4-FFF2-40B4-BE49-F238E27FC236}">
                  <a16:creationId xmlns:a16="http://schemas.microsoft.com/office/drawing/2014/main" id="{D813B8B5-7B9D-694F-851C-565437FEF902}"/>
                </a:ext>
              </a:extLst>
            </p:cNvPr>
            <p:cNvGrpSpPr/>
            <p:nvPr/>
          </p:nvGrpSpPr>
          <p:grpSpPr>
            <a:xfrm>
              <a:off x="6429029" y="1071667"/>
              <a:ext cx="5172045" cy="5172044"/>
              <a:chOff x="1330614" y="1136681"/>
              <a:chExt cx="5172045" cy="5172044"/>
            </a:xfrm>
          </p:grpSpPr>
          <p:grpSp>
            <p:nvGrpSpPr>
              <p:cNvPr id="119" name="Group 118">
                <a:extLst>
                  <a:ext uri="{FF2B5EF4-FFF2-40B4-BE49-F238E27FC236}">
                    <a16:creationId xmlns:a16="http://schemas.microsoft.com/office/drawing/2014/main" id="{31B74DB2-F16F-8346-98DF-AB536700AD05}"/>
                  </a:ext>
                </a:extLst>
              </p:cNvPr>
              <p:cNvGrpSpPr/>
              <p:nvPr/>
            </p:nvGrpSpPr>
            <p:grpSpPr>
              <a:xfrm>
                <a:off x="1330614" y="1136681"/>
                <a:ext cx="5172045" cy="5172044"/>
                <a:chOff x="1330614" y="1136681"/>
                <a:chExt cx="5172045" cy="5172044"/>
              </a:xfrm>
            </p:grpSpPr>
            <p:sp>
              <p:nvSpPr>
                <p:cNvPr id="123" name="Freeform: Shape 9">
                  <a:extLst>
                    <a:ext uri="{FF2B5EF4-FFF2-40B4-BE49-F238E27FC236}">
                      <a16:creationId xmlns:a16="http://schemas.microsoft.com/office/drawing/2014/main" id="{169609E4-E8FC-734E-B3FA-0A8FE15A0EF5}"/>
                    </a:ext>
                  </a:extLst>
                </p:cNvPr>
                <p:cNvSpPr/>
                <p:nvPr/>
              </p:nvSpPr>
              <p:spPr>
                <a:xfrm>
                  <a:off x="1330615" y="1136681"/>
                  <a:ext cx="5172044" cy="5172044"/>
                </a:xfrm>
                <a:custGeom>
                  <a:avLst/>
                  <a:gdLst>
                    <a:gd name="connsiteX0" fmla="*/ 3492516 w 4871481"/>
                    <a:gd name="connsiteY0" fmla="*/ 4630292 h 4871481"/>
                    <a:gd name="connsiteX1" fmla="*/ 1378912 w 4871481"/>
                    <a:gd name="connsiteY1" fmla="*/ 4630266 h 4871481"/>
                    <a:gd name="connsiteX2" fmla="*/ 2435741 w 4871481"/>
                    <a:gd name="connsiteY2" fmla="*/ 2435741 h 4871481"/>
                    <a:gd name="connsiteX3" fmla="*/ 3492516 w 4871481"/>
                    <a:gd name="connsiteY3" fmla="*/ 463029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3492516" y="4630292"/>
                      </a:moveTo>
                      <a:cubicBezTo>
                        <a:pt x="2824678" y="4951886"/>
                        <a:pt x="2046742" y="4951876"/>
                        <a:pt x="1378912" y="4630266"/>
                      </a:cubicBezTo>
                      <a:lnTo>
                        <a:pt x="2435741" y="2435741"/>
                      </a:lnTo>
                      <a:lnTo>
                        <a:pt x="3492516" y="4630292"/>
                      </a:lnTo>
                      <a:close/>
                    </a:path>
                  </a:pathLst>
                </a:custGeom>
                <a:solidFill>
                  <a:srgbClr val="EF7A0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021" tIns="3873312" rIns="1916021" bIns="27769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4" name="Freeform: Shape 10">
                  <a:extLst>
                    <a:ext uri="{FF2B5EF4-FFF2-40B4-BE49-F238E27FC236}">
                      <a16:creationId xmlns:a16="http://schemas.microsoft.com/office/drawing/2014/main" id="{2D1BD209-079A-3341-AD23-66AA4E4A648F}"/>
                    </a:ext>
                  </a:extLst>
                </p:cNvPr>
                <p:cNvSpPr/>
                <p:nvPr/>
              </p:nvSpPr>
              <p:spPr>
                <a:xfrm>
                  <a:off x="1330615" y="1136681"/>
                  <a:ext cx="5172044" cy="5172044"/>
                </a:xfrm>
                <a:custGeom>
                  <a:avLst/>
                  <a:gdLst>
                    <a:gd name="connsiteX0" fmla="*/ 1378912 w 4871481"/>
                    <a:gd name="connsiteY0" fmla="*/ 4630267 h 4871481"/>
                    <a:gd name="connsiteX1" fmla="*/ 61069 w 4871481"/>
                    <a:gd name="connsiteY1" fmla="*/ 2977742 h 4871481"/>
                    <a:gd name="connsiteX2" fmla="*/ 2435741 w 4871481"/>
                    <a:gd name="connsiteY2" fmla="*/ 2435741 h 4871481"/>
                    <a:gd name="connsiteX3" fmla="*/ 1378912 w 4871481"/>
                    <a:gd name="connsiteY3" fmla="*/ 4630267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1378912" y="4630267"/>
                      </a:moveTo>
                      <a:cubicBezTo>
                        <a:pt x="711063" y="4308648"/>
                        <a:pt x="226013" y="3700414"/>
                        <a:pt x="61069" y="2977742"/>
                      </a:cubicBezTo>
                      <a:lnTo>
                        <a:pt x="2435741" y="2435741"/>
                      </a:lnTo>
                      <a:lnTo>
                        <a:pt x="1378912" y="4630267"/>
                      </a:lnTo>
                      <a:close/>
                    </a:path>
                  </a:pathLst>
                </a:custGeom>
                <a:solidFill>
                  <a:srgbClr val="CD3360"/>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0408" tIns="2932183" rIns="3175177" bIns="1134374"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25" name="Freeform: Shape 8">
                  <a:extLst>
                    <a:ext uri="{FF2B5EF4-FFF2-40B4-BE49-F238E27FC236}">
                      <a16:creationId xmlns:a16="http://schemas.microsoft.com/office/drawing/2014/main" id="{2A1896C3-E65C-3743-B213-F1C76ADC648C}"/>
                    </a:ext>
                  </a:extLst>
                </p:cNvPr>
                <p:cNvSpPr/>
                <p:nvPr/>
              </p:nvSpPr>
              <p:spPr>
                <a:xfrm>
                  <a:off x="1330615" y="1136681"/>
                  <a:ext cx="5172044" cy="5172044"/>
                </a:xfrm>
                <a:custGeom>
                  <a:avLst/>
                  <a:gdLst>
                    <a:gd name="connsiteX0" fmla="*/ 4810412 w 4871481"/>
                    <a:gd name="connsiteY0" fmla="*/ 2977743 h 4871481"/>
                    <a:gd name="connsiteX1" fmla="*/ 3492568 w 4871481"/>
                    <a:gd name="connsiteY1" fmla="*/ 4630267 h 4871481"/>
                    <a:gd name="connsiteX2" fmla="*/ 2435741 w 4871481"/>
                    <a:gd name="connsiteY2" fmla="*/ 2435741 h 4871481"/>
                    <a:gd name="connsiteX3" fmla="*/ 4810412 w 4871481"/>
                    <a:gd name="connsiteY3" fmla="*/ 2977743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4810412" y="2977743"/>
                      </a:moveTo>
                      <a:cubicBezTo>
                        <a:pt x="4645467" y="3700414"/>
                        <a:pt x="4160417" y="4308648"/>
                        <a:pt x="3492568" y="4630267"/>
                      </a:cubicBezTo>
                      <a:lnTo>
                        <a:pt x="2435741" y="2435741"/>
                      </a:lnTo>
                      <a:lnTo>
                        <a:pt x="4810412" y="2977743"/>
                      </a:lnTo>
                      <a:close/>
                    </a:path>
                  </a:pathLst>
                </a:custGeom>
                <a:solidFill>
                  <a:srgbClr val="54AB6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177" tIns="2932183" rIns="630408" bIns="1134374"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26" name="Freeform: Shape 7">
                  <a:extLst>
                    <a:ext uri="{FF2B5EF4-FFF2-40B4-BE49-F238E27FC236}">
                      <a16:creationId xmlns:a16="http://schemas.microsoft.com/office/drawing/2014/main" id="{DE0BC56B-B966-9042-B133-F53BA9B81318}"/>
                    </a:ext>
                  </a:extLst>
                </p:cNvPr>
                <p:cNvSpPr/>
                <p:nvPr/>
              </p:nvSpPr>
              <p:spPr>
                <a:xfrm>
                  <a:off x="1330615" y="1136681"/>
                  <a:ext cx="5172044" cy="5172044"/>
                </a:xfrm>
                <a:custGeom>
                  <a:avLst/>
                  <a:gdLst>
                    <a:gd name="connsiteX0" fmla="*/ 4340080 w 4871481"/>
                    <a:gd name="connsiteY0" fmla="*/ 917082 h 4871481"/>
                    <a:gd name="connsiteX1" fmla="*/ 4810412 w 4871481"/>
                    <a:gd name="connsiteY1" fmla="*/ 2977744 h 4871481"/>
                    <a:gd name="connsiteX2" fmla="*/ 2435741 w 4871481"/>
                    <a:gd name="connsiteY2" fmla="*/ 2435741 h 4871481"/>
                    <a:gd name="connsiteX3" fmla="*/ 4340080 w 4871481"/>
                    <a:gd name="connsiteY3" fmla="*/ 91708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4340080" y="917082"/>
                      </a:moveTo>
                      <a:cubicBezTo>
                        <a:pt x="4802245" y="1496619"/>
                        <a:pt x="4975357" y="2255073"/>
                        <a:pt x="4810412" y="2977744"/>
                      </a:cubicBezTo>
                      <a:lnTo>
                        <a:pt x="2435741" y="2435741"/>
                      </a:lnTo>
                      <a:lnTo>
                        <a:pt x="4340080" y="917082"/>
                      </a:lnTo>
                      <a:close/>
                    </a:path>
                  </a:pathLst>
                </a:custGeom>
                <a:solidFill>
                  <a:srgbClr val="EFA40B"/>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61888" tIns="1819252" rIns="282416" bIns="2346996"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sp>
              <p:nvSpPr>
                <p:cNvPr id="127" name="Freeform: Shape 11">
                  <a:extLst>
                    <a:ext uri="{FF2B5EF4-FFF2-40B4-BE49-F238E27FC236}">
                      <a16:creationId xmlns:a16="http://schemas.microsoft.com/office/drawing/2014/main" id="{C5C68000-8BB4-EE4B-97ED-7DC80F6766C6}"/>
                    </a:ext>
                  </a:extLst>
                </p:cNvPr>
                <p:cNvSpPr/>
                <p:nvPr/>
              </p:nvSpPr>
              <p:spPr>
                <a:xfrm>
                  <a:off x="1330614" y="1136681"/>
                  <a:ext cx="5172044" cy="5172044"/>
                </a:xfrm>
                <a:custGeom>
                  <a:avLst/>
                  <a:gdLst>
                    <a:gd name="connsiteX0" fmla="*/ 61069 w 4871481"/>
                    <a:gd name="connsiteY0" fmla="*/ 2977742 h 4871481"/>
                    <a:gd name="connsiteX1" fmla="*/ 531402 w 4871481"/>
                    <a:gd name="connsiteY1" fmla="*/ 917082 h 4871481"/>
                    <a:gd name="connsiteX2" fmla="*/ 2435741 w 4871481"/>
                    <a:gd name="connsiteY2" fmla="*/ 2435741 h 4871481"/>
                    <a:gd name="connsiteX3" fmla="*/ 61069 w 4871481"/>
                    <a:gd name="connsiteY3" fmla="*/ 297774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61069" y="2977742"/>
                      </a:moveTo>
                      <a:cubicBezTo>
                        <a:pt x="-103875" y="2255072"/>
                        <a:pt x="69237" y="1496618"/>
                        <a:pt x="531402" y="917082"/>
                      </a:cubicBezTo>
                      <a:lnTo>
                        <a:pt x="2435741" y="2435741"/>
                      </a:lnTo>
                      <a:lnTo>
                        <a:pt x="61069" y="2977742"/>
                      </a:lnTo>
                      <a:close/>
                    </a:path>
                  </a:pathLst>
                </a:custGeom>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15" tIns="1819252" rIns="3361889" bIns="2346996"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sp>
              <p:nvSpPr>
                <p:cNvPr id="128" name="Freeform: Shape 6">
                  <a:extLst>
                    <a:ext uri="{FF2B5EF4-FFF2-40B4-BE49-F238E27FC236}">
                      <a16:creationId xmlns:a16="http://schemas.microsoft.com/office/drawing/2014/main" id="{B759C1C4-8581-364B-8514-162C01ECDE95}"/>
                    </a:ext>
                  </a:extLst>
                </p:cNvPr>
                <p:cNvSpPr/>
                <p:nvPr/>
              </p:nvSpPr>
              <p:spPr>
                <a:xfrm>
                  <a:off x="1330615" y="1136681"/>
                  <a:ext cx="5172044" cy="5172044"/>
                </a:xfrm>
                <a:custGeom>
                  <a:avLst/>
                  <a:gdLst>
                    <a:gd name="connsiteX0" fmla="*/ 2435740 w 4871481"/>
                    <a:gd name="connsiteY0" fmla="*/ 0 h 4871481"/>
                    <a:gd name="connsiteX1" fmla="*/ 4340080 w 4871481"/>
                    <a:gd name="connsiteY1" fmla="*/ 917082 h 4871481"/>
                    <a:gd name="connsiteX2" fmla="*/ 2435741 w 4871481"/>
                    <a:gd name="connsiteY2" fmla="*/ 2435741 h 4871481"/>
                    <a:gd name="connsiteX3" fmla="*/ 2435740 w 4871481"/>
                    <a:gd name="connsiteY3" fmla="*/ 0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2435740" y="0"/>
                      </a:moveTo>
                      <a:cubicBezTo>
                        <a:pt x="3176996" y="0"/>
                        <a:pt x="3877914" y="337544"/>
                        <a:pt x="4340080" y="917082"/>
                      </a:cubicBezTo>
                      <a:lnTo>
                        <a:pt x="2435741" y="2435741"/>
                      </a:lnTo>
                      <a:cubicBezTo>
                        <a:pt x="2435741" y="1623827"/>
                        <a:pt x="2435740" y="811914"/>
                        <a:pt x="2435740" y="0"/>
                      </a:cubicBezTo>
                      <a:close/>
                    </a:path>
                  </a:pathLst>
                </a:custGeom>
                <a:solidFill>
                  <a:srgbClr val="014F8C"/>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6258" tIns="499341" rIns="1199327" bIns="3538219"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29" name="Freeform: Shape 12">
                  <a:extLst>
                    <a:ext uri="{FF2B5EF4-FFF2-40B4-BE49-F238E27FC236}">
                      <a16:creationId xmlns:a16="http://schemas.microsoft.com/office/drawing/2014/main" id="{97A55BD8-D11E-4E43-90DE-95F49F29DF69}"/>
                    </a:ext>
                  </a:extLst>
                </p:cNvPr>
                <p:cNvSpPr/>
                <p:nvPr/>
              </p:nvSpPr>
              <p:spPr>
                <a:xfrm>
                  <a:off x="1330615" y="1136681"/>
                  <a:ext cx="5172044" cy="5172044"/>
                </a:xfrm>
                <a:custGeom>
                  <a:avLst/>
                  <a:gdLst>
                    <a:gd name="connsiteX0" fmla="*/ 531401 w 4871481"/>
                    <a:gd name="connsiteY0" fmla="*/ 917082 h 4871481"/>
                    <a:gd name="connsiteX1" fmla="*/ 2435741 w 4871481"/>
                    <a:gd name="connsiteY1" fmla="*/ 0 h 4871481"/>
                    <a:gd name="connsiteX2" fmla="*/ 2435741 w 4871481"/>
                    <a:gd name="connsiteY2" fmla="*/ 2435741 h 4871481"/>
                    <a:gd name="connsiteX3" fmla="*/ 531401 w 4871481"/>
                    <a:gd name="connsiteY3" fmla="*/ 91708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531401" y="917082"/>
                      </a:moveTo>
                      <a:cubicBezTo>
                        <a:pt x="993567" y="337544"/>
                        <a:pt x="1694484" y="0"/>
                        <a:pt x="2435741" y="0"/>
                      </a:cubicBezTo>
                      <a:lnTo>
                        <a:pt x="2435741" y="2435741"/>
                      </a:lnTo>
                      <a:lnTo>
                        <a:pt x="531401" y="917082"/>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9328" tIns="499341" rIns="2606257" bIns="3538219"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30" name="Oval 129">
                  <a:extLst>
                    <a:ext uri="{FF2B5EF4-FFF2-40B4-BE49-F238E27FC236}">
                      <a16:creationId xmlns:a16="http://schemas.microsoft.com/office/drawing/2014/main" id="{05F3E5D7-E2E2-524F-B8CB-6981B56DB198}"/>
                    </a:ext>
                  </a:extLst>
                </p:cNvPr>
                <p:cNvSpPr/>
                <p:nvPr/>
              </p:nvSpPr>
              <p:spPr>
                <a:xfrm>
                  <a:off x="2464072" y="2270138"/>
                  <a:ext cx="2905130" cy="2905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621D137-1260-FF43-A721-69A3F727444D}"/>
                    </a:ext>
                  </a:extLst>
                </p:cNvPr>
                <p:cNvSpPr txBox="1"/>
                <p:nvPr/>
              </p:nvSpPr>
              <p:spPr>
                <a:xfrm>
                  <a:off x="3083063" y="5540103"/>
                  <a:ext cx="1562943" cy="611606"/>
                </a:xfrm>
                <a:prstGeom prst="rect">
                  <a:avLst/>
                </a:prstGeom>
                <a:noFill/>
              </p:spPr>
              <p:txBody>
                <a:bodyPr wrap="square" lIns="144000" tIns="108000" rIns="144000" bIns="108000" rtlCol="0" anchor="ctr">
                  <a:noAutofit/>
                </a:bodyPr>
                <a:lstStyle/>
                <a:p>
                  <a:pPr algn="ctr"/>
                  <a:r>
                    <a:rPr lang="en-US">
                      <a:solidFill>
                        <a:schemeClr val="bg1"/>
                      </a:solidFill>
                    </a:rPr>
                    <a:t>Economic Development</a:t>
                  </a:r>
                </a:p>
              </p:txBody>
            </p:sp>
            <p:sp>
              <p:nvSpPr>
                <p:cNvPr id="132" name="TextBox 131">
                  <a:extLst>
                    <a:ext uri="{FF2B5EF4-FFF2-40B4-BE49-F238E27FC236}">
                      <a16:creationId xmlns:a16="http://schemas.microsoft.com/office/drawing/2014/main" id="{95164165-3B8C-BE4D-9B33-9CD565257D9A}"/>
                    </a:ext>
                  </a:extLst>
                </p:cNvPr>
                <p:cNvSpPr txBox="1"/>
                <p:nvPr/>
              </p:nvSpPr>
              <p:spPr>
                <a:xfrm rot="2700000">
                  <a:off x="1569347" y="4627540"/>
                  <a:ext cx="1527251" cy="611606"/>
                </a:xfrm>
                <a:prstGeom prst="rect">
                  <a:avLst/>
                </a:prstGeom>
                <a:noFill/>
              </p:spPr>
              <p:txBody>
                <a:bodyPr wrap="square" lIns="144000" tIns="108000" rIns="144000" bIns="108000" rtlCol="0" anchor="ctr">
                  <a:noAutofit/>
                </a:bodyPr>
                <a:lstStyle/>
                <a:p>
                  <a:pPr algn="ctr"/>
                  <a:r>
                    <a:rPr lang="en-US">
                      <a:solidFill>
                        <a:schemeClr val="bg1"/>
                      </a:solidFill>
                    </a:rPr>
                    <a:t>Communities</a:t>
                  </a:r>
                </a:p>
              </p:txBody>
            </p:sp>
            <p:sp>
              <p:nvSpPr>
                <p:cNvPr id="133" name="TextBox 132">
                  <a:extLst>
                    <a:ext uri="{FF2B5EF4-FFF2-40B4-BE49-F238E27FC236}">
                      <a16:creationId xmlns:a16="http://schemas.microsoft.com/office/drawing/2014/main" id="{EA380C60-8928-2648-A2AD-FF664926477D}"/>
                    </a:ext>
                  </a:extLst>
                </p:cNvPr>
                <p:cNvSpPr txBox="1"/>
                <p:nvPr/>
              </p:nvSpPr>
              <p:spPr>
                <a:xfrm rot="17100000">
                  <a:off x="1107046" y="2939068"/>
                  <a:ext cx="1595950" cy="611606"/>
                </a:xfrm>
                <a:prstGeom prst="rect">
                  <a:avLst/>
                </a:prstGeom>
                <a:noFill/>
              </p:spPr>
              <p:txBody>
                <a:bodyPr wrap="square" lIns="144000" tIns="108000" rIns="144000" bIns="108000" rtlCol="0" anchor="ctr">
                  <a:noAutofit/>
                </a:bodyPr>
                <a:lstStyle/>
                <a:p>
                  <a:pPr algn="ctr"/>
                  <a:r>
                    <a:rPr lang="en-US">
                      <a:solidFill>
                        <a:schemeClr val="bg1"/>
                      </a:solidFill>
                    </a:rPr>
                    <a:t>Governments</a:t>
                  </a:r>
                </a:p>
              </p:txBody>
            </p:sp>
            <p:sp>
              <p:nvSpPr>
                <p:cNvPr id="134" name="TextBox 133">
                  <a:extLst>
                    <a:ext uri="{FF2B5EF4-FFF2-40B4-BE49-F238E27FC236}">
                      <a16:creationId xmlns:a16="http://schemas.microsoft.com/office/drawing/2014/main" id="{816990D3-3248-704C-8C50-CA734426AB61}"/>
                    </a:ext>
                  </a:extLst>
                </p:cNvPr>
                <p:cNvSpPr txBox="1"/>
                <p:nvPr/>
              </p:nvSpPr>
              <p:spPr>
                <a:xfrm rot="19800000">
                  <a:off x="2235548" y="1568949"/>
                  <a:ext cx="1599213" cy="611606"/>
                </a:xfrm>
                <a:prstGeom prst="rect">
                  <a:avLst/>
                </a:prstGeom>
                <a:noFill/>
              </p:spPr>
              <p:txBody>
                <a:bodyPr wrap="square" lIns="144000" tIns="108000" rIns="144000" bIns="108000" rtlCol="0" anchor="ctr">
                  <a:noAutofit/>
                </a:bodyPr>
                <a:lstStyle/>
                <a:p>
                  <a:pPr algn="ctr"/>
                  <a:r>
                    <a:rPr lang="en-US">
                      <a:solidFill>
                        <a:schemeClr val="bg1"/>
                      </a:solidFill>
                    </a:rPr>
                    <a:t>Education</a:t>
                  </a:r>
                </a:p>
              </p:txBody>
            </p:sp>
            <p:sp>
              <p:nvSpPr>
                <p:cNvPr id="135" name="TextBox 134">
                  <a:extLst>
                    <a:ext uri="{FF2B5EF4-FFF2-40B4-BE49-F238E27FC236}">
                      <a16:creationId xmlns:a16="http://schemas.microsoft.com/office/drawing/2014/main" id="{45F2B12F-E102-DB43-86DE-5570A4C35B86}"/>
                    </a:ext>
                  </a:extLst>
                </p:cNvPr>
                <p:cNvSpPr txBox="1"/>
                <p:nvPr/>
              </p:nvSpPr>
              <p:spPr>
                <a:xfrm rot="18900000" flipH="1">
                  <a:off x="4683205" y="4720474"/>
                  <a:ext cx="1703508" cy="611606"/>
                </a:xfrm>
                <a:prstGeom prst="rect">
                  <a:avLst/>
                </a:prstGeom>
                <a:noFill/>
              </p:spPr>
              <p:txBody>
                <a:bodyPr wrap="square" lIns="144000" tIns="108000" rIns="144000" bIns="108000" rtlCol="0" anchor="ctr">
                  <a:noAutofit/>
                </a:bodyPr>
                <a:lstStyle/>
                <a:p>
                  <a:pPr algn="ctr"/>
                  <a:r>
                    <a:rPr lang="en-US">
                      <a:solidFill>
                        <a:schemeClr val="bg1"/>
                      </a:solidFill>
                    </a:rPr>
                    <a:t>Philanthropies</a:t>
                  </a:r>
                </a:p>
              </p:txBody>
            </p:sp>
            <p:sp>
              <p:nvSpPr>
                <p:cNvPr id="136" name="TextBox 135">
                  <a:extLst>
                    <a:ext uri="{FF2B5EF4-FFF2-40B4-BE49-F238E27FC236}">
                      <a16:creationId xmlns:a16="http://schemas.microsoft.com/office/drawing/2014/main" id="{394B7730-B6B3-354C-B48C-48057329B52A}"/>
                    </a:ext>
                  </a:extLst>
                </p:cNvPr>
                <p:cNvSpPr txBox="1"/>
                <p:nvPr/>
              </p:nvSpPr>
              <p:spPr>
                <a:xfrm rot="4500000" flipH="1">
                  <a:off x="5232534" y="2956665"/>
                  <a:ext cx="1435673" cy="611606"/>
                </a:xfrm>
                <a:prstGeom prst="rect">
                  <a:avLst/>
                </a:prstGeom>
                <a:noFill/>
              </p:spPr>
              <p:txBody>
                <a:bodyPr wrap="square" lIns="144000" tIns="108000" rIns="144000" bIns="108000" rtlCol="0" anchor="ctr">
                  <a:noAutofit/>
                </a:bodyPr>
                <a:lstStyle/>
                <a:p>
                  <a:pPr algn="ctr"/>
                  <a:r>
                    <a:rPr lang="en-US">
                      <a:solidFill>
                        <a:schemeClr val="bg1"/>
                      </a:solidFill>
                    </a:rPr>
                    <a:t>Residents</a:t>
                  </a:r>
                </a:p>
              </p:txBody>
            </p:sp>
            <p:sp>
              <p:nvSpPr>
                <p:cNvPr id="137" name="TextBox 136">
                  <a:extLst>
                    <a:ext uri="{FF2B5EF4-FFF2-40B4-BE49-F238E27FC236}">
                      <a16:creationId xmlns:a16="http://schemas.microsoft.com/office/drawing/2014/main" id="{D96FD105-EAA8-E744-918E-0F9BFAA0E88E}"/>
                    </a:ext>
                  </a:extLst>
                </p:cNvPr>
                <p:cNvSpPr txBox="1"/>
                <p:nvPr/>
              </p:nvSpPr>
              <p:spPr>
                <a:xfrm rot="1800000" flipH="1">
                  <a:off x="4077921" y="1551319"/>
                  <a:ext cx="1435673" cy="611606"/>
                </a:xfrm>
                <a:prstGeom prst="rect">
                  <a:avLst/>
                </a:prstGeom>
                <a:noFill/>
              </p:spPr>
              <p:txBody>
                <a:bodyPr wrap="square" lIns="144000" tIns="108000" rIns="144000" bIns="108000" rtlCol="0" anchor="ctr">
                  <a:noAutofit/>
                </a:bodyPr>
                <a:lstStyle/>
                <a:p>
                  <a:pPr algn="ctr"/>
                  <a:r>
                    <a:rPr lang="en-US">
                      <a:solidFill>
                        <a:schemeClr val="bg1"/>
                      </a:solidFill>
                    </a:rPr>
                    <a:t>Business</a:t>
                  </a:r>
                </a:p>
              </p:txBody>
            </p:sp>
            <p:grpSp>
              <p:nvGrpSpPr>
                <p:cNvPr id="138" name="Group 137">
                  <a:extLst>
                    <a:ext uri="{FF2B5EF4-FFF2-40B4-BE49-F238E27FC236}">
                      <a16:creationId xmlns:a16="http://schemas.microsoft.com/office/drawing/2014/main" id="{20DBE072-A326-A441-AA23-86C9B20CC589}"/>
                    </a:ext>
                  </a:extLst>
                </p:cNvPr>
                <p:cNvGrpSpPr/>
                <p:nvPr/>
              </p:nvGrpSpPr>
              <p:grpSpPr>
                <a:xfrm>
                  <a:off x="3062930" y="2904224"/>
                  <a:ext cx="1690211" cy="1636959"/>
                  <a:chOff x="3062930" y="2904224"/>
                  <a:chExt cx="1690211" cy="1636959"/>
                </a:xfrm>
              </p:grpSpPr>
              <p:sp>
                <p:nvSpPr>
                  <p:cNvPr id="146" name="Oval 145">
                    <a:extLst>
                      <a:ext uri="{FF2B5EF4-FFF2-40B4-BE49-F238E27FC236}">
                        <a16:creationId xmlns:a16="http://schemas.microsoft.com/office/drawing/2014/main" id="{E3C3469D-2CC1-FE49-B72B-AEC014B50820}"/>
                      </a:ext>
                    </a:extLst>
                  </p:cNvPr>
                  <p:cNvSpPr/>
                  <p:nvPr/>
                </p:nvSpPr>
                <p:spPr>
                  <a:xfrm>
                    <a:off x="3098158" y="2904224"/>
                    <a:ext cx="1636959" cy="1636959"/>
                  </a:xfrm>
                  <a:prstGeom prst="ellipse">
                    <a:avLst/>
                  </a:prstGeom>
                  <a:solidFill>
                    <a:schemeClr val="accent1">
                      <a:lumMod val="50000"/>
                    </a:schemeClr>
                  </a:solidFill>
                  <a:ln w="76200">
                    <a:solidFill>
                      <a:schemeClr val="accent3">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3C35FBA4-30CF-174A-A959-11DB13BE513A}"/>
                      </a:ext>
                    </a:extLst>
                  </p:cNvPr>
                  <p:cNvSpPr txBox="1"/>
                  <p:nvPr/>
                </p:nvSpPr>
                <p:spPr>
                  <a:xfrm flipH="1">
                    <a:off x="3062930" y="3247273"/>
                    <a:ext cx="1690211" cy="856926"/>
                  </a:xfrm>
                  <a:prstGeom prst="rect">
                    <a:avLst/>
                  </a:prstGeom>
                  <a:noFill/>
                </p:spPr>
                <p:txBody>
                  <a:bodyPr wrap="square" lIns="144000" tIns="108000" rIns="144000" bIns="108000" rtlCol="0" anchor="ctr">
                    <a:noAutofit/>
                  </a:bodyPr>
                  <a:lstStyle/>
                  <a:p>
                    <a:pPr algn="ctr"/>
                    <a:r>
                      <a:rPr lang="en-US" sz="2000" b="1">
                        <a:solidFill>
                          <a:schemeClr val="bg1"/>
                        </a:solidFill>
                        <a:latin typeface="Franklin Gothic Book" panose="020B0503020102020204" pitchFamily="34" charset="0"/>
                      </a:rPr>
                      <a:t>Collaborative Stakeholders</a:t>
                    </a:r>
                  </a:p>
                </p:txBody>
              </p:sp>
            </p:grpSp>
            <p:sp>
              <p:nvSpPr>
                <p:cNvPr id="139" name="Oval 138">
                  <a:extLst>
                    <a:ext uri="{FF2B5EF4-FFF2-40B4-BE49-F238E27FC236}">
                      <a16:creationId xmlns:a16="http://schemas.microsoft.com/office/drawing/2014/main" id="{35C5B408-30B4-3449-AC70-9340ECA02CCC}"/>
                    </a:ext>
                  </a:extLst>
                </p:cNvPr>
                <p:cNvSpPr/>
                <p:nvPr/>
              </p:nvSpPr>
              <p:spPr>
                <a:xfrm>
                  <a:off x="3499506" y="4658047"/>
                  <a:ext cx="834263" cy="834263"/>
                </a:xfrm>
                <a:prstGeom prst="ellipse">
                  <a:avLst/>
                </a:prstGeom>
                <a:solidFill>
                  <a:srgbClr val="EF7A01"/>
                </a:solidFill>
                <a:ln w="7620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EC0317C2-494D-844A-A1C9-6A4B22E27D0B}"/>
                    </a:ext>
                  </a:extLst>
                </p:cNvPr>
                <p:cNvSpPr/>
                <p:nvPr/>
              </p:nvSpPr>
              <p:spPr>
                <a:xfrm>
                  <a:off x="4814907" y="2981233"/>
                  <a:ext cx="834263" cy="834263"/>
                </a:xfrm>
                <a:prstGeom prst="ellipse">
                  <a:avLst/>
                </a:prstGeom>
                <a:solidFill>
                  <a:schemeClr val="accent4">
                    <a:lumMod val="75000"/>
                  </a:schemeClr>
                </a:solidFill>
                <a:ln w="76200">
                  <a:solidFill>
                    <a:schemeClr val="accent4">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1C7421A-8018-504B-8458-F9CDF5C0C346}"/>
                    </a:ext>
                  </a:extLst>
                </p:cNvPr>
                <p:cNvSpPr/>
                <p:nvPr/>
              </p:nvSpPr>
              <p:spPr>
                <a:xfrm>
                  <a:off x="2184105" y="2981233"/>
                  <a:ext cx="834263" cy="834263"/>
                </a:xfrm>
                <a:prstGeom prst="ellipse">
                  <a:avLst/>
                </a:prstGeom>
                <a:solidFill>
                  <a:schemeClr val="accent1">
                    <a:lumMod val="75000"/>
                  </a:schemeClr>
                </a:solidFill>
                <a:ln w="76200">
                  <a:solidFill>
                    <a:schemeClr val="accent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D381906F-6855-6D40-AFCE-EA710EF431E7}"/>
                    </a:ext>
                  </a:extLst>
                </p:cNvPr>
                <p:cNvSpPr/>
                <p:nvPr/>
              </p:nvSpPr>
              <p:spPr>
                <a:xfrm>
                  <a:off x="4531419" y="4185499"/>
                  <a:ext cx="834263" cy="834263"/>
                </a:xfrm>
                <a:prstGeom prst="ellipse">
                  <a:avLst/>
                </a:prstGeom>
                <a:solidFill>
                  <a:schemeClr val="accent6">
                    <a:lumMod val="75000"/>
                  </a:schemeClr>
                </a:solidFill>
                <a:ln w="76200">
                  <a:solidFill>
                    <a:schemeClr val="accent6">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16A0CFB8-15EC-604E-BD88-3EBF01A8CD3A}"/>
                    </a:ext>
                  </a:extLst>
                </p:cNvPr>
                <p:cNvSpPr/>
                <p:nvPr/>
              </p:nvSpPr>
              <p:spPr>
                <a:xfrm>
                  <a:off x="4066610" y="2079120"/>
                  <a:ext cx="834263" cy="834263"/>
                </a:xfrm>
                <a:prstGeom prst="ellipse">
                  <a:avLst/>
                </a:prstGeom>
                <a:solidFill>
                  <a:schemeClr val="accent5">
                    <a:lumMod val="50000"/>
                  </a:schemeClr>
                </a:solidFill>
                <a:ln w="76200">
                  <a:solidFill>
                    <a:schemeClr val="bg1">
                      <a:alpha val="5035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A34B7A02-A9AE-2442-B276-E4CB0A9A65DB}"/>
                    </a:ext>
                  </a:extLst>
                </p:cNvPr>
                <p:cNvSpPr/>
                <p:nvPr/>
              </p:nvSpPr>
              <p:spPr>
                <a:xfrm>
                  <a:off x="2932401" y="2079120"/>
                  <a:ext cx="834263" cy="834263"/>
                </a:xfrm>
                <a:prstGeom prst="ellipse">
                  <a:avLst/>
                </a:prstGeom>
                <a:solidFill>
                  <a:schemeClr val="accent2">
                    <a:lumMod val="75000"/>
                  </a:schemeClr>
                </a:solidFill>
                <a:ln w="76200">
                  <a:solidFill>
                    <a:schemeClr val="accent2">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DFABED38-2F79-1B49-A173-0B1101915A52}"/>
                    </a:ext>
                  </a:extLst>
                </p:cNvPr>
                <p:cNvSpPr/>
                <p:nvPr/>
              </p:nvSpPr>
              <p:spPr>
                <a:xfrm>
                  <a:off x="2467592" y="4185499"/>
                  <a:ext cx="834263" cy="834263"/>
                </a:xfrm>
                <a:prstGeom prst="ellipse">
                  <a:avLst/>
                </a:prstGeom>
                <a:solidFill>
                  <a:srgbClr val="CD3360"/>
                </a:solidFill>
                <a:ln w="76200">
                  <a:solidFill>
                    <a:schemeClr val="bg1">
                      <a:alpha val="190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34">
                <a:extLst>
                  <a:ext uri="{FF2B5EF4-FFF2-40B4-BE49-F238E27FC236}">
                    <a16:creationId xmlns:a16="http://schemas.microsoft.com/office/drawing/2014/main" id="{A31FDDEB-4466-F646-999D-37DEEF5BD423}"/>
                  </a:ext>
                </a:extLst>
              </p:cNvPr>
              <p:cNvSpPr>
                <a:spLocks noChangeAspect="1"/>
              </p:cNvSpPr>
              <p:nvPr/>
            </p:nvSpPr>
            <p:spPr bwMode="auto">
              <a:xfrm>
                <a:off x="5030110" y="3174307"/>
                <a:ext cx="403859" cy="448116"/>
              </a:xfrm>
              <a:custGeom>
                <a:avLst/>
                <a:gdLst>
                  <a:gd name="T0" fmla="*/ 1 w 340"/>
                  <a:gd name="T1" fmla="*/ 359 h 377"/>
                  <a:gd name="T2" fmla="*/ 13 w 340"/>
                  <a:gd name="T3" fmla="*/ 270 h 377"/>
                  <a:gd name="T4" fmla="*/ 53 w 340"/>
                  <a:gd name="T5" fmla="*/ 230 h 377"/>
                  <a:gd name="T6" fmla="*/ 91 w 340"/>
                  <a:gd name="T7" fmla="*/ 214 h 377"/>
                  <a:gd name="T8" fmla="*/ 131 w 340"/>
                  <a:gd name="T9" fmla="*/ 187 h 377"/>
                  <a:gd name="T10" fmla="*/ 119 w 340"/>
                  <a:gd name="T11" fmla="*/ 146 h 377"/>
                  <a:gd name="T12" fmla="*/ 108 w 340"/>
                  <a:gd name="T13" fmla="*/ 127 h 377"/>
                  <a:gd name="T14" fmla="*/ 106 w 340"/>
                  <a:gd name="T15" fmla="*/ 80 h 377"/>
                  <a:gd name="T16" fmla="*/ 107 w 340"/>
                  <a:gd name="T17" fmla="*/ 46 h 377"/>
                  <a:gd name="T18" fmla="*/ 124 w 340"/>
                  <a:gd name="T19" fmla="*/ 20 h 377"/>
                  <a:gd name="T20" fmla="*/ 137 w 340"/>
                  <a:gd name="T21" fmla="*/ 12 h 377"/>
                  <a:gd name="T22" fmla="*/ 162 w 340"/>
                  <a:gd name="T23" fmla="*/ 1 h 377"/>
                  <a:gd name="T24" fmla="*/ 182 w 340"/>
                  <a:gd name="T25" fmla="*/ 1 h 377"/>
                  <a:gd name="T26" fmla="*/ 210 w 340"/>
                  <a:gd name="T27" fmla="*/ 10 h 377"/>
                  <a:gd name="T28" fmla="*/ 238 w 340"/>
                  <a:gd name="T29" fmla="*/ 41 h 377"/>
                  <a:gd name="T30" fmla="*/ 241 w 340"/>
                  <a:gd name="T31" fmla="*/ 61 h 377"/>
                  <a:gd name="T32" fmla="*/ 240 w 340"/>
                  <a:gd name="T33" fmla="*/ 80 h 377"/>
                  <a:gd name="T34" fmla="*/ 243 w 340"/>
                  <a:gd name="T35" fmla="*/ 103 h 377"/>
                  <a:gd name="T36" fmla="*/ 226 w 340"/>
                  <a:gd name="T37" fmla="*/ 146 h 377"/>
                  <a:gd name="T38" fmla="*/ 218 w 340"/>
                  <a:gd name="T39" fmla="*/ 175 h 377"/>
                  <a:gd name="T40" fmla="*/ 224 w 340"/>
                  <a:gd name="T41" fmla="*/ 201 h 377"/>
                  <a:gd name="T42" fmla="*/ 260 w 340"/>
                  <a:gd name="T43" fmla="*/ 220 h 377"/>
                  <a:gd name="T44" fmla="*/ 309 w 340"/>
                  <a:gd name="T45" fmla="*/ 244 h 377"/>
                  <a:gd name="T46" fmla="*/ 332 w 340"/>
                  <a:gd name="T47" fmla="*/ 280 h 377"/>
                  <a:gd name="T48" fmla="*/ 340 w 340"/>
                  <a:gd name="T49" fmla="*/ 358 h 377"/>
                  <a:gd name="T50" fmla="*/ 1 w 340"/>
                  <a:gd name="T51" fmla="*/ 35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377">
                    <a:moveTo>
                      <a:pt x="1" y="359"/>
                    </a:moveTo>
                    <a:cubicBezTo>
                      <a:pt x="0" y="348"/>
                      <a:pt x="4" y="287"/>
                      <a:pt x="13" y="270"/>
                    </a:cubicBezTo>
                    <a:cubicBezTo>
                      <a:pt x="21" y="254"/>
                      <a:pt x="41" y="235"/>
                      <a:pt x="53" y="230"/>
                    </a:cubicBezTo>
                    <a:cubicBezTo>
                      <a:pt x="68" y="223"/>
                      <a:pt x="85" y="217"/>
                      <a:pt x="91" y="214"/>
                    </a:cubicBezTo>
                    <a:cubicBezTo>
                      <a:pt x="97" y="211"/>
                      <a:pt x="129" y="202"/>
                      <a:pt x="131" y="187"/>
                    </a:cubicBezTo>
                    <a:cubicBezTo>
                      <a:pt x="133" y="176"/>
                      <a:pt x="126" y="153"/>
                      <a:pt x="119" y="146"/>
                    </a:cubicBezTo>
                    <a:cubicBezTo>
                      <a:pt x="114" y="141"/>
                      <a:pt x="110" y="130"/>
                      <a:pt x="108" y="127"/>
                    </a:cubicBezTo>
                    <a:cubicBezTo>
                      <a:pt x="107" y="124"/>
                      <a:pt x="98" y="92"/>
                      <a:pt x="106" y="80"/>
                    </a:cubicBezTo>
                    <a:cubicBezTo>
                      <a:pt x="106" y="80"/>
                      <a:pt x="103" y="55"/>
                      <a:pt x="107" y="46"/>
                    </a:cubicBezTo>
                    <a:cubicBezTo>
                      <a:pt x="111" y="38"/>
                      <a:pt x="120" y="22"/>
                      <a:pt x="124" y="20"/>
                    </a:cubicBezTo>
                    <a:cubicBezTo>
                      <a:pt x="128" y="17"/>
                      <a:pt x="134" y="15"/>
                      <a:pt x="137" y="12"/>
                    </a:cubicBezTo>
                    <a:cubicBezTo>
                      <a:pt x="142" y="5"/>
                      <a:pt x="157" y="1"/>
                      <a:pt x="162" y="1"/>
                    </a:cubicBezTo>
                    <a:cubicBezTo>
                      <a:pt x="169" y="1"/>
                      <a:pt x="177" y="0"/>
                      <a:pt x="182" y="1"/>
                    </a:cubicBezTo>
                    <a:cubicBezTo>
                      <a:pt x="188" y="2"/>
                      <a:pt x="204" y="6"/>
                      <a:pt x="210" y="10"/>
                    </a:cubicBezTo>
                    <a:cubicBezTo>
                      <a:pt x="213" y="12"/>
                      <a:pt x="232" y="22"/>
                      <a:pt x="238" y="41"/>
                    </a:cubicBezTo>
                    <a:cubicBezTo>
                      <a:pt x="241" y="52"/>
                      <a:pt x="241" y="61"/>
                      <a:pt x="241" y="61"/>
                    </a:cubicBezTo>
                    <a:cubicBezTo>
                      <a:pt x="240" y="80"/>
                      <a:pt x="240" y="80"/>
                      <a:pt x="240" y="80"/>
                    </a:cubicBezTo>
                    <a:cubicBezTo>
                      <a:pt x="240" y="80"/>
                      <a:pt x="244" y="90"/>
                      <a:pt x="243" y="103"/>
                    </a:cubicBezTo>
                    <a:cubicBezTo>
                      <a:pt x="242" y="119"/>
                      <a:pt x="232" y="138"/>
                      <a:pt x="226" y="146"/>
                    </a:cubicBezTo>
                    <a:cubicBezTo>
                      <a:pt x="221" y="160"/>
                      <a:pt x="219" y="162"/>
                      <a:pt x="218" y="175"/>
                    </a:cubicBezTo>
                    <a:cubicBezTo>
                      <a:pt x="217" y="188"/>
                      <a:pt x="220" y="196"/>
                      <a:pt x="224" y="201"/>
                    </a:cubicBezTo>
                    <a:cubicBezTo>
                      <a:pt x="230" y="207"/>
                      <a:pt x="253" y="218"/>
                      <a:pt x="260" y="220"/>
                    </a:cubicBezTo>
                    <a:cubicBezTo>
                      <a:pt x="264" y="221"/>
                      <a:pt x="301" y="237"/>
                      <a:pt x="309" y="244"/>
                    </a:cubicBezTo>
                    <a:cubicBezTo>
                      <a:pt x="318" y="251"/>
                      <a:pt x="330" y="265"/>
                      <a:pt x="332" y="280"/>
                    </a:cubicBezTo>
                    <a:cubicBezTo>
                      <a:pt x="337" y="308"/>
                      <a:pt x="340" y="348"/>
                      <a:pt x="340" y="358"/>
                    </a:cubicBezTo>
                    <a:cubicBezTo>
                      <a:pt x="340" y="377"/>
                      <a:pt x="4" y="377"/>
                      <a:pt x="1" y="3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
                <a:extLst>
                  <a:ext uri="{FF2B5EF4-FFF2-40B4-BE49-F238E27FC236}">
                    <a16:creationId xmlns:a16="http://schemas.microsoft.com/office/drawing/2014/main" id="{CDB4522B-1A3A-5A41-87DE-67D6B59753F7}"/>
                  </a:ext>
                </a:extLst>
              </p:cNvPr>
              <p:cNvSpPr>
                <a:spLocks noChangeAspect="1" noEditPoints="1"/>
              </p:cNvSpPr>
              <p:nvPr/>
            </p:nvSpPr>
            <p:spPr bwMode="auto">
              <a:xfrm>
                <a:off x="2616316" y="4309185"/>
                <a:ext cx="536816" cy="545317"/>
              </a:xfrm>
              <a:custGeom>
                <a:avLst/>
                <a:gdLst>
                  <a:gd name="T0" fmla="*/ 157 w 535"/>
                  <a:gd name="T1" fmla="*/ 151 h 543"/>
                  <a:gd name="T2" fmla="*/ 102 w 535"/>
                  <a:gd name="T3" fmla="*/ 248 h 543"/>
                  <a:gd name="T4" fmla="*/ 92 w 535"/>
                  <a:gd name="T5" fmla="*/ 249 h 543"/>
                  <a:gd name="T6" fmla="*/ 76 w 535"/>
                  <a:gd name="T7" fmla="*/ 253 h 543"/>
                  <a:gd name="T8" fmla="*/ 380 w 535"/>
                  <a:gd name="T9" fmla="*/ 157 h 543"/>
                  <a:gd name="T10" fmla="*/ 434 w 535"/>
                  <a:gd name="T11" fmla="*/ 249 h 543"/>
                  <a:gd name="T12" fmla="*/ 447 w 535"/>
                  <a:gd name="T13" fmla="*/ 249 h 543"/>
                  <a:gd name="T14" fmla="*/ 379 w 535"/>
                  <a:gd name="T15" fmla="*/ 151 h 543"/>
                  <a:gd name="T16" fmla="*/ 369 w 535"/>
                  <a:gd name="T17" fmla="*/ 500 h 543"/>
                  <a:gd name="T18" fmla="*/ 268 w 535"/>
                  <a:gd name="T19" fmla="*/ 517 h 543"/>
                  <a:gd name="T20" fmla="*/ 142 w 535"/>
                  <a:gd name="T21" fmla="*/ 501 h 543"/>
                  <a:gd name="T22" fmla="*/ 393 w 535"/>
                  <a:gd name="T23" fmla="*/ 501 h 543"/>
                  <a:gd name="T24" fmla="*/ 170 w 535"/>
                  <a:gd name="T25" fmla="*/ 206 h 543"/>
                  <a:gd name="T26" fmla="*/ 200 w 535"/>
                  <a:gd name="T27" fmla="*/ 132 h 543"/>
                  <a:gd name="T28" fmla="*/ 245 w 535"/>
                  <a:gd name="T29" fmla="*/ 107 h 543"/>
                  <a:gd name="T30" fmla="*/ 232 w 535"/>
                  <a:gd name="T31" fmla="*/ 73 h 543"/>
                  <a:gd name="T32" fmla="*/ 231 w 535"/>
                  <a:gd name="T33" fmla="*/ 26 h 543"/>
                  <a:gd name="T34" fmla="*/ 263 w 535"/>
                  <a:gd name="T35" fmla="*/ 0 h 543"/>
                  <a:gd name="T36" fmla="*/ 290 w 535"/>
                  <a:gd name="T37" fmla="*/ 5 h 543"/>
                  <a:gd name="T38" fmla="*/ 308 w 535"/>
                  <a:gd name="T39" fmla="*/ 35 h 543"/>
                  <a:gd name="T40" fmla="*/ 309 w 535"/>
                  <a:gd name="T41" fmla="*/ 59 h 543"/>
                  <a:gd name="T42" fmla="*/ 295 w 535"/>
                  <a:gd name="T43" fmla="*/ 100 h 543"/>
                  <a:gd name="T44" fmla="*/ 319 w 535"/>
                  <a:gd name="T45" fmla="*/ 126 h 543"/>
                  <a:gd name="T46" fmla="*/ 361 w 535"/>
                  <a:gd name="T47" fmla="*/ 160 h 543"/>
                  <a:gd name="T48" fmla="*/ 170 w 535"/>
                  <a:gd name="T49" fmla="*/ 206 h 543"/>
                  <a:gd name="T50" fmla="*/ 347 w 535"/>
                  <a:gd name="T51" fmla="*/ 423 h 543"/>
                  <a:gd name="T52" fmla="*/ 391 w 535"/>
                  <a:gd name="T53" fmla="*/ 391 h 543"/>
                  <a:gd name="T54" fmla="*/ 408 w 535"/>
                  <a:gd name="T55" fmla="*/ 352 h 543"/>
                  <a:gd name="T56" fmla="*/ 400 w 535"/>
                  <a:gd name="T57" fmla="*/ 314 h 543"/>
                  <a:gd name="T58" fmla="*/ 421 w 535"/>
                  <a:gd name="T59" fmla="*/ 272 h 543"/>
                  <a:gd name="T60" fmla="*/ 444 w 535"/>
                  <a:gd name="T61" fmla="*/ 269 h 543"/>
                  <a:gd name="T62" fmla="*/ 476 w 535"/>
                  <a:gd name="T63" fmla="*/ 292 h 543"/>
                  <a:gd name="T64" fmla="*/ 477 w 535"/>
                  <a:gd name="T65" fmla="*/ 314 h 543"/>
                  <a:gd name="T66" fmla="*/ 469 w 535"/>
                  <a:gd name="T67" fmla="*/ 352 h 543"/>
                  <a:gd name="T68" fmla="*/ 468 w 535"/>
                  <a:gd name="T69" fmla="*/ 383 h 543"/>
                  <a:gd name="T70" fmla="*/ 517 w 535"/>
                  <a:gd name="T71" fmla="*/ 408 h 543"/>
                  <a:gd name="T72" fmla="*/ 535 w 535"/>
                  <a:gd name="T73" fmla="*/ 474 h 543"/>
                  <a:gd name="T74" fmla="*/ 1 w 535"/>
                  <a:gd name="T75" fmla="*/ 474 h 543"/>
                  <a:gd name="T76" fmla="*/ 30 w 535"/>
                  <a:gd name="T77" fmla="*/ 400 h 543"/>
                  <a:gd name="T78" fmla="*/ 75 w 535"/>
                  <a:gd name="T79" fmla="*/ 376 h 543"/>
                  <a:gd name="T80" fmla="*/ 62 w 535"/>
                  <a:gd name="T81" fmla="*/ 341 h 543"/>
                  <a:gd name="T82" fmla="*/ 62 w 535"/>
                  <a:gd name="T83" fmla="*/ 295 h 543"/>
                  <a:gd name="T84" fmla="*/ 93 w 535"/>
                  <a:gd name="T85" fmla="*/ 269 h 543"/>
                  <a:gd name="T86" fmla="*/ 120 w 535"/>
                  <a:gd name="T87" fmla="*/ 274 h 543"/>
                  <a:gd name="T88" fmla="*/ 138 w 535"/>
                  <a:gd name="T89" fmla="*/ 303 h 543"/>
                  <a:gd name="T90" fmla="*/ 140 w 535"/>
                  <a:gd name="T91" fmla="*/ 327 h 543"/>
                  <a:gd name="T92" fmla="*/ 125 w 535"/>
                  <a:gd name="T93" fmla="*/ 369 h 543"/>
                  <a:gd name="T94" fmla="*/ 149 w 535"/>
                  <a:gd name="T95" fmla="*/ 395 h 543"/>
                  <a:gd name="T96" fmla="*/ 191 w 535"/>
                  <a:gd name="T97" fmla="*/ 429 h 543"/>
                  <a:gd name="T98" fmla="*/ 1 w 535"/>
                  <a:gd name="T99" fmla="*/ 47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543">
                    <a:moveTo>
                      <a:pt x="70" y="255"/>
                    </a:moveTo>
                    <a:cubicBezTo>
                      <a:pt x="87" y="212"/>
                      <a:pt x="118" y="175"/>
                      <a:pt x="157" y="151"/>
                    </a:cubicBezTo>
                    <a:cubicBezTo>
                      <a:pt x="154" y="160"/>
                      <a:pt x="152" y="175"/>
                      <a:pt x="151" y="187"/>
                    </a:cubicBezTo>
                    <a:cubicBezTo>
                      <a:pt x="130" y="204"/>
                      <a:pt x="114" y="225"/>
                      <a:pt x="102" y="248"/>
                    </a:cubicBezTo>
                    <a:cubicBezTo>
                      <a:pt x="100" y="248"/>
                      <a:pt x="97" y="249"/>
                      <a:pt x="95" y="249"/>
                    </a:cubicBezTo>
                    <a:cubicBezTo>
                      <a:pt x="94" y="249"/>
                      <a:pt x="93" y="249"/>
                      <a:pt x="92" y="249"/>
                    </a:cubicBezTo>
                    <a:cubicBezTo>
                      <a:pt x="86" y="249"/>
                      <a:pt x="80" y="251"/>
                      <a:pt x="77" y="253"/>
                    </a:cubicBezTo>
                    <a:cubicBezTo>
                      <a:pt x="76" y="253"/>
                      <a:pt x="76" y="253"/>
                      <a:pt x="76" y="253"/>
                    </a:cubicBezTo>
                    <a:cubicBezTo>
                      <a:pt x="74" y="254"/>
                      <a:pt x="72" y="254"/>
                      <a:pt x="70" y="255"/>
                    </a:cubicBezTo>
                    <a:close/>
                    <a:moveTo>
                      <a:pt x="380" y="157"/>
                    </a:moveTo>
                    <a:cubicBezTo>
                      <a:pt x="382" y="166"/>
                      <a:pt x="383" y="177"/>
                      <a:pt x="384" y="187"/>
                    </a:cubicBezTo>
                    <a:cubicBezTo>
                      <a:pt x="405" y="204"/>
                      <a:pt x="422" y="225"/>
                      <a:pt x="434" y="249"/>
                    </a:cubicBezTo>
                    <a:cubicBezTo>
                      <a:pt x="434" y="249"/>
                      <a:pt x="434" y="249"/>
                      <a:pt x="434" y="249"/>
                    </a:cubicBezTo>
                    <a:cubicBezTo>
                      <a:pt x="439" y="248"/>
                      <a:pt x="444" y="248"/>
                      <a:pt x="447" y="249"/>
                    </a:cubicBezTo>
                    <a:cubicBezTo>
                      <a:pt x="448" y="249"/>
                      <a:pt x="457" y="251"/>
                      <a:pt x="465" y="254"/>
                    </a:cubicBezTo>
                    <a:cubicBezTo>
                      <a:pt x="448" y="211"/>
                      <a:pt x="417" y="175"/>
                      <a:pt x="379" y="151"/>
                    </a:cubicBezTo>
                    <a:cubicBezTo>
                      <a:pt x="379" y="153"/>
                      <a:pt x="380" y="155"/>
                      <a:pt x="380" y="157"/>
                    </a:cubicBezTo>
                    <a:close/>
                    <a:moveTo>
                      <a:pt x="369" y="500"/>
                    </a:moveTo>
                    <a:cubicBezTo>
                      <a:pt x="362" y="500"/>
                      <a:pt x="355" y="499"/>
                      <a:pt x="348" y="498"/>
                    </a:cubicBezTo>
                    <a:cubicBezTo>
                      <a:pt x="324" y="510"/>
                      <a:pt x="297" y="517"/>
                      <a:pt x="268" y="517"/>
                    </a:cubicBezTo>
                    <a:cubicBezTo>
                      <a:pt x="238" y="517"/>
                      <a:pt x="211" y="510"/>
                      <a:pt x="186" y="498"/>
                    </a:cubicBezTo>
                    <a:cubicBezTo>
                      <a:pt x="177" y="499"/>
                      <a:pt x="163" y="501"/>
                      <a:pt x="142" y="501"/>
                    </a:cubicBezTo>
                    <a:cubicBezTo>
                      <a:pt x="177" y="527"/>
                      <a:pt x="221" y="543"/>
                      <a:pt x="268" y="543"/>
                    </a:cubicBezTo>
                    <a:cubicBezTo>
                      <a:pt x="315" y="543"/>
                      <a:pt x="358" y="527"/>
                      <a:pt x="393" y="501"/>
                    </a:cubicBezTo>
                    <a:cubicBezTo>
                      <a:pt x="385" y="501"/>
                      <a:pt x="376" y="501"/>
                      <a:pt x="369" y="500"/>
                    </a:cubicBezTo>
                    <a:close/>
                    <a:moveTo>
                      <a:pt x="170" y="206"/>
                    </a:moveTo>
                    <a:cubicBezTo>
                      <a:pt x="170" y="200"/>
                      <a:pt x="172" y="164"/>
                      <a:pt x="177" y="155"/>
                    </a:cubicBezTo>
                    <a:cubicBezTo>
                      <a:pt x="181" y="145"/>
                      <a:pt x="193" y="135"/>
                      <a:pt x="200" y="132"/>
                    </a:cubicBezTo>
                    <a:cubicBezTo>
                      <a:pt x="209" y="128"/>
                      <a:pt x="218" y="124"/>
                      <a:pt x="222" y="123"/>
                    </a:cubicBezTo>
                    <a:cubicBezTo>
                      <a:pt x="225" y="121"/>
                      <a:pt x="244" y="115"/>
                      <a:pt x="245" y="107"/>
                    </a:cubicBezTo>
                    <a:cubicBezTo>
                      <a:pt x="246" y="101"/>
                      <a:pt x="242" y="88"/>
                      <a:pt x="238" y="84"/>
                    </a:cubicBezTo>
                    <a:cubicBezTo>
                      <a:pt x="235" y="81"/>
                      <a:pt x="233" y="74"/>
                      <a:pt x="232" y="73"/>
                    </a:cubicBezTo>
                    <a:cubicBezTo>
                      <a:pt x="231" y="71"/>
                      <a:pt x="226" y="53"/>
                      <a:pt x="230" y="46"/>
                    </a:cubicBezTo>
                    <a:cubicBezTo>
                      <a:pt x="230" y="46"/>
                      <a:pt x="230" y="31"/>
                      <a:pt x="231" y="26"/>
                    </a:cubicBezTo>
                    <a:cubicBezTo>
                      <a:pt x="234" y="14"/>
                      <a:pt x="246" y="5"/>
                      <a:pt x="251" y="3"/>
                    </a:cubicBezTo>
                    <a:cubicBezTo>
                      <a:pt x="254" y="3"/>
                      <a:pt x="258" y="0"/>
                      <a:pt x="263" y="0"/>
                    </a:cubicBezTo>
                    <a:cubicBezTo>
                      <a:pt x="267" y="0"/>
                      <a:pt x="271" y="0"/>
                      <a:pt x="274" y="0"/>
                    </a:cubicBezTo>
                    <a:cubicBezTo>
                      <a:pt x="278" y="1"/>
                      <a:pt x="287" y="3"/>
                      <a:pt x="290" y="5"/>
                    </a:cubicBezTo>
                    <a:cubicBezTo>
                      <a:pt x="292" y="7"/>
                      <a:pt x="303" y="12"/>
                      <a:pt x="306" y="23"/>
                    </a:cubicBezTo>
                    <a:cubicBezTo>
                      <a:pt x="308" y="29"/>
                      <a:pt x="308" y="35"/>
                      <a:pt x="308" y="35"/>
                    </a:cubicBezTo>
                    <a:cubicBezTo>
                      <a:pt x="308" y="46"/>
                      <a:pt x="308" y="46"/>
                      <a:pt x="308" y="46"/>
                    </a:cubicBezTo>
                    <a:cubicBezTo>
                      <a:pt x="308" y="46"/>
                      <a:pt x="310" y="52"/>
                      <a:pt x="309" y="59"/>
                    </a:cubicBezTo>
                    <a:cubicBezTo>
                      <a:pt x="309" y="68"/>
                      <a:pt x="303" y="79"/>
                      <a:pt x="299" y="84"/>
                    </a:cubicBezTo>
                    <a:cubicBezTo>
                      <a:pt x="297" y="92"/>
                      <a:pt x="296" y="93"/>
                      <a:pt x="295" y="100"/>
                    </a:cubicBezTo>
                    <a:cubicBezTo>
                      <a:pt x="295" y="108"/>
                      <a:pt x="296" y="112"/>
                      <a:pt x="298" y="115"/>
                    </a:cubicBezTo>
                    <a:cubicBezTo>
                      <a:pt x="302" y="118"/>
                      <a:pt x="315" y="125"/>
                      <a:pt x="319" y="126"/>
                    </a:cubicBezTo>
                    <a:cubicBezTo>
                      <a:pt x="321" y="127"/>
                      <a:pt x="342" y="136"/>
                      <a:pt x="347" y="140"/>
                    </a:cubicBezTo>
                    <a:cubicBezTo>
                      <a:pt x="352" y="144"/>
                      <a:pt x="359" y="152"/>
                      <a:pt x="361" y="160"/>
                    </a:cubicBezTo>
                    <a:cubicBezTo>
                      <a:pt x="363" y="176"/>
                      <a:pt x="365" y="200"/>
                      <a:pt x="365" y="206"/>
                    </a:cubicBezTo>
                    <a:cubicBezTo>
                      <a:pt x="365" y="216"/>
                      <a:pt x="172" y="216"/>
                      <a:pt x="170" y="206"/>
                    </a:cubicBezTo>
                    <a:close/>
                    <a:moveTo>
                      <a:pt x="340" y="474"/>
                    </a:moveTo>
                    <a:cubicBezTo>
                      <a:pt x="339" y="468"/>
                      <a:pt x="342" y="433"/>
                      <a:pt x="347" y="423"/>
                    </a:cubicBezTo>
                    <a:cubicBezTo>
                      <a:pt x="351" y="414"/>
                      <a:pt x="363" y="403"/>
                      <a:pt x="370" y="400"/>
                    </a:cubicBezTo>
                    <a:cubicBezTo>
                      <a:pt x="379" y="397"/>
                      <a:pt x="388" y="393"/>
                      <a:pt x="391" y="391"/>
                    </a:cubicBezTo>
                    <a:cubicBezTo>
                      <a:pt x="395" y="389"/>
                      <a:pt x="414" y="384"/>
                      <a:pt x="415" y="376"/>
                    </a:cubicBezTo>
                    <a:cubicBezTo>
                      <a:pt x="416" y="369"/>
                      <a:pt x="411" y="356"/>
                      <a:pt x="408" y="352"/>
                    </a:cubicBezTo>
                    <a:cubicBezTo>
                      <a:pt x="405" y="349"/>
                      <a:pt x="402" y="343"/>
                      <a:pt x="401" y="341"/>
                    </a:cubicBezTo>
                    <a:cubicBezTo>
                      <a:pt x="400" y="340"/>
                      <a:pt x="395" y="321"/>
                      <a:pt x="400" y="314"/>
                    </a:cubicBezTo>
                    <a:cubicBezTo>
                      <a:pt x="400" y="314"/>
                      <a:pt x="400" y="300"/>
                      <a:pt x="401" y="295"/>
                    </a:cubicBezTo>
                    <a:cubicBezTo>
                      <a:pt x="404" y="282"/>
                      <a:pt x="416" y="274"/>
                      <a:pt x="421" y="272"/>
                    </a:cubicBezTo>
                    <a:cubicBezTo>
                      <a:pt x="423" y="271"/>
                      <a:pt x="428" y="269"/>
                      <a:pt x="432" y="269"/>
                    </a:cubicBezTo>
                    <a:cubicBezTo>
                      <a:pt x="436" y="269"/>
                      <a:pt x="441" y="268"/>
                      <a:pt x="444" y="269"/>
                    </a:cubicBezTo>
                    <a:cubicBezTo>
                      <a:pt x="447" y="269"/>
                      <a:pt x="457" y="272"/>
                      <a:pt x="460" y="274"/>
                    </a:cubicBezTo>
                    <a:cubicBezTo>
                      <a:pt x="462" y="275"/>
                      <a:pt x="473" y="281"/>
                      <a:pt x="476" y="292"/>
                    </a:cubicBezTo>
                    <a:cubicBezTo>
                      <a:pt x="478" y="298"/>
                      <a:pt x="478" y="303"/>
                      <a:pt x="478" y="303"/>
                    </a:cubicBezTo>
                    <a:cubicBezTo>
                      <a:pt x="477" y="314"/>
                      <a:pt x="477" y="314"/>
                      <a:pt x="477" y="314"/>
                    </a:cubicBezTo>
                    <a:cubicBezTo>
                      <a:pt x="477" y="314"/>
                      <a:pt x="480" y="320"/>
                      <a:pt x="479" y="327"/>
                    </a:cubicBezTo>
                    <a:cubicBezTo>
                      <a:pt x="478" y="337"/>
                      <a:pt x="472" y="347"/>
                      <a:pt x="469" y="352"/>
                    </a:cubicBezTo>
                    <a:cubicBezTo>
                      <a:pt x="466" y="360"/>
                      <a:pt x="465" y="361"/>
                      <a:pt x="465" y="369"/>
                    </a:cubicBezTo>
                    <a:cubicBezTo>
                      <a:pt x="464" y="376"/>
                      <a:pt x="466" y="381"/>
                      <a:pt x="468" y="383"/>
                    </a:cubicBezTo>
                    <a:cubicBezTo>
                      <a:pt x="471" y="387"/>
                      <a:pt x="485" y="393"/>
                      <a:pt x="489" y="395"/>
                    </a:cubicBezTo>
                    <a:cubicBezTo>
                      <a:pt x="491" y="395"/>
                      <a:pt x="512" y="405"/>
                      <a:pt x="517" y="408"/>
                    </a:cubicBezTo>
                    <a:cubicBezTo>
                      <a:pt x="522" y="412"/>
                      <a:pt x="529" y="421"/>
                      <a:pt x="530" y="429"/>
                    </a:cubicBezTo>
                    <a:cubicBezTo>
                      <a:pt x="533" y="445"/>
                      <a:pt x="535" y="468"/>
                      <a:pt x="535" y="474"/>
                    </a:cubicBezTo>
                    <a:cubicBezTo>
                      <a:pt x="535" y="485"/>
                      <a:pt x="341" y="485"/>
                      <a:pt x="340" y="474"/>
                    </a:cubicBezTo>
                    <a:close/>
                    <a:moveTo>
                      <a:pt x="1" y="474"/>
                    </a:moveTo>
                    <a:cubicBezTo>
                      <a:pt x="0" y="468"/>
                      <a:pt x="2" y="433"/>
                      <a:pt x="7" y="423"/>
                    </a:cubicBezTo>
                    <a:cubicBezTo>
                      <a:pt x="12" y="414"/>
                      <a:pt x="24" y="403"/>
                      <a:pt x="30" y="400"/>
                    </a:cubicBezTo>
                    <a:cubicBezTo>
                      <a:pt x="39" y="397"/>
                      <a:pt x="49" y="393"/>
                      <a:pt x="52" y="391"/>
                    </a:cubicBezTo>
                    <a:cubicBezTo>
                      <a:pt x="56" y="389"/>
                      <a:pt x="74" y="384"/>
                      <a:pt x="75" y="376"/>
                    </a:cubicBezTo>
                    <a:cubicBezTo>
                      <a:pt x="76" y="369"/>
                      <a:pt x="72" y="356"/>
                      <a:pt x="68" y="352"/>
                    </a:cubicBezTo>
                    <a:cubicBezTo>
                      <a:pt x="65" y="349"/>
                      <a:pt x="63" y="343"/>
                      <a:pt x="62" y="341"/>
                    </a:cubicBezTo>
                    <a:cubicBezTo>
                      <a:pt x="61" y="340"/>
                      <a:pt x="56" y="321"/>
                      <a:pt x="61" y="314"/>
                    </a:cubicBezTo>
                    <a:cubicBezTo>
                      <a:pt x="61" y="314"/>
                      <a:pt x="60" y="300"/>
                      <a:pt x="62" y="295"/>
                    </a:cubicBezTo>
                    <a:cubicBezTo>
                      <a:pt x="65" y="282"/>
                      <a:pt x="76" y="274"/>
                      <a:pt x="82" y="272"/>
                    </a:cubicBezTo>
                    <a:cubicBezTo>
                      <a:pt x="84" y="271"/>
                      <a:pt x="89" y="269"/>
                      <a:pt x="93" y="269"/>
                    </a:cubicBezTo>
                    <a:cubicBezTo>
                      <a:pt x="97" y="269"/>
                      <a:pt x="101" y="268"/>
                      <a:pt x="105" y="269"/>
                    </a:cubicBezTo>
                    <a:cubicBezTo>
                      <a:pt x="108" y="269"/>
                      <a:pt x="117" y="272"/>
                      <a:pt x="120" y="274"/>
                    </a:cubicBezTo>
                    <a:cubicBezTo>
                      <a:pt x="122" y="275"/>
                      <a:pt x="133" y="281"/>
                      <a:pt x="137" y="292"/>
                    </a:cubicBezTo>
                    <a:cubicBezTo>
                      <a:pt x="138" y="298"/>
                      <a:pt x="138" y="303"/>
                      <a:pt x="138" y="303"/>
                    </a:cubicBezTo>
                    <a:cubicBezTo>
                      <a:pt x="138" y="314"/>
                      <a:pt x="138" y="314"/>
                      <a:pt x="138" y="314"/>
                    </a:cubicBezTo>
                    <a:cubicBezTo>
                      <a:pt x="138" y="314"/>
                      <a:pt x="140" y="320"/>
                      <a:pt x="140" y="327"/>
                    </a:cubicBezTo>
                    <a:cubicBezTo>
                      <a:pt x="139" y="337"/>
                      <a:pt x="133" y="347"/>
                      <a:pt x="130" y="352"/>
                    </a:cubicBezTo>
                    <a:cubicBezTo>
                      <a:pt x="127" y="360"/>
                      <a:pt x="126" y="361"/>
                      <a:pt x="125" y="369"/>
                    </a:cubicBezTo>
                    <a:cubicBezTo>
                      <a:pt x="125" y="376"/>
                      <a:pt x="126" y="381"/>
                      <a:pt x="129" y="383"/>
                    </a:cubicBezTo>
                    <a:cubicBezTo>
                      <a:pt x="132" y="387"/>
                      <a:pt x="145" y="393"/>
                      <a:pt x="149" y="395"/>
                    </a:cubicBezTo>
                    <a:cubicBezTo>
                      <a:pt x="151" y="395"/>
                      <a:pt x="173" y="405"/>
                      <a:pt x="177" y="408"/>
                    </a:cubicBezTo>
                    <a:cubicBezTo>
                      <a:pt x="182" y="412"/>
                      <a:pt x="190" y="421"/>
                      <a:pt x="191" y="429"/>
                    </a:cubicBezTo>
                    <a:cubicBezTo>
                      <a:pt x="193" y="445"/>
                      <a:pt x="195" y="468"/>
                      <a:pt x="195" y="474"/>
                    </a:cubicBezTo>
                    <a:cubicBezTo>
                      <a:pt x="195" y="485"/>
                      <a:pt x="2" y="485"/>
                      <a:pt x="1" y="4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
                <a:extLst>
                  <a:ext uri="{FF2B5EF4-FFF2-40B4-BE49-F238E27FC236}">
                    <a16:creationId xmlns:a16="http://schemas.microsoft.com/office/drawing/2014/main" id="{B1D9DA49-1353-364E-9AFC-7D454BD271D4}"/>
                  </a:ext>
                </a:extLst>
              </p:cNvPr>
              <p:cNvSpPr>
                <a:spLocks noChangeAspect="1" noEditPoints="1"/>
              </p:cNvSpPr>
              <p:nvPr/>
            </p:nvSpPr>
            <p:spPr bwMode="auto">
              <a:xfrm>
                <a:off x="2342963" y="3166323"/>
                <a:ext cx="521734" cy="415655"/>
              </a:xfrm>
              <a:custGeom>
                <a:avLst/>
                <a:gdLst>
                  <a:gd name="T0" fmla="*/ 21 w 408"/>
                  <a:gd name="T1" fmla="*/ 83 h 325"/>
                  <a:gd name="T2" fmla="*/ 20 w 408"/>
                  <a:gd name="T3" fmla="*/ 78 h 325"/>
                  <a:gd name="T4" fmla="*/ 195 w 408"/>
                  <a:gd name="T5" fmla="*/ 3 h 325"/>
                  <a:gd name="T6" fmla="*/ 213 w 408"/>
                  <a:gd name="T7" fmla="*/ 3 h 325"/>
                  <a:gd name="T8" fmla="*/ 387 w 408"/>
                  <a:gd name="T9" fmla="*/ 78 h 325"/>
                  <a:gd name="T10" fmla="*/ 386 w 408"/>
                  <a:gd name="T11" fmla="*/ 83 h 325"/>
                  <a:gd name="T12" fmla="*/ 21 w 408"/>
                  <a:gd name="T13" fmla="*/ 83 h 325"/>
                  <a:gd name="T14" fmla="*/ 69 w 408"/>
                  <a:gd name="T15" fmla="*/ 103 h 325"/>
                  <a:gd name="T16" fmla="*/ 59 w 408"/>
                  <a:gd name="T17" fmla="*/ 113 h 325"/>
                  <a:gd name="T18" fmla="*/ 59 w 408"/>
                  <a:gd name="T19" fmla="*/ 218 h 325"/>
                  <a:gd name="T20" fmla="*/ 69 w 408"/>
                  <a:gd name="T21" fmla="*/ 228 h 325"/>
                  <a:gd name="T22" fmla="*/ 89 w 408"/>
                  <a:gd name="T23" fmla="*/ 228 h 325"/>
                  <a:gd name="T24" fmla="*/ 99 w 408"/>
                  <a:gd name="T25" fmla="*/ 218 h 325"/>
                  <a:gd name="T26" fmla="*/ 99 w 408"/>
                  <a:gd name="T27" fmla="*/ 113 h 325"/>
                  <a:gd name="T28" fmla="*/ 89 w 408"/>
                  <a:gd name="T29" fmla="*/ 103 h 325"/>
                  <a:gd name="T30" fmla="*/ 69 w 408"/>
                  <a:gd name="T31" fmla="*/ 103 h 325"/>
                  <a:gd name="T32" fmla="*/ 152 w 408"/>
                  <a:gd name="T33" fmla="*/ 103 h 325"/>
                  <a:gd name="T34" fmla="*/ 142 w 408"/>
                  <a:gd name="T35" fmla="*/ 113 h 325"/>
                  <a:gd name="T36" fmla="*/ 142 w 408"/>
                  <a:gd name="T37" fmla="*/ 218 h 325"/>
                  <a:gd name="T38" fmla="*/ 152 w 408"/>
                  <a:gd name="T39" fmla="*/ 228 h 325"/>
                  <a:gd name="T40" fmla="*/ 172 w 408"/>
                  <a:gd name="T41" fmla="*/ 228 h 325"/>
                  <a:gd name="T42" fmla="*/ 182 w 408"/>
                  <a:gd name="T43" fmla="*/ 218 h 325"/>
                  <a:gd name="T44" fmla="*/ 182 w 408"/>
                  <a:gd name="T45" fmla="*/ 113 h 325"/>
                  <a:gd name="T46" fmla="*/ 172 w 408"/>
                  <a:gd name="T47" fmla="*/ 103 h 325"/>
                  <a:gd name="T48" fmla="*/ 152 w 408"/>
                  <a:gd name="T49" fmla="*/ 103 h 325"/>
                  <a:gd name="T50" fmla="*/ 235 w 408"/>
                  <a:gd name="T51" fmla="*/ 103 h 325"/>
                  <a:gd name="T52" fmla="*/ 225 w 408"/>
                  <a:gd name="T53" fmla="*/ 113 h 325"/>
                  <a:gd name="T54" fmla="*/ 225 w 408"/>
                  <a:gd name="T55" fmla="*/ 218 h 325"/>
                  <a:gd name="T56" fmla="*/ 235 w 408"/>
                  <a:gd name="T57" fmla="*/ 228 h 325"/>
                  <a:gd name="T58" fmla="*/ 255 w 408"/>
                  <a:gd name="T59" fmla="*/ 228 h 325"/>
                  <a:gd name="T60" fmla="*/ 265 w 408"/>
                  <a:gd name="T61" fmla="*/ 218 h 325"/>
                  <a:gd name="T62" fmla="*/ 265 w 408"/>
                  <a:gd name="T63" fmla="*/ 113 h 325"/>
                  <a:gd name="T64" fmla="*/ 255 w 408"/>
                  <a:gd name="T65" fmla="*/ 103 h 325"/>
                  <a:gd name="T66" fmla="*/ 235 w 408"/>
                  <a:gd name="T67" fmla="*/ 103 h 325"/>
                  <a:gd name="T68" fmla="*/ 318 w 408"/>
                  <a:gd name="T69" fmla="*/ 103 h 325"/>
                  <a:gd name="T70" fmla="*/ 307 w 408"/>
                  <a:gd name="T71" fmla="*/ 113 h 325"/>
                  <a:gd name="T72" fmla="*/ 307 w 408"/>
                  <a:gd name="T73" fmla="*/ 218 h 325"/>
                  <a:gd name="T74" fmla="*/ 318 w 408"/>
                  <a:gd name="T75" fmla="*/ 228 h 325"/>
                  <a:gd name="T76" fmla="*/ 339 w 408"/>
                  <a:gd name="T77" fmla="*/ 228 h 325"/>
                  <a:gd name="T78" fmla="*/ 349 w 408"/>
                  <a:gd name="T79" fmla="*/ 218 h 325"/>
                  <a:gd name="T80" fmla="*/ 349 w 408"/>
                  <a:gd name="T81" fmla="*/ 113 h 325"/>
                  <a:gd name="T82" fmla="*/ 339 w 408"/>
                  <a:gd name="T83" fmla="*/ 103 h 325"/>
                  <a:gd name="T84" fmla="*/ 318 w 408"/>
                  <a:gd name="T85" fmla="*/ 103 h 325"/>
                  <a:gd name="T86" fmla="*/ 31 w 408"/>
                  <a:gd name="T87" fmla="*/ 249 h 325"/>
                  <a:gd name="T88" fmla="*/ 21 w 408"/>
                  <a:gd name="T89" fmla="*/ 260 h 325"/>
                  <a:gd name="T90" fmla="*/ 21 w 408"/>
                  <a:gd name="T91" fmla="*/ 269 h 325"/>
                  <a:gd name="T92" fmla="*/ 31 w 408"/>
                  <a:gd name="T93" fmla="*/ 279 h 325"/>
                  <a:gd name="T94" fmla="*/ 377 w 408"/>
                  <a:gd name="T95" fmla="*/ 279 h 325"/>
                  <a:gd name="T96" fmla="*/ 387 w 408"/>
                  <a:gd name="T97" fmla="*/ 269 h 325"/>
                  <a:gd name="T98" fmla="*/ 387 w 408"/>
                  <a:gd name="T99" fmla="*/ 260 h 325"/>
                  <a:gd name="T100" fmla="*/ 377 w 408"/>
                  <a:gd name="T101" fmla="*/ 249 h 325"/>
                  <a:gd name="T102" fmla="*/ 31 w 408"/>
                  <a:gd name="T103" fmla="*/ 249 h 325"/>
                  <a:gd name="T104" fmla="*/ 10 w 408"/>
                  <a:gd name="T105" fmla="*/ 296 h 325"/>
                  <a:gd name="T106" fmla="*/ 0 w 408"/>
                  <a:gd name="T107" fmla="*/ 306 h 325"/>
                  <a:gd name="T108" fmla="*/ 0 w 408"/>
                  <a:gd name="T109" fmla="*/ 315 h 325"/>
                  <a:gd name="T110" fmla="*/ 10 w 408"/>
                  <a:gd name="T111" fmla="*/ 325 h 325"/>
                  <a:gd name="T112" fmla="*/ 398 w 408"/>
                  <a:gd name="T113" fmla="*/ 325 h 325"/>
                  <a:gd name="T114" fmla="*/ 408 w 408"/>
                  <a:gd name="T115" fmla="*/ 315 h 325"/>
                  <a:gd name="T116" fmla="*/ 408 w 408"/>
                  <a:gd name="T117" fmla="*/ 306 h 325"/>
                  <a:gd name="T118" fmla="*/ 398 w 408"/>
                  <a:gd name="T119" fmla="*/ 296 h 325"/>
                  <a:gd name="T120" fmla="*/ 10 w 408"/>
                  <a:gd name="T121" fmla="*/ 29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25">
                    <a:moveTo>
                      <a:pt x="21" y="83"/>
                    </a:moveTo>
                    <a:cubicBezTo>
                      <a:pt x="16" y="83"/>
                      <a:pt x="15" y="81"/>
                      <a:pt x="20" y="78"/>
                    </a:cubicBezTo>
                    <a:cubicBezTo>
                      <a:pt x="195" y="3"/>
                      <a:pt x="195" y="3"/>
                      <a:pt x="195" y="3"/>
                    </a:cubicBezTo>
                    <a:cubicBezTo>
                      <a:pt x="200" y="0"/>
                      <a:pt x="208" y="0"/>
                      <a:pt x="213" y="3"/>
                    </a:cubicBezTo>
                    <a:cubicBezTo>
                      <a:pt x="387" y="78"/>
                      <a:pt x="387" y="78"/>
                      <a:pt x="387" y="78"/>
                    </a:cubicBezTo>
                    <a:cubicBezTo>
                      <a:pt x="392" y="81"/>
                      <a:pt x="392" y="83"/>
                      <a:pt x="386" y="83"/>
                    </a:cubicBezTo>
                    <a:lnTo>
                      <a:pt x="21" y="83"/>
                    </a:lnTo>
                    <a:close/>
                    <a:moveTo>
                      <a:pt x="69" y="103"/>
                    </a:moveTo>
                    <a:cubicBezTo>
                      <a:pt x="63" y="103"/>
                      <a:pt x="59" y="108"/>
                      <a:pt x="59" y="113"/>
                    </a:cubicBezTo>
                    <a:cubicBezTo>
                      <a:pt x="59" y="218"/>
                      <a:pt x="59" y="218"/>
                      <a:pt x="59" y="218"/>
                    </a:cubicBezTo>
                    <a:cubicBezTo>
                      <a:pt x="59" y="224"/>
                      <a:pt x="63" y="228"/>
                      <a:pt x="69" y="228"/>
                    </a:cubicBezTo>
                    <a:cubicBezTo>
                      <a:pt x="89" y="228"/>
                      <a:pt x="89" y="228"/>
                      <a:pt x="89" y="228"/>
                    </a:cubicBezTo>
                    <a:cubicBezTo>
                      <a:pt x="95" y="228"/>
                      <a:pt x="99" y="224"/>
                      <a:pt x="99" y="218"/>
                    </a:cubicBezTo>
                    <a:cubicBezTo>
                      <a:pt x="99" y="113"/>
                      <a:pt x="99" y="113"/>
                      <a:pt x="99" y="113"/>
                    </a:cubicBezTo>
                    <a:cubicBezTo>
                      <a:pt x="99" y="108"/>
                      <a:pt x="95" y="103"/>
                      <a:pt x="89" y="103"/>
                    </a:cubicBezTo>
                    <a:lnTo>
                      <a:pt x="69" y="103"/>
                    </a:lnTo>
                    <a:close/>
                    <a:moveTo>
                      <a:pt x="152" y="103"/>
                    </a:moveTo>
                    <a:cubicBezTo>
                      <a:pt x="146" y="103"/>
                      <a:pt x="142" y="108"/>
                      <a:pt x="142" y="113"/>
                    </a:cubicBezTo>
                    <a:cubicBezTo>
                      <a:pt x="142" y="218"/>
                      <a:pt x="142" y="218"/>
                      <a:pt x="142" y="218"/>
                    </a:cubicBezTo>
                    <a:cubicBezTo>
                      <a:pt x="142" y="224"/>
                      <a:pt x="146" y="228"/>
                      <a:pt x="152" y="228"/>
                    </a:cubicBezTo>
                    <a:cubicBezTo>
                      <a:pt x="172" y="228"/>
                      <a:pt x="172" y="228"/>
                      <a:pt x="172" y="228"/>
                    </a:cubicBezTo>
                    <a:cubicBezTo>
                      <a:pt x="178" y="228"/>
                      <a:pt x="182" y="224"/>
                      <a:pt x="182" y="218"/>
                    </a:cubicBezTo>
                    <a:cubicBezTo>
                      <a:pt x="182" y="113"/>
                      <a:pt x="182" y="113"/>
                      <a:pt x="182" y="113"/>
                    </a:cubicBezTo>
                    <a:cubicBezTo>
                      <a:pt x="182" y="108"/>
                      <a:pt x="178" y="103"/>
                      <a:pt x="172" y="103"/>
                    </a:cubicBezTo>
                    <a:lnTo>
                      <a:pt x="152" y="103"/>
                    </a:lnTo>
                    <a:close/>
                    <a:moveTo>
                      <a:pt x="235" y="103"/>
                    </a:moveTo>
                    <a:cubicBezTo>
                      <a:pt x="229" y="103"/>
                      <a:pt x="225" y="108"/>
                      <a:pt x="225" y="113"/>
                    </a:cubicBezTo>
                    <a:cubicBezTo>
                      <a:pt x="225" y="218"/>
                      <a:pt x="225" y="218"/>
                      <a:pt x="225" y="218"/>
                    </a:cubicBezTo>
                    <a:cubicBezTo>
                      <a:pt x="225" y="224"/>
                      <a:pt x="229" y="228"/>
                      <a:pt x="235" y="228"/>
                    </a:cubicBezTo>
                    <a:cubicBezTo>
                      <a:pt x="255" y="228"/>
                      <a:pt x="255" y="228"/>
                      <a:pt x="255" y="228"/>
                    </a:cubicBezTo>
                    <a:cubicBezTo>
                      <a:pt x="260" y="228"/>
                      <a:pt x="265" y="224"/>
                      <a:pt x="265" y="218"/>
                    </a:cubicBezTo>
                    <a:cubicBezTo>
                      <a:pt x="265" y="113"/>
                      <a:pt x="265" y="113"/>
                      <a:pt x="265" y="113"/>
                    </a:cubicBezTo>
                    <a:cubicBezTo>
                      <a:pt x="265" y="108"/>
                      <a:pt x="260" y="103"/>
                      <a:pt x="255" y="103"/>
                    </a:cubicBezTo>
                    <a:lnTo>
                      <a:pt x="235" y="103"/>
                    </a:lnTo>
                    <a:close/>
                    <a:moveTo>
                      <a:pt x="318" y="103"/>
                    </a:moveTo>
                    <a:cubicBezTo>
                      <a:pt x="312" y="103"/>
                      <a:pt x="307" y="108"/>
                      <a:pt x="307" y="113"/>
                    </a:cubicBezTo>
                    <a:cubicBezTo>
                      <a:pt x="307" y="218"/>
                      <a:pt x="307" y="218"/>
                      <a:pt x="307" y="218"/>
                    </a:cubicBezTo>
                    <a:cubicBezTo>
                      <a:pt x="307" y="224"/>
                      <a:pt x="312" y="228"/>
                      <a:pt x="318" y="228"/>
                    </a:cubicBezTo>
                    <a:cubicBezTo>
                      <a:pt x="339" y="228"/>
                      <a:pt x="339" y="228"/>
                      <a:pt x="339" y="228"/>
                    </a:cubicBezTo>
                    <a:cubicBezTo>
                      <a:pt x="344" y="228"/>
                      <a:pt x="349" y="224"/>
                      <a:pt x="349" y="218"/>
                    </a:cubicBezTo>
                    <a:cubicBezTo>
                      <a:pt x="349" y="113"/>
                      <a:pt x="349" y="113"/>
                      <a:pt x="349" y="113"/>
                    </a:cubicBezTo>
                    <a:cubicBezTo>
                      <a:pt x="349" y="108"/>
                      <a:pt x="344" y="103"/>
                      <a:pt x="339" y="103"/>
                    </a:cubicBezTo>
                    <a:lnTo>
                      <a:pt x="318" y="103"/>
                    </a:lnTo>
                    <a:close/>
                    <a:moveTo>
                      <a:pt x="31" y="249"/>
                    </a:moveTo>
                    <a:cubicBezTo>
                      <a:pt x="25" y="249"/>
                      <a:pt x="21" y="254"/>
                      <a:pt x="21" y="260"/>
                    </a:cubicBezTo>
                    <a:cubicBezTo>
                      <a:pt x="21" y="269"/>
                      <a:pt x="21" y="269"/>
                      <a:pt x="21" y="269"/>
                    </a:cubicBezTo>
                    <a:cubicBezTo>
                      <a:pt x="21" y="275"/>
                      <a:pt x="25" y="279"/>
                      <a:pt x="31" y="279"/>
                    </a:cubicBezTo>
                    <a:cubicBezTo>
                      <a:pt x="377" y="279"/>
                      <a:pt x="377" y="279"/>
                      <a:pt x="377" y="279"/>
                    </a:cubicBezTo>
                    <a:cubicBezTo>
                      <a:pt x="382" y="279"/>
                      <a:pt x="387" y="275"/>
                      <a:pt x="387" y="269"/>
                    </a:cubicBezTo>
                    <a:cubicBezTo>
                      <a:pt x="387" y="260"/>
                      <a:pt x="387" y="260"/>
                      <a:pt x="387" y="260"/>
                    </a:cubicBezTo>
                    <a:cubicBezTo>
                      <a:pt x="387" y="254"/>
                      <a:pt x="382" y="249"/>
                      <a:pt x="377" y="249"/>
                    </a:cubicBezTo>
                    <a:lnTo>
                      <a:pt x="31" y="249"/>
                    </a:lnTo>
                    <a:close/>
                    <a:moveTo>
                      <a:pt x="10" y="296"/>
                    </a:moveTo>
                    <a:cubicBezTo>
                      <a:pt x="4" y="296"/>
                      <a:pt x="0" y="300"/>
                      <a:pt x="0" y="306"/>
                    </a:cubicBezTo>
                    <a:cubicBezTo>
                      <a:pt x="0" y="315"/>
                      <a:pt x="0" y="315"/>
                      <a:pt x="0" y="315"/>
                    </a:cubicBezTo>
                    <a:cubicBezTo>
                      <a:pt x="0" y="321"/>
                      <a:pt x="4" y="325"/>
                      <a:pt x="10" y="325"/>
                    </a:cubicBezTo>
                    <a:cubicBezTo>
                      <a:pt x="398" y="325"/>
                      <a:pt x="398" y="325"/>
                      <a:pt x="398" y="325"/>
                    </a:cubicBezTo>
                    <a:cubicBezTo>
                      <a:pt x="404" y="325"/>
                      <a:pt x="408" y="321"/>
                      <a:pt x="408" y="315"/>
                    </a:cubicBezTo>
                    <a:cubicBezTo>
                      <a:pt x="408" y="306"/>
                      <a:pt x="408" y="306"/>
                      <a:pt x="408" y="306"/>
                    </a:cubicBezTo>
                    <a:cubicBezTo>
                      <a:pt x="408" y="300"/>
                      <a:pt x="404" y="296"/>
                      <a:pt x="398" y="296"/>
                    </a:cubicBezTo>
                    <a:lnTo>
                      <a:pt x="10" y="2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5" name="Freeform 5">
              <a:extLst>
                <a:ext uri="{FF2B5EF4-FFF2-40B4-BE49-F238E27FC236}">
                  <a16:creationId xmlns:a16="http://schemas.microsoft.com/office/drawing/2014/main" id="{6641558E-99CF-3E4B-BBFD-8FB57371DF3E}"/>
                </a:ext>
              </a:extLst>
            </p:cNvPr>
            <p:cNvSpPr>
              <a:spLocks noChangeAspect="1" noEditPoints="1"/>
            </p:cNvSpPr>
            <p:nvPr/>
          </p:nvSpPr>
          <p:spPr bwMode="auto">
            <a:xfrm>
              <a:off x="8116783" y="2190408"/>
              <a:ext cx="656459" cy="420497"/>
            </a:xfrm>
            <a:custGeom>
              <a:avLst/>
              <a:gdLst>
                <a:gd name="T0" fmla="*/ 250 w 275"/>
                <a:gd name="T1" fmla="*/ 80 h 175"/>
                <a:gd name="T2" fmla="*/ 148 w 275"/>
                <a:gd name="T3" fmla="*/ 130 h 175"/>
                <a:gd name="T4" fmla="*/ 127 w 275"/>
                <a:gd name="T5" fmla="*/ 130 h 175"/>
                <a:gd name="T6" fmla="*/ 6 w 275"/>
                <a:gd name="T7" fmla="*/ 71 h 175"/>
                <a:gd name="T8" fmla="*/ 6 w 275"/>
                <a:gd name="T9" fmla="*/ 61 h 175"/>
                <a:gd name="T10" fmla="*/ 127 w 275"/>
                <a:gd name="T11" fmla="*/ 3 h 175"/>
                <a:gd name="T12" fmla="*/ 148 w 275"/>
                <a:gd name="T13" fmla="*/ 3 h 175"/>
                <a:gd name="T14" fmla="*/ 269 w 275"/>
                <a:gd name="T15" fmla="*/ 61 h 175"/>
                <a:gd name="T16" fmla="*/ 269 w 275"/>
                <a:gd name="T17" fmla="*/ 71 h 175"/>
                <a:gd name="T18" fmla="*/ 60 w 275"/>
                <a:gd name="T19" fmla="*/ 98 h 175"/>
                <a:gd name="T20" fmla="*/ 60 w 275"/>
                <a:gd name="T21" fmla="*/ 148 h 175"/>
                <a:gd name="T22" fmla="*/ 137 w 275"/>
                <a:gd name="T23" fmla="*/ 175 h 175"/>
                <a:gd name="T24" fmla="*/ 215 w 275"/>
                <a:gd name="T25" fmla="*/ 148 h 175"/>
                <a:gd name="T26" fmla="*/ 215 w 275"/>
                <a:gd name="T27" fmla="*/ 122 h 175"/>
                <a:gd name="T28" fmla="*/ 250 w 275"/>
                <a:gd name="T29" fmla="*/ 117 h 175"/>
                <a:gd name="T30" fmla="*/ 250 w 275"/>
                <a:gd name="T31" fmla="*/ 80 h 175"/>
                <a:gd name="T32" fmla="*/ 137 w 275"/>
                <a:gd name="T33" fmla="*/ 66 h 175"/>
                <a:gd name="T34" fmla="*/ 250 w 275"/>
                <a:gd name="T35" fmla="*/ 117 h 175"/>
                <a:gd name="T36" fmla="*/ 245 w 275"/>
                <a:gd name="T37" fmla="*/ 123 h 175"/>
                <a:gd name="T38" fmla="*/ 250 w 275"/>
                <a:gd name="T39" fmla="*/ 128 h 175"/>
                <a:gd name="T40" fmla="*/ 256 w 275"/>
                <a:gd name="T41" fmla="*/ 123 h 175"/>
                <a:gd name="T42" fmla="*/ 250 w 275"/>
                <a:gd name="T43" fmla="*/ 117 h 175"/>
                <a:gd name="T44" fmla="*/ 236 w 275"/>
                <a:gd name="T45" fmla="*/ 171 h 175"/>
                <a:gd name="T46" fmla="*/ 246 w 275"/>
                <a:gd name="T47" fmla="*/ 126 h 175"/>
                <a:gd name="T48" fmla="*/ 255 w 275"/>
                <a:gd name="T49" fmla="*/ 126 h 175"/>
                <a:gd name="T50" fmla="*/ 264 w 275"/>
                <a:gd name="T51" fmla="*/ 171 h 175"/>
                <a:gd name="T52" fmla="*/ 250 w 275"/>
                <a:gd name="T53" fmla="*/ 128 h 175"/>
                <a:gd name="T54" fmla="*/ 250 w 275"/>
                <a:gd name="T5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75">
                  <a:moveTo>
                    <a:pt x="250" y="80"/>
                  </a:moveTo>
                  <a:cubicBezTo>
                    <a:pt x="148" y="130"/>
                    <a:pt x="148" y="130"/>
                    <a:pt x="148" y="130"/>
                  </a:cubicBezTo>
                  <a:cubicBezTo>
                    <a:pt x="142" y="133"/>
                    <a:pt x="133" y="133"/>
                    <a:pt x="127" y="130"/>
                  </a:cubicBezTo>
                  <a:cubicBezTo>
                    <a:pt x="6" y="71"/>
                    <a:pt x="6" y="71"/>
                    <a:pt x="6" y="71"/>
                  </a:cubicBezTo>
                  <a:cubicBezTo>
                    <a:pt x="0" y="69"/>
                    <a:pt x="0" y="64"/>
                    <a:pt x="6" y="61"/>
                  </a:cubicBezTo>
                  <a:cubicBezTo>
                    <a:pt x="127" y="3"/>
                    <a:pt x="127" y="3"/>
                    <a:pt x="127" y="3"/>
                  </a:cubicBezTo>
                  <a:cubicBezTo>
                    <a:pt x="133" y="0"/>
                    <a:pt x="142" y="0"/>
                    <a:pt x="148" y="3"/>
                  </a:cubicBezTo>
                  <a:cubicBezTo>
                    <a:pt x="269" y="61"/>
                    <a:pt x="269" y="61"/>
                    <a:pt x="269" y="61"/>
                  </a:cubicBezTo>
                  <a:cubicBezTo>
                    <a:pt x="275" y="64"/>
                    <a:pt x="275" y="69"/>
                    <a:pt x="269" y="71"/>
                  </a:cubicBezTo>
                  <a:moveTo>
                    <a:pt x="60" y="98"/>
                  </a:moveTo>
                  <a:cubicBezTo>
                    <a:pt x="60" y="148"/>
                    <a:pt x="60" y="148"/>
                    <a:pt x="60" y="148"/>
                  </a:cubicBezTo>
                  <a:cubicBezTo>
                    <a:pt x="60" y="163"/>
                    <a:pt x="94" y="175"/>
                    <a:pt x="137" y="175"/>
                  </a:cubicBezTo>
                  <a:cubicBezTo>
                    <a:pt x="180" y="175"/>
                    <a:pt x="215" y="163"/>
                    <a:pt x="215" y="148"/>
                  </a:cubicBezTo>
                  <a:cubicBezTo>
                    <a:pt x="215" y="122"/>
                    <a:pt x="215" y="122"/>
                    <a:pt x="215" y="122"/>
                  </a:cubicBezTo>
                  <a:moveTo>
                    <a:pt x="250" y="117"/>
                  </a:moveTo>
                  <a:cubicBezTo>
                    <a:pt x="250" y="80"/>
                    <a:pt x="250" y="80"/>
                    <a:pt x="250" y="80"/>
                  </a:cubicBezTo>
                  <a:cubicBezTo>
                    <a:pt x="137" y="66"/>
                    <a:pt x="137" y="66"/>
                    <a:pt x="137" y="66"/>
                  </a:cubicBezTo>
                  <a:moveTo>
                    <a:pt x="250" y="117"/>
                  </a:moveTo>
                  <a:cubicBezTo>
                    <a:pt x="247" y="117"/>
                    <a:pt x="245" y="120"/>
                    <a:pt x="245" y="123"/>
                  </a:cubicBezTo>
                  <a:cubicBezTo>
                    <a:pt x="245" y="126"/>
                    <a:pt x="247" y="128"/>
                    <a:pt x="250" y="128"/>
                  </a:cubicBezTo>
                  <a:cubicBezTo>
                    <a:pt x="254" y="128"/>
                    <a:pt x="256" y="126"/>
                    <a:pt x="256" y="123"/>
                  </a:cubicBezTo>
                  <a:cubicBezTo>
                    <a:pt x="256" y="120"/>
                    <a:pt x="254" y="117"/>
                    <a:pt x="250" y="117"/>
                  </a:cubicBezTo>
                  <a:close/>
                  <a:moveTo>
                    <a:pt x="236" y="171"/>
                  </a:moveTo>
                  <a:cubicBezTo>
                    <a:pt x="246" y="126"/>
                    <a:pt x="246" y="126"/>
                    <a:pt x="246" y="126"/>
                  </a:cubicBezTo>
                  <a:moveTo>
                    <a:pt x="255" y="126"/>
                  </a:moveTo>
                  <a:cubicBezTo>
                    <a:pt x="264" y="171"/>
                    <a:pt x="264" y="171"/>
                    <a:pt x="264" y="171"/>
                  </a:cubicBezTo>
                  <a:moveTo>
                    <a:pt x="250" y="128"/>
                  </a:moveTo>
                  <a:cubicBezTo>
                    <a:pt x="250" y="175"/>
                    <a:pt x="250" y="175"/>
                    <a:pt x="250" y="175"/>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
              <a:extLst>
                <a:ext uri="{FF2B5EF4-FFF2-40B4-BE49-F238E27FC236}">
                  <a16:creationId xmlns:a16="http://schemas.microsoft.com/office/drawing/2014/main" id="{31C4BD09-DAD3-5040-9E91-F059E6DFA661}"/>
                </a:ext>
              </a:extLst>
            </p:cNvPr>
            <p:cNvSpPr>
              <a:spLocks noChangeAspect="1" noEditPoints="1"/>
            </p:cNvSpPr>
            <p:nvPr/>
          </p:nvSpPr>
          <p:spPr bwMode="auto">
            <a:xfrm>
              <a:off x="9750948" y="4253873"/>
              <a:ext cx="596681" cy="571016"/>
            </a:xfrm>
            <a:custGeom>
              <a:avLst/>
              <a:gdLst>
                <a:gd name="T0" fmla="*/ 37 w 276"/>
                <a:gd name="T1" fmla="*/ 221 h 264"/>
                <a:gd name="T2" fmla="*/ 56 w 276"/>
                <a:gd name="T3" fmla="*/ 224 h 264"/>
                <a:gd name="T4" fmla="*/ 136 w 276"/>
                <a:gd name="T5" fmla="*/ 257 h 264"/>
                <a:gd name="T6" fmla="*/ 219 w 276"/>
                <a:gd name="T7" fmla="*/ 251 h 264"/>
                <a:gd name="T8" fmla="*/ 270 w 276"/>
                <a:gd name="T9" fmla="*/ 216 h 264"/>
                <a:gd name="T10" fmla="*/ 273 w 276"/>
                <a:gd name="T11" fmla="*/ 199 h 264"/>
                <a:gd name="T12" fmla="*/ 251 w 276"/>
                <a:gd name="T13" fmla="*/ 200 h 264"/>
                <a:gd name="T14" fmla="*/ 190 w 276"/>
                <a:gd name="T15" fmla="*/ 221 h 264"/>
                <a:gd name="T16" fmla="*/ 142 w 276"/>
                <a:gd name="T17" fmla="*/ 201 h 264"/>
                <a:gd name="T18" fmla="*/ 188 w 276"/>
                <a:gd name="T19" fmla="*/ 201 h 264"/>
                <a:gd name="T20" fmla="*/ 221 w 276"/>
                <a:gd name="T21" fmla="*/ 184 h 264"/>
                <a:gd name="T22" fmla="*/ 149 w 276"/>
                <a:gd name="T23" fmla="*/ 167 h 264"/>
                <a:gd name="T24" fmla="*/ 99 w 276"/>
                <a:gd name="T25" fmla="*/ 149 h 264"/>
                <a:gd name="T26" fmla="*/ 37 w 276"/>
                <a:gd name="T27" fmla="*/ 159 h 264"/>
                <a:gd name="T28" fmla="*/ 37 w 276"/>
                <a:gd name="T29" fmla="*/ 221 h 264"/>
                <a:gd name="T30" fmla="*/ 26 w 276"/>
                <a:gd name="T31" fmla="*/ 147 h 264"/>
                <a:gd name="T32" fmla="*/ 0 w 276"/>
                <a:gd name="T33" fmla="*/ 147 h 264"/>
                <a:gd name="T34" fmla="*/ 0 w 276"/>
                <a:gd name="T35" fmla="*/ 230 h 264"/>
                <a:gd name="T36" fmla="*/ 26 w 276"/>
                <a:gd name="T37" fmla="*/ 230 h 264"/>
                <a:gd name="T38" fmla="*/ 208 w 276"/>
                <a:gd name="T39" fmla="*/ 16 h 264"/>
                <a:gd name="T40" fmla="*/ 162 w 276"/>
                <a:gd name="T41" fmla="*/ 31 h 264"/>
                <a:gd name="T42" fmla="*/ 115 w 276"/>
                <a:gd name="T43" fmla="*/ 16 h 264"/>
                <a:gd name="T44" fmla="*/ 96 w 276"/>
                <a:gd name="T45" fmla="*/ 62 h 264"/>
                <a:gd name="T46" fmla="*/ 162 w 276"/>
                <a:gd name="T47" fmla="*/ 136 h 264"/>
                <a:gd name="T48" fmla="*/ 227 w 276"/>
                <a:gd name="T49" fmla="*/ 62 h 264"/>
                <a:gd name="T50" fmla="*/ 222 w 276"/>
                <a:gd name="T51" fmla="*/ 30 h 264"/>
                <a:gd name="T52" fmla="*/ 149 w 276"/>
                <a:gd name="T53" fmla="*/ 97 h 264"/>
                <a:gd name="T54" fmla="*/ 123 w 276"/>
                <a:gd name="T55" fmla="*/ 6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264">
                  <a:moveTo>
                    <a:pt x="37" y="221"/>
                  </a:moveTo>
                  <a:cubicBezTo>
                    <a:pt x="37" y="221"/>
                    <a:pt x="49" y="222"/>
                    <a:pt x="56" y="224"/>
                  </a:cubicBezTo>
                  <a:cubicBezTo>
                    <a:pt x="68" y="228"/>
                    <a:pt x="120" y="250"/>
                    <a:pt x="136" y="257"/>
                  </a:cubicBezTo>
                  <a:cubicBezTo>
                    <a:pt x="155" y="264"/>
                    <a:pt x="210" y="256"/>
                    <a:pt x="219" y="251"/>
                  </a:cubicBezTo>
                  <a:cubicBezTo>
                    <a:pt x="231" y="245"/>
                    <a:pt x="263" y="223"/>
                    <a:pt x="270" y="216"/>
                  </a:cubicBezTo>
                  <a:cubicBezTo>
                    <a:pt x="276" y="210"/>
                    <a:pt x="276" y="202"/>
                    <a:pt x="273" y="199"/>
                  </a:cubicBezTo>
                  <a:cubicBezTo>
                    <a:pt x="269" y="195"/>
                    <a:pt x="259" y="194"/>
                    <a:pt x="251" y="200"/>
                  </a:cubicBezTo>
                  <a:cubicBezTo>
                    <a:pt x="239" y="209"/>
                    <a:pt x="213" y="222"/>
                    <a:pt x="190" y="221"/>
                  </a:cubicBezTo>
                  <a:cubicBezTo>
                    <a:pt x="169" y="220"/>
                    <a:pt x="142" y="201"/>
                    <a:pt x="142" y="201"/>
                  </a:cubicBezTo>
                  <a:cubicBezTo>
                    <a:pt x="145" y="199"/>
                    <a:pt x="172" y="197"/>
                    <a:pt x="188" y="201"/>
                  </a:cubicBezTo>
                  <a:cubicBezTo>
                    <a:pt x="208" y="205"/>
                    <a:pt x="224" y="195"/>
                    <a:pt x="221" y="184"/>
                  </a:cubicBezTo>
                  <a:cubicBezTo>
                    <a:pt x="218" y="170"/>
                    <a:pt x="170" y="175"/>
                    <a:pt x="149" y="167"/>
                  </a:cubicBezTo>
                  <a:cubicBezTo>
                    <a:pt x="130" y="160"/>
                    <a:pt x="125" y="156"/>
                    <a:pt x="99" y="149"/>
                  </a:cubicBezTo>
                  <a:cubicBezTo>
                    <a:pt x="72" y="142"/>
                    <a:pt x="37" y="159"/>
                    <a:pt x="37" y="159"/>
                  </a:cubicBezTo>
                  <a:lnTo>
                    <a:pt x="37" y="221"/>
                  </a:lnTo>
                  <a:close/>
                  <a:moveTo>
                    <a:pt x="26" y="147"/>
                  </a:moveTo>
                  <a:cubicBezTo>
                    <a:pt x="0" y="147"/>
                    <a:pt x="0" y="147"/>
                    <a:pt x="0" y="147"/>
                  </a:cubicBezTo>
                  <a:cubicBezTo>
                    <a:pt x="0" y="230"/>
                    <a:pt x="0" y="230"/>
                    <a:pt x="0" y="230"/>
                  </a:cubicBezTo>
                  <a:cubicBezTo>
                    <a:pt x="26" y="230"/>
                    <a:pt x="26" y="230"/>
                    <a:pt x="26" y="230"/>
                  </a:cubicBezTo>
                  <a:moveTo>
                    <a:pt x="208" y="16"/>
                  </a:moveTo>
                  <a:cubicBezTo>
                    <a:pt x="179" y="0"/>
                    <a:pt x="162" y="31"/>
                    <a:pt x="162" y="31"/>
                  </a:cubicBezTo>
                  <a:cubicBezTo>
                    <a:pt x="162" y="31"/>
                    <a:pt x="146" y="1"/>
                    <a:pt x="115" y="16"/>
                  </a:cubicBezTo>
                  <a:cubicBezTo>
                    <a:pt x="100" y="23"/>
                    <a:pt x="93" y="44"/>
                    <a:pt x="96" y="62"/>
                  </a:cubicBezTo>
                  <a:cubicBezTo>
                    <a:pt x="103" y="100"/>
                    <a:pt x="162" y="136"/>
                    <a:pt x="162" y="136"/>
                  </a:cubicBezTo>
                  <a:cubicBezTo>
                    <a:pt x="162" y="136"/>
                    <a:pt x="219" y="98"/>
                    <a:pt x="227" y="62"/>
                  </a:cubicBezTo>
                  <a:cubicBezTo>
                    <a:pt x="230" y="51"/>
                    <a:pt x="228" y="39"/>
                    <a:pt x="222" y="30"/>
                  </a:cubicBezTo>
                  <a:moveTo>
                    <a:pt x="149" y="97"/>
                  </a:moveTo>
                  <a:cubicBezTo>
                    <a:pt x="139" y="88"/>
                    <a:pt x="129" y="77"/>
                    <a:pt x="123" y="65"/>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4">
              <a:extLst>
                <a:ext uri="{FF2B5EF4-FFF2-40B4-BE49-F238E27FC236}">
                  <a16:creationId xmlns:a16="http://schemas.microsoft.com/office/drawing/2014/main" id="{5BB6AB76-CA7D-0146-96D0-573D3A8EE422}"/>
                </a:ext>
              </a:extLst>
            </p:cNvPr>
            <p:cNvSpPr>
              <a:spLocks noChangeAspect="1" noEditPoints="1"/>
            </p:cNvSpPr>
            <p:nvPr/>
          </p:nvSpPr>
          <p:spPr bwMode="auto">
            <a:xfrm>
              <a:off x="8658270" y="4726275"/>
              <a:ext cx="726734" cy="542584"/>
            </a:xfrm>
            <a:custGeom>
              <a:avLst/>
              <a:gdLst>
                <a:gd name="T0" fmla="*/ 107 w 312"/>
                <a:gd name="T1" fmla="*/ 226 h 233"/>
                <a:gd name="T2" fmla="*/ 98 w 312"/>
                <a:gd name="T3" fmla="*/ 233 h 233"/>
                <a:gd name="T4" fmla="*/ 94 w 312"/>
                <a:gd name="T5" fmla="*/ 233 h 233"/>
                <a:gd name="T6" fmla="*/ 86 w 312"/>
                <a:gd name="T7" fmla="*/ 226 h 233"/>
                <a:gd name="T8" fmla="*/ 79 w 312"/>
                <a:gd name="T9" fmla="*/ 143 h 233"/>
                <a:gd name="T10" fmla="*/ 71 w 312"/>
                <a:gd name="T11" fmla="*/ 128 h 233"/>
                <a:gd name="T12" fmla="*/ 65 w 312"/>
                <a:gd name="T13" fmla="*/ 72 h 233"/>
                <a:gd name="T14" fmla="*/ 83 w 312"/>
                <a:gd name="T15" fmla="*/ 52 h 233"/>
                <a:gd name="T16" fmla="*/ 98 w 312"/>
                <a:gd name="T17" fmla="*/ 52 h 233"/>
                <a:gd name="T18" fmla="*/ 103 w 312"/>
                <a:gd name="T19" fmla="*/ 96 h 233"/>
                <a:gd name="T20" fmla="*/ 107 w 312"/>
                <a:gd name="T21" fmla="*/ 100 h 233"/>
                <a:gd name="T22" fmla="*/ 110 w 312"/>
                <a:gd name="T23" fmla="*/ 96 h 233"/>
                <a:gd name="T24" fmla="*/ 114 w 312"/>
                <a:gd name="T25" fmla="*/ 52 h 233"/>
                <a:gd name="T26" fmla="*/ 131 w 312"/>
                <a:gd name="T27" fmla="*/ 52 h 233"/>
                <a:gd name="T28" fmla="*/ 107 w 312"/>
                <a:gd name="T29" fmla="*/ 226 h 233"/>
                <a:gd name="T30" fmla="*/ 116 w 312"/>
                <a:gd name="T31" fmla="*/ 233 h 233"/>
                <a:gd name="T32" fmla="*/ 120 w 312"/>
                <a:gd name="T33" fmla="*/ 233 h 233"/>
                <a:gd name="T34" fmla="*/ 128 w 312"/>
                <a:gd name="T35" fmla="*/ 226 h 233"/>
                <a:gd name="T36" fmla="*/ 136 w 312"/>
                <a:gd name="T37" fmla="*/ 142 h 233"/>
                <a:gd name="T38" fmla="*/ 143 w 312"/>
                <a:gd name="T39" fmla="*/ 128 h 233"/>
                <a:gd name="T40" fmla="*/ 148 w 312"/>
                <a:gd name="T41" fmla="*/ 72 h 233"/>
                <a:gd name="T42" fmla="*/ 131 w 312"/>
                <a:gd name="T43" fmla="*/ 52 h 233"/>
                <a:gd name="T44" fmla="*/ 87 w 312"/>
                <a:gd name="T45" fmla="*/ 19 h 233"/>
                <a:gd name="T46" fmla="*/ 105 w 312"/>
                <a:gd name="T47" fmla="*/ 38 h 233"/>
                <a:gd name="T48" fmla="*/ 124 w 312"/>
                <a:gd name="T49" fmla="*/ 19 h 233"/>
                <a:gd name="T50" fmla="*/ 105 w 312"/>
                <a:gd name="T51" fmla="*/ 0 h 233"/>
                <a:gd name="T52" fmla="*/ 87 w 312"/>
                <a:gd name="T53" fmla="*/ 19 h 233"/>
                <a:gd name="T54" fmla="*/ 107 w 312"/>
                <a:gd name="T55" fmla="*/ 226 h 233"/>
                <a:gd name="T56" fmla="*/ 107 w 312"/>
                <a:gd name="T57" fmla="*/ 147 h 233"/>
                <a:gd name="T58" fmla="*/ 23 w 312"/>
                <a:gd name="T59" fmla="*/ 136 h 233"/>
                <a:gd name="T60" fmla="*/ 0 w 312"/>
                <a:gd name="T61" fmla="*/ 158 h 233"/>
                <a:gd name="T62" fmla="*/ 23 w 312"/>
                <a:gd name="T63" fmla="*/ 181 h 233"/>
                <a:gd name="T64" fmla="*/ 46 w 312"/>
                <a:gd name="T65" fmla="*/ 158 h 233"/>
                <a:gd name="T66" fmla="*/ 23 w 312"/>
                <a:gd name="T67" fmla="*/ 136 h 233"/>
                <a:gd name="T68" fmla="*/ 202 w 312"/>
                <a:gd name="T69" fmla="*/ 63 h 233"/>
                <a:gd name="T70" fmla="*/ 179 w 312"/>
                <a:gd name="T71" fmla="*/ 86 h 233"/>
                <a:gd name="T72" fmla="*/ 202 w 312"/>
                <a:gd name="T73" fmla="*/ 109 h 233"/>
                <a:gd name="T74" fmla="*/ 225 w 312"/>
                <a:gd name="T75" fmla="*/ 86 h 233"/>
                <a:gd name="T76" fmla="*/ 202 w 312"/>
                <a:gd name="T77" fmla="*/ 63 h 233"/>
                <a:gd name="T78" fmla="*/ 252 w 312"/>
                <a:gd name="T79" fmla="*/ 132 h 233"/>
                <a:gd name="T80" fmla="*/ 229 w 312"/>
                <a:gd name="T81" fmla="*/ 155 h 233"/>
                <a:gd name="T82" fmla="*/ 252 w 312"/>
                <a:gd name="T83" fmla="*/ 178 h 233"/>
                <a:gd name="T84" fmla="*/ 275 w 312"/>
                <a:gd name="T85" fmla="*/ 155 h 233"/>
                <a:gd name="T86" fmla="*/ 252 w 312"/>
                <a:gd name="T87" fmla="*/ 132 h 233"/>
                <a:gd name="T88" fmla="*/ 306 w 312"/>
                <a:gd name="T89" fmla="*/ 94 h 233"/>
                <a:gd name="T90" fmla="*/ 265 w 312"/>
                <a:gd name="T91" fmla="*/ 136 h 233"/>
                <a:gd name="T92" fmla="*/ 312 w 312"/>
                <a:gd name="T93" fmla="*/ 123 h 233"/>
                <a:gd name="T94" fmla="*/ 312 w 312"/>
                <a:gd name="T95" fmla="*/ 89 h 233"/>
                <a:gd name="T96" fmla="*/ 278 w 312"/>
                <a:gd name="T97" fmla="*/ 89 h 233"/>
                <a:gd name="T98" fmla="*/ 161 w 312"/>
                <a:gd name="T99" fmla="*/ 104 h 233"/>
                <a:gd name="T100" fmla="*/ 181 w 312"/>
                <a:gd name="T101" fmla="*/ 96 h 233"/>
                <a:gd name="T102" fmla="*/ 60 w 312"/>
                <a:gd name="T103" fmla="*/ 145 h 233"/>
                <a:gd name="T104" fmla="*/ 48 w 312"/>
                <a:gd name="T105" fmla="*/ 150 h 233"/>
                <a:gd name="T106" fmla="*/ 218 w 312"/>
                <a:gd name="T107" fmla="*/ 102 h 233"/>
                <a:gd name="T108" fmla="*/ 242 w 312"/>
                <a:gd name="T109" fmla="*/ 1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33">
                  <a:moveTo>
                    <a:pt x="107" y="226"/>
                  </a:moveTo>
                  <a:cubicBezTo>
                    <a:pt x="107" y="230"/>
                    <a:pt x="102" y="233"/>
                    <a:pt x="98" y="233"/>
                  </a:cubicBezTo>
                  <a:cubicBezTo>
                    <a:pt x="98" y="233"/>
                    <a:pt x="97" y="233"/>
                    <a:pt x="94" y="233"/>
                  </a:cubicBezTo>
                  <a:cubicBezTo>
                    <a:pt x="90" y="233"/>
                    <a:pt x="87" y="230"/>
                    <a:pt x="86" y="226"/>
                  </a:cubicBezTo>
                  <a:cubicBezTo>
                    <a:pt x="86" y="226"/>
                    <a:pt x="86" y="226"/>
                    <a:pt x="79" y="143"/>
                  </a:cubicBezTo>
                  <a:cubicBezTo>
                    <a:pt x="74" y="140"/>
                    <a:pt x="71" y="134"/>
                    <a:pt x="71" y="128"/>
                  </a:cubicBezTo>
                  <a:cubicBezTo>
                    <a:pt x="71" y="128"/>
                    <a:pt x="71" y="128"/>
                    <a:pt x="65" y="72"/>
                  </a:cubicBezTo>
                  <a:cubicBezTo>
                    <a:pt x="64" y="61"/>
                    <a:pt x="72" y="52"/>
                    <a:pt x="83" y="52"/>
                  </a:cubicBezTo>
                  <a:cubicBezTo>
                    <a:pt x="83" y="52"/>
                    <a:pt x="83" y="52"/>
                    <a:pt x="98" y="52"/>
                  </a:cubicBezTo>
                  <a:cubicBezTo>
                    <a:pt x="98" y="52"/>
                    <a:pt x="98" y="52"/>
                    <a:pt x="103" y="96"/>
                  </a:cubicBezTo>
                  <a:cubicBezTo>
                    <a:pt x="103" y="96"/>
                    <a:pt x="103" y="96"/>
                    <a:pt x="107" y="100"/>
                  </a:cubicBezTo>
                  <a:cubicBezTo>
                    <a:pt x="107" y="100"/>
                    <a:pt x="107" y="100"/>
                    <a:pt x="110" y="96"/>
                  </a:cubicBezTo>
                  <a:cubicBezTo>
                    <a:pt x="110" y="96"/>
                    <a:pt x="110" y="96"/>
                    <a:pt x="114" y="52"/>
                  </a:cubicBezTo>
                  <a:cubicBezTo>
                    <a:pt x="114" y="52"/>
                    <a:pt x="114" y="52"/>
                    <a:pt x="131" y="52"/>
                  </a:cubicBezTo>
                  <a:moveTo>
                    <a:pt x="107" y="226"/>
                  </a:moveTo>
                  <a:cubicBezTo>
                    <a:pt x="107" y="230"/>
                    <a:pt x="112" y="233"/>
                    <a:pt x="116" y="233"/>
                  </a:cubicBezTo>
                  <a:cubicBezTo>
                    <a:pt x="119" y="233"/>
                    <a:pt x="120" y="233"/>
                    <a:pt x="120" y="233"/>
                  </a:cubicBezTo>
                  <a:cubicBezTo>
                    <a:pt x="124" y="233"/>
                    <a:pt x="128" y="230"/>
                    <a:pt x="128" y="226"/>
                  </a:cubicBezTo>
                  <a:cubicBezTo>
                    <a:pt x="136" y="142"/>
                    <a:pt x="136" y="142"/>
                    <a:pt x="136" y="142"/>
                  </a:cubicBezTo>
                  <a:cubicBezTo>
                    <a:pt x="140" y="138"/>
                    <a:pt x="142" y="134"/>
                    <a:pt x="143" y="128"/>
                  </a:cubicBezTo>
                  <a:cubicBezTo>
                    <a:pt x="148" y="72"/>
                    <a:pt x="148" y="72"/>
                    <a:pt x="148" y="72"/>
                  </a:cubicBezTo>
                  <a:cubicBezTo>
                    <a:pt x="149" y="61"/>
                    <a:pt x="141" y="52"/>
                    <a:pt x="131" y="52"/>
                  </a:cubicBezTo>
                  <a:moveTo>
                    <a:pt x="87" y="19"/>
                  </a:moveTo>
                  <a:cubicBezTo>
                    <a:pt x="87" y="30"/>
                    <a:pt x="95" y="38"/>
                    <a:pt x="105" y="38"/>
                  </a:cubicBezTo>
                  <a:cubicBezTo>
                    <a:pt x="116" y="38"/>
                    <a:pt x="124" y="30"/>
                    <a:pt x="124" y="19"/>
                  </a:cubicBezTo>
                  <a:cubicBezTo>
                    <a:pt x="124" y="9"/>
                    <a:pt x="116" y="0"/>
                    <a:pt x="105" y="0"/>
                  </a:cubicBezTo>
                  <a:cubicBezTo>
                    <a:pt x="95" y="0"/>
                    <a:pt x="87" y="9"/>
                    <a:pt x="87" y="19"/>
                  </a:cubicBezTo>
                  <a:moveTo>
                    <a:pt x="107" y="226"/>
                  </a:moveTo>
                  <a:cubicBezTo>
                    <a:pt x="107" y="147"/>
                    <a:pt x="107" y="147"/>
                    <a:pt x="107" y="147"/>
                  </a:cubicBezTo>
                  <a:moveTo>
                    <a:pt x="23" y="136"/>
                  </a:moveTo>
                  <a:cubicBezTo>
                    <a:pt x="11" y="136"/>
                    <a:pt x="0" y="146"/>
                    <a:pt x="0" y="158"/>
                  </a:cubicBezTo>
                  <a:cubicBezTo>
                    <a:pt x="0" y="171"/>
                    <a:pt x="11" y="181"/>
                    <a:pt x="23" y="181"/>
                  </a:cubicBezTo>
                  <a:cubicBezTo>
                    <a:pt x="36" y="181"/>
                    <a:pt x="46" y="171"/>
                    <a:pt x="46" y="158"/>
                  </a:cubicBezTo>
                  <a:cubicBezTo>
                    <a:pt x="46" y="146"/>
                    <a:pt x="36" y="136"/>
                    <a:pt x="23" y="136"/>
                  </a:cubicBezTo>
                  <a:close/>
                  <a:moveTo>
                    <a:pt x="202" y="63"/>
                  </a:moveTo>
                  <a:cubicBezTo>
                    <a:pt x="189" y="63"/>
                    <a:pt x="179" y="73"/>
                    <a:pt x="179" y="86"/>
                  </a:cubicBezTo>
                  <a:cubicBezTo>
                    <a:pt x="179" y="98"/>
                    <a:pt x="189" y="109"/>
                    <a:pt x="202" y="109"/>
                  </a:cubicBezTo>
                  <a:cubicBezTo>
                    <a:pt x="214" y="109"/>
                    <a:pt x="225" y="98"/>
                    <a:pt x="225" y="86"/>
                  </a:cubicBezTo>
                  <a:cubicBezTo>
                    <a:pt x="225" y="73"/>
                    <a:pt x="214" y="63"/>
                    <a:pt x="202" y="63"/>
                  </a:cubicBezTo>
                  <a:close/>
                  <a:moveTo>
                    <a:pt x="252" y="132"/>
                  </a:moveTo>
                  <a:cubicBezTo>
                    <a:pt x="240" y="132"/>
                    <a:pt x="229" y="142"/>
                    <a:pt x="229" y="155"/>
                  </a:cubicBezTo>
                  <a:cubicBezTo>
                    <a:pt x="229" y="167"/>
                    <a:pt x="240" y="178"/>
                    <a:pt x="252" y="178"/>
                  </a:cubicBezTo>
                  <a:cubicBezTo>
                    <a:pt x="265" y="178"/>
                    <a:pt x="275" y="167"/>
                    <a:pt x="275" y="155"/>
                  </a:cubicBezTo>
                  <a:cubicBezTo>
                    <a:pt x="275" y="142"/>
                    <a:pt x="265" y="132"/>
                    <a:pt x="252" y="132"/>
                  </a:cubicBezTo>
                  <a:close/>
                  <a:moveTo>
                    <a:pt x="306" y="94"/>
                  </a:moveTo>
                  <a:cubicBezTo>
                    <a:pt x="265" y="136"/>
                    <a:pt x="265" y="136"/>
                    <a:pt x="265" y="136"/>
                  </a:cubicBezTo>
                  <a:moveTo>
                    <a:pt x="312" y="123"/>
                  </a:moveTo>
                  <a:cubicBezTo>
                    <a:pt x="312" y="89"/>
                    <a:pt x="312" y="89"/>
                    <a:pt x="312" y="89"/>
                  </a:cubicBezTo>
                  <a:cubicBezTo>
                    <a:pt x="278" y="89"/>
                    <a:pt x="278" y="89"/>
                    <a:pt x="278" y="89"/>
                  </a:cubicBezTo>
                  <a:moveTo>
                    <a:pt x="161" y="104"/>
                  </a:moveTo>
                  <a:cubicBezTo>
                    <a:pt x="181" y="96"/>
                    <a:pt x="181" y="96"/>
                    <a:pt x="181" y="96"/>
                  </a:cubicBezTo>
                  <a:moveTo>
                    <a:pt x="60" y="145"/>
                  </a:moveTo>
                  <a:cubicBezTo>
                    <a:pt x="48" y="150"/>
                    <a:pt x="48" y="150"/>
                    <a:pt x="48" y="150"/>
                  </a:cubicBezTo>
                  <a:moveTo>
                    <a:pt x="218" y="102"/>
                  </a:moveTo>
                  <a:cubicBezTo>
                    <a:pt x="242" y="134"/>
                    <a:pt x="242" y="134"/>
                    <a:pt x="242" y="134"/>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47">
              <a:extLst>
                <a:ext uri="{FF2B5EF4-FFF2-40B4-BE49-F238E27FC236}">
                  <a16:creationId xmlns:a16="http://schemas.microsoft.com/office/drawing/2014/main" id="{4F80A425-D23C-E142-885F-E65F11367646}"/>
                </a:ext>
              </a:extLst>
            </p:cNvPr>
            <p:cNvSpPr>
              <a:spLocks noChangeAspect="1" noEditPoints="1"/>
            </p:cNvSpPr>
            <p:nvPr/>
          </p:nvSpPr>
          <p:spPr bwMode="auto">
            <a:xfrm>
              <a:off x="9298550" y="2179228"/>
              <a:ext cx="561607" cy="442859"/>
            </a:xfrm>
            <a:custGeom>
              <a:avLst/>
              <a:gdLst>
                <a:gd name="T0" fmla="*/ 243 w 288"/>
                <a:gd name="T1" fmla="*/ 111 h 227"/>
                <a:gd name="T2" fmla="*/ 278 w 288"/>
                <a:gd name="T3" fmla="*/ 111 h 227"/>
                <a:gd name="T4" fmla="*/ 278 w 288"/>
                <a:gd name="T5" fmla="*/ 197 h 227"/>
                <a:gd name="T6" fmla="*/ 249 w 288"/>
                <a:gd name="T7" fmla="*/ 227 h 227"/>
                <a:gd name="T8" fmla="*/ 40 w 288"/>
                <a:gd name="T9" fmla="*/ 227 h 227"/>
                <a:gd name="T10" fmla="*/ 10 w 288"/>
                <a:gd name="T11" fmla="*/ 197 h 227"/>
                <a:gd name="T12" fmla="*/ 10 w 288"/>
                <a:gd name="T13" fmla="*/ 111 h 227"/>
                <a:gd name="T14" fmla="*/ 10 w 288"/>
                <a:gd name="T15" fmla="*/ 111 h 227"/>
                <a:gd name="T16" fmla="*/ 46 w 288"/>
                <a:gd name="T17" fmla="*/ 111 h 227"/>
                <a:gd name="T18" fmla="*/ 202 w 288"/>
                <a:gd name="T19" fmla="*/ 131 h 227"/>
                <a:gd name="T20" fmla="*/ 202 w 288"/>
                <a:gd name="T21" fmla="*/ 143 h 227"/>
                <a:gd name="T22" fmla="*/ 243 w 288"/>
                <a:gd name="T23" fmla="*/ 143 h 227"/>
                <a:gd name="T24" fmla="*/ 243 w 288"/>
                <a:gd name="T25" fmla="*/ 131 h 227"/>
                <a:gd name="T26" fmla="*/ 202 w 288"/>
                <a:gd name="T27" fmla="*/ 111 h 227"/>
                <a:gd name="T28" fmla="*/ 88 w 288"/>
                <a:gd name="T29" fmla="*/ 111 h 227"/>
                <a:gd name="T30" fmla="*/ 46 w 288"/>
                <a:gd name="T31" fmla="*/ 131 h 227"/>
                <a:gd name="T32" fmla="*/ 46 w 288"/>
                <a:gd name="T33" fmla="*/ 143 h 227"/>
                <a:gd name="T34" fmla="*/ 88 w 288"/>
                <a:gd name="T35" fmla="*/ 143 h 227"/>
                <a:gd name="T36" fmla="*/ 88 w 288"/>
                <a:gd name="T37" fmla="*/ 131 h 227"/>
                <a:gd name="T38" fmla="*/ 255 w 288"/>
                <a:gd name="T39" fmla="*/ 45 h 227"/>
                <a:gd name="T40" fmla="*/ 210 w 288"/>
                <a:gd name="T41" fmla="*/ 45 h 227"/>
                <a:gd name="T42" fmla="*/ 192 w 288"/>
                <a:gd name="T43" fmla="*/ 9 h 227"/>
                <a:gd name="T44" fmla="*/ 176 w 288"/>
                <a:gd name="T45" fmla="*/ 0 h 227"/>
                <a:gd name="T46" fmla="*/ 111 w 288"/>
                <a:gd name="T47" fmla="*/ 0 h 227"/>
                <a:gd name="T48" fmla="*/ 95 w 288"/>
                <a:gd name="T49" fmla="*/ 10 h 227"/>
                <a:gd name="T50" fmla="*/ 78 w 288"/>
                <a:gd name="T51" fmla="*/ 45 h 227"/>
                <a:gd name="T52" fmla="*/ 33 w 288"/>
                <a:gd name="T53" fmla="*/ 45 h 227"/>
                <a:gd name="T54" fmla="*/ 0 w 288"/>
                <a:gd name="T55" fmla="*/ 78 h 227"/>
                <a:gd name="T56" fmla="*/ 0 w 288"/>
                <a:gd name="T57" fmla="*/ 111 h 227"/>
                <a:gd name="T58" fmla="*/ 46 w 288"/>
                <a:gd name="T59" fmla="*/ 111 h 227"/>
                <a:gd name="T60" fmla="*/ 46 w 288"/>
                <a:gd name="T61" fmla="*/ 89 h 227"/>
                <a:gd name="T62" fmla="*/ 88 w 288"/>
                <a:gd name="T63" fmla="*/ 89 h 227"/>
                <a:gd name="T64" fmla="*/ 88 w 288"/>
                <a:gd name="T65" fmla="*/ 111 h 227"/>
                <a:gd name="T66" fmla="*/ 202 w 288"/>
                <a:gd name="T67" fmla="*/ 111 h 227"/>
                <a:gd name="T68" fmla="*/ 202 w 288"/>
                <a:gd name="T69" fmla="*/ 89 h 227"/>
                <a:gd name="T70" fmla="*/ 243 w 288"/>
                <a:gd name="T71" fmla="*/ 89 h 227"/>
                <a:gd name="T72" fmla="*/ 243 w 288"/>
                <a:gd name="T73" fmla="*/ 111 h 227"/>
                <a:gd name="T74" fmla="*/ 288 w 288"/>
                <a:gd name="T75" fmla="*/ 111 h 227"/>
                <a:gd name="T76" fmla="*/ 288 w 288"/>
                <a:gd name="T77" fmla="*/ 78 h 227"/>
                <a:gd name="T78" fmla="*/ 255 w 288"/>
                <a:gd name="T79" fmla="*/ 45 h 227"/>
                <a:gd name="T80" fmla="*/ 82 w 288"/>
                <a:gd name="T81" fmla="*/ 45 h 227"/>
                <a:gd name="T82" fmla="*/ 212 w 288"/>
                <a:gd name="T83" fmla="*/ 4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27">
                  <a:moveTo>
                    <a:pt x="243" y="111"/>
                  </a:moveTo>
                  <a:cubicBezTo>
                    <a:pt x="278" y="111"/>
                    <a:pt x="278" y="111"/>
                    <a:pt x="278" y="111"/>
                  </a:cubicBezTo>
                  <a:cubicBezTo>
                    <a:pt x="278" y="197"/>
                    <a:pt x="278" y="197"/>
                    <a:pt x="278" y="197"/>
                  </a:cubicBezTo>
                  <a:cubicBezTo>
                    <a:pt x="278" y="213"/>
                    <a:pt x="265" y="227"/>
                    <a:pt x="249" y="227"/>
                  </a:cubicBezTo>
                  <a:cubicBezTo>
                    <a:pt x="40" y="227"/>
                    <a:pt x="40" y="227"/>
                    <a:pt x="40" y="227"/>
                  </a:cubicBezTo>
                  <a:cubicBezTo>
                    <a:pt x="24" y="227"/>
                    <a:pt x="10" y="213"/>
                    <a:pt x="10" y="197"/>
                  </a:cubicBezTo>
                  <a:cubicBezTo>
                    <a:pt x="10" y="111"/>
                    <a:pt x="10" y="111"/>
                    <a:pt x="10" y="111"/>
                  </a:cubicBezTo>
                  <a:cubicBezTo>
                    <a:pt x="10" y="111"/>
                    <a:pt x="10" y="111"/>
                    <a:pt x="10" y="111"/>
                  </a:cubicBezTo>
                  <a:cubicBezTo>
                    <a:pt x="46" y="111"/>
                    <a:pt x="46" y="111"/>
                    <a:pt x="46" y="111"/>
                  </a:cubicBezTo>
                  <a:moveTo>
                    <a:pt x="202" y="131"/>
                  </a:moveTo>
                  <a:cubicBezTo>
                    <a:pt x="202" y="143"/>
                    <a:pt x="202" y="143"/>
                    <a:pt x="202" y="143"/>
                  </a:cubicBezTo>
                  <a:cubicBezTo>
                    <a:pt x="243" y="143"/>
                    <a:pt x="243" y="143"/>
                    <a:pt x="243" y="143"/>
                  </a:cubicBezTo>
                  <a:cubicBezTo>
                    <a:pt x="243" y="131"/>
                    <a:pt x="243" y="131"/>
                    <a:pt x="243" y="131"/>
                  </a:cubicBezTo>
                  <a:moveTo>
                    <a:pt x="202" y="111"/>
                  </a:moveTo>
                  <a:cubicBezTo>
                    <a:pt x="88" y="111"/>
                    <a:pt x="88" y="111"/>
                    <a:pt x="88" y="111"/>
                  </a:cubicBezTo>
                  <a:moveTo>
                    <a:pt x="46" y="131"/>
                  </a:moveTo>
                  <a:cubicBezTo>
                    <a:pt x="46" y="143"/>
                    <a:pt x="46" y="143"/>
                    <a:pt x="46" y="143"/>
                  </a:cubicBezTo>
                  <a:cubicBezTo>
                    <a:pt x="88" y="143"/>
                    <a:pt x="88" y="143"/>
                    <a:pt x="88" y="143"/>
                  </a:cubicBezTo>
                  <a:cubicBezTo>
                    <a:pt x="88" y="131"/>
                    <a:pt x="88" y="131"/>
                    <a:pt x="88" y="131"/>
                  </a:cubicBezTo>
                  <a:moveTo>
                    <a:pt x="255" y="45"/>
                  </a:moveTo>
                  <a:cubicBezTo>
                    <a:pt x="210" y="45"/>
                    <a:pt x="210" y="45"/>
                    <a:pt x="210" y="45"/>
                  </a:cubicBezTo>
                  <a:cubicBezTo>
                    <a:pt x="192" y="9"/>
                    <a:pt x="192" y="9"/>
                    <a:pt x="192" y="9"/>
                  </a:cubicBezTo>
                  <a:cubicBezTo>
                    <a:pt x="189" y="4"/>
                    <a:pt x="182" y="0"/>
                    <a:pt x="176" y="0"/>
                  </a:cubicBezTo>
                  <a:cubicBezTo>
                    <a:pt x="111" y="0"/>
                    <a:pt x="111" y="0"/>
                    <a:pt x="111" y="0"/>
                  </a:cubicBezTo>
                  <a:cubicBezTo>
                    <a:pt x="105" y="0"/>
                    <a:pt x="98" y="4"/>
                    <a:pt x="95" y="10"/>
                  </a:cubicBezTo>
                  <a:cubicBezTo>
                    <a:pt x="78" y="45"/>
                    <a:pt x="78" y="45"/>
                    <a:pt x="78" y="45"/>
                  </a:cubicBezTo>
                  <a:cubicBezTo>
                    <a:pt x="33" y="45"/>
                    <a:pt x="33" y="45"/>
                    <a:pt x="33" y="45"/>
                  </a:cubicBezTo>
                  <a:cubicBezTo>
                    <a:pt x="15" y="45"/>
                    <a:pt x="0" y="60"/>
                    <a:pt x="0" y="78"/>
                  </a:cubicBezTo>
                  <a:cubicBezTo>
                    <a:pt x="0" y="111"/>
                    <a:pt x="0" y="111"/>
                    <a:pt x="0" y="111"/>
                  </a:cubicBezTo>
                  <a:cubicBezTo>
                    <a:pt x="46" y="111"/>
                    <a:pt x="46" y="111"/>
                    <a:pt x="46" y="111"/>
                  </a:cubicBezTo>
                  <a:cubicBezTo>
                    <a:pt x="46" y="89"/>
                    <a:pt x="46" y="89"/>
                    <a:pt x="46" y="89"/>
                  </a:cubicBezTo>
                  <a:cubicBezTo>
                    <a:pt x="88" y="89"/>
                    <a:pt x="88" y="89"/>
                    <a:pt x="88" y="89"/>
                  </a:cubicBezTo>
                  <a:cubicBezTo>
                    <a:pt x="88" y="111"/>
                    <a:pt x="88" y="111"/>
                    <a:pt x="88" y="111"/>
                  </a:cubicBezTo>
                  <a:cubicBezTo>
                    <a:pt x="202" y="111"/>
                    <a:pt x="202" y="111"/>
                    <a:pt x="202" y="111"/>
                  </a:cubicBezTo>
                  <a:cubicBezTo>
                    <a:pt x="202" y="89"/>
                    <a:pt x="202" y="89"/>
                    <a:pt x="202" y="89"/>
                  </a:cubicBezTo>
                  <a:cubicBezTo>
                    <a:pt x="243" y="89"/>
                    <a:pt x="243" y="89"/>
                    <a:pt x="243" y="89"/>
                  </a:cubicBezTo>
                  <a:cubicBezTo>
                    <a:pt x="243" y="111"/>
                    <a:pt x="243" y="111"/>
                    <a:pt x="243" y="111"/>
                  </a:cubicBezTo>
                  <a:cubicBezTo>
                    <a:pt x="288" y="111"/>
                    <a:pt x="288" y="111"/>
                    <a:pt x="288" y="111"/>
                  </a:cubicBezTo>
                  <a:cubicBezTo>
                    <a:pt x="288" y="78"/>
                    <a:pt x="288" y="78"/>
                    <a:pt x="288" y="78"/>
                  </a:cubicBezTo>
                  <a:cubicBezTo>
                    <a:pt x="288" y="60"/>
                    <a:pt x="273" y="45"/>
                    <a:pt x="255" y="45"/>
                  </a:cubicBezTo>
                  <a:close/>
                  <a:moveTo>
                    <a:pt x="82" y="45"/>
                  </a:moveTo>
                  <a:cubicBezTo>
                    <a:pt x="212" y="45"/>
                    <a:pt x="212" y="45"/>
                    <a:pt x="212" y="45"/>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48606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CE3340-8871-1548-8E4A-64F4091B4568}"/>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B3A2676F-ABEA-FC40-A137-D73666B1ED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AB34BA2-6B40-E341-87AB-2BC00B7F7981}"/>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Rectangle 5">
            <a:extLst>
              <a:ext uri="{FF2B5EF4-FFF2-40B4-BE49-F238E27FC236}">
                <a16:creationId xmlns:a16="http://schemas.microsoft.com/office/drawing/2014/main" id="{BCDA91B3-C6F6-4647-BBDD-CFD89F39F1E9}"/>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pitchFamily="2" charset="0"/>
              </a:rPr>
              <a:t> </a:t>
            </a:r>
            <a:endParaRPr lang="en-US"/>
          </a:p>
        </p:txBody>
      </p:sp>
      <p:grpSp>
        <p:nvGrpSpPr>
          <p:cNvPr id="7" name="Grupa 63">
            <a:extLst>
              <a:ext uri="{FF2B5EF4-FFF2-40B4-BE49-F238E27FC236}">
                <a16:creationId xmlns:a16="http://schemas.microsoft.com/office/drawing/2014/main" id="{0BDEB636-44FC-1749-96FA-32C9A0AF35D9}"/>
              </a:ext>
            </a:extLst>
          </p:cNvPr>
          <p:cNvGrpSpPr/>
          <p:nvPr userDrawn="1"/>
        </p:nvGrpSpPr>
        <p:grpSpPr>
          <a:xfrm>
            <a:off x="971600" y="1856354"/>
            <a:ext cx="3660878" cy="3660878"/>
            <a:chOff x="2050401" y="1345795"/>
            <a:chExt cx="5147862" cy="5147862"/>
          </a:xfrm>
        </p:grpSpPr>
        <p:sp>
          <p:nvSpPr>
            <p:cNvPr id="8" name="Strzałka kolista 51">
              <a:extLst>
                <a:ext uri="{FF2B5EF4-FFF2-40B4-BE49-F238E27FC236}">
                  <a16:creationId xmlns:a16="http://schemas.microsoft.com/office/drawing/2014/main" id="{FC7E36EE-D7B4-8842-B01F-64E9F6A2F10D}"/>
                </a:ext>
              </a:extLst>
            </p:cNvPr>
            <p:cNvSpPr/>
            <p:nvPr/>
          </p:nvSpPr>
          <p:spPr>
            <a:xfrm>
              <a:off x="2228391" y="1585910"/>
              <a:ext cx="4791880" cy="4791880"/>
            </a:xfrm>
            <a:prstGeom prst="circularArrow">
              <a:avLst>
                <a:gd name="adj1" fmla="val 9635"/>
                <a:gd name="adj2" fmla="val 37545"/>
                <a:gd name="adj3" fmla="val 16147860"/>
                <a:gd name="adj4" fmla="val 16241570"/>
                <a:gd name="adj5" fmla="val 76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9" name="Prostokąt 25">
              <a:extLst>
                <a:ext uri="{FF2B5EF4-FFF2-40B4-BE49-F238E27FC236}">
                  <a16:creationId xmlns:a16="http://schemas.microsoft.com/office/drawing/2014/main" id="{F870BB9E-B68D-E347-85DF-9264B83EC698}"/>
                </a:ext>
              </a:extLst>
            </p:cNvPr>
            <p:cNvSpPr/>
            <p:nvPr/>
          </p:nvSpPr>
          <p:spPr>
            <a:xfrm>
              <a:off x="2050401" y="1345795"/>
              <a:ext cx="5147862" cy="5147862"/>
            </a:xfrm>
            <a:prstGeom prst="rect">
              <a:avLst/>
            </a:prstGeom>
            <a:noFill/>
          </p:spPr>
          <p:txBody>
            <a:bodyPr/>
            <a:lstStyle/>
            <a:p>
              <a:endParaRPr lang="en-US" sz="1200"/>
            </a:p>
          </p:txBody>
        </p:sp>
        <p:grpSp>
          <p:nvGrpSpPr>
            <p:cNvPr id="10" name="Grupa 62">
              <a:extLst>
                <a:ext uri="{FF2B5EF4-FFF2-40B4-BE49-F238E27FC236}">
                  <a16:creationId xmlns:a16="http://schemas.microsoft.com/office/drawing/2014/main" id="{A3B95784-06C2-B14C-BC7F-FF888F5014F8}"/>
                </a:ext>
              </a:extLst>
            </p:cNvPr>
            <p:cNvGrpSpPr/>
            <p:nvPr/>
          </p:nvGrpSpPr>
          <p:grpSpPr>
            <a:xfrm>
              <a:off x="3121344" y="2463213"/>
              <a:ext cx="3005974" cy="2975148"/>
              <a:chOff x="3121344" y="2463214"/>
              <a:chExt cx="3005974" cy="2975149"/>
            </a:xfrm>
          </p:grpSpPr>
          <p:sp>
            <p:nvSpPr>
              <p:cNvPr id="40" name="Dowolny kształt 28">
                <a:extLst>
                  <a:ext uri="{FF2B5EF4-FFF2-40B4-BE49-F238E27FC236}">
                    <a16:creationId xmlns:a16="http://schemas.microsoft.com/office/drawing/2014/main" id="{2C9A7955-BAF3-054E-B6A9-BD4C2EA0D51A}"/>
                  </a:ext>
                </a:extLst>
              </p:cNvPr>
              <p:cNvSpPr/>
              <p:nvPr/>
            </p:nvSpPr>
            <p:spPr>
              <a:xfrm rot="16200000">
                <a:off x="4135854" y="2932752"/>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p>
                <a:pPr lvl="0" algn="ctr" defTabSz="222250">
                  <a:lnSpc>
                    <a:spcPct val="90000"/>
                  </a:lnSpc>
                  <a:spcBef>
                    <a:spcPct val="0"/>
                  </a:spcBef>
                  <a:spcAft>
                    <a:spcPct val="35000"/>
                  </a:spcAft>
                </a:pPr>
                <a:endParaRPr lang="en-US" sz="200" kern="1200"/>
              </a:p>
            </p:txBody>
          </p:sp>
          <p:sp>
            <p:nvSpPr>
              <p:cNvPr id="41" name="Dowolny kształt 30">
                <a:extLst>
                  <a:ext uri="{FF2B5EF4-FFF2-40B4-BE49-F238E27FC236}">
                    <a16:creationId xmlns:a16="http://schemas.microsoft.com/office/drawing/2014/main" id="{E8D64E3F-AE80-864C-A11E-1D04DD377319}"/>
                  </a:ext>
                </a:extLst>
              </p:cNvPr>
              <p:cNvSpPr/>
              <p:nvPr/>
            </p:nvSpPr>
            <p:spPr>
              <a:xfrm rot="18600000">
                <a:off x="4798027" y="3173763"/>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p>
                <a:pPr lvl="0" algn="ctr" defTabSz="222250">
                  <a:lnSpc>
                    <a:spcPct val="90000"/>
                  </a:lnSpc>
                  <a:spcBef>
                    <a:spcPct val="0"/>
                  </a:spcBef>
                  <a:spcAft>
                    <a:spcPct val="35000"/>
                  </a:spcAft>
                </a:pPr>
                <a:endParaRPr lang="en-US" sz="200" kern="1200"/>
              </a:p>
            </p:txBody>
          </p:sp>
          <p:sp>
            <p:nvSpPr>
              <p:cNvPr id="42" name="Dowolny kształt 32">
                <a:extLst>
                  <a:ext uri="{FF2B5EF4-FFF2-40B4-BE49-F238E27FC236}">
                    <a16:creationId xmlns:a16="http://schemas.microsoft.com/office/drawing/2014/main" id="{DAD2699D-6FA0-E748-AB2C-DECAD2B88334}"/>
                  </a:ext>
                </a:extLst>
              </p:cNvPr>
              <p:cNvSpPr/>
              <p:nvPr/>
            </p:nvSpPr>
            <p:spPr>
              <a:xfrm rot="21000000">
                <a:off x="5150363" y="3784026"/>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p>
                <a:pPr lvl="0" algn="ctr" defTabSz="222250">
                  <a:lnSpc>
                    <a:spcPct val="90000"/>
                  </a:lnSpc>
                  <a:spcBef>
                    <a:spcPct val="0"/>
                  </a:spcBef>
                  <a:spcAft>
                    <a:spcPct val="35000"/>
                  </a:spcAft>
                </a:pPr>
                <a:endParaRPr lang="en-US" sz="200" kern="1200"/>
              </a:p>
            </p:txBody>
          </p:sp>
          <p:sp>
            <p:nvSpPr>
              <p:cNvPr id="43" name="Dowolny kształt 34">
                <a:extLst>
                  <a:ext uri="{FF2B5EF4-FFF2-40B4-BE49-F238E27FC236}">
                    <a16:creationId xmlns:a16="http://schemas.microsoft.com/office/drawing/2014/main" id="{7643FC7D-6FD8-8A44-A979-34A6179EE4B5}"/>
                  </a:ext>
                </a:extLst>
              </p:cNvPr>
              <p:cNvSpPr/>
              <p:nvPr/>
            </p:nvSpPr>
            <p:spPr>
              <a:xfrm rot="1800000">
                <a:off x="5027998" y="4477991"/>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p>
                <a:pPr lvl="0" algn="ctr" defTabSz="222250">
                  <a:lnSpc>
                    <a:spcPct val="90000"/>
                  </a:lnSpc>
                  <a:spcBef>
                    <a:spcPct val="0"/>
                  </a:spcBef>
                  <a:spcAft>
                    <a:spcPct val="35000"/>
                  </a:spcAft>
                </a:pPr>
                <a:endParaRPr lang="en-US" sz="200" kern="1200"/>
              </a:p>
            </p:txBody>
          </p:sp>
          <p:sp>
            <p:nvSpPr>
              <p:cNvPr id="44" name="Dowolny kształt 36">
                <a:extLst>
                  <a:ext uri="{FF2B5EF4-FFF2-40B4-BE49-F238E27FC236}">
                    <a16:creationId xmlns:a16="http://schemas.microsoft.com/office/drawing/2014/main" id="{122C3506-D5F0-BF4A-BF23-5F67E636C764}"/>
                  </a:ext>
                </a:extLst>
              </p:cNvPr>
              <p:cNvSpPr/>
              <p:nvPr/>
            </p:nvSpPr>
            <p:spPr>
              <a:xfrm rot="4200000">
                <a:off x="4488189" y="4930945"/>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5" rIns="476754" bIns="-5483" numCol="1" spcCol="1270" anchor="ctr" anchorCtr="0">
                <a:noAutofit/>
              </a:bodyPr>
              <a:lstStyle/>
              <a:p>
                <a:pPr lvl="0" algn="ctr" defTabSz="222250">
                  <a:lnSpc>
                    <a:spcPct val="90000"/>
                  </a:lnSpc>
                  <a:spcBef>
                    <a:spcPct val="0"/>
                  </a:spcBef>
                  <a:spcAft>
                    <a:spcPct val="35000"/>
                  </a:spcAft>
                </a:pPr>
                <a:endParaRPr lang="en-US" sz="200" kern="1200"/>
              </a:p>
            </p:txBody>
          </p:sp>
          <p:sp>
            <p:nvSpPr>
              <p:cNvPr id="45" name="Dowolny kształt 38">
                <a:extLst>
                  <a:ext uri="{FF2B5EF4-FFF2-40B4-BE49-F238E27FC236}">
                    <a16:creationId xmlns:a16="http://schemas.microsoft.com/office/drawing/2014/main" id="{B44297F7-6A09-2B4A-BBF4-E4F6686F860A}"/>
                  </a:ext>
                </a:extLst>
              </p:cNvPr>
              <p:cNvSpPr/>
              <p:nvPr/>
            </p:nvSpPr>
            <p:spPr>
              <a:xfrm rot="17400000">
                <a:off x="3783518" y="4930944"/>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4" rIns="476755" bIns="-5483" numCol="1" spcCol="1270" anchor="ctr" anchorCtr="0">
                <a:noAutofit/>
              </a:bodyPr>
              <a:lstStyle/>
              <a:p>
                <a:pPr lvl="0" algn="ctr" defTabSz="222250">
                  <a:lnSpc>
                    <a:spcPct val="90000"/>
                  </a:lnSpc>
                  <a:spcBef>
                    <a:spcPct val="0"/>
                  </a:spcBef>
                  <a:spcAft>
                    <a:spcPct val="35000"/>
                  </a:spcAft>
                </a:pPr>
                <a:endParaRPr lang="en-US" sz="200" kern="1200"/>
              </a:p>
            </p:txBody>
          </p:sp>
          <p:sp>
            <p:nvSpPr>
              <p:cNvPr id="46" name="Dowolny kształt 40">
                <a:extLst>
                  <a:ext uri="{FF2B5EF4-FFF2-40B4-BE49-F238E27FC236}">
                    <a16:creationId xmlns:a16="http://schemas.microsoft.com/office/drawing/2014/main" id="{5E2DA4C6-AE1E-5B41-90B4-75BE0BB61B2D}"/>
                  </a:ext>
                </a:extLst>
              </p:cNvPr>
              <p:cNvSpPr/>
              <p:nvPr/>
            </p:nvSpPr>
            <p:spPr>
              <a:xfrm rot="19800000">
                <a:off x="3243709" y="4477990"/>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2" rIns="476754" bIns="-5485" numCol="1" spcCol="1270" anchor="ctr" anchorCtr="0">
                <a:noAutofit/>
              </a:bodyPr>
              <a:lstStyle/>
              <a:p>
                <a:pPr lvl="0" algn="ctr" defTabSz="222250">
                  <a:lnSpc>
                    <a:spcPct val="90000"/>
                  </a:lnSpc>
                  <a:spcBef>
                    <a:spcPct val="0"/>
                  </a:spcBef>
                  <a:spcAft>
                    <a:spcPct val="35000"/>
                  </a:spcAft>
                </a:pPr>
                <a:endParaRPr lang="en-US" sz="200" kern="1200"/>
              </a:p>
            </p:txBody>
          </p:sp>
          <p:sp>
            <p:nvSpPr>
              <p:cNvPr id="47" name="Dowolny kształt 42">
                <a:extLst>
                  <a:ext uri="{FF2B5EF4-FFF2-40B4-BE49-F238E27FC236}">
                    <a16:creationId xmlns:a16="http://schemas.microsoft.com/office/drawing/2014/main" id="{4A6CD52B-2D50-B049-84BA-037BE95D91FE}"/>
                  </a:ext>
                </a:extLst>
              </p:cNvPr>
              <p:cNvSpPr/>
              <p:nvPr/>
            </p:nvSpPr>
            <p:spPr>
              <a:xfrm rot="600000">
                <a:off x="3121344" y="3784025"/>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4" bIns="-5484" numCol="1" spcCol="1270" anchor="ctr" anchorCtr="0">
                <a:noAutofit/>
              </a:bodyPr>
              <a:lstStyle/>
              <a:p>
                <a:pPr lvl="0" algn="ctr" defTabSz="222250">
                  <a:lnSpc>
                    <a:spcPct val="90000"/>
                  </a:lnSpc>
                  <a:spcBef>
                    <a:spcPct val="0"/>
                  </a:spcBef>
                  <a:spcAft>
                    <a:spcPct val="35000"/>
                  </a:spcAft>
                </a:pPr>
                <a:endParaRPr lang="en-US" sz="200" kern="1200"/>
              </a:p>
            </p:txBody>
          </p:sp>
          <p:sp>
            <p:nvSpPr>
              <p:cNvPr id="48" name="Dowolny kształt 44">
                <a:extLst>
                  <a:ext uri="{FF2B5EF4-FFF2-40B4-BE49-F238E27FC236}">
                    <a16:creationId xmlns:a16="http://schemas.microsoft.com/office/drawing/2014/main" id="{2851E6A2-E8C9-454E-AF31-8D60E57B8891}"/>
                  </a:ext>
                </a:extLst>
              </p:cNvPr>
              <p:cNvSpPr/>
              <p:nvPr/>
            </p:nvSpPr>
            <p:spPr>
              <a:xfrm rot="3000000">
                <a:off x="3473680" y="3173762"/>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3" bIns="-5484" numCol="1" spcCol="1270" anchor="ctr" anchorCtr="0">
                <a:noAutofit/>
              </a:bodyPr>
              <a:lstStyle/>
              <a:p>
                <a:pPr lvl="0" algn="ctr" defTabSz="222250">
                  <a:lnSpc>
                    <a:spcPct val="90000"/>
                  </a:lnSpc>
                  <a:spcBef>
                    <a:spcPct val="0"/>
                  </a:spcBef>
                  <a:spcAft>
                    <a:spcPct val="35000"/>
                  </a:spcAft>
                </a:pPr>
                <a:endParaRPr lang="en-US" sz="200" kern="1200"/>
              </a:p>
            </p:txBody>
          </p:sp>
        </p:grpSp>
        <p:sp>
          <p:nvSpPr>
            <p:cNvPr id="11" name="Dowolny kształt 27">
              <a:extLst>
                <a:ext uri="{FF2B5EF4-FFF2-40B4-BE49-F238E27FC236}">
                  <a16:creationId xmlns:a16="http://schemas.microsoft.com/office/drawing/2014/main" id="{79695485-C177-DB4E-A375-250A9747672C}"/>
                </a:ext>
              </a:extLst>
            </p:cNvPr>
            <p:cNvSpPr/>
            <p:nvPr/>
          </p:nvSpPr>
          <p:spPr>
            <a:xfrm>
              <a:off x="3528742" y="2886263"/>
              <a:ext cx="2191182" cy="2191176"/>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accent2"/>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005" tIns="165005" rIns="165005" bIns="165005" numCol="1" spcCol="1270" anchor="ctr" anchorCtr="0">
              <a:noAutofit/>
            </a:bodyPr>
            <a:lstStyle/>
            <a:p>
              <a:pPr lvl="0" algn="ctr" defTabSz="444500" rtl="0">
                <a:lnSpc>
                  <a:spcPct val="90000"/>
                </a:lnSpc>
                <a:spcBef>
                  <a:spcPct val="0"/>
                </a:spcBef>
                <a:spcAft>
                  <a:spcPct val="35000"/>
                </a:spcAft>
              </a:pPr>
              <a:endParaRPr lang="en-US" sz="1100" kern="1200">
                <a:solidFill>
                  <a:schemeClr val="bg1"/>
                </a:solidFill>
              </a:endParaRPr>
            </a:p>
            <a:p>
              <a:pPr lvl="0" algn="ctr" defTabSz="444500" rtl="0">
                <a:lnSpc>
                  <a:spcPct val="90000"/>
                </a:lnSpc>
                <a:spcBef>
                  <a:spcPct val="0"/>
                </a:spcBef>
                <a:spcAft>
                  <a:spcPct val="35000"/>
                </a:spcAft>
              </a:pPr>
              <a:endParaRPr lang="en-US" sz="1100">
                <a:solidFill>
                  <a:schemeClr val="bg1"/>
                </a:solidFill>
              </a:endParaRPr>
            </a:p>
            <a:p>
              <a:pPr lvl="0" algn="ctr" defTabSz="444500" rtl="0">
                <a:lnSpc>
                  <a:spcPct val="90000"/>
                </a:lnSpc>
                <a:spcBef>
                  <a:spcPct val="0"/>
                </a:spcBef>
                <a:spcAft>
                  <a:spcPct val="35000"/>
                </a:spcAft>
              </a:pPr>
              <a:endParaRPr lang="en-US" sz="1100" kern="1200">
                <a:solidFill>
                  <a:schemeClr val="bg1"/>
                </a:solidFill>
              </a:endParaRPr>
            </a:p>
            <a:p>
              <a:pPr lvl="0" algn="ctr" defTabSz="444500" rtl="0">
                <a:lnSpc>
                  <a:spcPct val="90000"/>
                </a:lnSpc>
                <a:spcBef>
                  <a:spcPct val="0"/>
                </a:spcBef>
                <a:spcAft>
                  <a:spcPct val="35000"/>
                </a:spcAft>
              </a:pPr>
              <a:r>
                <a:rPr lang="en-US" sz="1100" kern="1200">
                  <a:solidFill>
                    <a:schemeClr val="bg1"/>
                  </a:solidFill>
                </a:rPr>
                <a:t>Logistics</a:t>
              </a:r>
            </a:p>
          </p:txBody>
        </p:sp>
        <p:grpSp>
          <p:nvGrpSpPr>
            <p:cNvPr id="12" name="Grupa 61">
              <a:extLst>
                <a:ext uri="{FF2B5EF4-FFF2-40B4-BE49-F238E27FC236}">
                  <a16:creationId xmlns:a16="http://schemas.microsoft.com/office/drawing/2014/main" id="{84615C21-6B47-0849-BA14-F02972DB47E5}"/>
                </a:ext>
              </a:extLst>
            </p:cNvPr>
            <p:cNvGrpSpPr/>
            <p:nvPr/>
          </p:nvGrpSpPr>
          <p:grpSpPr>
            <a:xfrm>
              <a:off x="2053631" y="1379851"/>
              <a:ext cx="5141401" cy="5079749"/>
              <a:chOff x="2053631" y="1379851"/>
              <a:chExt cx="5141400" cy="5079749"/>
            </a:xfrm>
          </p:grpSpPr>
          <p:grpSp>
            <p:nvGrpSpPr>
              <p:cNvPr id="13" name="Grupa 59">
                <a:extLst>
                  <a:ext uri="{FF2B5EF4-FFF2-40B4-BE49-F238E27FC236}">
                    <a16:creationId xmlns:a16="http://schemas.microsoft.com/office/drawing/2014/main" id="{373CF472-8C27-6244-B6DF-44ED6EC8116A}"/>
                  </a:ext>
                </a:extLst>
              </p:cNvPr>
              <p:cNvGrpSpPr/>
              <p:nvPr/>
            </p:nvGrpSpPr>
            <p:grpSpPr>
              <a:xfrm>
                <a:off x="2053631" y="3082399"/>
                <a:ext cx="1083363" cy="1083363"/>
                <a:chOff x="2053631" y="3082399"/>
                <a:chExt cx="1083363" cy="1083363"/>
              </a:xfrm>
            </p:grpSpPr>
            <p:sp>
              <p:nvSpPr>
                <p:cNvPr id="38" name="Dowolny kształt 43">
                  <a:extLst>
                    <a:ext uri="{FF2B5EF4-FFF2-40B4-BE49-F238E27FC236}">
                      <a16:creationId xmlns:a16="http://schemas.microsoft.com/office/drawing/2014/main" id="{E6069D8D-FD90-9A41-8D4C-07B9C9786F52}"/>
                    </a:ext>
                  </a:extLst>
                </p:cNvPr>
                <p:cNvSpPr/>
                <p:nvPr/>
              </p:nvSpPr>
              <p:spPr>
                <a:xfrm>
                  <a:off x="2053631" y="3082399"/>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Retail</a:t>
                  </a:r>
                </a:p>
              </p:txBody>
            </p:sp>
            <p:sp>
              <p:nvSpPr>
                <p:cNvPr id="39" name="Freeform 38">
                  <a:extLst>
                    <a:ext uri="{FF2B5EF4-FFF2-40B4-BE49-F238E27FC236}">
                      <a16:creationId xmlns:a16="http://schemas.microsoft.com/office/drawing/2014/main" id="{3B0B818D-2979-CE40-B353-26A7E443C3E1}"/>
                    </a:ext>
                  </a:extLst>
                </p:cNvPr>
                <p:cNvSpPr>
                  <a:spLocks noEditPoints="1"/>
                </p:cNvSpPr>
                <p:nvPr/>
              </p:nvSpPr>
              <p:spPr bwMode="auto">
                <a:xfrm>
                  <a:off x="2305357" y="3355454"/>
                  <a:ext cx="615125" cy="342614"/>
                </a:xfrm>
                <a:custGeom>
                  <a:avLst/>
                  <a:gdLst>
                    <a:gd name="T0" fmla="*/ 264 w 264"/>
                    <a:gd name="T1" fmla="*/ 8 h 147"/>
                    <a:gd name="T2" fmla="*/ 256 w 264"/>
                    <a:gd name="T3" fmla="*/ 16 h 147"/>
                    <a:gd name="T4" fmla="*/ 256 w 264"/>
                    <a:gd name="T5" fmla="*/ 16 h 147"/>
                    <a:gd name="T6" fmla="*/ 206 w 264"/>
                    <a:gd name="T7" fmla="*/ 16 h 147"/>
                    <a:gd name="T8" fmla="*/ 146 w 264"/>
                    <a:gd name="T9" fmla="*/ 100 h 147"/>
                    <a:gd name="T10" fmla="*/ 139 w 264"/>
                    <a:gd name="T11" fmla="*/ 103 h 147"/>
                    <a:gd name="T12" fmla="*/ 52 w 264"/>
                    <a:gd name="T13" fmla="*/ 103 h 147"/>
                    <a:gd name="T14" fmla="*/ 44 w 264"/>
                    <a:gd name="T15" fmla="*/ 95 h 147"/>
                    <a:gd name="T16" fmla="*/ 52 w 264"/>
                    <a:gd name="T17" fmla="*/ 87 h 147"/>
                    <a:gd name="T18" fmla="*/ 135 w 264"/>
                    <a:gd name="T19" fmla="*/ 87 h 147"/>
                    <a:gd name="T20" fmla="*/ 196 w 264"/>
                    <a:gd name="T21" fmla="*/ 3 h 147"/>
                    <a:gd name="T22" fmla="*/ 202 w 264"/>
                    <a:gd name="T23" fmla="*/ 0 h 147"/>
                    <a:gd name="T24" fmla="*/ 202 w 264"/>
                    <a:gd name="T25" fmla="*/ 0 h 147"/>
                    <a:gd name="T26" fmla="*/ 256 w 264"/>
                    <a:gd name="T27" fmla="*/ 0 h 147"/>
                    <a:gd name="T28" fmla="*/ 264 w 264"/>
                    <a:gd name="T29" fmla="*/ 8 h 147"/>
                    <a:gd name="T30" fmla="*/ 140 w 264"/>
                    <a:gd name="T31" fmla="*/ 60 h 147"/>
                    <a:gd name="T32" fmla="*/ 132 w 264"/>
                    <a:gd name="T33" fmla="*/ 52 h 147"/>
                    <a:gd name="T34" fmla="*/ 30 w 264"/>
                    <a:gd name="T35" fmla="*/ 52 h 147"/>
                    <a:gd name="T36" fmla="*/ 22 w 264"/>
                    <a:gd name="T37" fmla="*/ 60 h 147"/>
                    <a:gd name="T38" fmla="*/ 30 w 264"/>
                    <a:gd name="T39" fmla="*/ 68 h 147"/>
                    <a:gd name="T40" fmla="*/ 132 w 264"/>
                    <a:gd name="T41" fmla="*/ 68 h 147"/>
                    <a:gd name="T42" fmla="*/ 140 w 264"/>
                    <a:gd name="T43" fmla="*/ 60 h 147"/>
                    <a:gd name="T44" fmla="*/ 166 w 264"/>
                    <a:gd name="T45" fmla="*/ 24 h 147"/>
                    <a:gd name="T46" fmla="*/ 158 w 264"/>
                    <a:gd name="T47" fmla="*/ 16 h 147"/>
                    <a:gd name="T48" fmla="*/ 8 w 264"/>
                    <a:gd name="T49" fmla="*/ 16 h 147"/>
                    <a:gd name="T50" fmla="*/ 0 w 264"/>
                    <a:gd name="T51" fmla="*/ 24 h 147"/>
                    <a:gd name="T52" fmla="*/ 8 w 264"/>
                    <a:gd name="T53" fmla="*/ 32 h 147"/>
                    <a:gd name="T54" fmla="*/ 158 w 264"/>
                    <a:gd name="T55" fmla="*/ 32 h 147"/>
                    <a:gd name="T56" fmla="*/ 166 w 264"/>
                    <a:gd name="T57" fmla="*/ 24 h 147"/>
                    <a:gd name="T58" fmla="*/ 67 w 264"/>
                    <a:gd name="T59" fmla="*/ 115 h 147"/>
                    <a:gd name="T60" fmla="*/ 51 w 264"/>
                    <a:gd name="T61" fmla="*/ 131 h 147"/>
                    <a:gd name="T62" fmla="*/ 67 w 264"/>
                    <a:gd name="T63" fmla="*/ 147 h 147"/>
                    <a:gd name="T64" fmla="*/ 84 w 264"/>
                    <a:gd name="T65" fmla="*/ 131 h 147"/>
                    <a:gd name="T66" fmla="*/ 67 w 264"/>
                    <a:gd name="T67" fmla="*/ 115 h 147"/>
                    <a:gd name="T68" fmla="*/ 122 w 264"/>
                    <a:gd name="T69" fmla="*/ 115 h 147"/>
                    <a:gd name="T70" fmla="*/ 106 w 264"/>
                    <a:gd name="T71" fmla="*/ 131 h 147"/>
                    <a:gd name="T72" fmla="*/ 122 w 264"/>
                    <a:gd name="T73" fmla="*/ 147 h 147"/>
                    <a:gd name="T74" fmla="*/ 138 w 264"/>
                    <a:gd name="T75" fmla="*/ 131 h 147"/>
                    <a:gd name="T76" fmla="*/ 122 w 264"/>
                    <a:gd name="T77"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47">
                      <a:moveTo>
                        <a:pt x="264" y="8"/>
                      </a:moveTo>
                      <a:cubicBezTo>
                        <a:pt x="264" y="13"/>
                        <a:pt x="261" y="16"/>
                        <a:pt x="256" y="16"/>
                      </a:cubicBezTo>
                      <a:cubicBezTo>
                        <a:pt x="256" y="16"/>
                        <a:pt x="256" y="16"/>
                        <a:pt x="256" y="16"/>
                      </a:cubicBezTo>
                      <a:cubicBezTo>
                        <a:pt x="206" y="16"/>
                        <a:pt x="206" y="16"/>
                        <a:pt x="206" y="16"/>
                      </a:cubicBezTo>
                      <a:cubicBezTo>
                        <a:pt x="146" y="100"/>
                        <a:pt x="146" y="100"/>
                        <a:pt x="146" y="100"/>
                      </a:cubicBezTo>
                      <a:cubicBezTo>
                        <a:pt x="144" y="102"/>
                        <a:pt x="142" y="103"/>
                        <a:pt x="139" y="103"/>
                      </a:cubicBezTo>
                      <a:cubicBezTo>
                        <a:pt x="52" y="103"/>
                        <a:pt x="52" y="103"/>
                        <a:pt x="52" y="103"/>
                      </a:cubicBezTo>
                      <a:cubicBezTo>
                        <a:pt x="48" y="103"/>
                        <a:pt x="44" y="99"/>
                        <a:pt x="44" y="95"/>
                      </a:cubicBezTo>
                      <a:cubicBezTo>
                        <a:pt x="44" y="90"/>
                        <a:pt x="48" y="87"/>
                        <a:pt x="52" y="87"/>
                      </a:cubicBezTo>
                      <a:cubicBezTo>
                        <a:pt x="135" y="87"/>
                        <a:pt x="135" y="87"/>
                        <a:pt x="135" y="87"/>
                      </a:cubicBezTo>
                      <a:cubicBezTo>
                        <a:pt x="196" y="3"/>
                        <a:pt x="196" y="3"/>
                        <a:pt x="196" y="3"/>
                      </a:cubicBezTo>
                      <a:cubicBezTo>
                        <a:pt x="197" y="1"/>
                        <a:pt x="200" y="0"/>
                        <a:pt x="202" y="0"/>
                      </a:cubicBezTo>
                      <a:cubicBezTo>
                        <a:pt x="202" y="0"/>
                        <a:pt x="202" y="0"/>
                        <a:pt x="202" y="0"/>
                      </a:cubicBezTo>
                      <a:cubicBezTo>
                        <a:pt x="256" y="0"/>
                        <a:pt x="256" y="0"/>
                        <a:pt x="256" y="0"/>
                      </a:cubicBezTo>
                      <a:cubicBezTo>
                        <a:pt x="261" y="0"/>
                        <a:pt x="264" y="4"/>
                        <a:pt x="264" y="8"/>
                      </a:cubicBezTo>
                      <a:close/>
                      <a:moveTo>
                        <a:pt x="140" y="60"/>
                      </a:moveTo>
                      <a:cubicBezTo>
                        <a:pt x="140" y="56"/>
                        <a:pt x="136" y="52"/>
                        <a:pt x="132" y="52"/>
                      </a:cubicBezTo>
                      <a:cubicBezTo>
                        <a:pt x="30" y="52"/>
                        <a:pt x="30" y="52"/>
                        <a:pt x="30" y="52"/>
                      </a:cubicBezTo>
                      <a:cubicBezTo>
                        <a:pt x="25" y="52"/>
                        <a:pt x="22" y="56"/>
                        <a:pt x="22" y="60"/>
                      </a:cubicBezTo>
                      <a:cubicBezTo>
                        <a:pt x="22" y="65"/>
                        <a:pt x="25" y="68"/>
                        <a:pt x="30" y="68"/>
                      </a:cubicBezTo>
                      <a:cubicBezTo>
                        <a:pt x="132" y="68"/>
                        <a:pt x="132" y="68"/>
                        <a:pt x="132" y="68"/>
                      </a:cubicBezTo>
                      <a:cubicBezTo>
                        <a:pt x="136" y="68"/>
                        <a:pt x="140" y="65"/>
                        <a:pt x="140" y="60"/>
                      </a:cubicBezTo>
                      <a:close/>
                      <a:moveTo>
                        <a:pt x="166" y="24"/>
                      </a:moveTo>
                      <a:cubicBezTo>
                        <a:pt x="166" y="20"/>
                        <a:pt x="162" y="16"/>
                        <a:pt x="158" y="16"/>
                      </a:cubicBezTo>
                      <a:cubicBezTo>
                        <a:pt x="8" y="16"/>
                        <a:pt x="8" y="16"/>
                        <a:pt x="8" y="16"/>
                      </a:cubicBezTo>
                      <a:cubicBezTo>
                        <a:pt x="3" y="16"/>
                        <a:pt x="0" y="20"/>
                        <a:pt x="0" y="24"/>
                      </a:cubicBezTo>
                      <a:cubicBezTo>
                        <a:pt x="0" y="28"/>
                        <a:pt x="3" y="32"/>
                        <a:pt x="8" y="32"/>
                      </a:cubicBezTo>
                      <a:cubicBezTo>
                        <a:pt x="158" y="32"/>
                        <a:pt x="158" y="32"/>
                        <a:pt x="158" y="32"/>
                      </a:cubicBezTo>
                      <a:cubicBezTo>
                        <a:pt x="162" y="32"/>
                        <a:pt x="166" y="28"/>
                        <a:pt x="166" y="24"/>
                      </a:cubicBezTo>
                      <a:close/>
                      <a:moveTo>
                        <a:pt x="67" y="115"/>
                      </a:moveTo>
                      <a:cubicBezTo>
                        <a:pt x="58" y="115"/>
                        <a:pt x="51" y="122"/>
                        <a:pt x="51" y="131"/>
                      </a:cubicBezTo>
                      <a:cubicBezTo>
                        <a:pt x="51" y="140"/>
                        <a:pt x="58" y="147"/>
                        <a:pt x="67" y="147"/>
                      </a:cubicBezTo>
                      <a:cubicBezTo>
                        <a:pt x="76" y="147"/>
                        <a:pt x="84" y="140"/>
                        <a:pt x="84" y="131"/>
                      </a:cubicBezTo>
                      <a:cubicBezTo>
                        <a:pt x="84" y="122"/>
                        <a:pt x="76" y="115"/>
                        <a:pt x="67" y="115"/>
                      </a:cubicBezTo>
                      <a:close/>
                      <a:moveTo>
                        <a:pt x="122" y="115"/>
                      </a:moveTo>
                      <a:cubicBezTo>
                        <a:pt x="113" y="115"/>
                        <a:pt x="106" y="122"/>
                        <a:pt x="106" y="131"/>
                      </a:cubicBezTo>
                      <a:cubicBezTo>
                        <a:pt x="106" y="140"/>
                        <a:pt x="113" y="147"/>
                        <a:pt x="122" y="147"/>
                      </a:cubicBezTo>
                      <a:cubicBezTo>
                        <a:pt x="131" y="147"/>
                        <a:pt x="138" y="140"/>
                        <a:pt x="138" y="131"/>
                      </a:cubicBezTo>
                      <a:cubicBezTo>
                        <a:pt x="138" y="122"/>
                        <a:pt x="131" y="115"/>
                        <a:pt x="122"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4" name="Grupa 58">
                <a:extLst>
                  <a:ext uri="{FF2B5EF4-FFF2-40B4-BE49-F238E27FC236}">
                    <a16:creationId xmlns:a16="http://schemas.microsoft.com/office/drawing/2014/main" id="{1313CBF1-D407-4941-9D20-536D4E588AD5}"/>
                  </a:ext>
                </a:extLst>
              </p:cNvPr>
              <p:cNvGrpSpPr/>
              <p:nvPr/>
            </p:nvGrpSpPr>
            <p:grpSpPr>
              <a:xfrm>
                <a:off x="2298361" y="4470330"/>
                <a:ext cx="1083363" cy="1083363"/>
                <a:chOff x="2298361" y="4470330"/>
                <a:chExt cx="1083363" cy="1083363"/>
              </a:xfrm>
            </p:grpSpPr>
            <p:sp>
              <p:nvSpPr>
                <p:cNvPr id="36" name="Dowolny kształt 41">
                  <a:extLst>
                    <a:ext uri="{FF2B5EF4-FFF2-40B4-BE49-F238E27FC236}">
                      <a16:creationId xmlns:a16="http://schemas.microsoft.com/office/drawing/2014/main" id="{E902051E-31D6-E04E-BB1D-08AE209FF4EC}"/>
                    </a:ext>
                  </a:extLst>
                </p:cNvPr>
                <p:cNvSpPr/>
                <p:nvPr/>
              </p:nvSpPr>
              <p:spPr>
                <a:xfrm>
                  <a:off x="2298361" y="4470330"/>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Transport</a:t>
                  </a:r>
                </a:p>
              </p:txBody>
            </p:sp>
            <p:sp>
              <p:nvSpPr>
                <p:cNvPr id="37" name="Freeform 12">
                  <a:extLst>
                    <a:ext uri="{FF2B5EF4-FFF2-40B4-BE49-F238E27FC236}">
                      <a16:creationId xmlns:a16="http://schemas.microsoft.com/office/drawing/2014/main" id="{F3ECA1C6-0809-A144-A6D2-206FB5C81875}"/>
                    </a:ext>
                  </a:extLst>
                </p:cNvPr>
                <p:cNvSpPr>
                  <a:spLocks noEditPoints="1"/>
                </p:cNvSpPr>
                <p:nvPr/>
              </p:nvSpPr>
              <p:spPr bwMode="auto">
                <a:xfrm flipH="1">
                  <a:off x="2509592" y="4803990"/>
                  <a:ext cx="690807" cy="273013"/>
                </a:xfrm>
                <a:custGeom>
                  <a:avLst/>
                  <a:gdLst>
                    <a:gd name="T0" fmla="*/ 97 w 217"/>
                    <a:gd name="T1" fmla="*/ 17 h 86"/>
                    <a:gd name="T2" fmla="*/ 121 w 217"/>
                    <a:gd name="T3" fmla="*/ 28 h 86"/>
                    <a:gd name="T4" fmla="*/ 149 w 217"/>
                    <a:gd name="T5" fmla="*/ 17 h 86"/>
                    <a:gd name="T6" fmla="*/ 125 w 217"/>
                    <a:gd name="T7" fmla="*/ 28 h 86"/>
                    <a:gd name="T8" fmla="*/ 149 w 217"/>
                    <a:gd name="T9" fmla="*/ 17 h 86"/>
                    <a:gd name="T10" fmla="*/ 40 w 217"/>
                    <a:gd name="T11" fmla="*/ 32 h 86"/>
                    <a:gd name="T12" fmla="*/ 64 w 217"/>
                    <a:gd name="T13" fmla="*/ 43 h 86"/>
                    <a:gd name="T14" fmla="*/ 93 w 217"/>
                    <a:gd name="T15" fmla="*/ 32 h 86"/>
                    <a:gd name="T16" fmla="*/ 68 w 217"/>
                    <a:gd name="T17" fmla="*/ 43 h 86"/>
                    <a:gd name="T18" fmla="*/ 93 w 217"/>
                    <a:gd name="T19" fmla="*/ 32 h 86"/>
                    <a:gd name="T20" fmla="*/ 97 w 217"/>
                    <a:gd name="T21" fmla="*/ 32 h 86"/>
                    <a:gd name="T22" fmla="*/ 121 w 217"/>
                    <a:gd name="T23" fmla="*/ 43 h 86"/>
                    <a:gd name="T24" fmla="*/ 149 w 217"/>
                    <a:gd name="T25" fmla="*/ 39 h 86"/>
                    <a:gd name="T26" fmla="*/ 149 w 217"/>
                    <a:gd name="T27" fmla="*/ 32 h 86"/>
                    <a:gd name="T28" fmla="*/ 125 w 217"/>
                    <a:gd name="T29" fmla="*/ 43 h 86"/>
                    <a:gd name="T30" fmla="*/ 149 w 217"/>
                    <a:gd name="T31" fmla="*/ 39 h 86"/>
                    <a:gd name="T32" fmla="*/ 207 w 217"/>
                    <a:gd name="T33" fmla="*/ 74 h 86"/>
                    <a:gd name="T34" fmla="*/ 30 w 217"/>
                    <a:gd name="T35" fmla="*/ 86 h 86"/>
                    <a:gd name="T36" fmla="*/ 0 w 217"/>
                    <a:gd name="T37" fmla="*/ 47 h 86"/>
                    <a:gd name="T38" fmla="*/ 38 w 217"/>
                    <a:gd name="T39" fmla="*/ 48 h 86"/>
                    <a:gd name="T40" fmla="*/ 66 w 217"/>
                    <a:gd name="T41" fmla="*/ 48 h 86"/>
                    <a:gd name="T42" fmla="*/ 97 w 217"/>
                    <a:gd name="T43" fmla="*/ 48 h 86"/>
                    <a:gd name="T44" fmla="*/ 123 w 217"/>
                    <a:gd name="T45" fmla="*/ 48 h 86"/>
                    <a:gd name="T46" fmla="*/ 152 w 217"/>
                    <a:gd name="T47" fmla="*/ 48 h 86"/>
                    <a:gd name="T48" fmla="*/ 163 w 217"/>
                    <a:gd name="T49" fmla="*/ 45 h 86"/>
                    <a:gd name="T50" fmla="*/ 164 w 217"/>
                    <a:gd name="T51" fmla="*/ 31 h 86"/>
                    <a:gd name="T52" fmla="*/ 170 w 217"/>
                    <a:gd name="T53" fmla="*/ 5 h 86"/>
                    <a:gd name="T54" fmla="*/ 186 w 217"/>
                    <a:gd name="T55" fmla="*/ 0 h 86"/>
                    <a:gd name="T56" fmla="*/ 193 w 217"/>
                    <a:gd name="T57" fmla="*/ 5 h 86"/>
                    <a:gd name="T58" fmla="*/ 202 w 217"/>
                    <a:gd name="T59" fmla="*/ 31 h 86"/>
                    <a:gd name="T60" fmla="*/ 217 w 217"/>
                    <a:gd name="T61" fmla="*/ 45 h 86"/>
                    <a:gd name="T62" fmla="*/ 28 w 217"/>
                    <a:gd name="T63" fmla="*/ 59 h 86"/>
                    <a:gd name="T64" fmla="*/ 28 w 217"/>
                    <a:gd name="T65" fmla="*/ 69 h 86"/>
                    <a:gd name="T66" fmla="*/ 168 w 217"/>
                    <a:gd name="T67" fmla="*/ 17 h 86"/>
                    <a:gd name="T68" fmla="*/ 189 w 217"/>
                    <a:gd name="T69" fmla="*/ 11 h 86"/>
                    <a:gd name="T70" fmla="*/ 168 w 217"/>
                    <a:gd name="T71" fmla="*/ 17 h 86"/>
                    <a:gd name="T72" fmla="*/ 189 w 217"/>
                    <a:gd name="T73" fmla="*/ 36 h 86"/>
                    <a:gd name="T74" fmla="*/ 168 w 217"/>
                    <a:gd name="T75" fmla="*/ 32 h 86"/>
                    <a:gd name="T76" fmla="*/ 195 w 217"/>
                    <a:gd name="T77" fmla="*/ 45 h 86"/>
                    <a:gd name="T78" fmla="*/ 168 w 217"/>
                    <a:gd name="T79" fmla="*/ 48 h 86"/>
                    <a:gd name="T80" fmla="*/ 195 w 217"/>
                    <a:gd name="T8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86">
                      <a:moveTo>
                        <a:pt x="121" y="17"/>
                      </a:moveTo>
                      <a:cubicBezTo>
                        <a:pt x="97" y="17"/>
                        <a:pt x="97" y="17"/>
                        <a:pt x="97" y="17"/>
                      </a:cubicBezTo>
                      <a:cubicBezTo>
                        <a:pt x="97" y="28"/>
                        <a:pt x="97" y="28"/>
                        <a:pt x="97" y="28"/>
                      </a:cubicBezTo>
                      <a:cubicBezTo>
                        <a:pt x="121" y="28"/>
                        <a:pt x="121" y="28"/>
                        <a:pt x="121" y="28"/>
                      </a:cubicBezTo>
                      <a:lnTo>
                        <a:pt x="121" y="17"/>
                      </a:lnTo>
                      <a:close/>
                      <a:moveTo>
                        <a:pt x="149" y="17"/>
                      </a:moveTo>
                      <a:cubicBezTo>
                        <a:pt x="125" y="17"/>
                        <a:pt x="125" y="17"/>
                        <a:pt x="125" y="17"/>
                      </a:cubicBezTo>
                      <a:cubicBezTo>
                        <a:pt x="125" y="28"/>
                        <a:pt x="125" y="28"/>
                        <a:pt x="125" y="28"/>
                      </a:cubicBezTo>
                      <a:cubicBezTo>
                        <a:pt x="149" y="28"/>
                        <a:pt x="149" y="28"/>
                        <a:pt x="149" y="28"/>
                      </a:cubicBezTo>
                      <a:lnTo>
                        <a:pt x="149" y="17"/>
                      </a:lnTo>
                      <a:close/>
                      <a:moveTo>
                        <a:pt x="64" y="32"/>
                      </a:moveTo>
                      <a:cubicBezTo>
                        <a:pt x="40" y="32"/>
                        <a:pt x="40" y="32"/>
                        <a:pt x="40" y="32"/>
                      </a:cubicBezTo>
                      <a:cubicBezTo>
                        <a:pt x="40" y="43"/>
                        <a:pt x="40" y="43"/>
                        <a:pt x="40" y="43"/>
                      </a:cubicBezTo>
                      <a:cubicBezTo>
                        <a:pt x="64" y="43"/>
                        <a:pt x="64" y="43"/>
                        <a:pt x="64" y="43"/>
                      </a:cubicBezTo>
                      <a:lnTo>
                        <a:pt x="64" y="32"/>
                      </a:lnTo>
                      <a:close/>
                      <a:moveTo>
                        <a:pt x="93" y="32"/>
                      </a:moveTo>
                      <a:cubicBezTo>
                        <a:pt x="68" y="32"/>
                        <a:pt x="68" y="32"/>
                        <a:pt x="68" y="32"/>
                      </a:cubicBezTo>
                      <a:cubicBezTo>
                        <a:pt x="68" y="43"/>
                        <a:pt x="68" y="43"/>
                        <a:pt x="68" y="43"/>
                      </a:cubicBezTo>
                      <a:cubicBezTo>
                        <a:pt x="93" y="43"/>
                        <a:pt x="93" y="43"/>
                        <a:pt x="93" y="43"/>
                      </a:cubicBezTo>
                      <a:lnTo>
                        <a:pt x="93" y="32"/>
                      </a:lnTo>
                      <a:close/>
                      <a:moveTo>
                        <a:pt x="121" y="32"/>
                      </a:moveTo>
                      <a:cubicBezTo>
                        <a:pt x="97" y="32"/>
                        <a:pt x="97" y="32"/>
                        <a:pt x="97" y="32"/>
                      </a:cubicBezTo>
                      <a:cubicBezTo>
                        <a:pt x="97" y="43"/>
                        <a:pt x="97" y="43"/>
                        <a:pt x="97" y="43"/>
                      </a:cubicBezTo>
                      <a:cubicBezTo>
                        <a:pt x="121" y="43"/>
                        <a:pt x="121" y="43"/>
                        <a:pt x="121" y="43"/>
                      </a:cubicBezTo>
                      <a:lnTo>
                        <a:pt x="121" y="32"/>
                      </a:lnTo>
                      <a:close/>
                      <a:moveTo>
                        <a:pt x="149" y="39"/>
                      </a:moveTo>
                      <a:cubicBezTo>
                        <a:pt x="149" y="39"/>
                        <a:pt x="149" y="39"/>
                        <a:pt x="149" y="39"/>
                      </a:cubicBezTo>
                      <a:cubicBezTo>
                        <a:pt x="149" y="32"/>
                        <a:pt x="149" y="32"/>
                        <a:pt x="149" y="32"/>
                      </a:cubicBezTo>
                      <a:cubicBezTo>
                        <a:pt x="125" y="32"/>
                        <a:pt x="125" y="32"/>
                        <a:pt x="125" y="32"/>
                      </a:cubicBezTo>
                      <a:cubicBezTo>
                        <a:pt x="125" y="43"/>
                        <a:pt x="125" y="43"/>
                        <a:pt x="125" y="43"/>
                      </a:cubicBezTo>
                      <a:cubicBezTo>
                        <a:pt x="149" y="43"/>
                        <a:pt x="149" y="43"/>
                        <a:pt x="149" y="43"/>
                      </a:cubicBezTo>
                      <a:lnTo>
                        <a:pt x="149" y="39"/>
                      </a:lnTo>
                      <a:close/>
                      <a:moveTo>
                        <a:pt x="217" y="45"/>
                      </a:moveTo>
                      <a:cubicBezTo>
                        <a:pt x="217" y="45"/>
                        <a:pt x="211" y="63"/>
                        <a:pt x="207" y="74"/>
                      </a:cubicBezTo>
                      <a:cubicBezTo>
                        <a:pt x="204" y="85"/>
                        <a:pt x="198" y="86"/>
                        <a:pt x="198" y="86"/>
                      </a:cubicBezTo>
                      <a:cubicBezTo>
                        <a:pt x="30" y="86"/>
                        <a:pt x="30" y="86"/>
                        <a:pt x="30" y="86"/>
                      </a:cubicBezTo>
                      <a:cubicBezTo>
                        <a:pt x="30" y="86"/>
                        <a:pt x="3" y="53"/>
                        <a:pt x="1" y="52"/>
                      </a:cubicBezTo>
                      <a:cubicBezTo>
                        <a:pt x="0" y="50"/>
                        <a:pt x="0" y="47"/>
                        <a:pt x="0" y="47"/>
                      </a:cubicBezTo>
                      <a:cubicBezTo>
                        <a:pt x="37" y="47"/>
                        <a:pt x="37" y="47"/>
                        <a:pt x="37" y="47"/>
                      </a:cubicBezTo>
                      <a:cubicBezTo>
                        <a:pt x="38" y="48"/>
                        <a:pt x="38" y="48"/>
                        <a:pt x="38" y="48"/>
                      </a:cubicBezTo>
                      <a:cubicBezTo>
                        <a:pt x="42" y="48"/>
                        <a:pt x="42" y="48"/>
                        <a:pt x="42" y="48"/>
                      </a:cubicBezTo>
                      <a:cubicBezTo>
                        <a:pt x="66" y="48"/>
                        <a:pt x="66" y="48"/>
                        <a:pt x="66" y="48"/>
                      </a:cubicBezTo>
                      <a:cubicBezTo>
                        <a:pt x="72" y="48"/>
                        <a:pt x="72" y="48"/>
                        <a:pt x="72" y="48"/>
                      </a:cubicBezTo>
                      <a:cubicBezTo>
                        <a:pt x="97" y="48"/>
                        <a:pt x="97" y="48"/>
                        <a:pt x="97" y="48"/>
                      </a:cubicBezTo>
                      <a:cubicBezTo>
                        <a:pt x="99" y="48"/>
                        <a:pt x="99" y="48"/>
                        <a:pt x="99" y="48"/>
                      </a:cubicBezTo>
                      <a:cubicBezTo>
                        <a:pt x="123" y="48"/>
                        <a:pt x="123" y="48"/>
                        <a:pt x="123" y="48"/>
                      </a:cubicBezTo>
                      <a:cubicBezTo>
                        <a:pt x="127" y="48"/>
                        <a:pt x="127" y="48"/>
                        <a:pt x="127" y="48"/>
                      </a:cubicBezTo>
                      <a:cubicBezTo>
                        <a:pt x="152" y="48"/>
                        <a:pt x="152" y="48"/>
                        <a:pt x="152" y="48"/>
                      </a:cubicBezTo>
                      <a:cubicBezTo>
                        <a:pt x="152" y="45"/>
                        <a:pt x="152" y="45"/>
                        <a:pt x="152" y="45"/>
                      </a:cubicBezTo>
                      <a:cubicBezTo>
                        <a:pt x="163" y="45"/>
                        <a:pt x="163" y="45"/>
                        <a:pt x="163" y="45"/>
                      </a:cubicBezTo>
                      <a:cubicBezTo>
                        <a:pt x="163" y="31"/>
                        <a:pt x="163" y="31"/>
                        <a:pt x="163" y="31"/>
                      </a:cubicBezTo>
                      <a:cubicBezTo>
                        <a:pt x="164" y="31"/>
                        <a:pt x="164" y="31"/>
                        <a:pt x="164" y="31"/>
                      </a:cubicBezTo>
                      <a:cubicBezTo>
                        <a:pt x="164" y="5"/>
                        <a:pt x="164" y="5"/>
                        <a:pt x="164" y="5"/>
                      </a:cubicBezTo>
                      <a:cubicBezTo>
                        <a:pt x="170" y="5"/>
                        <a:pt x="170" y="5"/>
                        <a:pt x="170" y="5"/>
                      </a:cubicBezTo>
                      <a:cubicBezTo>
                        <a:pt x="172" y="0"/>
                        <a:pt x="172" y="0"/>
                        <a:pt x="172" y="0"/>
                      </a:cubicBezTo>
                      <a:cubicBezTo>
                        <a:pt x="186" y="0"/>
                        <a:pt x="186" y="0"/>
                        <a:pt x="186" y="0"/>
                      </a:cubicBezTo>
                      <a:cubicBezTo>
                        <a:pt x="184" y="5"/>
                        <a:pt x="184" y="5"/>
                        <a:pt x="184" y="5"/>
                      </a:cubicBezTo>
                      <a:cubicBezTo>
                        <a:pt x="193" y="5"/>
                        <a:pt x="193" y="5"/>
                        <a:pt x="193" y="5"/>
                      </a:cubicBezTo>
                      <a:cubicBezTo>
                        <a:pt x="193" y="31"/>
                        <a:pt x="193" y="31"/>
                        <a:pt x="193" y="31"/>
                      </a:cubicBezTo>
                      <a:cubicBezTo>
                        <a:pt x="202" y="31"/>
                        <a:pt x="202" y="31"/>
                        <a:pt x="202" y="31"/>
                      </a:cubicBezTo>
                      <a:cubicBezTo>
                        <a:pt x="202" y="45"/>
                        <a:pt x="202" y="45"/>
                        <a:pt x="202" y="45"/>
                      </a:cubicBezTo>
                      <a:lnTo>
                        <a:pt x="217" y="45"/>
                      </a:lnTo>
                      <a:close/>
                      <a:moveTo>
                        <a:pt x="33" y="64"/>
                      </a:moveTo>
                      <a:cubicBezTo>
                        <a:pt x="33" y="61"/>
                        <a:pt x="31" y="59"/>
                        <a:pt x="28" y="59"/>
                      </a:cubicBezTo>
                      <a:cubicBezTo>
                        <a:pt x="25" y="59"/>
                        <a:pt x="23" y="61"/>
                        <a:pt x="23" y="64"/>
                      </a:cubicBezTo>
                      <a:cubicBezTo>
                        <a:pt x="23" y="67"/>
                        <a:pt x="25" y="69"/>
                        <a:pt x="28" y="69"/>
                      </a:cubicBezTo>
                      <a:cubicBezTo>
                        <a:pt x="31" y="69"/>
                        <a:pt x="33" y="67"/>
                        <a:pt x="33" y="64"/>
                      </a:cubicBezTo>
                      <a:close/>
                      <a:moveTo>
                        <a:pt x="168" y="17"/>
                      </a:moveTo>
                      <a:cubicBezTo>
                        <a:pt x="189" y="17"/>
                        <a:pt x="189" y="17"/>
                        <a:pt x="189" y="17"/>
                      </a:cubicBezTo>
                      <a:cubicBezTo>
                        <a:pt x="189" y="11"/>
                        <a:pt x="189" y="11"/>
                        <a:pt x="189" y="11"/>
                      </a:cubicBezTo>
                      <a:cubicBezTo>
                        <a:pt x="168" y="11"/>
                        <a:pt x="168" y="11"/>
                        <a:pt x="168" y="11"/>
                      </a:cubicBezTo>
                      <a:lnTo>
                        <a:pt x="168" y="17"/>
                      </a:lnTo>
                      <a:close/>
                      <a:moveTo>
                        <a:pt x="168" y="36"/>
                      </a:moveTo>
                      <a:cubicBezTo>
                        <a:pt x="189" y="36"/>
                        <a:pt x="189" y="36"/>
                        <a:pt x="189" y="36"/>
                      </a:cubicBezTo>
                      <a:cubicBezTo>
                        <a:pt x="189" y="32"/>
                        <a:pt x="189" y="32"/>
                        <a:pt x="189" y="32"/>
                      </a:cubicBezTo>
                      <a:cubicBezTo>
                        <a:pt x="168" y="32"/>
                        <a:pt x="168" y="32"/>
                        <a:pt x="168" y="32"/>
                      </a:cubicBezTo>
                      <a:lnTo>
                        <a:pt x="168" y="36"/>
                      </a:lnTo>
                      <a:close/>
                      <a:moveTo>
                        <a:pt x="195" y="45"/>
                      </a:moveTo>
                      <a:cubicBezTo>
                        <a:pt x="168" y="45"/>
                        <a:pt x="168" y="45"/>
                        <a:pt x="168" y="45"/>
                      </a:cubicBezTo>
                      <a:cubicBezTo>
                        <a:pt x="168" y="48"/>
                        <a:pt x="168" y="48"/>
                        <a:pt x="168" y="48"/>
                      </a:cubicBezTo>
                      <a:cubicBezTo>
                        <a:pt x="195" y="48"/>
                        <a:pt x="195" y="48"/>
                        <a:pt x="195" y="48"/>
                      </a:cubicBezTo>
                      <a:lnTo>
                        <a:pt x="195"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5" name="Grupa 57">
                <a:extLst>
                  <a:ext uri="{FF2B5EF4-FFF2-40B4-BE49-F238E27FC236}">
                    <a16:creationId xmlns:a16="http://schemas.microsoft.com/office/drawing/2014/main" id="{98B20FF1-DB99-7244-B853-7DCB4041427A}"/>
                  </a:ext>
                </a:extLst>
              </p:cNvPr>
              <p:cNvGrpSpPr/>
              <p:nvPr/>
            </p:nvGrpSpPr>
            <p:grpSpPr>
              <a:xfrm>
                <a:off x="3377979" y="5376237"/>
                <a:ext cx="1083363" cy="1083363"/>
                <a:chOff x="3377979" y="5376237"/>
                <a:chExt cx="1083363" cy="1083363"/>
              </a:xfrm>
            </p:grpSpPr>
            <p:sp>
              <p:nvSpPr>
                <p:cNvPr id="34" name="Dowolny kształt 39">
                  <a:extLst>
                    <a:ext uri="{FF2B5EF4-FFF2-40B4-BE49-F238E27FC236}">
                      <a16:creationId xmlns:a16="http://schemas.microsoft.com/office/drawing/2014/main" id="{56A599AD-A5C2-4649-86DC-21C49FE51CBF}"/>
                    </a:ext>
                  </a:extLst>
                </p:cNvPr>
                <p:cNvSpPr/>
                <p:nvPr/>
              </p:nvSpPr>
              <p:spPr>
                <a:xfrm>
                  <a:off x="3377979" y="537623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Distribution</a:t>
                  </a:r>
                </a:p>
              </p:txBody>
            </p:sp>
            <p:sp>
              <p:nvSpPr>
                <p:cNvPr id="35" name="Freeform 17">
                  <a:extLst>
                    <a:ext uri="{FF2B5EF4-FFF2-40B4-BE49-F238E27FC236}">
                      <a16:creationId xmlns:a16="http://schemas.microsoft.com/office/drawing/2014/main" id="{4841E3FF-E053-3D46-97A2-2064EED3F09C}"/>
                    </a:ext>
                  </a:extLst>
                </p:cNvPr>
                <p:cNvSpPr>
                  <a:spLocks noEditPoints="1"/>
                </p:cNvSpPr>
                <p:nvPr/>
              </p:nvSpPr>
              <p:spPr bwMode="auto">
                <a:xfrm>
                  <a:off x="3633154" y="5668678"/>
                  <a:ext cx="574953" cy="314479"/>
                </a:xfrm>
                <a:custGeom>
                  <a:avLst/>
                  <a:gdLst>
                    <a:gd name="T0" fmla="*/ 6 w 383"/>
                    <a:gd name="T1" fmla="*/ 0 h 210"/>
                    <a:gd name="T2" fmla="*/ 0 w 383"/>
                    <a:gd name="T3" fmla="*/ 6 h 210"/>
                    <a:gd name="T4" fmla="*/ 0 w 383"/>
                    <a:gd name="T5" fmla="*/ 203 h 210"/>
                    <a:gd name="T6" fmla="*/ 6 w 383"/>
                    <a:gd name="T7" fmla="*/ 210 h 210"/>
                    <a:gd name="T8" fmla="*/ 377 w 383"/>
                    <a:gd name="T9" fmla="*/ 210 h 210"/>
                    <a:gd name="T10" fmla="*/ 383 w 383"/>
                    <a:gd name="T11" fmla="*/ 203 h 210"/>
                    <a:gd name="T12" fmla="*/ 383 w 383"/>
                    <a:gd name="T13" fmla="*/ 6 h 210"/>
                    <a:gd name="T14" fmla="*/ 377 w 383"/>
                    <a:gd name="T15" fmla="*/ 0 h 210"/>
                    <a:gd name="T16" fmla="*/ 6 w 383"/>
                    <a:gd name="T17" fmla="*/ 0 h 210"/>
                    <a:gd name="T18" fmla="*/ 87 w 383"/>
                    <a:gd name="T19" fmla="*/ 193 h 210"/>
                    <a:gd name="T20" fmla="*/ 81 w 383"/>
                    <a:gd name="T21" fmla="*/ 199 h 210"/>
                    <a:gd name="T22" fmla="*/ 32 w 383"/>
                    <a:gd name="T23" fmla="*/ 199 h 210"/>
                    <a:gd name="T24" fmla="*/ 26 w 383"/>
                    <a:gd name="T25" fmla="*/ 193 h 210"/>
                    <a:gd name="T26" fmla="*/ 26 w 383"/>
                    <a:gd name="T27" fmla="*/ 126 h 210"/>
                    <a:gd name="T28" fmla="*/ 32 w 383"/>
                    <a:gd name="T29" fmla="*/ 120 h 210"/>
                    <a:gd name="T30" fmla="*/ 81 w 383"/>
                    <a:gd name="T31" fmla="*/ 120 h 210"/>
                    <a:gd name="T32" fmla="*/ 87 w 383"/>
                    <a:gd name="T33" fmla="*/ 126 h 210"/>
                    <a:gd name="T34" fmla="*/ 87 w 383"/>
                    <a:gd name="T35" fmla="*/ 193 h 210"/>
                    <a:gd name="T36" fmla="*/ 177 w 383"/>
                    <a:gd name="T37" fmla="*/ 193 h 210"/>
                    <a:gd name="T38" fmla="*/ 170 w 383"/>
                    <a:gd name="T39" fmla="*/ 199 h 210"/>
                    <a:gd name="T40" fmla="*/ 122 w 383"/>
                    <a:gd name="T41" fmla="*/ 199 h 210"/>
                    <a:gd name="T42" fmla="*/ 116 w 383"/>
                    <a:gd name="T43" fmla="*/ 193 h 210"/>
                    <a:gd name="T44" fmla="*/ 116 w 383"/>
                    <a:gd name="T45" fmla="*/ 126 h 210"/>
                    <a:gd name="T46" fmla="*/ 122 w 383"/>
                    <a:gd name="T47" fmla="*/ 120 h 210"/>
                    <a:gd name="T48" fmla="*/ 170 w 383"/>
                    <a:gd name="T49" fmla="*/ 120 h 210"/>
                    <a:gd name="T50" fmla="*/ 177 w 383"/>
                    <a:gd name="T51" fmla="*/ 126 h 210"/>
                    <a:gd name="T52" fmla="*/ 177 w 383"/>
                    <a:gd name="T53" fmla="*/ 193 h 210"/>
                    <a:gd name="T54" fmla="*/ 266 w 383"/>
                    <a:gd name="T55" fmla="*/ 193 h 210"/>
                    <a:gd name="T56" fmla="*/ 260 w 383"/>
                    <a:gd name="T57" fmla="*/ 199 h 210"/>
                    <a:gd name="T58" fmla="*/ 211 w 383"/>
                    <a:gd name="T59" fmla="*/ 199 h 210"/>
                    <a:gd name="T60" fmla="*/ 205 w 383"/>
                    <a:gd name="T61" fmla="*/ 193 h 210"/>
                    <a:gd name="T62" fmla="*/ 205 w 383"/>
                    <a:gd name="T63" fmla="*/ 126 h 210"/>
                    <a:gd name="T64" fmla="*/ 211 w 383"/>
                    <a:gd name="T65" fmla="*/ 120 h 210"/>
                    <a:gd name="T66" fmla="*/ 260 w 383"/>
                    <a:gd name="T67" fmla="*/ 120 h 210"/>
                    <a:gd name="T68" fmla="*/ 266 w 383"/>
                    <a:gd name="T69" fmla="*/ 126 h 210"/>
                    <a:gd name="T70" fmla="*/ 266 w 383"/>
                    <a:gd name="T71"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3" h="210">
                      <a:moveTo>
                        <a:pt x="6" y="0"/>
                      </a:moveTo>
                      <a:cubicBezTo>
                        <a:pt x="2" y="0"/>
                        <a:pt x="0" y="3"/>
                        <a:pt x="0" y="6"/>
                      </a:cubicBezTo>
                      <a:cubicBezTo>
                        <a:pt x="0" y="203"/>
                        <a:pt x="0" y="203"/>
                        <a:pt x="0" y="203"/>
                      </a:cubicBezTo>
                      <a:cubicBezTo>
                        <a:pt x="0" y="207"/>
                        <a:pt x="2" y="210"/>
                        <a:pt x="6" y="210"/>
                      </a:cubicBezTo>
                      <a:cubicBezTo>
                        <a:pt x="377" y="210"/>
                        <a:pt x="377" y="210"/>
                        <a:pt x="377" y="210"/>
                      </a:cubicBezTo>
                      <a:cubicBezTo>
                        <a:pt x="380" y="210"/>
                        <a:pt x="383" y="207"/>
                        <a:pt x="383" y="203"/>
                      </a:cubicBezTo>
                      <a:cubicBezTo>
                        <a:pt x="383" y="6"/>
                        <a:pt x="383" y="6"/>
                        <a:pt x="383" y="6"/>
                      </a:cubicBezTo>
                      <a:cubicBezTo>
                        <a:pt x="383" y="3"/>
                        <a:pt x="380" y="0"/>
                        <a:pt x="377" y="0"/>
                      </a:cubicBezTo>
                      <a:lnTo>
                        <a:pt x="6" y="0"/>
                      </a:lnTo>
                      <a:close/>
                      <a:moveTo>
                        <a:pt x="87" y="193"/>
                      </a:moveTo>
                      <a:cubicBezTo>
                        <a:pt x="87" y="196"/>
                        <a:pt x="84" y="199"/>
                        <a:pt x="81" y="199"/>
                      </a:cubicBezTo>
                      <a:cubicBezTo>
                        <a:pt x="32" y="199"/>
                        <a:pt x="32" y="199"/>
                        <a:pt x="32" y="199"/>
                      </a:cubicBezTo>
                      <a:cubicBezTo>
                        <a:pt x="29" y="199"/>
                        <a:pt x="26" y="196"/>
                        <a:pt x="26" y="193"/>
                      </a:cubicBezTo>
                      <a:cubicBezTo>
                        <a:pt x="26" y="126"/>
                        <a:pt x="26" y="126"/>
                        <a:pt x="26" y="126"/>
                      </a:cubicBezTo>
                      <a:cubicBezTo>
                        <a:pt x="26" y="122"/>
                        <a:pt x="29" y="120"/>
                        <a:pt x="32" y="120"/>
                      </a:cubicBezTo>
                      <a:cubicBezTo>
                        <a:pt x="81" y="120"/>
                        <a:pt x="81" y="120"/>
                        <a:pt x="81" y="120"/>
                      </a:cubicBezTo>
                      <a:cubicBezTo>
                        <a:pt x="84" y="120"/>
                        <a:pt x="87" y="122"/>
                        <a:pt x="87" y="126"/>
                      </a:cubicBezTo>
                      <a:lnTo>
                        <a:pt x="87" y="193"/>
                      </a:lnTo>
                      <a:close/>
                      <a:moveTo>
                        <a:pt x="177" y="193"/>
                      </a:moveTo>
                      <a:cubicBezTo>
                        <a:pt x="177" y="196"/>
                        <a:pt x="174" y="199"/>
                        <a:pt x="170" y="199"/>
                      </a:cubicBezTo>
                      <a:cubicBezTo>
                        <a:pt x="122" y="199"/>
                        <a:pt x="122" y="199"/>
                        <a:pt x="122" y="199"/>
                      </a:cubicBezTo>
                      <a:cubicBezTo>
                        <a:pt x="118" y="199"/>
                        <a:pt x="116" y="196"/>
                        <a:pt x="116" y="193"/>
                      </a:cubicBezTo>
                      <a:cubicBezTo>
                        <a:pt x="116" y="126"/>
                        <a:pt x="116" y="126"/>
                        <a:pt x="116" y="126"/>
                      </a:cubicBezTo>
                      <a:cubicBezTo>
                        <a:pt x="116" y="122"/>
                        <a:pt x="118" y="120"/>
                        <a:pt x="122" y="120"/>
                      </a:cubicBezTo>
                      <a:cubicBezTo>
                        <a:pt x="170" y="120"/>
                        <a:pt x="170" y="120"/>
                        <a:pt x="170" y="120"/>
                      </a:cubicBezTo>
                      <a:cubicBezTo>
                        <a:pt x="174" y="120"/>
                        <a:pt x="177" y="122"/>
                        <a:pt x="177" y="126"/>
                      </a:cubicBezTo>
                      <a:lnTo>
                        <a:pt x="177" y="193"/>
                      </a:lnTo>
                      <a:close/>
                      <a:moveTo>
                        <a:pt x="266" y="193"/>
                      </a:moveTo>
                      <a:cubicBezTo>
                        <a:pt x="266" y="196"/>
                        <a:pt x="263" y="199"/>
                        <a:pt x="260" y="199"/>
                      </a:cubicBezTo>
                      <a:cubicBezTo>
                        <a:pt x="211" y="199"/>
                        <a:pt x="211" y="199"/>
                        <a:pt x="211" y="199"/>
                      </a:cubicBezTo>
                      <a:cubicBezTo>
                        <a:pt x="208" y="199"/>
                        <a:pt x="205" y="196"/>
                        <a:pt x="205" y="193"/>
                      </a:cubicBezTo>
                      <a:cubicBezTo>
                        <a:pt x="205" y="126"/>
                        <a:pt x="205" y="126"/>
                        <a:pt x="205" y="126"/>
                      </a:cubicBezTo>
                      <a:cubicBezTo>
                        <a:pt x="205" y="122"/>
                        <a:pt x="208" y="120"/>
                        <a:pt x="211" y="120"/>
                      </a:cubicBezTo>
                      <a:cubicBezTo>
                        <a:pt x="260" y="120"/>
                        <a:pt x="260" y="120"/>
                        <a:pt x="260" y="120"/>
                      </a:cubicBezTo>
                      <a:cubicBezTo>
                        <a:pt x="263" y="120"/>
                        <a:pt x="266" y="122"/>
                        <a:pt x="266" y="126"/>
                      </a:cubicBezTo>
                      <a:lnTo>
                        <a:pt x="266" y="1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050"/>
                </a:p>
              </p:txBody>
            </p:sp>
          </p:grpSp>
          <p:grpSp>
            <p:nvGrpSpPr>
              <p:cNvPr id="16" name="Grupa 55">
                <a:extLst>
                  <a:ext uri="{FF2B5EF4-FFF2-40B4-BE49-F238E27FC236}">
                    <a16:creationId xmlns:a16="http://schemas.microsoft.com/office/drawing/2014/main" id="{F8CD2503-BA73-5640-98E9-A09CCAB5CF20}"/>
                  </a:ext>
                </a:extLst>
              </p:cNvPr>
              <p:cNvGrpSpPr/>
              <p:nvPr/>
            </p:nvGrpSpPr>
            <p:grpSpPr>
              <a:xfrm>
                <a:off x="5866939" y="4470330"/>
                <a:ext cx="1083363" cy="1083363"/>
                <a:chOff x="5866939" y="4470330"/>
                <a:chExt cx="1083363" cy="1083363"/>
              </a:xfrm>
            </p:grpSpPr>
            <p:sp>
              <p:nvSpPr>
                <p:cNvPr id="32" name="Dowolny kształt 35">
                  <a:extLst>
                    <a:ext uri="{FF2B5EF4-FFF2-40B4-BE49-F238E27FC236}">
                      <a16:creationId xmlns:a16="http://schemas.microsoft.com/office/drawing/2014/main" id="{E479EB57-0A32-5B45-9826-3A01E935DA06}"/>
                    </a:ext>
                  </a:extLst>
                </p:cNvPr>
                <p:cNvSpPr/>
                <p:nvPr/>
              </p:nvSpPr>
              <p:spPr>
                <a:xfrm>
                  <a:off x="5866939" y="4470330"/>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Products</a:t>
                  </a:r>
                </a:p>
              </p:txBody>
            </p:sp>
            <p:sp>
              <p:nvSpPr>
                <p:cNvPr id="33" name="Freeform 18">
                  <a:extLst>
                    <a:ext uri="{FF2B5EF4-FFF2-40B4-BE49-F238E27FC236}">
                      <a16:creationId xmlns:a16="http://schemas.microsoft.com/office/drawing/2014/main" id="{AD2CF970-7BB1-C347-BA98-EAF35077B0E5}"/>
                    </a:ext>
                  </a:extLst>
                </p:cNvPr>
                <p:cNvSpPr>
                  <a:spLocks noEditPoints="1"/>
                </p:cNvSpPr>
                <p:nvPr/>
              </p:nvSpPr>
              <p:spPr bwMode="auto">
                <a:xfrm>
                  <a:off x="6203348" y="4759515"/>
                  <a:ext cx="430541" cy="316814"/>
                </a:xfrm>
                <a:custGeom>
                  <a:avLst/>
                  <a:gdLst>
                    <a:gd name="T0" fmla="*/ 91 w 91"/>
                    <a:gd name="T1" fmla="*/ 3 h 67"/>
                    <a:gd name="T2" fmla="*/ 88 w 91"/>
                    <a:gd name="T3" fmla="*/ 0 h 67"/>
                    <a:gd name="T4" fmla="*/ 4 w 91"/>
                    <a:gd name="T5" fmla="*/ 0 h 67"/>
                    <a:gd name="T6" fmla="*/ 0 w 91"/>
                    <a:gd name="T7" fmla="*/ 3 h 67"/>
                    <a:gd name="T8" fmla="*/ 0 w 91"/>
                    <a:gd name="T9" fmla="*/ 64 h 67"/>
                    <a:gd name="T10" fmla="*/ 4 w 91"/>
                    <a:gd name="T11" fmla="*/ 67 h 67"/>
                    <a:gd name="T12" fmla="*/ 88 w 91"/>
                    <a:gd name="T13" fmla="*/ 67 h 67"/>
                    <a:gd name="T14" fmla="*/ 91 w 91"/>
                    <a:gd name="T15" fmla="*/ 64 h 67"/>
                    <a:gd name="T16" fmla="*/ 91 w 91"/>
                    <a:gd name="T17" fmla="*/ 3 h 67"/>
                    <a:gd name="T18" fmla="*/ 55 w 91"/>
                    <a:gd name="T19" fmla="*/ 29 h 67"/>
                    <a:gd name="T20" fmla="*/ 46 w 91"/>
                    <a:gd name="T21" fmla="*/ 23 h 67"/>
                    <a:gd name="T22" fmla="*/ 37 w 91"/>
                    <a:gd name="T23" fmla="*/ 29 h 67"/>
                    <a:gd name="T24" fmla="*/ 37 w 91"/>
                    <a:gd name="T25" fmla="*/ 6 h 67"/>
                    <a:gd name="T26" fmla="*/ 55 w 91"/>
                    <a:gd name="T27" fmla="*/ 6 h 67"/>
                    <a:gd name="T28" fmla="*/ 55 w 91"/>
                    <a:gd name="T29" fmla="*/ 29 h 67"/>
                    <a:gd name="T30" fmla="*/ 79 w 91"/>
                    <a:gd name="T31" fmla="*/ 56 h 67"/>
                    <a:gd name="T32" fmla="*/ 56 w 91"/>
                    <a:gd name="T33" fmla="*/ 56 h 67"/>
                    <a:gd name="T34" fmla="*/ 56 w 91"/>
                    <a:gd name="T35" fmla="*/ 46 h 67"/>
                    <a:gd name="T36" fmla="*/ 79 w 91"/>
                    <a:gd name="T37" fmla="*/ 46 h 67"/>
                    <a:gd name="T38" fmla="*/ 79 w 91"/>
                    <a:gd name="T39"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67">
                      <a:moveTo>
                        <a:pt x="91" y="3"/>
                      </a:moveTo>
                      <a:cubicBezTo>
                        <a:pt x="91" y="1"/>
                        <a:pt x="90" y="0"/>
                        <a:pt x="88" y="0"/>
                      </a:cubicBezTo>
                      <a:cubicBezTo>
                        <a:pt x="4" y="0"/>
                        <a:pt x="4" y="0"/>
                        <a:pt x="4" y="0"/>
                      </a:cubicBezTo>
                      <a:cubicBezTo>
                        <a:pt x="2" y="0"/>
                        <a:pt x="0" y="1"/>
                        <a:pt x="0" y="3"/>
                      </a:cubicBezTo>
                      <a:cubicBezTo>
                        <a:pt x="0" y="64"/>
                        <a:pt x="0" y="64"/>
                        <a:pt x="0" y="64"/>
                      </a:cubicBezTo>
                      <a:cubicBezTo>
                        <a:pt x="0" y="66"/>
                        <a:pt x="2" y="67"/>
                        <a:pt x="4" y="67"/>
                      </a:cubicBezTo>
                      <a:cubicBezTo>
                        <a:pt x="88" y="67"/>
                        <a:pt x="88" y="67"/>
                        <a:pt x="88" y="67"/>
                      </a:cubicBezTo>
                      <a:cubicBezTo>
                        <a:pt x="90" y="67"/>
                        <a:pt x="91" y="66"/>
                        <a:pt x="91" y="64"/>
                      </a:cubicBezTo>
                      <a:lnTo>
                        <a:pt x="91" y="3"/>
                      </a:lnTo>
                      <a:close/>
                      <a:moveTo>
                        <a:pt x="55" y="29"/>
                      </a:moveTo>
                      <a:cubicBezTo>
                        <a:pt x="46" y="23"/>
                        <a:pt x="46" y="23"/>
                        <a:pt x="46" y="23"/>
                      </a:cubicBezTo>
                      <a:cubicBezTo>
                        <a:pt x="37" y="29"/>
                        <a:pt x="37" y="29"/>
                        <a:pt x="37" y="29"/>
                      </a:cubicBezTo>
                      <a:cubicBezTo>
                        <a:pt x="37" y="6"/>
                        <a:pt x="37" y="6"/>
                        <a:pt x="37" y="6"/>
                      </a:cubicBezTo>
                      <a:cubicBezTo>
                        <a:pt x="55" y="6"/>
                        <a:pt x="55" y="6"/>
                        <a:pt x="55" y="6"/>
                      </a:cubicBezTo>
                      <a:lnTo>
                        <a:pt x="55" y="29"/>
                      </a:lnTo>
                      <a:close/>
                      <a:moveTo>
                        <a:pt x="79" y="56"/>
                      </a:moveTo>
                      <a:cubicBezTo>
                        <a:pt x="56" y="56"/>
                        <a:pt x="56" y="56"/>
                        <a:pt x="56" y="56"/>
                      </a:cubicBezTo>
                      <a:cubicBezTo>
                        <a:pt x="56" y="46"/>
                        <a:pt x="56" y="46"/>
                        <a:pt x="56" y="46"/>
                      </a:cubicBezTo>
                      <a:cubicBezTo>
                        <a:pt x="79" y="46"/>
                        <a:pt x="79" y="46"/>
                        <a:pt x="79" y="46"/>
                      </a:cubicBezTo>
                      <a:lnTo>
                        <a:pt x="79"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7" name="Grupa 56">
                <a:extLst>
                  <a:ext uri="{FF2B5EF4-FFF2-40B4-BE49-F238E27FC236}">
                    <a16:creationId xmlns:a16="http://schemas.microsoft.com/office/drawing/2014/main" id="{36AF1726-25BF-FA46-8EF7-2CEEB9238FB2}"/>
                  </a:ext>
                </a:extLst>
              </p:cNvPr>
              <p:cNvGrpSpPr/>
              <p:nvPr/>
            </p:nvGrpSpPr>
            <p:grpSpPr>
              <a:xfrm>
                <a:off x="4787320" y="5376237"/>
                <a:ext cx="1083363" cy="1083363"/>
                <a:chOff x="4787320" y="5376237"/>
                <a:chExt cx="1083363" cy="1083363"/>
              </a:xfrm>
            </p:grpSpPr>
            <p:sp>
              <p:nvSpPr>
                <p:cNvPr id="30" name="Dowolny kształt 37">
                  <a:extLst>
                    <a:ext uri="{FF2B5EF4-FFF2-40B4-BE49-F238E27FC236}">
                      <a16:creationId xmlns:a16="http://schemas.microsoft.com/office/drawing/2014/main" id="{0ADC400A-78B8-6443-8686-622959DAFF0F}"/>
                    </a:ext>
                  </a:extLst>
                </p:cNvPr>
                <p:cNvSpPr/>
                <p:nvPr/>
              </p:nvSpPr>
              <p:spPr>
                <a:xfrm>
                  <a:off x="4787320" y="537623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Inventory</a:t>
                  </a:r>
                </a:p>
              </p:txBody>
            </p:sp>
            <p:sp>
              <p:nvSpPr>
                <p:cNvPr id="31" name="Freeform 28">
                  <a:extLst>
                    <a:ext uri="{FF2B5EF4-FFF2-40B4-BE49-F238E27FC236}">
                      <a16:creationId xmlns:a16="http://schemas.microsoft.com/office/drawing/2014/main" id="{57B5EAA7-E729-E94F-9A02-C4FB99C22566}"/>
                    </a:ext>
                  </a:extLst>
                </p:cNvPr>
                <p:cNvSpPr>
                  <a:spLocks noEditPoints="1"/>
                </p:cNvSpPr>
                <p:nvPr/>
              </p:nvSpPr>
              <p:spPr bwMode="auto">
                <a:xfrm>
                  <a:off x="5071257" y="5575548"/>
                  <a:ext cx="508856" cy="451935"/>
                </a:xfrm>
                <a:custGeom>
                  <a:avLst/>
                  <a:gdLst>
                    <a:gd name="T0" fmla="*/ 447 w 447"/>
                    <a:gd name="T1" fmla="*/ 0 h 397"/>
                    <a:gd name="T2" fmla="*/ 447 w 447"/>
                    <a:gd name="T3" fmla="*/ 397 h 397"/>
                    <a:gd name="T4" fmla="*/ 428 w 447"/>
                    <a:gd name="T5" fmla="*/ 397 h 397"/>
                    <a:gd name="T6" fmla="*/ 428 w 447"/>
                    <a:gd name="T7" fmla="*/ 208 h 397"/>
                    <a:gd name="T8" fmla="*/ 19 w 447"/>
                    <a:gd name="T9" fmla="*/ 208 h 397"/>
                    <a:gd name="T10" fmla="*/ 19 w 447"/>
                    <a:gd name="T11" fmla="*/ 397 h 397"/>
                    <a:gd name="T12" fmla="*/ 0 w 447"/>
                    <a:gd name="T13" fmla="*/ 397 h 397"/>
                    <a:gd name="T14" fmla="*/ 0 w 447"/>
                    <a:gd name="T15" fmla="*/ 0 h 397"/>
                    <a:gd name="T16" fmla="*/ 19 w 447"/>
                    <a:gd name="T17" fmla="*/ 0 h 397"/>
                    <a:gd name="T18" fmla="*/ 19 w 447"/>
                    <a:gd name="T19" fmla="*/ 189 h 397"/>
                    <a:gd name="T20" fmla="*/ 428 w 447"/>
                    <a:gd name="T21" fmla="*/ 189 h 397"/>
                    <a:gd name="T22" fmla="*/ 428 w 447"/>
                    <a:gd name="T23" fmla="*/ 0 h 397"/>
                    <a:gd name="T24" fmla="*/ 447 w 447"/>
                    <a:gd name="T25" fmla="*/ 0 h 397"/>
                    <a:gd name="T26" fmla="*/ 206 w 447"/>
                    <a:gd name="T27" fmla="*/ 7 h 397"/>
                    <a:gd name="T28" fmla="*/ 50 w 447"/>
                    <a:gd name="T29" fmla="*/ 7 h 397"/>
                    <a:gd name="T30" fmla="*/ 50 w 447"/>
                    <a:gd name="T31" fmla="*/ 163 h 397"/>
                    <a:gd name="T32" fmla="*/ 206 w 447"/>
                    <a:gd name="T33" fmla="*/ 163 h 397"/>
                    <a:gd name="T34" fmla="*/ 206 w 447"/>
                    <a:gd name="T35" fmla="*/ 7 h 397"/>
                    <a:gd name="T36" fmla="*/ 156 w 447"/>
                    <a:gd name="T37" fmla="*/ 99 h 397"/>
                    <a:gd name="T38" fmla="*/ 130 w 447"/>
                    <a:gd name="T39" fmla="*/ 80 h 397"/>
                    <a:gd name="T40" fmla="*/ 102 w 447"/>
                    <a:gd name="T41" fmla="*/ 99 h 397"/>
                    <a:gd name="T42" fmla="*/ 102 w 447"/>
                    <a:gd name="T43" fmla="*/ 16 h 397"/>
                    <a:gd name="T44" fmla="*/ 156 w 447"/>
                    <a:gd name="T45" fmla="*/ 16 h 397"/>
                    <a:gd name="T46" fmla="*/ 156 w 447"/>
                    <a:gd name="T47" fmla="*/ 99 h 397"/>
                    <a:gd name="T48" fmla="*/ 206 w 447"/>
                    <a:gd name="T49" fmla="*/ 236 h 397"/>
                    <a:gd name="T50" fmla="*/ 50 w 447"/>
                    <a:gd name="T51" fmla="*/ 236 h 397"/>
                    <a:gd name="T52" fmla="*/ 50 w 447"/>
                    <a:gd name="T53" fmla="*/ 392 h 397"/>
                    <a:gd name="T54" fmla="*/ 206 w 447"/>
                    <a:gd name="T55" fmla="*/ 392 h 397"/>
                    <a:gd name="T56" fmla="*/ 206 w 447"/>
                    <a:gd name="T57" fmla="*/ 236 h 397"/>
                    <a:gd name="T58" fmla="*/ 156 w 447"/>
                    <a:gd name="T59" fmla="*/ 328 h 397"/>
                    <a:gd name="T60" fmla="*/ 130 w 447"/>
                    <a:gd name="T61" fmla="*/ 309 h 397"/>
                    <a:gd name="T62" fmla="*/ 102 w 447"/>
                    <a:gd name="T63" fmla="*/ 328 h 397"/>
                    <a:gd name="T64" fmla="*/ 102 w 447"/>
                    <a:gd name="T65" fmla="*/ 248 h 397"/>
                    <a:gd name="T66" fmla="*/ 156 w 447"/>
                    <a:gd name="T67" fmla="*/ 248 h 397"/>
                    <a:gd name="T68" fmla="*/ 156 w 447"/>
                    <a:gd name="T69" fmla="*/ 328 h 397"/>
                    <a:gd name="T70" fmla="*/ 397 w 447"/>
                    <a:gd name="T71" fmla="*/ 236 h 397"/>
                    <a:gd name="T72" fmla="*/ 241 w 447"/>
                    <a:gd name="T73" fmla="*/ 236 h 397"/>
                    <a:gd name="T74" fmla="*/ 241 w 447"/>
                    <a:gd name="T75" fmla="*/ 392 h 397"/>
                    <a:gd name="T76" fmla="*/ 397 w 447"/>
                    <a:gd name="T77" fmla="*/ 392 h 397"/>
                    <a:gd name="T78" fmla="*/ 397 w 447"/>
                    <a:gd name="T79" fmla="*/ 236 h 397"/>
                    <a:gd name="T80" fmla="*/ 345 w 447"/>
                    <a:gd name="T81" fmla="*/ 328 h 397"/>
                    <a:gd name="T82" fmla="*/ 319 w 447"/>
                    <a:gd name="T83" fmla="*/ 309 h 397"/>
                    <a:gd name="T84" fmla="*/ 291 w 447"/>
                    <a:gd name="T85" fmla="*/ 328 h 397"/>
                    <a:gd name="T86" fmla="*/ 291 w 447"/>
                    <a:gd name="T87" fmla="*/ 248 h 397"/>
                    <a:gd name="T88" fmla="*/ 345 w 447"/>
                    <a:gd name="T89" fmla="*/ 248 h 397"/>
                    <a:gd name="T90" fmla="*/ 345 w 447"/>
                    <a:gd name="T91" fmla="*/ 3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7" h="397">
                      <a:moveTo>
                        <a:pt x="447" y="0"/>
                      </a:moveTo>
                      <a:lnTo>
                        <a:pt x="447" y="397"/>
                      </a:lnTo>
                      <a:lnTo>
                        <a:pt x="428" y="397"/>
                      </a:lnTo>
                      <a:lnTo>
                        <a:pt x="428" y="208"/>
                      </a:lnTo>
                      <a:lnTo>
                        <a:pt x="19" y="208"/>
                      </a:lnTo>
                      <a:lnTo>
                        <a:pt x="19" y="397"/>
                      </a:lnTo>
                      <a:lnTo>
                        <a:pt x="0" y="397"/>
                      </a:lnTo>
                      <a:lnTo>
                        <a:pt x="0" y="0"/>
                      </a:lnTo>
                      <a:lnTo>
                        <a:pt x="19" y="0"/>
                      </a:lnTo>
                      <a:lnTo>
                        <a:pt x="19" y="189"/>
                      </a:lnTo>
                      <a:lnTo>
                        <a:pt x="428" y="189"/>
                      </a:lnTo>
                      <a:lnTo>
                        <a:pt x="428" y="0"/>
                      </a:lnTo>
                      <a:lnTo>
                        <a:pt x="447" y="0"/>
                      </a:lnTo>
                      <a:close/>
                      <a:moveTo>
                        <a:pt x="206" y="7"/>
                      </a:moveTo>
                      <a:lnTo>
                        <a:pt x="50" y="7"/>
                      </a:lnTo>
                      <a:lnTo>
                        <a:pt x="50" y="163"/>
                      </a:lnTo>
                      <a:lnTo>
                        <a:pt x="206" y="163"/>
                      </a:lnTo>
                      <a:lnTo>
                        <a:pt x="206" y="7"/>
                      </a:lnTo>
                      <a:close/>
                      <a:moveTo>
                        <a:pt x="156" y="99"/>
                      </a:moveTo>
                      <a:lnTo>
                        <a:pt x="130" y="80"/>
                      </a:lnTo>
                      <a:lnTo>
                        <a:pt x="102" y="99"/>
                      </a:lnTo>
                      <a:lnTo>
                        <a:pt x="102" y="16"/>
                      </a:lnTo>
                      <a:lnTo>
                        <a:pt x="156" y="16"/>
                      </a:lnTo>
                      <a:lnTo>
                        <a:pt x="156" y="99"/>
                      </a:lnTo>
                      <a:close/>
                      <a:moveTo>
                        <a:pt x="206" y="236"/>
                      </a:moveTo>
                      <a:lnTo>
                        <a:pt x="50" y="236"/>
                      </a:lnTo>
                      <a:lnTo>
                        <a:pt x="50" y="392"/>
                      </a:lnTo>
                      <a:lnTo>
                        <a:pt x="206" y="392"/>
                      </a:lnTo>
                      <a:lnTo>
                        <a:pt x="206" y="236"/>
                      </a:lnTo>
                      <a:close/>
                      <a:moveTo>
                        <a:pt x="156" y="328"/>
                      </a:moveTo>
                      <a:lnTo>
                        <a:pt x="130" y="309"/>
                      </a:lnTo>
                      <a:lnTo>
                        <a:pt x="102" y="328"/>
                      </a:lnTo>
                      <a:lnTo>
                        <a:pt x="102" y="248"/>
                      </a:lnTo>
                      <a:lnTo>
                        <a:pt x="156" y="248"/>
                      </a:lnTo>
                      <a:lnTo>
                        <a:pt x="156" y="328"/>
                      </a:lnTo>
                      <a:close/>
                      <a:moveTo>
                        <a:pt x="397" y="236"/>
                      </a:moveTo>
                      <a:lnTo>
                        <a:pt x="241" y="236"/>
                      </a:lnTo>
                      <a:lnTo>
                        <a:pt x="241" y="392"/>
                      </a:lnTo>
                      <a:lnTo>
                        <a:pt x="397" y="392"/>
                      </a:lnTo>
                      <a:lnTo>
                        <a:pt x="397" y="236"/>
                      </a:lnTo>
                      <a:close/>
                      <a:moveTo>
                        <a:pt x="345" y="328"/>
                      </a:moveTo>
                      <a:lnTo>
                        <a:pt x="319" y="309"/>
                      </a:lnTo>
                      <a:lnTo>
                        <a:pt x="291" y="328"/>
                      </a:lnTo>
                      <a:lnTo>
                        <a:pt x="291" y="248"/>
                      </a:lnTo>
                      <a:lnTo>
                        <a:pt x="345" y="248"/>
                      </a:lnTo>
                      <a:lnTo>
                        <a:pt x="345" y="3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8" name="Grupa 52">
                <a:extLst>
                  <a:ext uri="{FF2B5EF4-FFF2-40B4-BE49-F238E27FC236}">
                    <a16:creationId xmlns:a16="http://schemas.microsoft.com/office/drawing/2014/main" id="{F786B722-3132-EA48-9E51-39036E8FBA11}"/>
                  </a:ext>
                </a:extLst>
              </p:cNvPr>
              <p:cNvGrpSpPr/>
              <p:nvPr/>
            </p:nvGrpSpPr>
            <p:grpSpPr>
              <a:xfrm>
                <a:off x="4082650" y="1379851"/>
                <a:ext cx="1083363" cy="1083363"/>
                <a:chOff x="4082650" y="1379851"/>
                <a:chExt cx="1083363" cy="1083363"/>
              </a:xfrm>
            </p:grpSpPr>
            <p:sp>
              <p:nvSpPr>
                <p:cNvPr id="28" name="Dowolny kształt 29">
                  <a:extLst>
                    <a:ext uri="{FF2B5EF4-FFF2-40B4-BE49-F238E27FC236}">
                      <a16:creationId xmlns:a16="http://schemas.microsoft.com/office/drawing/2014/main" id="{F202C53D-5346-FA4D-95EB-1CDD4FA8F7C2}"/>
                    </a:ext>
                  </a:extLst>
                </p:cNvPr>
                <p:cNvSpPr/>
                <p:nvPr/>
              </p:nvSpPr>
              <p:spPr>
                <a:xfrm>
                  <a:off x="4082650" y="1379851"/>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Suppliers</a:t>
                  </a:r>
                </a:p>
              </p:txBody>
            </p:sp>
            <p:sp>
              <p:nvSpPr>
                <p:cNvPr id="29" name="Freeform 15">
                  <a:extLst>
                    <a:ext uri="{FF2B5EF4-FFF2-40B4-BE49-F238E27FC236}">
                      <a16:creationId xmlns:a16="http://schemas.microsoft.com/office/drawing/2014/main" id="{15A98D38-2F40-9F41-BFF3-65CB20C4DCBE}"/>
                    </a:ext>
                  </a:extLst>
                </p:cNvPr>
                <p:cNvSpPr>
                  <a:spLocks noChangeAspect="1" noEditPoints="1"/>
                </p:cNvSpPr>
                <p:nvPr/>
              </p:nvSpPr>
              <p:spPr bwMode="auto">
                <a:xfrm>
                  <a:off x="4355976" y="1556792"/>
                  <a:ext cx="533956" cy="422846"/>
                </a:xfrm>
                <a:custGeom>
                  <a:avLst/>
                  <a:gdLst>
                    <a:gd name="T0" fmla="*/ 268 w 283"/>
                    <a:gd name="T1" fmla="*/ 0 h 224"/>
                    <a:gd name="T2" fmla="*/ 242 w 283"/>
                    <a:gd name="T3" fmla="*/ 8 h 224"/>
                    <a:gd name="T4" fmla="*/ 229 w 283"/>
                    <a:gd name="T5" fmla="*/ 120 h 224"/>
                    <a:gd name="T6" fmla="*/ 157 w 283"/>
                    <a:gd name="T7" fmla="*/ 95 h 224"/>
                    <a:gd name="T8" fmla="*/ 150 w 283"/>
                    <a:gd name="T9" fmla="*/ 120 h 224"/>
                    <a:gd name="T10" fmla="*/ 78 w 283"/>
                    <a:gd name="T11" fmla="*/ 95 h 224"/>
                    <a:gd name="T12" fmla="*/ 71 w 283"/>
                    <a:gd name="T13" fmla="*/ 120 h 224"/>
                    <a:gd name="T14" fmla="*/ 0 w 283"/>
                    <a:gd name="T15" fmla="*/ 95 h 224"/>
                    <a:gd name="T16" fmla="*/ 8 w 283"/>
                    <a:gd name="T17" fmla="*/ 224 h 224"/>
                    <a:gd name="T18" fmla="*/ 282 w 283"/>
                    <a:gd name="T19" fmla="*/ 216 h 224"/>
                    <a:gd name="T20" fmla="*/ 58 w 283"/>
                    <a:gd name="T21" fmla="*/ 173 h 224"/>
                    <a:gd name="T22" fmla="*/ 25 w 283"/>
                    <a:gd name="T23" fmla="*/ 181 h 224"/>
                    <a:gd name="T24" fmla="*/ 18 w 283"/>
                    <a:gd name="T25" fmla="*/ 165 h 224"/>
                    <a:gd name="T26" fmla="*/ 50 w 283"/>
                    <a:gd name="T27" fmla="*/ 157 h 224"/>
                    <a:gd name="T28" fmla="*/ 58 w 283"/>
                    <a:gd name="T29" fmla="*/ 173 h 224"/>
                    <a:gd name="T30" fmla="*/ 102 w 283"/>
                    <a:gd name="T31" fmla="*/ 181 h 224"/>
                    <a:gd name="T32" fmla="*/ 70 w 283"/>
                    <a:gd name="T33" fmla="*/ 173 h 224"/>
                    <a:gd name="T34" fmla="*/ 78 w 283"/>
                    <a:gd name="T35" fmla="*/ 157 h 224"/>
                    <a:gd name="T36" fmla="*/ 110 w 283"/>
                    <a:gd name="T37" fmla="*/ 165 h 224"/>
                    <a:gd name="T38" fmla="*/ 162 w 283"/>
                    <a:gd name="T39" fmla="*/ 173 h 224"/>
                    <a:gd name="T40" fmla="*/ 130 w 283"/>
                    <a:gd name="T41" fmla="*/ 181 h 224"/>
                    <a:gd name="T42" fmla="*/ 122 w 283"/>
                    <a:gd name="T43" fmla="*/ 165 h 224"/>
                    <a:gd name="T44" fmla="*/ 154 w 283"/>
                    <a:gd name="T45" fmla="*/ 157 h 224"/>
                    <a:gd name="T46" fmla="*/ 162 w 283"/>
                    <a:gd name="T47" fmla="*/ 173 h 224"/>
                    <a:gd name="T48" fmla="*/ 206 w 283"/>
                    <a:gd name="T49" fmla="*/ 181 h 224"/>
                    <a:gd name="T50" fmla="*/ 174 w 283"/>
                    <a:gd name="T51" fmla="*/ 173 h 224"/>
                    <a:gd name="T52" fmla="*/ 182 w 283"/>
                    <a:gd name="T53" fmla="*/ 157 h 224"/>
                    <a:gd name="T54" fmla="*/ 214 w 283"/>
                    <a:gd name="T55" fmla="*/ 165 h 224"/>
                    <a:gd name="T56" fmla="*/ 266 w 283"/>
                    <a:gd name="T57" fmla="*/ 173 h 224"/>
                    <a:gd name="T58" fmla="*/ 234 w 283"/>
                    <a:gd name="T59" fmla="*/ 181 h 224"/>
                    <a:gd name="T60" fmla="*/ 226 w 283"/>
                    <a:gd name="T61" fmla="*/ 165 h 224"/>
                    <a:gd name="T62" fmla="*/ 258 w 283"/>
                    <a:gd name="T63" fmla="*/ 157 h 224"/>
                    <a:gd name="T64" fmla="*/ 266 w 283"/>
                    <a:gd name="T65" fmla="*/ 1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24">
                      <a:moveTo>
                        <a:pt x="276" y="8"/>
                      </a:moveTo>
                      <a:cubicBezTo>
                        <a:pt x="276" y="3"/>
                        <a:pt x="272" y="0"/>
                        <a:pt x="268" y="0"/>
                      </a:cubicBezTo>
                      <a:cubicBezTo>
                        <a:pt x="251" y="0"/>
                        <a:pt x="251" y="0"/>
                        <a:pt x="251" y="0"/>
                      </a:cubicBezTo>
                      <a:cubicBezTo>
                        <a:pt x="246" y="0"/>
                        <a:pt x="242" y="3"/>
                        <a:pt x="242" y="8"/>
                      </a:cubicBezTo>
                      <a:cubicBezTo>
                        <a:pt x="236" y="116"/>
                        <a:pt x="236" y="116"/>
                        <a:pt x="236" y="116"/>
                      </a:cubicBezTo>
                      <a:cubicBezTo>
                        <a:pt x="236" y="120"/>
                        <a:pt x="233" y="122"/>
                        <a:pt x="229" y="120"/>
                      </a:cubicBezTo>
                      <a:cubicBezTo>
                        <a:pt x="164" y="91"/>
                        <a:pt x="164" y="91"/>
                        <a:pt x="164" y="91"/>
                      </a:cubicBezTo>
                      <a:cubicBezTo>
                        <a:pt x="160" y="89"/>
                        <a:pt x="157" y="91"/>
                        <a:pt x="157" y="95"/>
                      </a:cubicBezTo>
                      <a:cubicBezTo>
                        <a:pt x="157" y="116"/>
                        <a:pt x="157" y="116"/>
                        <a:pt x="157" y="116"/>
                      </a:cubicBezTo>
                      <a:cubicBezTo>
                        <a:pt x="157" y="120"/>
                        <a:pt x="154" y="122"/>
                        <a:pt x="150" y="120"/>
                      </a:cubicBezTo>
                      <a:cubicBezTo>
                        <a:pt x="86" y="91"/>
                        <a:pt x="86" y="91"/>
                        <a:pt x="86" y="91"/>
                      </a:cubicBezTo>
                      <a:cubicBezTo>
                        <a:pt x="82" y="89"/>
                        <a:pt x="78" y="91"/>
                        <a:pt x="78" y="95"/>
                      </a:cubicBezTo>
                      <a:cubicBezTo>
                        <a:pt x="78" y="116"/>
                        <a:pt x="78" y="116"/>
                        <a:pt x="78" y="116"/>
                      </a:cubicBezTo>
                      <a:cubicBezTo>
                        <a:pt x="78" y="120"/>
                        <a:pt x="75" y="122"/>
                        <a:pt x="71" y="120"/>
                      </a:cubicBezTo>
                      <a:cubicBezTo>
                        <a:pt x="7" y="91"/>
                        <a:pt x="7" y="91"/>
                        <a:pt x="7" y="91"/>
                      </a:cubicBezTo>
                      <a:cubicBezTo>
                        <a:pt x="3" y="89"/>
                        <a:pt x="0" y="91"/>
                        <a:pt x="0" y="95"/>
                      </a:cubicBezTo>
                      <a:cubicBezTo>
                        <a:pt x="0" y="216"/>
                        <a:pt x="0" y="216"/>
                        <a:pt x="0" y="216"/>
                      </a:cubicBezTo>
                      <a:cubicBezTo>
                        <a:pt x="0" y="221"/>
                        <a:pt x="3" y="224"/>
                        <a:pt x="8" y="224"/>
                      </a:cubicBezTo>
                      <a:cubicBezTo>
                        <a:pt x="275" y="224"/>
                        <a:pt x="275" y="224"/>
                        <a:pt x="275" y="224"/>
                      </a:cubicBezTo>
                      <a:cubicBezTo>
                        <a:pt x="279" y="224"/>
                        <a:pt x="283" y="221"/>
                        <a:pt x="282" y="216"/>
                      </a:cubicBezTo>
                      <a:lnTo>
                        <a:pt x="276" y="8"/>
                      </a:lnTo>
                      <a:close/>
                      <a:moveTo>
                        <a:pt x="58" y="173"/>
                      </a:moveTo>
                      <a:cubicBezTo>
                        <a:pt x="58" y="177"/>
                        <a:pt x="54" y="181"/>
                        <a:pt x="50" y="181"/>
                      </a:cubicBezTo>
                      <a:cubicBezTo>
                        <a:pt x="25" y="181"/>
                        <a:pt x="25" y="181"/>
                        <a:pt x="25" y="181"/>
                      </a:cubicBezTo>
                      <a:cubicBezTo>
                        <a:pt x="21" y="181"/>
                        <a:pt x="18" y="177"/>
                        <a:pt x="18" y="173"/>
                      </a:cubicBezTo>
                      <a:cubicBezTo>
                        <a:pt x="18" y="165"/>
                        <a:pt x="18" y="165"/>
                        <a:pt x="18" y="165"/>
                      </a:cubicBezTo>
                      <a:cubicBezTo>
                        <a:pt x="18" y="161"/>
                        <a:pt x="21" y="157"/>
                        <a:pt x="25" y="157"/>
                      </a:cubicBezTo>
                      <a:cubicBezTo>
                        <a:pt x="50" y="157"/>
                        <a:pt x="50" y="157"/>
                        <a:pt x="50" y="157"/>
                      </a:cubicBezTo>
                      <a:cubicBezTo>
                        <a:pt x="54" y="157"/>
                        <a:pt x="58" y="161"/>
                        <a:pt x="58" y="165"/>
                      </a:cubicBezTo>
                      <a:lnTo>
                        <a:pt x="58" y="173"/>
                      </a:lnTo>
                      <a:close/>
                      <a:moveTo>
                        <a:pt x="110" y="173"/>
                      </a:moveTo>
                      <a:cubicBezTo>
                        <a:pt x="110" y="177"/>
                        <a:pt x="107" y="181"/>
                        <a:pt x="102" y="181"/>
                      </a:cubicBezTo>
                      <a:cubicBezTo>
                        <a:pt x="78" y="181"/>
                        <a:pt x="78" y="181"/>
                        <a:pt x="78" y="181"/>
                      </a:cubicBezTo>
                      <a:cubicBezTo>
                        <a:pt x="73" y="181"/>
                        <a:pt x="70" y="177"/>
                        <a:pt x="70" y="173"/>
                      </a:cubicBezTo>
                      <a:cubicBezTo>
                        <a:pt x="70" y="165"/>
                        <a:pt x="70" y="165"/>
                        <a:pt x="70" y="165"/>
                      </a:cubicBezTo>
                      <a:cubicBezTo>
                        <a:pt x="70" y="161"/>
                        <a:pt x="73" y="157"/>
                        <a:pt x="78" y="157"/>
                      </a:cubicBezTo>
                      <a:cubicBezTo>
                        <a:pt x="102" y="157"/>
                        <a:pt x="102" y="157"/>
                        <a:pt x="102" y="157"/>
                      </a:cubicBezTo>
                      <a:cubicBezTo>
                        <a:pt x="107" y="157"/>
                        <a:pt x="110" y="161"/>
                        <a:pt x="110" y="165"/>
                      </a:cubicBezTo>
                      <a:lnTo>
                        <a:pt x="110" y="173"/>
                      </a:lnTo>
                      <a:close/>
                      <a:moveTo>
                        <a:pt x="162" y="173"/>
                      </a:moveTo>
                      <a:cubicBezTo>
                        <a:pt x="162" y="177"/>
                        <a:pt x="159" y="181"/>
                        <a:pt x="154" y="181"/>
                      </a:cubicBezTo>
                      <a:cubicBezTo>
                        <a:pt x="130" y="181"/>
                        <a:pt x="130" y="181"/>
                        <a:pt x="130" y="181"/>
                      </a:cubicBezTo>
                      <a:cubicBezTo>
                        <a:pt x="125" y="181"/>
                        <a:pt x="122" y="177"/>
                        <a:pt x="122" y="173"/>
                      </a:cubicBezTo>
                      <a:cubicBezTo>
                        <a:pt x="122" y="165"/>
                        <a:pt x="122" y="165"/>
                        <a:pt x="122" y="165"/>
                      </a:cubicBezTo>
                      <a:cubicBezTo>
                        <a:pt x="122" y="161"/>
                        <a:pt x="125" y="157"/>
                        <a:pt x="130" y="157"/>
                      </a:cubicBezTo>
                      <a:cubicBezTo>
                        <a:pt x="154" y="157"/>
                        <a:pt x="154" y="157"/>
                        <a:pt x="154" y="157"/>
                      </a:cubicBezTo>
                      <a:cubicBezTo>
                        <a:pt x="159" y="157"/>
                        <a:pt x="162" y="161"/>
                        <a:pt x="162" y="165"/>
                      </a:cubicBezTo>
                      <a:lnTo>
                        <a:pt x="162" y="173"/>
                      </a:lnTo>
                      <a:close/>
                      <a:moveTo>
                        <a:pt x="214" y="173"/>
                      </a:moveTo>
                      <a:cubicBezTo>
                        <a:pt x="214" y="177"/>
                        <a:pt x="211" y="181"/>
                        <a:pt x="206" y="181"/>
                      </a:cubicBezTo>
                      <a:cubicBezTo>
                        <a:pt x="182" y="181"/>
                        <a:pt x="182" y="181"/>
                        <a:pt x="182" y="181"/>
                      </a:cubicBezTo>
                      <a:cubicBezTo>
                        <a:pt x="177" y="181"/>
                        <a:pt x="174" y="177"/>
                        <a:pt x="174" y="173"/>
                      </a:cubicBezTo>
                      <a:cubicBezTo>
                        <a:pt x="174" y="165"/>
                        <a:pt x="174" y="165"/>
                        <a:pt x="174" y="165"/>
                      </a:cubicBezTo>
                      <a:cubicBezTo>
                        <a:pt x="174" y="161"/>
                        <a:pt x="177" y="157"/>
                        <a:pt x="182" y="157"/>
                      </a:cubicBezTo>
                      <a:cubicBezTo>
                        <a:pt x="206" y="157"/>
                        <a:pt x="206" y="157"/>
                        <a:pt x="206" y="157"/>
                      </a:cubicBezTo>
                      <a:cubicBezTo>
                        <a:pt x="211" y="157"/>
                        <a:pt x="214" y="161"/>
                        <a:pt x="214" y="165"/>
                      </a:cubicBezTo>
                      <a:lnTo>
                        <a:pt x="214" y="173"/>
                      </a:lnTo>
                      <a:close/>
                      <a:moveTo>
                        <a:pt x="266" y="173"/>
                      </a:moveTo>
                      <a:cubicBezTo>
                        <a:pt x="266" y="177"/>
                        <a:pt x="263" y="181"/>
                        <a:pt x="258" y="181"/>
                      </a:cubicBezTo>
                      <a:cubicBezTo>
                        <a:pt x="234" y="181"/>
                        <a:pt x="234" y="181"/>
                        <a:pt x="234" y="181"/>
                      </a:cubicBezTo>
                      <a:cubicBezTo>
                        <a:pt x="229" y="181"/>
                        <a:pt x="226" y="177"/>
                        <a:pt x="226" y="173"/>
                      </a:cubicBezTo>
                      <a:cubicBezTo>
                        <a:pt x="226" y="165"/>
                        <a:pt x="226" y="165"/>
                        <a:pt x="226" y="165"/>
                      </a:cubicBezTo>
                      <a:cubicBezTo>
                        <a:pt x="226" y="161"/>
                        <a:pt x="229" y="157"/>
                        <a:pt x="234" y="157"/>
                      </a:cubicBezTo>
                      <a:cubicBezTo>
                        <a:pt x="258" y="157"/>
                        <a:pt x="258" y="157"/>
                        <a:pt x="258" y="157"/>
                      </a:cubicBezTo>
                      <a:cubicBezTo>
                        <a:pt x="263" y="157"/>
                        <a:pt x="266" y="161"/>
                        <a:pt x="266" y="165"/>
                      </a:cubicBezTo>
                      <a:lnTo>
                        <a:pt x="266" y="17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050"/>
                </a:p>
              </p:txBody>
            </p:sp>
          </p:grpSp>
          <p:grpSp>
            <p:nvGrpSpPr>
              <p:cNvPr id="19" name="Grupa 60">
                <a:extLst>
                  <a:ext uri="{FF2B5EF4-FFF2-40B4-BE49-F238E27FC236}">
                    <a16:creationId xmlns:a16="http://schemas.microsoft.com/office/drawing/2014/main" id="{00EA310B-B313-0643-BE9A-B3D50244E4AE}"/>
                  </a:ext>
                </a:extLst>
              </p:cNvPr>
              <p:cNvGrpSpPr/>
              <p:nvPr/>
            </p:nvGrpSpPr>
            <p:grpSpPr>
              <a:xfrm>
                <a:off x="2758302" y="1861874"/>
                <a:ext cx="1083363" cy="1083363"/>
                <a:chOff x="2758302" y="1861874"/>
                <a:chExt cx="1083363" cy="1083363"/>
              </a:xfrm>
            </p:grpSpPr>
            <p:sp>
              <p:nvSpPr>
                <p:cNvPr id="26" name="Dowolny kształt 45">
                  <a:extLst>
                    <a:ext uri="{FF2B5EF4-FFF2-40B4-BE49-F238E27FC236}">
                      <a16:creationId xmlns:a16="http://schemas.microsoft.com/office/drawing/2014/main" id="{9C7AE5B0-0034-DF48-9EBE-EBF79358ED12}"/>
                    </a:ext>
                  </a:extLst>
                </p:cNvPr>
                <p:cNvSpPr/>
                <p:nvPr/>
              </p:nvSpPr>
              <p:spPr>
                <a:xfrm>
                  <a:off x="2758302" y="186187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Customers</a:t>
                  </a:r>
                </a:p>
              </p:txBody>
            </p:sp>
            <p:sp>
              <p:nvSpPr>
                <p:cNvPr id="27" name="Freeform 6">
                  <a:extLst>
                    <a:ext uri="{FF2B5EF4-FFF2-40B4-BE49-F238E27FC236}">
                      <a16:creationId xmlns:a16="http://schemas.microsoft.com/office/drawing/2014/main" id="{5264E020-1922-A541-A58E-EFE28DDC72A8}"/>
                    </a:ext>
                  </a:extLst>
                </p:cNvPr>
                <p:cNvSpPr>
                  <a:spLocks noEditPoints="1"/>
                </p:cNvSpPr>
                <p:nvPr/>
              </p:nvSpPr>
              <p:spPr bwMode="auto">
                <a:xfrm>
                  <a:off x="3004226" y="2039132"/>
                  <a:ext cx="591605" cy="480772"/>
                </a:xfrm>
                <a:custGeom>
                  <a:avLst/>
                  <a:gdLst>
                    <a:gd name="T0" fmla="*/ 294 w 336"/>
                    <a:gd name="T1" fmla="*/ 64 h 273"/>
                    <a:gd name="T2" fmla="*/ 294 w 336"/>
                    <a:gd name="T3" fmla="*/ 108 h 273"/>
                    <a:gd name="T4" fmla="*/ 336 w 336"/>
                    <a:gd name="T5" fmla="*/ 135 h 273"/>
                    <a:gd name="T6" fmla="*/ 320 w 336"/>
                    <a:gd name="T7" fmla="*/ 192 h 273"/>
                    <a:gd name="T8" fmla="*/ 318 w 336"/>
                    <a:gd name="T9" fmla="*/ 260 h 273"/>
                    <a:gd name="T10" fmla="*/ 285 w 336"/>
                    <a:gd name="T11" fmla="*/ 273 h 273"/>
                    <a:gd name="T12" fmla="*/ 272 w 336"/>
                    <a:gd name="T13" fmla="*/ 197 h 273"/>
                    <a:gd name="T14" fmla="*/ 254 w 336"/>
                    <a:gd name="T15" fmla="*/ 174 h 273"/>
                    <a:gd name="T16" fmla="*/ 270 w 336"/>
                    <a:gd name="T17" fmla="*/ 117 h 273"/>
                    <a:gd name="T18" fmla="*/ 294 w 336"/>
                    <a:gd name="T19" fmla="*/ 135 h 273"/>
                    <a:gd name="T20" fmla="*/ 320 w 336"/>
                    <a:gd name="T21" fmla="*/ 117 h 273"/>
                    <a:gd name="T22" fmla="*/ 155 w 336"/>
                    <a:gd name="T23" fmla="*/ 59 h 273"/>
                    <a:gd name="T24" fmla="*/ 206 w 336"/>
                    <a:gd name="T25" fmla="*/ 59 h 273"/>
                    <a:gd name="T26" fmla="*/ 155 w 336"/>
                    <a:gd name="T27" fmla="*/ 59 h 273"/>
                    <a:gd name="T28" fmla="*/ 227 w 336"/>
                    <a:gd name="T29" fmla="*/ 160 h 273"/>
                    <a:gd name="T30" fmla="*/ 207 w 336"/>
                    <a:gd name="T31" fmla="*/ 186 h 273"/>
                    <a:gd name="T32" fmla="*/ 192 w 336"/>
                    <a:gd name="T33" fmla="*/ 273 h 273"/>
                    <a:gd name="T34" fmla="*/ 154 w 336"/>
                    <a:gd name="T35" fmla="*/ 258 h 273"/>
                    <a:gd name="T36" fmla="*/ 152 w 336"/>
                    <a:gd name="T37" fmla="*/ 181 h 273"/>
                    <a:gd name="T38" fmla="*/ 134 w 336"/>
                    <a:gd name="T39" fmla="*/ 115 h 273"/>
                    <a:gd name="T40" fmla="*/ 162 w 336"/>
                    <a:gd name="T41" fmla="*/ 95 h 273"/>
                    <a:gd name="T42" fmla="*/ 197 w 336"/>
                    <a:gd name="T43" fmla="*/ 95 h 273"/>
                    <a:gd name="T44" fmla="*/ 227 w 336"/>
                    <a:gd name="T45" fmla="*/ 115 h 273"/>
                    <a:gd name="T46" fmla="*/ 53 w 336"/>
                    <a:gd name="T47" fmla="*/ 0 h 273"/>
                    <a:gd name="T48" fmla="*/ 53 w 336"/>
                    <a:gd name="T49" fmla="*/ 58 h 273"/>
                    <a:gd name="T50" fmla="*/ 107 w 336"/>
                    <a:gd name="T51" fmla="*/ 92 h 273"/>
                    <a:gd name="T52" fmla="*/ 86 w 336"/>
                    <a:gd name="T53" fmla="*/ 167 h 273"/>
                    <a:gd name="T54" fmla="*/ 83 w 336"/>
                    <a:gd name="T55" fmla="*/ 256 h 273"/>
                    <a:gd name="T56" fmla="*/ 40 w 336"/>
                    <a:gd name="T57" fmla="*/ 273 h 273"/>
                    <a:gd name="T58" fmla="*/ 23 w 336"/>
                    <a:gd name="T59" fmla="*/ 173 h 273"/>
                    <a:gd name="T60" fmla="*/ 0 w 336"/>
                    <a:gd name="T61" fmla="*/ 144 h 273"/>
                    <a:gd name="T62" fmla="*/ 20 w 336"/>
                    <a:gd name="T63" fmla="*/ 69 h 273"/>
                    <a:gd name="T64" fmla="*/ 52 w 336"/>
                    <a:gd name="T65" fmla="*/ 93 h 273"/>
                    <a:gd name="T66" fmla="*/ 86 w 336"/>
                    <a:gd name="T67" fmla="*/ 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273">
                      <a:moveTo>
                        <a:pt x="272" y="86"/>
                      </a:moveTo>
                      <a:cubicBezTo>
                        <a:pt x="272" y="74"/>
                        <a:pt x="282" y="64"/>
                        <a:pt x="294" y="64"/>
                      </a:cubicBezTo>
                      <a:cubicBezTo>
                        <a:pt x="307" y="64"/>
                        <a:pt x="317" y="74"/>
                        <a:pt x="317" y="86"/>
                      </a:cubicBezTo>
                      <a:cubicBezTo>
                        <a:pt x="317" y="98"/>
                        <a:pt x="307" y="108"/>
                        <a:pt x="294" y="108"/>
                      </a:cubicBezTo>
                      <a:cubicBezTo>
                        <a:pt x="282" y="108"/>
                        <a:pt x="272" y="98"/>
                        <a:pt x="272" y="86"/>
                      </a:cubicBezTo>
                      <a:close/>
                      <a:moveTo>
                        <a:pt x="336" y="135"/>
                      </a:moveTo>
                      <a:cubicBezTo>
                        <a:pt x="336" y="174"/>
                        <a:pt x="336" y="174"/>
                        <a:pt x="336" y="174"/>
                      </a:cubicBezTo>
                      <a:cubicBezTo>
                        <a:pt x="336" y="184"/>
                        <a:pt x="330" y="192"/>
                        <a:pt x="320" y="192"/>
                      </a:cubicBezTo>
                      <a:cubicBezTo>
                        <a:pt x="320" y="192"/>
                        <a:pt x="317" y="192"/>
                        <a:pt x="318" y="197"/>
                      </a:cubicBezTo>
                      <a:cubicBezTo>
                        <a:pt x="318" y="260"/>
                        <a:pt x="318" y="260"/>
                        <a:pt x="318" y="260"/>
                      </a:cubicBezTo>
                      <a:cubicBezTo>
                        <a:pt x="318" y="267"/>
                        <a:pt x="312" y="273"/>
                        <a:pt x="305" y="273"/>
                      </a:cubicBezTo>
                      <a:cubicBezTo>
                        <a:pt x="298" y="273"/>
                        <a:pt x="292" y="273"/>
                        <a:pt x="285" y="273"/>
                      </a:cubicBezTo>
                      <a:cubicBezTo>
                        <a:pt x="277" y="273"/>
                        <a:pt x="272" y="267"/>
                        <a:pt x="272" y="260"/>
                      </a:cubicBezTo>
                      <a:cubicBezTo>
                        <a:pt x="272" y="197"/>
                        <a:pt x="272" y="197"/>
                        <a:pt x="272" y="197"/>
                      </a:cubicBezTo>
                      <a:cubicBezTo>
                        <a:pt x="272" y="192"/>
                        <a:pt x="270" y="192"/>
                        <a:pt x="270" y="192"/>
                      </a:cubicBezTo>
                      <a:cubicBezTo>
                        <a:pt x="260" y="192"/>
                        <a:pt x="254" y="184"/>
                        <a:pt x="254" y="174"/>
                      </a:cubicBezTo>
                      <a:cubicBezTo>
                        <a:pt x="254" y="135"/>
                        <a:pt x="254" y="135"/>
                        <a:pt x="254" y="135"/>
                      </a:cubicBezTo>
                      <a:cubicBezTo>
                        <a:pt x="254" y="125"/>
                        <a:pt x="260" y="117"/>
                        <a:pt x="270" y="117"/>
                      </a:cubicBezTo>
                      <a:cubicBezTo>
                        <a:pt x="279" y="117"/>
                        <a:pt x="279" y="117"/>
                        <a:pt x="279" y="117"/>
                      </a:cubicBezTo>
                      <a:cubicBezTo>
                        <a:pt x="294" y="135"/>
                        <a:pt x="294" y="135"/>
                        <a:pt x="294" y="135"/>
                      </a:cubicBezTo>
                      <a:cubicBezTo>
                        <a:pt x="309" y="117"/>
                        <a:pt x="309" y="117"/>
                        <a:pt x="309" y="117"/>
                      </a:cubicBezTo>
                      <a:cubicBezTo>
                        <a:pt x="320" y="117"/>
                        <a:pt x="320" y="117"/>
                        <a:pt x="320" y="117"/>
                      </a:cubicBezTo>
                      <a:cubicBezTo>
                        <a:pt x="330" y="117"/>
                        <a:pt x="336" y="125"/>
                        <a:pt x="336" y="135"/>
                      </a:cubicBezTo>
                      <a:close/>
                      <a:moveTo>
                        <a:pt x="155" y="59"/>
                      </a:moveTo>
                      <a:cubicBezTo>
                        <a:pt x="155" y="45"/>
                        <a:pt x="166" y="34"/>
                        <a:pt x="180" y="34"/>
                      </a:cubicBezTo>
                      <a:cubicBezTo>
                        <a:pt x="194" y="34"/>
                        <a:pt x="206" y="45"/>
                        <a:pt x="206" y="59"/>
                      </a:cubicBezTo>
                      <a:cubicBezTo>
                        <a:pt x="206" y="73"/>
                        <a:pt x="194" y="85"/>
                        <a:pt x="180" y="85"/>
                      </a:cubicBezTo>
                      <a:cubicBezTo>
                        <a:pt x="166" y="85"/>
                        <a:pt x="155" y="73"/>
                        <a:pt x="155" y="59"/>
                      </a:cubicBezTo>
                      <a:close/>
                      <a:moveTo>
                        <a:pt x="227" y="115"/>
                      </a:moveTo>
                      <a:cubicBezTo>
                        <a:pt x="227" y="160"/>
                        <a:pt x="227" y="160"/>
                        <a:pt x="227" y="160"/>
                      </a:cubicBezTo>
                      <a:cubicBezTo>
                        <a:pt x="227" y="171"/>
                        <a:pt x="221" y="181"/>
                        <a:pt x="209" y="181"/>
                      </a:cubicBezTo>
                      <a:cubicBezTo>
                        <a:pt x="209" y="181"/>
                        <a:pt x="207" y="181"/>
                        <a:pt x="207" y="186"/>
                      </a:cubicBezTo>
                      <a:cubicBezTo>
                        <a:pt x="207" y="258"/>
                        <a:pt x="207" y="258"/>
                        <a:pt x="207" y="258"/>
                      </a:cubicBezTo>
                      <a:cubicBezTo>
                        <a:pt x="207" y="267"/>
                        <a:pt x="200" y="273"/>
                        <a:pt x="192" y="273"/>
                      </a:cubicBezTo>
                      <a:cubicBezTo>
                        <a:pt x="184" y="273"/>
                        <a:pt x="177" y="273"/>
                        <a:pt x="169" y="273"/>
                      </a:cubicBezTo>
                      <a:cubicBezTo>
                        <a:pt x="161" y="273"/>
                        <a:pt x="154" y="267"/>
                        <a:pt x="154" y="258"/>
                      </a:cubicBezTo>
                      <a:cubicBezTo>
                        <a:pt x="154" y="186"/>
                        <a:pt x="154" y="186"/>
                        <a:pt x="154" y="186"/>
                      </a:cubicBezTo>
                      <a:cubicBezTo>
                        <a:pt x="154" y="180"/>
                        <a:pt x="152" y="181"/>
                        <a:pt x="152" y="181"/>
                      </a:cubicBezTo>
                      <a:cubicBezTo>
                        <a:pt x="141" y="181"/>
                        <a:pt x="134" y="171"/>
                        <a:pt x="134" y="160"/>
                      </a:cubicBezTo>
                      <a:cubicBezTo>
                        <a:pt x="134" y="115"/>
                        <a:pt x="134" y="115"/>
                        <a:pt x="134" y="115"/>
                      </a:cubicBezTo>
                      <a:cubicBezTo>
                        <a:pt x="134" y="104"/>
                        <a:pt x="141" y="95"/>
                        <a:pt x="152" y="95"/>
                      </a:cubicBezTo>
                      <a:cubicBezTo>
                        <a:pt x="162" y="95"/>
                        <a:pt x="162" y="95"/>
                        <a:pt x="162" y="95"/>
                      </a:cubicBezTo>
                      <a:cubicBezTo>
                        <a:pt x="180" y="116"/>
                        <a:pt x="180" y="116"/>
                        <a:pt x="180" y="116"/>
                      </a:cubicBezTo>
                      <a:cubicBezTo>
                        <a:pt x="197" y="95"/>
                        <a:pt x="197" y="95"/>
                        <a:pt x="197" y="95"/>
                      </a:cubicBezTo>
                      <a:cubicBezTo>
                        <a:pt x="209" y="95"/>
                        <a:pt x="209" y="95"/>
                        <a:pt x="209" y="95"/>
                      </a:cubicBezTo>
                      <a:cubicBezTo>
                        <a:pt x="221" y="95"/>
                        <a:pt x="227" y="104"/>
                        <a:pt x="227" y="115"/>
                      </a:cubicBezTo>
                      <a:close/>
                      <a:moveTo>
                        <a:pt x="24" y="29"/>
                      </a:moveTo>
                      <a:cubicBezTo>
                        <a:pt x="24" y="13"/>
                        <a:pt x="37" y="0"/>
                        <a:pt x="53" y="0"/>
                      </a:cubicBezTo>
                      <a:cubicBezTo>
                        <a:pt x="69" y="0"/>
                        <a:pt x="82" y="13"/>
                        <a:pt x="82" y="29"/>
                      </a:cubicBezTo>
                      <a:cubicBezTo>
                        <a:pt x="82" y="45"/>
                        <a:pt x="69" y="58"/>
                        <a:pt x="53" y="58"/>
                      </a:cubicBezTo>
                      <a:cubicBezTo>
                        <a:pt x="37" y="58"/>
                        <a:pt x="24" y="45"/>
                        <a:pt x="24" y="29"/>
                      </a:cubicBezTo>
                      <a:close/>
                      <a:moveTo>
                        <a:pt x="107" y="92"/>
                      </a:moveTo>
                      <a:cubicBezTo>
                        <a:pt x="107" y="144"/>
                        <a:pt x="107" y="144"/>
                        <a:pt x="107" y="144"/>
                      </a:cubicBezTo>
                      <a:cubicBezTo>
                        <a:pt x="107" y="157"/>
                        <a:pt x="99" y="167"/>
                        <a:pt x="86" y="167"/>
                      </a:cubicBezTo>
                      <a:cubicBezTo>
                        <a:pt x="86" y="167"/>
                        <a:pt x="83" y="167"/>
                        <a:pt x="83" y="173"/>
                      </a:cubicBezTo>
                      <a:cubicBezTo>
                        <a:pt x="83" y="256"/>
                        <a:pt x="83" y="256"/>
                        <a:pt x="83" y="256"/>
                      </a:cubicBezTo>
                      <a:cubicBezTo>
                        <a:pt x="83" y="266"/>
                        <a:pt x="76" y="273"/>
                        <a:pt x="67" y="273"/>
                      </a:cubicBezTo>
                      <a:cubicBezTo>
                        <a:pt x="57" y="273"/>
                        <a:pt x="49" y="273"/>
                        <a:pt x="40" y="273"/>
                      </a:cubicBezTo>
                      <a:cubicBezTo>
                        <a:pt x="31" y="273"/>
                        <a:pt x="23" y="266"/>
                        <a:pt x="23" y="256"/>
                      </a:cubicBezTo>
                      <a:cubicBezTo>
                        <a:pt x="23" y="173"/>
                        <a:pt x="23" y="173"/>
                        <a:pt x="23" y="173"/>
                      </a:cubicBezTo>
                      <a:cubicBezTo>
                        <a:pt x="23" y="167"/>
                        <a:pt x="20" y="167"/>
                        <a:pt x="20" y="167"/>
                      </a:cubicBezTo>
                      <a:cubicBezTo>
                        <a:pt x="7" y="167"/>
                        <a:pt x="0" y="157"/>
                        <a:pt x="0" y="144"/>
                      </a:cubicBezTo>
                      <a:cubicBezTo>
                        <a:pt x="0" y="92"/>
                        <a:pt x="0" y="92"/>
                        <a:pt x="0" y="92"/>
                      </a:cubicBezTo>
                      <a:cubicBezTo>
                        <a:pt x="0" y="79"/>
                        <a:pt x="7" y="69"/>
                        <a:pt x="20" y="69"/>
                      </a:cubicBezTo>
                      <a:cubicBezTo>
                        <a:pt x="33" y="69"/>
                        <a:pt x="33" y="69"/>
                        <a:pt x="33" y="69"/>
                      </a:cubicBezTo>
                      <a:cubicBezTo>
                        <a:pt x="52" y="93"/>
                        <a:pt x="52" y="93"/>
                        <a:pt x="52" y="93"/>
                      </a:cubicBezTo>
                      <a:cubicBezTo>
                        <a:pt x="72" y="69"/>
                        <a:pt x="72" y="69"/>
                        <a:pt x="72" y="69"/>
                      </a:cubicBezTo>
                      <a:cubicBezTo>
                        <a:pt x="86" y="69"/>
                        <a:pt x="86" y="69"/>
                        <a:pt x="86" y="69"/>
                      </a:cubicBezTo>
                      <a:cubicBezTo>
                        <a:pt x="99" y="69"/>
                        <a:pt x="107" y="79"/>
                        <a:pt x="107"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20" name="Grupa 53">
                <a:extLst>
                  <a:ext uri="{FF2B5EF4-FFF2-40B4-BE49-F238E27FC236}">
                    <a16:creationId xmlns:a16="http://schemas.microsoft.com/office/drawing/2014/main" id="{5B2B9C63-F025-6A48-A54A-D4FDAA6451D9}"/>
                  </a:ext>
                </a:extLst>
              </p:cNvPr>
              <p:cNvGrpSpPr/>
              <p:nvPr/>
            </p:nvGrpSpPr>
            <p:grpSpPr>
              <a:xfrm>
                <a:off x="5406997" y="1861874"/>
                <a:ext cx="1083363" cy="1083363"/>
                <a:chOff x="5406997" y="1861874"/>
                <a:chExt cx="1083363" cy="1083363"/>
              </a:xfrm>
            </p:grpSpPr>
            <p:sp>
              <p:nvSpPr>
                <p:cNvPr id="24" name="Dowolny kształt 31">
                  <a:extLst>
                    <a:ext uri="{FF2B5EF4-FFF2-40B4-BE49-F238E27FC236}">
                      <a16:creationId xmlns:a16="http://schemas.microsoft.com/office/drawing/2014/main" id="{79BA427C-5F30-4B48-8034-21AA1A9F4909}"/>
                    </a:ext>
                  </a:extLst>
                </p:cNvPr>
                <p:cNvSpPr/>
                <p:nvPr/>
              </p:nvSpPr>
              <p:spPr>
                <a:xfrm>
                  <a:off x="5406997" y="186187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Procurement</a:t>
                  </a:r>
                </a:p>
              </p:txBody>
            </p:sp>
            <p:sp>
              <p:nvSpPr>
                <p:cNvPr id="25" name="Freeform 66">
                  <a:extLst>
                    <a:ext uri="{FF2B5EF4-FFF2-40B4-BE49-F238E27FC236}">
                      <a16:creationId xmlns:a16="http://schemas.microsoft.com/office/drawing/2014/main" id="{5A92EC90-777E-9A48-91B0-AC0E5F85A471}"/>
                    </a:ext>
                  </a:extLst>
                </p:cNvPr>
                <p:cNvSpPr>
                  <a:spLocks noEditPoints="1"/>
                </p:cNvSpPr>
                <p:nvPr/>
              </p:nvSpPr>
              <p:spPr bwMode="auto">
                <a:xfrm>
                  <a:off x="5689324" y="2060288"/>
                  <a:ext cx="538860" cy="460601"/>
                </a:xfrm>
                <a:custGeom>
                  <a:avLst/>
                  <a:gdLst>
                    <a:gd name="T0" fmla="*/ 151 w 173"/>
                    <a:gd name="T1" fmla="*/ 31 h 148"/>
                    <a:gd name="T2" fmla="*/ 122 w 173"/>
                    <a:gd name="T3" fmla="*/ 59 h 148"/>
                    <a:gd name="T4" fmla="*/ 118 w 173"/>
                    <a:gd name="T5" fmla="*/ 58 h 148"/>
                    <a:gd name="T6" fmla="*/ 99 w 173"/>
                    <a:gd name="T7" fmla="*/ 34 h 148"/>
                    <a:gd name="T8" fmla="*/ 106 w 173"/>
                    <a:gd name="T9" fmla="*/ 33 h 148"/>
                    <a:gd name="T10" fmla="*/ 151 w 173"/>
                    <a:gd name="T11" fmla="*/ 18 h 148"/>
                    <a:gd name="T12" fmla="*/ 168 w 173"/>
                    <a:gd name="T13" fmla="*/ 3 h 148"/>
                    <a:gd name="T14" fmla="*/ 172 w 173"/>
                    <a:gd name="T15" fmla="*/ 11 h 148"/>
                    <a:gd name="T16" fmla="*/ 122 w 173"/>
                    <a:gd name="T17" fmla="*/ 64 h 148"/>
                    <a:gd name="T18" fmla="*/ 115 w 173"/>
                    <a:gd name="T19" fmla="*/ 61 h 148"/>
                    <a:gd name="T20" fmla="*/ 96 w 173"/>
                    <a:gd name="T21" fmla="*/ 31 h 148"/>
                    <a:gd name="T22" fmla="*/ 121 w 173"/>
                    <a:gd name="T23" fmla="*/ 41 h 148"/>
                    <a:gd name="T24" fmla="*/ 133 w 173"/>
                    <a:gd name="T25" fmla="*/ 0 h 148"/>
                    <a:gd name="T26" fmla="*/ 69 w 173"/>
                    <a:gd name="T27" fmla="*/ 0 h 148"/>
                    <a:gd name="T28" fmla="*/ 13 w 173"/>
                    <a:gd name="T29" fmla="*/ 21 h 148"/>
                    <a:gd name="T30" fmla="*/ 20 w 173"/>
                    <a:gd name="T31" fmla="*/ 24 h 148"/>
                    <a:gd name="T32" fmla="*/ 29 w 173"/>
                    <a:gd name="T33" fmla="*/ 34 h 148"/>
                    <a:gd name="T34" fmla="*/ 13 w 173"/>
                    <a:gd name="T35" fmla="*/ 43 h 148"/>
                    <a:gd name="T36" fmla="*/ 21 w 173"/>
                    <a:gd name="T37" fmla="*/ 107 h 148"/>
                    <a:gd name="T38" fmla="*/ 30 w 173"/>
                    <a:gd name="T39" fmla="*/ 117 h 148"/>
                    <a:gd name="T40" fmla="*/ 13 w 173"/>
                    <a:gd name="T41" fmla="*/ 125 h 148"/>
                    <a:gd name="T42" fmla="*/ 33 w 173"/>
                    <a:gd name="T43" fmla="*/ 148 h 148"/>
                    <a:gd name="T44" fmla="*/ 96 w 173"/>
                    <a:gd name="T45" fmla="*/ 148 h 148"/>
                    <a:gd name="T46" fmla="*/ 151 w 173"/>
                    <a:gd name="T47" fmla="*/ 129 h 148"/>
                    <a:gd name="T48" fmla="*/ 128 w 173"/>
                    <a:gd name="T49" fmla="*/ 61 h 148"/>
                    <a:gd name="T50" fmla="*/ 86 w 173"/>
                    <a:gd name="T51" fmla="*/ 47 h 148"/>
                    <a:gd name="T52" fmla="*/ 39 w 173"/>
                    <a:gd name="T53" fmla="*/ 54 h 148"/>
                    <a:gd name="T54" fmla="*/ 39 w 173"/>
                    <a:gd name="T55" fmla="*/ 27 h 148"/>
                    <a:gd name="T56" fmla="*/ 86 w 173"/>
                    <a:gd name="T57" fmla="*/ 34 h 148"/>
                    <a:gd name="T58" fmla="*/ 39 w 173"/>
                    <a:gd name="T59" fmla="*/ 27 h 148"/>
                    <a:gd name="T60" fmla="*/ 95 w 173"/>
                    <a:gd name="T61" fmla="*/ 67 h 148"/>
                    <a:gd name="T62" fmla="*/ 39 w 173"/>
                    <a:gd name="T63" fmla="*/ 74 h 148"/>
                    <a:gd name="T64" fmla="*/ 39 w 173"/>
                    <a:gd name="T65" fmla="*/ 87 h 148"/>
                    <a:gd name="T66" fmla="*/ 133 w 173"/>
                    <a:gd name="T67" fmla="*/ 94 h 148"/>
                    <a:gd name="T68" fmla="*/ 39 w 173"/>
                    <a:gd name="T69" fmla="*/ 87 h 148"/>
                    <a:gd name="T70" fmla="*/ 39 w 173"/>
                    <a:gd name="T71" fmla="*/ 132 h 148"/>
                    <a:gd name="T72" fmla="*/ 134 w 173"/>
                    <a:gd name="T73" fmla="*/ 107 h 148"/>
                    <a:gd name="T74" fmla="*/ 46 w 173"/>
                    <a:gd name="T75" fmla="*/ 126 h 148"/>
                    <a:gd name="T76" fmla="*/ 126 w 173"/>
                    <a:gd name="T77" fmla="*/ 113 h 148"/>
                    <a:gd name="T78" fmla="*/ 46 w 173"/>
                    <a:gd name="T79" fmla="*/ 126 h 148"/>
                    <a:gd name="T80" fmla="*/ 13 w 173"/>
                    <a:gd name="T81" fmla="*/ 111 h 148"/>
                    <a:gd name="T82" fmla="*/ 1 w 173"/>
                    <a:gd name="T83" fmla="*/ 116 h 148"/>
                    <a:gd name="T84" fmla="*/ 6 w 173"/>
                    <a:gd name="T85" fmla="*/ 121 h 148"/>
                    <a:gd name="T86" fmla="*/ 21 w 173"/>
                    <a:gd name="T87" fmla="*/ 121 h 148"/>
                    <a:gd name="T88" fmla="*/ 26 w 173"/>
                    <a:gd name="T89" fmla="*/ 116 h 148"/>
                    <a:gd name="T90" fmla="*/ 20 w 173"/>
                    <a:gd name="T91" fmla="*/ 28 h 148"/>
                    <a:gd name="T92" fmla="*/ 5 w 173"/>
                    <a:gd name="T93" fmla="*/ 28 h 148"/>
                    <a:gd name="T94" fmla="*/ 0 w 173"/>
                    <a:gd name="T95" fmla="*/ 34 h 148"/>
                    <a:gd name="T96" fmla="*/ 13 w 173"/>
                    <a:gd name="T97" fmla="*/ 39 h 148"/>
                    <a:gd name="T98" fmla="*/ 25 w 173"/>
                    <a:gd name="T99" fmla="*/ 34 h 148"/>
                    <a:gd name="T100" fmla="*/ 20 w 173"/>
                    <a:gd name="T101"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48">
                      <a:moveTo>
                        <a:pt x="172" y="11"/>
                      </a:moveTo>
                      <a:cubicBezTo>
                        <a:pt x="151" y="31"/>
                        <a:pt x="151" y="31"/>
                        <a:pt x="151" y="31"/>
                      </a:cubicBezTo>
                      <a:cubicBezTo>
                        <a:pt x="125" y="58"/>
                        <a:pt x="125" y="58"/>
                        <a:pt x="125" y="58"/>
                      </a:cubicBezTo>
                      <a:cubicBezTo>
                        <a:pt x="124" y="59"/>
                        <a:pt x="123" y="59"/>
                        <a:pt x="122" y="59"/>
                      </a:cubicBezTo>
                      <a:cubicBezTo>
                        <a:pt x="121" y="59"/>
                        <a:pt x="119" y="59"/>
                        <a:pt x="118" y="58"/>
                      </a:cubicBezTo>
                      <a:cubicBezTo>
                        <a:pt x="118" y="58"/>
                        <a:pt x="118" y="58"/>
                        <a:pt x="118" y="58"/>
                      </a:cubicBezTo>
                      <a:cubicBezTo>
                        <a:pt x="100" y="41"/>
                        <a:pt x="100" y="41"/>
                        <a:pt x="100" y="41"/>
                      </a:cubicBezTo>
                      <a:cubicBezTo>
                        <a:pt x="98" y="39"/>
                        <a:pt x="98" y="36"/>
                        <a:pt x="99" y="34"/>
                      </a:cubicBezTo>
                      <a:cubicBezTo>
                        <a:pt x="100" y="33"/>
                        <a:pt x="102" y="33"/>
                        <a:pt x="103" y="33"/>
                      </a:cubicBezTo>
                      <a:cubicBezTo>
                        <a:pt x="104" y="33"/>
                        <a:pt x="105" y="33"/>
                        <a:pt x="106" y="33"/>
                      </a:cubicBezTo>
                      <a:cubicBezTo>
                        <a:pt x="122" y="48"/>
                        <a:pt x="122" y="48"/>
                        <a:pt x="122" y="48"/>
                      </a:cubicBezTo>
                      <a:cubicBezTo>
                        <a:pt x="151" y="18"/>
                        <a:pt x="151" y="18"/>
                        <a:pt x="151" y="18"/>
                      </a:cubicBezTo>
                      <a:cubicBezTo>
                        <a:pt x="165" y="4"/>
                        <a:pt x="165" y="4"/>
                        <a:pt x="165" y="4"/>
                      </a:cubicBezTo>
                      <a:cubicBezTo>
                        <a:pt x="166" y="3"/>
                        <a:pt x="167" y="3"/>
                        <a:pt x="168" y="3"/>
                      </a:cubicBezTo>
                      <a:cubicBezTo>
                        <a:pt x="169" y="3"/>
                        <a:pt x="170" y="4"/>
                        <a:pt x="171" y="5"/>
                      </a:cubicBezTo>
                      <a:cubicBezTo>
                        <a:pt x="173" y="6"/>
                        <a:pt x="173" y="9"/>
                        <a:pt x="172" y="11"/>
                      </a:cubicBezTo>
                      <a:close/>
                      <a:moveTo>
                        <a:pt x="128" y="61"/>
                      </a:moveTo>
                      <a:cubicBezTo>
                        <a:pt x="127" y="63"/>
                        <a:pt x="124" y="64"/>
                        <a:pt x="122" y="64"/>
                      </a:cubicBezTo>
                      <a:cubicBezTo>
                        <a:pt x="119" y="64"/>
                        <a:pt x="117" y="63"/>
                        <a:pt x="115" y="61"/>
                      </a:cubicBezTo>
                      <a:cubicBezTo>
                        <a:pt x="115" y="61"/>
                        <a:pt x="115" y="61"/>
                        <a:pt x="115" y="61"/>
                      </a:cubicBezTo>
                      <a:cubicBezTo>
                        <a:pt x="96" y="45"/>
                        <a:pt x="96" y="45"/>
                        <a:pt x="96" y="45"/>
                      </a:cubicBezTo>
                      <a:cubicBezTo>
                        <a:pt x="92" y="41"/>
                        <a:pt x="92" y="35"/>
                        <a:pt x="96" y="31"/>
                      </a:cubicBezTo>
                      <a:cubicBezTo>
                        <a:pt x="99" y="27"/>
                        <a:pt x="105" y="26"/>
                        <a:pt x="109" y="30"/>
                      </a:cubicBezTo>
                      <a:cubicBezTo>
                        <a:pt x="121" y="41"/>
                        <a:pt x="121" y="41"/>
                        <a:pt x="121" y="41"/>
                      </a:cubicBezTo>
                      <a:cubicBezTo>
                        <a:pt x="150" y="12"/>
                        <a:pt x="150" y="12"/>
                        <a:pt x="150" y="12"/>
                      </a:cubicBezTo>
                      <a:cubicBezTo>
                        <a:pt x="147" y="5"/>
                        <a:pt x="141" y="0"/>
                        <a:pt x="133" y="0"/>
                      </a:cubicBezTo>
                      <a:cubicBezTo>
                        <a:pt x="96" y="0"/>
                        <a:pt x="96" y="0"/>
                        <a:pt x="96" y="0"/>
                      </a:cubicBezTo>
                      <a:cubicBezTo>
                        <a:pt x="69" y="0"/>
                        <a:pt x="69" y="0"/>
                        <a:pt x="69" y="0"/>
                      </a:cubicBezTo>
                      <a:cubicBezTo>
                        <a:pt x="33" y="0"/>
                        <a:pt x="33" y="0"/>
                        <a:pt x="33" y="0"/>
                      </a:cubicBezTo>
                      <a:cubicBezTo>
                        <a:pt x="22" y="0"/>
                        <a:pt x="13" y="10"/>
                        <a:pt x="13" y="21"/>
                      </a:cubicBezTo>
                      <a:cubicBezTo>
                        <a:pt x="13" y="24"/>
                        <a:pt x="13" y="24"/>
                        <a:pt x="13" y="24"/>
                      </a:cubicBezTo>
                      <a:cubicBezTo>
                        <a:pt x="20" y="24"/>
                        <a:pt x="20" y="24"/>
                        <a:pt x="20" y="24"/>
                      </a:cubicBezTo>
                      <a:cubicBezTo>
                        <a:pt x="25" y="24"/>
                        <a:pt x="29" y="28"/>
                        <a:pt x="29" y="34"/>
                      </a:cubicBezTo>
                      <a:cubicBezTo>
                        <a:pt x="29" y="34"/>
                        <a:pt x="29" y="34"/>
                        <a:pt x="29" y="34"/>
                      </a:cubicBezTo>
                      <a:cubicBezTo>
                        <a:pt x="29" y="39"/>
                        <a:pt x="25" y="43"/>
                        <a:pt x="20" y="43"/>
                      </a:cubicBezTo>
                      <a:cubicBezTo>
                        <a:pt x="13" y="43"/>
                        <a:pt x="13" y="43"/>
                        <a:pt x="13" y="43"/>
                      </a:cubicBezTo>
                      <a:cubicBezTo>
                        <a:pt x="13" y="107"/>
                        <a:pt x="13" y="107"/>
                        <a:pt x="13" y="107"/>
                      </a:cubicBezTo>
                      <a:cubicBezTo>
                        <a:pt x="21" y="107"/>
                        <a:pt x="21" y="107"/>
                        <a:pt x="21" y="107"/>
                      </a:cubicBezTo>
                      <a:cubicBezTo>
                        <a:pt x="26" y="107"/>
                        <a:pt x="30" y="111"/>
                        <a:pt x="30" y="116"/>
                      </a:cubicBezTo>
                      <a:cubicBezTo>
                        <a:pt x="30" y="117"/>
                        <a:pt x="30" y="117"/>
                        <a:pt x="30" y="117"/>
                      </a:cubicBezTo>
                      <a:cubicBezTo>
                        <a:pt x="30" y="122"/>
                        <a:pt x="26" y="125"/>
                        <a:pt x="21" y="125"/>
                      </a:cubicBezTo>
                      <a:cubicBezTo>
                        <a:pt x="13" y="125"/>
                        <a:pt x="13" y="125"/>
                        <a:pt x="13" y="125"/>
                      </a:cubicBezTo>
                      <a:cubicBezTo>
                        <a:pt x="13" y="129"/>
                        <a:pt x="13" y="129"/>
                        <a:pt x="13" y="129"/>
                      </a:cubicBezTo>
                      <a:cubicBezTo>
                        <a:pt x="13" y="140"/>
                        <a:pt x="22" y="148"/>
                        <a:pt x="33" y="148"/>
                      </a:cubicBezTo>
                      <a:cubicBezTo>
                        <a:pt x="69" y="148"/>
                        <a:pt x="69" y="148"/>
                        <a:pt x="69" y="148"/>
                      </a:cubicBezTo>
                      <a:cubicBezTo>
                        <a:pt x="96" y="148"/>
                        <a:pt x="96" y="148"/>
                        <a:pt x="96" y="148"/>
                      </a:cubicBezTo>
                      <a:cubicBezTo>
                        <a:pt x="133" y="148"/>
                        <a:pt x="133" y="148"/>
                        <a:pt x="133" y="148"/>
                      </a:cubicBezTo>
                      <a:cubicBezTo>
                        <a:pt x="143" y="148"/>
                        <a:pt x="151" y="140"/>
                        <a:pt x="151" y="129"/>
                      </a:cubicBezTo>
                      <a:cubicBezTo>
                        <a:pt x="151" y="39"/>
                        <a:pt x="151" y="39"/>
                        <a:pt x="151" y="39"/>
                      </a:cubicBezTo>
                      <a:lnTo>
                        <a:pt x="128" y="61"/>
                      </a:lnTo>
                      <a:close/>
                      <a:moveTo>
                        <a:pt x="39" y="47"/>
                      </a:moveTo>
                      <a:cubicBezTo>
                        <a:pt x="86" y="47"/>
                        <a:pt x="86" y="47"/>
                        <a:pt x="86" y="47"/>
                      </a:cubicBezTo>
                      <a:cubicBezTo>
                        <a:pt x="86" y="54"/>
                        <a:pt x="86" y="54"/>
                        <a:pt x="86" y="54"/>
                      </a:cubicBezTo>
                      <a:cubicBezTo>
                        <a:pt x="39" y="54"/>
                        <a:pt x="39" y="54"/>
                        <a:pt x="39" y="54"/>
                      </a:cubicBezTo>
                      <a:lnTo>
                        <a:pt x="39" y="47"/>
                      </a:lnTo>
                      <a:close/>
                      <a:moveTo>
                        <a:pt x="39" y="27"/>
                      </a:moveTo>
                      <a:cubicBezTo>
                        <a:pt x="86" y="27"/>
                        <a:pt x="86" y="27"/>
                        <a:pt x="86" y="27"/>
                      </a:cubicBezTo>
                      <a:cubicBezTo>
                        <a:pt x="86" y="34"/>
                        <a:pt x="86" y="34"/>
                        <a:pt x="86" y="34"/>
                      </a:cubicBezTo>
                      <a:cubicBezTo>
                        <a:pt x="39" y="34"/>
                        <a:pt x="39" y="34"/>
                        <a:pt x="39" y="34"/>
                      </a:cubicBezTo>
                      <a:lnTo>
                        <a:pt x="39" y="27"/>
                      </a:lnTo>
                      <a:close/>
                      <a:moveTo>
                        <a:pt x="39" y="67"/>
                      </a:moveTo>
                      <a:cubicBezTo>
                        <a:pt x="95" y="67"/>
                        <a:pt x="95" y="67"/>
                        <a:pt x="95" y="67"/>
                      </a:cubicBezTo>
                      <a:cubicBezTo>
                        <a:pt x="95" y="74"/>
                        <a:pt x="95" y="74"/>
                        <a:pt x="95" y="74"/>
                      </a:cubicBezTo>
                      <a:cubicBezTo>
                        <a:pt x="39" y="74"/>
                        <a:pt x="39" y="74"/>
                        <a:pt x="39" y="74"/>
                      </a:cubicBezTo>
                      <a:lnTo>
                        <a:pt x="39" y="67"/>
                      </a:lnTo>
                      <a:close/>
                      <a:moveTo>
                        <a:pt x="39" y="87"/>
                      </a:moveTo>
                      <a:cubicBezTo>
                        <a:pt x="133" y="87"/>
                        <a:pt x="133" y="87"/>
                        <a:pt x="133" y="87"/>
                      </a:cubicBezTo>
                      <a:cubicBezTo>
                        <a:pt x="133" y="94"/>
                        <a:pt x="133" y="94"/>
                        <a:pt x="133" y="94"/>
                      </a:cubicBezTo>
                      <a:cubicBezTo>
                        <a:pt x="39" y="94"/>
                        <a:pt x="39" y="94"/>
                        <a:pt x="39" y="94"/>
                      </a:cubicBezTo>
                      <a:lnTo>
                        <a:pt x="39" y="87"/>
                      </a:lnTo>
                      <a:close/>
                      <a:moveTo>
                        <a:pt x="134" y="132"/>
                      </a:moveTo>
                      <a:cubicBezTo>
                        <a:pt x="39" y="132"/>
                        <a:pt x="39" y="132"/>
                        <a:pt x="39" y="132"/>
                      </a:cubicBezTo>
                      <a:cubicBezTo>
                        <a:pt x="39" y="107"/>
                        <a:pt x="39" y="107"/>
                        <a:pt x="39" y="107"/>
                      </a:cubicBezTo>
                      <a:cubicBezTo>
                        <a:pt x="134" y="107"/>
                        <a:pt x="134" y="107"/>
                        <a:pt x="134" y="107"/>
                      </a:cubicBezTo>
                      <a:lnTo>
                        <a:pt x="134" y="132"/>
                      </a:lnTo>
                      <a:close/>
                      <a:moveTo>
                        <a:pt x="46" y="126"/>
                      </a:moveTo>
                      <a:cubicBezTo>
                        <a:pt x="126" y="126"/>
                        <a:pt x="126" y="126"/>
                        <a:pt x="126" y="126"/>
                      </a:cubicBezTo>
                      <a:cubicBezTo>
                        <a:pt x="126" y="113"/>
                        <a:pt x="126" y="113"/>
                        <a:pt x="126" y="113"/>
                      </a:cubicBezTo>
                      <a:cubicBezTo>
                        <a:pt x="46" y="113"/>
                        <a:pt x="46" y="113"/>
                        <a:pt x="46" y="113"/>
                      </a:cubicBezTo>
                      <a:lnTo>
                        <a:pt x="46" y="126"/>
                      </a:lnTo>
                      <a:close/>
                      <a:moveTo>
                        <a:pt x="21" y="111"/>
                      </a:moveTo>
                      <a:cubicBezTo>
                        <a:pt x="13" y="111"/>
                        <a:pt x="13" y="111"/>
                        <a:pt x="13" y="111"/>
                      </a:cubicBezTo>
                      <a:cubicBezTo>
                        <a:pt x="6" y="111"/>
                        <a:pt x="6" y="111"/>
                        <a:pt x="6" y="111"/>
                      </a:cubicBezTo>
                      <a:cubicBezTo>
                        <a:pt x="3" y="111"/>
                        <a:pt x="1" y="113"/>
                        <a:pt x="1" y="116"/>
                      </a:cubicBezTo>
                      <a:cubicBezTo>
                        <a:pt x="1" y="117"/>
                        <a:pt x="1" y="117"/>
                        <a:pt x="1" y="117"/>
                      </a:cubicBezTo>
                      <a:cubicBezTo>
                        <a:pt x="1" y="119"/>
                        <a:pt x="3" y="121"/>
                        <a:pt x="6" y="121"/>
                      </a:cubicBezTo>
                      <a:cubicBezTo>
                        <a:pt x="13" y="121"/>
                        <a:pt x="13" y="121"/>
                        <a:pt x="13" y="121"/>
                      </a:cubicBezTo>
                      <a:cubicBezTo>
                        <a:pt x="21" y="121"/>
                        <a:pt x="21" y="121"/>
                        <a:pt x="21" y="121"/>
                      </a:cubicBezTo>
                      <a:cubicBezTo>
                        <a:pt x="24" y="121"/>
                        <a:pt x="26" y="119"/>
                        <a:pt x="26" y="117"/>
                      </a:cubicBezTo>
                      <a:cubicBezTo>
                        <a:pt x="26" y="116"/>
                        <a:pt x="26" y="116"/>
                        <a:pt x="26" y="116"/>
                      </a:cubicBezTo>
                      <a:cubicBezTo>
                        <a:pt x="26" y="113"/>
                        <a:pt x="24" y="111"/>
                        <a:pt x="21" y="111"/>
                      </a:cubicBezTo>
                      <a:close/>
                      <a:moveTo>
                        <a:pt x="20" y="28"/>
                      </a:moveTo>
                      <a:cubicBezTo>
                        <a:pt x="13" y="28"/>
                        <a:pt x="13" y="28"/>
                        <a:pt x="13" y="28"/>
                      </a:cubicBezTo>
                      <a:cubicBezTo>
                        <a:pt x="5" y="28"/>
                        <a:pt x="5" y="28"/>
                        <a:pt x="5" y="28"/>
                      </a:cubicBezTo>
                      <a:cubicBezTo>
                        <a:pt x="2" y="28"/>
                        <a:pt x="0" y="31"/>
                        <a:pt x="0" y="34"/>
                      </a:cubicBezTo>
                      <a:cubicBezTo>
                        <a:pt x="0" y="34"/>
                        <a:pt x="0" y="34"/>
                        <a:pt x="0" y="34"/>
                      </a:cubicBezTo>
                      <a:cubicBezTo>
                        <a:pt x="0" y="37"/>
                        <a:pt x="2" y="39"/>
                        <a:pt x="5" y="39"/>
                      </a:cubicBezTo>
                      <a:cubicBezTo>
                        <a:pt x="13" y="39"/>
                        <a:pt x="13" y="39"/>
                        <a:pt x="13" y="39"/>
                      </a:cubicBezTo>
                      <a:cubicBezTo>
                        <a:pt x="20" y="39"/>
                        <a:pt x="20" y="39"/>
                        <a:pt x="20" y="39"/>
                      </a:cubicBezTo>
                      <a:cubicBezTo>
                        <a:pt x="23" y="39"/>
                        <a:pt x="25" y="37"/>
                        <a:pt x="25" y="34"/>
                      </a:cubicBezTo>
                      <a:cubicBezTo>
                        <a:pt x="25" y="34"/>
                        <a:pt x="25" y="34"/>
                        <a:pt x="25" y="34"/>
                      </a:cubicBezTo>
                      <a:cubicBezTo>
                        <a:pt x="25" y="31"/>
                        <a:pt x="23" y="28"/>
                        <a:pt x="20"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21" name="Grupa 54">
                <a:extLst>
                  <a:ext uri="{FF2B5EF4-FFF2-40B4-BE49-F238E27FC236}">
                    <a16:creationId xmlns:a16="http://schemas.microsoft.com/office/drawing/2014/main" id="{783D6EA8-FD1E-D844-82D7-5084127E38D7}"/>
                  </a:ext>
                </a:extLst>
              </p:cNvPr>
              <p:cNvGrpSpPr/>
              <p:nvPr/>
            </p:nvGrpSpPr>
            <p:grpSpPr>
              <a:xfrm>
                <a:off x="6111668" y="3082399"/>
                <a:ext cx="1083363" cy="1083363"/>
                <a:chOff x="6111668" y="3082399"/>
                <a:chExt cx="1083363" cy="1083363"/>
              </a:xfrm>
            </p:grpSpPr>
            <p:sp>
              <p:nvSpPr>
                <p:cNvPr id="22" name="Dowolny kształt 33">
                  <a:extLst>
                    <a:ext uri="{FF2B5EF4-FFF2-40B4-BE49-F238E27FC236}">
                      <a16:creationId xmlns:a16="http://schemas.microsoft.com/office/drawing/2014/main" id="{F9DDB1CF-C119-8B44-90EB-C5D9F748B9B0}"/>
                    </a:ext>
                  </a:extLst>
                </p:cNvPr>
                <p:cNvSpPr/>
                <p:nvPr/>
              </p:nvSpPr>
              <p:spPr>
                <a:xfrm>
                  <a:off x="6111668" y="3082399"/>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Manufacturers</a:t>
                  </a:r>
                </a:p>
              </p:txBody>
            </p:sp>
            <p:sp>
              <p:nvSpPr>
                <p:cNvPr id="23" name="Freeform 36">
                  <a:extLst>
                    <a:ext uri="{FF2B5EF4-FFF2-40B4-BE49-F238E27FC236}">
                      <a16:creationId xmlns:a16="http://schemas.microsoft.com/office/drawing/2014/main" id="{2D12158A-C7B2-8D4B-BD6C-95EC412D7276}"/>
                    </a:ext>
                  </a:extLst>
                </p:cNvPr>
                <p:cNvSpPr>
                  <a:spLocks noEditPoints="1"/>
                </p:cNvSpPr>
                <p:nvPr/>
              </p:nvSpPr>
              <p:spPr bwMode="auto">
                <a:xfrm>
                  <a:off x="6361749" y="3215658"/>
                  <a:ext cx="544280" cy="497926"/>
                </a:xfrm>
                <a:custGeom>
                  <a:avLst/>
                  <a:gdLst>
                    <a:gd name="T0" fmla="*/ 197 w 308"/>
                    <a:gd name="T1" fmla="*/ 143 h 282"/>
                    <a:gd name="T2" fmla="*/ 196 w 308"/>
                    <a:gd name="T3" fmla="*/ 115 h 282"/>
                    <a:gd name="T4" fmla="*/ 172 w 308"/>
                    <a:gd name="T5" fmla="*/ 112 h 282"/>
                    <a:gd name="T6" fmla="*/ 166 w 308"/>
                    <a:gd name="T7" fmla="*/ 86 h 282"/>
                    <a:gd name="T8" fmla="*/ 139 w 308"/>
                    <a:gd name="T9" fmla="*/ 85 h 282"/>
                    <a:gd name="T10" fmla="*/ 121 w 308"/>
                    <a:gd name="T11" fmla="*/ 74 h 282"/>
                    <a:gd name="T12" fmla="*/ 101 w 308"/>
                    <a:gd name="T13" fmla="*/ 68 h 282"/>
                    <a:gd name="T14" fmla="*/ 90 w 308"/>
                    <a:gd name="T15" fmla="*/ 81 h 282"/>
                    <a:gd name="T16" fmla="*/ 68 w 308"/>
                    <a:gd name="T17" fmla="*/ 80 h 282"/>
                    <a:gd name="T18" fmla="*/ 43 w 308"/>
                    <a:gd name="T19" fmla="*/ 94 h 282"/>
                    <a:gd name="T20" fmla="*/ 33 w 308"/>
                    <a:gd name="T21" fmla="*/ 113 h 282"/>
                    <a:gd name="T22" fmla="*/ 10 w 308"/>
                    <a:gd name="T23" fmla="*/ 128 h 282"/>
                    <a:gd name="T24" fmla="*/ 19 w 308"/>
                    <a:gd name="T25" fmla="*/ 150 h 282"/>
                    <a:gd name="T26" fmla="*/ 0 w 308"/>
                    <a:gd name="T27" fmla="*/ 169 h 282"/>
                    <a:gd name="T28" fmla="*/ 12 w 308"/>
                    <a:gd name="T29" fmla="*/ 192 h 282"/>
                    <a:gd name="T30" fmla="*/ 11 w 308"/>
                    <a:gd name="T31" fmla="*/ 213 h 282"/>
                    <a:gd name="T32" fmla="*/ 26 w 308"/>
                    <a:gd name="T33" fmla="*/ 239 h 282"/>
                    <a:gd name="T34" fmla="*/ 45 w 308"/>
                    <a:gd name="T35" fmla="*/ 249 h 282"/>
                    <a:gd name="T36" fmla="*/ 59 w 308"/>
                    <a:gd name="T37" fmla="*/ 271 h 282"/>
                    <a:gd name="T38" fmla="*/ 83 w 308"/>
                    <a:gd name="T39" fmla="*/ 263 h 282"/>
                    <a:gd name="T40" fmla="*/ 100 w 308"/>
                    <a:gd name="T41" fmla="*/ 282 h 282"/>
                    <a:gd name="T42" fmla="*/ 124 w 308"/>
                    <a:gd name="T43" fmla="*/ 270 h 282"/>
                    <a:gd name="T44" fmla="*/ 145 w 308"/>
                    <a:gd name="T45" fmla="*/ 271 h 282"/>
                    <a:gd name="T46" fmla="*/ 170 w 308"/>
                    <a:gd name="T47" fmla="*/ 256 h 282"/>
                    <a:gd name="T48" fmla="*/ 180 w 308"/>
                    <a:gd name="T49" fmla="*/ 237 h 282"/>
                    <a:gd name="T50" fmla="*/ 203 w 308"/>
                    <a:gd name="T51" fmla="*/ 223 h 282"/>
                    <a:gd name="T52" fmla="*/ 194 w 308"/>
                    <a:gd name="T53" fmla="*/ 200 h 282"/>
                    <a:gd name="T54" fmla="*/ 214 w 308"/>
                    <a:gd name="T55" fmla="*/ 182 h 282"/>
                    <a:gd name="T56" fmla="*/ 214 w 308"/>
                    <a:gd name="T57" fmla="*/ 168 h 282"/>
                    <a:gd name="T58" fmla="*/ 107 w 308"/>
                    <a:gd name="T59" fmla="*/ 199 h 282"/>
                    <a:gd name="T60" fmla="*/ 131 w 308"/>
                    <a:gd name="T61" fmla="*/ 175 h 282"/>
                    <a:gd name="T62" fmla="*/ 297 w 308"/>
                    <a:gd name="T63" fmla="*/ 51 h 282"/>
                    <a:gd name="T64" fmla="*/ 302 w 308"/>
                    <a:gd name="T65" fmla="*/ 36 h 282"/>
                    <a:gd name="T66" fmla="*/ 288 w 308"/>
                    <a:gd name="T67" fmla="*/ 27 h 282"/>
                    <a:gd name="T68" fmla="*/ 283 w 308"/>
                    <a:gd name="T69" fmla="*/ 16 h 282"/>
                    <a:gd name="T70" fmla="*/ 267 w 308"/>
                    <a:gd name="T71" fmla="*/ 7 h 282"/>
                    <a:gd name="T72" fmla="*/ 255 w 308"/>
                    <a:gd name="T73" fmla="*/ 8 h 282"/>
                    <a:gd name="T74" fmla="*/ 248 w 308"/>
                    <a:gd name="T75" fmla="*/ 0 h 282"/>
                    <a:gd name="T76" fmla="*/ 236 w 308"/>
                    <a:gd name="T77" fmla="*/ 3 h 282"/>
                    <a:gd name="T78" fmla="*/ 225 w 308"/>
                    <a:gd name="T79" fmla="*/ 10 h 282"/>
                    <a:gd name="T80" fmla="*/ 209 w 308"/>
                    <a:gd name="T81" fmla="*/ 11 h 282"/>
                    <a:gd name="T82" fmla="*/ 207 w 308"/>
                    <a:gd name="T83" fmla="*/ 25 h 282"/>
                    <a:gd name="T84" fmla="*/ 192 w 308"/>
                    <a:gd name="T85" fmla="*/ 28 h 282"/>
                    <a:gd name="T86" fmla="*/ 191 w 308"/>
                    <a:gd name="T87" fmla="*/ 44 h 282"/>
                    <a:gd name="T88" fmla="*/ 184 w 308"/>
                    <a:gd name="T89" fmla="*/ 56 h 282"/>
                    <a:gd name="T90" fmla="*/ 184 w 308"/>
                    <a:gd name="T91" fmla="*/ 73 h 282"/>
                    <a:gd name="T92" fmla="*/ 191 w 308"/>
                    <a:gd name="T93" fmla="*/ 83 h 282"/>
                    <a:gd name="T94" fmla="*/ 192 w 308"/>
                    <a:gd name="T95" fmla="*/ 99 h 282"/>
                    <a:gd name="T96" fmla="*/ 206 w 308"/>
                    <a:gd name="T97" fmla="*/ 101 h 282"/>
                    <a:gd name="T98" fmla="*/ 209 w 308"/>
                    <a:gd name="T99" fmla="*/ 117 h 282"/>
                    <a:gd name="T100" fmla="*/ 225 w 308"/>
                    <a:gd name="T101" fmla="*/ 118 h 282"/>
                    <a:gd name="T102" fmla="*/ 236 w 308"/>
                    <a:gd name="T103" fmla="*/ 124 h 282"/>
                    <a:gd name="T104" fmla="*/ 253 w 308"/>
                    <a:gd name="T105" fmla="*/ 124 h 282"/>
                    <a:gd name="T106" fmla="*/ 264 w 308"/>
                    <a:gd name="T107" fmla="*/ 118 h 282"/>
                    <a:gd name="T108" fmla="*/ 280 w 308"/>
                    <a:gd name="T109" fmla="*/ 117 h 282"/>
                    <a:gd name="T110" fmla="*/ 282 w 308"/>
                    <a:gd name="T111" fmla="*/ 103 h 282"/>
                    <a:gd name="T112" fmla="*/ 298 w 308"/>
                    <a:gd name="T113" fmla="*/ 99 h 282"/>
                    <a:gd name="T114" fmla="*/ 299 w 308"/>
                    <a:gd name="T115" fmla="*/ 83 h 282"/>
                    <a:gd name="T116" fmla="*/ 305 w 308"/>
                    <a:gd name="T117" fmla="*/ 73 h 282"/>
                    <a:gd name="T118" fmla="*/ 308 w 308"/>
                    <a:gd name="T119" fmla="*/ 61 h 282"/>
                    <a:gd name="T120" fmla="*/ 301 w 308"/>
                    <a:gd name="T121" fmla="*/ 54 h 282"/>
                    <a:gd name="T122" fmla="*/ 245 w 308"/>
                    <a:gd name="T123" fmla="*/ 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82">
                      <a:moveTo>
                        <a:pt x="201" y="158"/>
                      </a:moveTo>
                      <a:cubicBezTo>
                        <a:pt x="198" y="157"/>
                        <a:pt x="195" y="155"/>
                        <a:pt x="195" y="153"/>
                      </a:cubicBezTo>
                      <a:cubicBezTo>
                        <a:pt x="195" y="151"/>
                        <a:pt x="195" y="145"/>
                        <a:pt x="197" y="143"/>
                      </a:cubicBezTo>
                      <a:cubicBezTo>
                        <a:pt x="202" y="137"/>
                        <a:pt x="202" y="137"/>
                        <a:pt x="202" y="137"/>
                      </a:cubicBezTo>
                      <a:cubicBezTo>
                        <a:pt x="204" y="135"/>
                        <a:pt x="205" y="131"/>
                        <a:pt x="203" y="128"/>
                      </a:cubicBezTo>
                      <a:cubicBezTo>
                        <a:pt x="196" y="115"/>
                        <a:pt x="196" y="115"/>
                        <a:pt x="196" y="115"/>
                      </a:cubicBezTo>
                      <a:cubicBezTo>
                        <a:pt x="194" y="113"/>
                        <a:pt x="191" y="111"/>
                        <a:pt x="188" y="112"/>
                      </a:cubicBezTo>
                      <a:cubicBezTo>
                        <a:pt x="180" y="113"/>
                        <a:pt x="180" y="113"/>
                        <a:pt x="180" y="113"/>
                      </a:cubicBezTo>
                      <a:cubicBezTo>
                        <a:pt x="177" y="114"/>
                        <a:pt x="173" y="113"/>
                        <a:pt x="172" y="112"/>
                      </a:cubicBezTo>
                      <a:cubicBezTo>
                        <a:pt x="171" y="111"/>
                        <a:pt x="168" y="105"/>
                        <a:pt x="169" y="102"/>
                      </a:cubicBezTo>
                      <a:cubicBezTo>
                        <a:pt x="170" y="94"/>
                        <a:pt x="170" y="94"/>
                        <a:pt x="170" y="94"/>
                      </a:cubicBezTo>
                      <a:cubicBezTo>
                        <a:pt x="171" y="91"/>
                        <a:pt x="169" y="87"/>
                        <a:pt x="166" y="86"/>
                      </a:cubicBezTo>
                      <a:cubicBezTo>
                        <a:pt x="154" y="79"/>
                        <a:pt x="154" y="79"/>
                        <a:pt x="154" y="79"/>
                      </a:cubicBezTo>
                      <a:cubicBezTo>
                        <a:pt x="151" y="77"/>
                        <a:pt x="147" y="78"/>
                        <a:pt x="145" y="80"/>
                      </a:cubicBezTo>
                      <a:cubicBezTo>
                        <a:pt x="139" y="85"/>
                        <a:pt x="139" y="85"/>
                        <a:pt x="139" y="85"/>
                      </a:cubicBezTo>
                      <a:cubicBezTo>
                        <a:pt x="137" y="87"/>
                        <a:pt x="134" y="88"/>
                        <a:pt x="132" y="88"/>
                      </a:cubicBezTo>
                      <a:cubicBezTo>
                        <a:pt x="130" y="87"/>
                        <a:pt x="125" y="84"/>
                        <a:pt x="124" y="81"/>
                      </a:cubicBezTo>
                      <a:cubicBezTo>
                        <a:pt x="121" y="74"/>
                        <a:pt x="121" y="74"/>
                        <a:pt x="121" y="74"/>
                      </a:cubicBezTo>
                      <a:cubicBezTo>
                        <a:pt x="120" y="71"/>
                        <a:pt x="117" y="68"/>
                        <a:pt x="114" y="68"/>
                      </a:cubicBezTo>
                      <a:cubicBezTo>
                        <a:pt x="112" y="68"/>
                        <a:pt x="112" y="68"/>
                        <a:pt x="112" y="68"/>
                      </a:cubicBezTo>
                      <a:cubicBezTo>
                        <a:pt x="109" y="68"/>
                        <a:pt x="104" y="68"/>
                        <a:pt x="101" y="68"/>
                      </a:cubicBezTo>
                      <a:cubicBezTo>
                        <a:pt x="100" y="68"/>
                        <a:pt x="100" y="68"/>
                        <a:pt x="100" y="68"/>
                      </a:cubicBezTo>
                      <a:cubicBezTo>
                        <a:pt x="97" y="68"/>
                        <a:pt x="93" y="71"/>
                        <a:pt x="92" y="74"/>
                      </a:cubicBezTo>
                      <a:cubicBezTo>
                        <a:pt x="90" y="81"/>
                        <a:pt x="90" y="81"/>
                        <a:pt x="90" y="81"/>
                      </a:cubicBezTo>
                      <a:cubicBezTo>
                        <a:pt x="89" y="84"/>
                        <a:pt x="87" y="86"/>
                        <a:pt x="85" y="87"/>
                      </a:cubicBezTo>
                      <a:cubicBezTo>
                        <a:pt x="83" y="87"/>
                        <a:pt x="76" y="87"/>
                        <a:pt x="74" y="85"/>
                      </a:cubicBezTo>
                      <a:cubicBezTo>
                        <a:pt x="68" y="80"/>
                        <a:pt x="68" y="80"/>
                        <a:pt x="68" y="80"/>
                      </a:cubicBezTo>
                      <a:cubicBezTo>
                        <a:pt x="66" y="78"/>
                        <a:pt x="62" y="77"/>
                        <a:pt x="59" y="79"/>
                      </a:cubicBezTo>
                      <a:cubicBezTo>
                        <a:pt x="47" y="86"/>
                        <a:pt x="47" y="86"/>
                        <a:pt x="47" y="86"/>
                      </a:cubicBezTo>
                      <a:cubicBezTo>
                        <a:pt x="44" y="87"/>
                        <a:pt x="43" y="91"/>
                        <a:pt x="43" y="94"/>
                      </a:cubicBezTo>
                      <a:cubicBezTo>
                        <a:pt x="45" y="102"/>
                        <a:pt x="45" y="102"/>
                        <a:pt x="45" y="102"/>
                      </a:cubicBezTo>
                      <a:cubicBezTo>
                        <a:pt x="45" y="105"/>
                        <a:pt x="45" y="109"/>
                        <a:pt x="44" y="110"/>
                      </a:cubicBezTo>
                      <a:cubicBezTo>
                        <a:pt x="42" y="111"/>
                        <a:pt x="36" y="114"/>
                        <a:pt x="33" y="113"/>
                      </a:cubicBezTo>
                      <a:cubicBezTo>
                        <a:pt x="26" y="112"/>
                        <a:pt x="26" y="112"/>
                        <a:pt x="26" y="112"/>
                      </a:cubicBezTo>
                      <a:cubicBezTo>
                        <a:pt x="23" y="111"/>
                        <a:pt x="19" y="113"/>
                        <a:pt x="18" y="115"/>
                      </a:cubicBezTo>
                      <a:cubicBezTo>
                        <a:pt x="10" y="128"/>
                        <a:pt x="10" y="128"/>
                        <a:pt x="10" y="128"/>
                      </a:cubicBezTo>
                      <a:cubicBezTo>
                        <a:pt x="9" y="131"/>
                        <a:pt x="9" y="135"/>
                        <a:pt x="11" y="137"/>
                      </a:cubicBezTo>
                      <a:cubicBezTo>
                        <a:pt x="16" y="143"/>
                        <a:pt x="16" y="143"/>
                        <a:pt x="16" y="143"/>
                      </a:cubicBezTo>
                      <a:cubicBezTo>
                        <a:pt x="18" y="145"/>
                        <a:pt x="20" y="148"/>
                        <a:pt x="19" y="150"/>
                      </a:cubicBezTo>
                      <a:cubicBezTo>
                        <a:pt x="19" y="152"/>
                        <a:pt x="15" y="157"/>
                        <a:pt x="12" y="159"/>
                      </a:cubicBezTo>
                      <a:cubicBezTo>
                        <a:pt x="5" y="162"/>
                        <a:pt x="5" y="162"/>
                        <a:pt x="5" y="162"/>
                      </a:cubicBezTo>
                      <a:cubicBezTo>
                        <a:pt x="2" y="163"/>
                        <a:pt x="0" y="166"/>
                        <a:pt x="0" y="169"/>
                      </a:cubicBezTo>
                      <a:cubicBezTo>
                        <a:pt x="0" y="182"/>
                        <a:pt x="0" y="182"/>
                        <a:pt x="0" y="182"/>
                      </a:cubicBezTo>
                      <a:cubicBezTo>
                        <a:pt x="0" y="185"/>
                        <a:pt x="2" y="189"/>
                        <a:pt x="5" y="190"/>
                      </a:cubicBezTo>
                      <a:cubicBezTo>
                        <a:pt x="12" y="192"/>
                        <a:pt x="12" y="192"/>
                        <a:pt x="12" y="192"/>
                      </a:cubicBezTo>
                      <a:cubicBezTo>
                        <a:pt x="15" y="193"/>
                        <a:pt x="18" y="195"/>
                        <a:pt x="18" y="197"/>
                      </a:cubicBezTo>
                      <a:cubicBezTo>
                        <a:pt x="19" y="199"/>
                        <a:pt x="18" y="205"/>
                        <a:pt x="16" y="208"/>
                      </a:cubicBezTo>
                      <a:cubicBezTo>
                        <a:pt x="11" y="213"/>
                        <a:pt x="11" y="213"/>
                        <a:pt x="11" y="213"/>
                      </a:cubicBezTo>
                      <a:cubicBezTo>
                        <a:pt x="9" y="216"/>
                        <a:pt x="9" y="220"/>
                        <a:pt x="10" y="223"/>
                      </a:cubicBezTo>
                      <a:cubicBezTo>
                        <a:pt x="18" y="235"/>
                        <a:pt x="18" y="235"/>
                        <a:pt x="18" y="235"/>
                      </a:cubicBezTo>
                      <a:cubicBezTo>
                        <a:pt x="19" y="238"/>
                        <a:pt x="23" y="239"/>
                        <a:pt x="26" y="239"/>
                      </a:cubicBezTo>
                      <a:cubicBezTo>
                        <a:pt x="33" y="237"/>
                        <a:pt x="33" y="237"/>
                        <a:pt x="33" y="237"/>
                      </a:cubicBezTo>
                      <a:cubicBezTo>
                        <a:pt x="36" y="236"/>
                        <a:pt x="40" y="237"/>
                        <a:pt x="41" y="238"/>
                      </a:cubicBezTo>
                      <a:cubicBezTo>
                        <a:pt x="42" y="240"/>
                        <a:pt x="45" y="245"/>
                        <a:pt x="45" y="249"/>
                      </a:cubicBezTo>
                      <a:cubicBezTo>
                        <a:pt x="43" y="256"/>
                        <a:pt x="43" y="256"/>
                        <a:pt x="43" y="256"/>
                      </a:cubicBezTo>
                      <a:cubicBezTo>
                        <a:pt x="43" y="259"/>
                        <a:pt x="44" y="263"/>
                        <a:pt x="47" y="264"/>
                      </a:cubicBezTo>
                      <a:cubicBezTo>
                        <a:pt x="59" y="271"/>
                        <a:pt x="59" y="271"/>
                        <a:pt x="59" y="271"/>
                      </a:cubicBezTo>
                      <a:cubicBezTo>
                        <a:pt x="62" y="273"/>
                        <a:pt x="66" y="273"/>
                        <a:pt x="68" y="271"/>
                      </a:cubicBezTo>
                      <a:cubicBezTo>
                        <a:pt x="74" y="265"/>
                        <a:pt x="74" y="265"/>
                        <a:pt x="74" y="265"/>
                      </a:cubicBezTo>
                      <a:cubicBezTo>
                        <a:pt x="76" y="263"/>
                        <a:pt x="80" y="262"/>
                        <a:pt x="83" y="263"/>
                      </a:cubicBezTo>
                      <a:cubicBezTo>
                        <a:pt x="86" y="264"/>
                        <a:pt x="89" y="267"/>
                        <a:pt x="90" y="270"/>
                      </a:cubicBezTo>
                      <a:cubicBezTo>
                        <a:pt x="92" y="277"/>
                        <a:pt x="92" y="277"/>
                        <a:pt x="92" y="277"/>
                      </a:cubicBezTo>
                      <a:cubicBezTo>
                        <a:pt x="93" y="280"/>
                        <a:pt x="97" y="282"/>
                        <a:pt x="100" y="282"/>
                      </a:cubicBezTo>
                      <a:cubicBezTo>
                        <a:pt x="114" y="282"/>
                        <a:pt x="114" y="282"/>
                        <a:pt x="114" y="282"/>
                      </a:cubicBezTo>
                      <a:cubicBezTo>
                        <a:pt x="117" y="282"/>
                        <a:pt x="120" y="280"/>
                        <a:pt x="121" y="277"/>
                      </a:cubicBezTo>
                      <a:cubicBezTo>
                        <a:pt x="124" y="270"/>
                        <a:pt x="124" y="270"/>
                        <a:pt x="124" y="270"/>
                      </a:cubicBezTo>
                      <a:cubicBezTo>
                        <a:pt x="125" y="267"/>
                        <a:pt x="127" y="264"/>
                        <a:pt x="129" y="264"/>
                      </a:cubicBezTo>
                      <a:cubicBezTo>
                        <a:pt x="131" y="263"/>
                        <a:pt x="137" y="263"/>
                        <a:pt x="139" y="265"/>
                      </a:cubicBezTo>
                      <a:cubicBezTo>
                        <a:pt x="145" y="271"/>
                        <a:pt x="145" y="271"/>
                        <a:pt x="145" y="271"/>
                      </a:cubicBezTo>
                      <a:cubicBezTo>
                        <a:pt x="147" y="273"/>
                        <a:pt x="151" y="273"/>
                        <a:pt x="154" y="272"/>
                      </a:cubicBezTo>
                      <a:cubicBezTo>
                        <a:pt x="166" y="264"/>
                        <a:pt x="166" y="264"/>
                        <a:pt x="166" y="264"/>
                      </a:cubicBezTo>
                      <a:cubicBezTo>
                        <a:pt x="169" y="263"/>
                        <a:pt x="171" y="259"/>
                        <a:pt x="170" y="256"/>
                      </a:cubicBezTo>
                      <a:cubicBezTo>
                        <a:pt x="169" y="249"/>
                        <a:pt x="169" y="249"/>
                        <a:pt x="169" y="249"/>
                      </a:cubicBezTo>
                      <a:cubicBezTo>
                        <a:pt x="168" y="245"/>
                        <a:pt x="169" y="242"/>
                        <a:pt x="170" y="241"/>
                      </a:cubicBezTo>
                      <a:cubicBezTo>
                        <a:pt x="171" y="239"/>
                        <a:pt x="177" y="236"/>
                        <a:pt x="180" y="237"/>
                      </a:cubicBezTo>
                      <a:cubicBezTo>
                        <a:pt x="188" y="239"/>
                        <a:pt x="188" y="239"/>
                        <a:pt x="188" y="239"/>
                      </a:cubicBezTo>
                      <a:cubicBezTo>
                        <a:pt x="191" y="239"/>
                        <a:pt x="194" y="238"/>
                        <a:pt x="196" y="235"/>
                      </a:cubicBezTo>
                      <a:cubicBezTo>
                        <a:pt x="203" y="223"/>
                        <a:pt x="203" y="223"/>
                        <a:pt x="203" y="223"/>
                      </a:cubicBezTo>
                      <a:cubicBezTo>
                        <a:pt x="205" y="220"/>
                        <a:pt x="204" y="216"/>
                        <a:pt x="202" y="213"/>
                      </a:cubicBezTo>
                      <a:cubicBezTo>
                        <a:pt x="197" y="208"/>
                        <a:pt x="197" y="208"/>
                        <a:pt x="197" y="208"/>
                      </a:cubicBezTo>
                      <a:cubicBezTo>
                        <a:pt x="195" y="205"/>
                        <a:pt x="194" y="202"/>
                        <a:pt x="194" y="200"/>
                      </a:cubicBezTo>
                      <a:cubicBezTo>
                        <a:pt x="195" y="199"/>
                        <a:pt x="198" y="193"/>
                        <a:pt x="201" y="192"/>
                      </a:cubicBezTo>
                      <a:cubicBezTo>
                        <a:pt x="208" y="190"/>
                        <a:pt x="208" y="190"/>
                        <a:pt x="208" y="190"/>
                      </a:cubicBezTo>
                      <a:cubicBezTo>
                        <a:pt x="211" y="189"/>
                        <a:pt x="214" y="185"/>
                        <a:pt x="214" y="182"/>
                      </a:cubicBezTo>
                      <a:cubicBezTo>
                        <a:pt x="214" y="181"/>
                        <a:pt x="214" y="181"/>
                        <a:pt x="214" y="181"/>
                      </a:cubicBezTo>
                      <a:cubicBezTo>
                        <a:pt x="214" y="178"/>
                        <a:pt x="214" y="173"/>
                        <a:pt x="214" y="170"/>
                      </a:cubicBezTo>
                      <a:cubicBezTo>
                        <a:pt x="214" y="168"/>
                        <a:pt x="214" y="168"/>
                        <a:pt x="214" y="168"/>
                      </a:cubicBezTo>
                      <a:cubicBezTo>
                        <a:pt x="214" y="165"/>
                        <a:pt x="211" y="162"/>
                        <a:pt x="208" y="161"/>
                      </a:cubicBezTo>
                      <a:lnTo>
                        <a:pt x="201" y="158"/>
                      </a:lnTo>
                      <a:close/>
                      <a:moveTo>
                        <a:pt x="107" y="199"/>
                      </a:moveTo>
                      <a:cubicBezTo>
                        <a:pt x="93" y="199"/>
                        <a:pt x="83" y="188"/>
                        <a:pt x="83" y="175"/>
                      </a:cubicBezTo>
                      <a:cubicBezTo>
                        <a:pt x="83" y="162"/>
                        <a:pt x="93" y="151"/>
                        <a:pt x="107" y="151"/>
                      </a:cubicBezTo>
                      <a:cubicBezTo>
                        <a:pt x="120" y="151"/>
                        <a:pt x="131" y="162"/>
                        <a:pt x="131" y="175"/>
                      </a:cubicBezTo>
                      <a:cubicBezTo>
                        <a:pt x="131" y="188"/>
                        <a:pt x="120" y="199"/>
                        <a:pt x="107" y="199"/>
                      </a:cubicBezTo>
                      <a:close/>
                      <a:moveTo>
                        <a:pt x="301" y="54"/>
                      </a:moveTo>
                      <a:cubicBezTo>
                        <a:pt x="299" y="53"/>
                        <a:pt x="298" y="52"/>
                        <a:pt x="297" y="51"/>
                      </a:cubicBezTo>
                      <a:cubicBezTo>
                        <a:pt x="297" y="50"/>
                        <a:pt x="297" y="46"/>
                        <a:pt x="299" y="44"/>
                      </a:cubicBezTo>
                      <a:cubicBezTo>
                        <a:pt x="301" y="41"/>
                        <a:pt x="301" y="41"/>
                        <a:pt x="301" y="41"/>
                      </a:cubicBezTo>
                      <a:cubicBezTo>
                        <a:pt x="303" y="40"/>
                        <a:pt x="303" y="37"/>
                        <a:pt x="302" y="36"/>
                      </a:cubicBezTo>
                      <a:cubicBezTo>
                        <a:pt x="298" y="28"/>
                        <a:pt x="298" y="28"/>
                        <a:pt x="298" y="28"/>
                      </a:cubicBezTo>
                      <a:cubicBezTo>
                        <a:pt x="297" y="27"/>
                        <a:pt x="295" y="26"/>
                        <a:pt x="293" y="26"/>
                      </a:cubicBezTo>
                      <a:cubicBezTo>
                        <a:pt x="288" y="27"/>
                        <a:pt x="288" y="27"/>
                        <a:pt x="288" y="27"/>
                      </a:cubicBezTo>
                      <a:cubicBezTo>
                        <a:pt x="286" y="27"/>
                        <a:pt x="284" y="27"/>
                        <a:pt x="284" y="26"/>
                      </a:cubicBezTo>
                      <a:cubicBezTo>
                        <a:pt x="283" y="26"/>
                        <a:pt x="281" y="22"/>
                        <a:pt x="282" y="20"/>
                      </a:cubicBezTo>
                      <a:cubicBezTo>
                        <a:pt x="283" y="16"/>
                        <a:pt x="283" y="16"/>
                        <a:pt x="283" y="16"/>
                      </a:cubicBezTo>
                      <a:cubicBezTo>
                        <a:pt x="283" y="14"/>
                        <a:pt x="282" y="12"/>
                        <a:pt x="280" y="11"/>
                      </a:cubicBezTo>
                      <a:cubicBezTo>
                        <a:pt x="273" y="7"/>
                        <a:pt x="273" y="7"/>
                        <a:pt x="273" y="7"/>
                      </a:cubicBezTo>
                      <a:cubicBezTo>
                        <a:pt x="271" y="6"/>
                        <a:pt x="269" y="6"/>
                        <a:pt x="267" y="7"/>
                      </a:cubicBezTo>
                      <a:cubicBezTo>
                        <a:pt x="264" y="10"/>
                        <a:pt x="264" y="10"/>
                        <a:pt x="264" y="10"/>
                      </a:cubicBezTo>
                      <a:cubicBezTo>
                        <a:pt x="263" y="11"/>
                        <a:pt x="261" y="12"/>
                        <a:pt x="260" y="12"/>
                      </a:cubicBezTo>
                      <a:cubicBezTo>
                        <a:pt x="259" y="12"/>
                        <a:pt x="255" y="9"/>
                        <a:pt x="255" y="8"/>
                      </a:cubicBezTo>
                      <a:cubicBezTo>
                        <a:pt x="253" y="3"/>
                        <a:pt x="253" y="3"/>
                        <a:pt x="253" y="3"/>
                      </a:cubicBezTo>
                      <a:cubicBezTo>
                        <a:pt x="253" y="2"/>
                        <a:pt x="251" y="0"/>
                        <a:pt x="249" y="0"/>
                      </a:cubicBezTo>
                      <a:cubicBezTo>
                        <a:pt x="248" y="0"/>
                        <a:pt x="248" y="0"/>
                        <a:pt x="248" y="0"/>
                      </a:cubicBezTo>
                      <a:cubicBezTo>
                        <a:pt x="246" y="0"/>
                        <a:pt x="243" y="0"/>
                        <a:pt x="241" y="0"/>
                      </a:cubicBezTo>
                      <a:cubicBezTo>
                        <a:pt x="240" y="0"/>
                        <a:pt x="240" y="0"/>
                        <a:pt x="240" y="0"/>
                      </a:cubicBezTo>
                      <a:cubicBezTo>
                        <a:pt x="239" y="0"/>
                        <a:pt x="237" y="2"/>
                        <a:pt x="236" y="3"/>
                      </a:cubicBezTo>
                      <a:cubicBezTo>
                        <a:pt x="235" y="8"/>
                        <a:pt x="235" y="8"/>
                        <a:pt x="235" y="8"/>
                      </a:cubicBezTo>
                      <a:cubicBezTo>
                        <a:pt x="234" y="9"/>
                        <a:pt x="233" y="11"/>
                        <a:pt x="232" y="11"/>
                      </a:cubicBezTo>
                      <a:cubicBezTo>
                        <a:pt x="231" y="12"/>
                        <a:pt x="227" y="11"/>
                        <a:pt x="225" y="10"/>
                      </a:cubicBezTo>
                      <a:cubicBezTo>
                        <a:pt x="222" y="7"/>
                        <a:pt x="222" y="7"/>
                        <a:pt x="222" y="7"/>
                      </a:cubicBezTo>
                      <a:cubicBezTo>
                        <a:pt x="220" y="6"/>
                        <a:pt x="218" y="6"/>
                        <a:pt x="216" y="7"/>
                      </a:cubicBezTo>
                      <a:cubicBezTo>
                        <a:pt x="209" y="11"/>
                        <a:pt x="209" y="11"/>
                        <a:pt x="209" y="11"/>
                      </a:cubicBezTo>
                      <a:cubicBezTo>
                        <a:pt x="208" y="12"/>
                        <a:pt x="207" y="14"/>
                        <a:pt x="207" y="16"/>
                      </a:cubicBezTo>
                      <a:cubicBezTo>
                        <a:pt x="208" y="20"/>
                        <a:pt x="208" y="20"/>
                        <a:pt x="208" y="20"/>
                      </a:cubicBezTo>
                      <a:cubicBezTo>
                        <a:pt x="208" y="22"/>
                        <a:pt x="208" y="24"/>
                        <a:pt x="207" y="25"/>
                      </a:cubicBezTo>
                      <a:cubicBezTo>
                        <a:pt x="206" y="26"/>
                        <a:pt x="203" y="27"/>
                        <a:pt x="201" y="27"/>
                      </a:cubicBezTo>
                      <a:cubicBezTo>
                        <a:pt x="197" y="26"/>
                        <a:pt x="197" y="26"/>
                        <a:pt x="197" y="26"/>
                      </a:cubicBezTo>
                      <a:cubicBezTo>
                        <a:pt x="195" y="26"/>
                        <a:pt x="193" y="27"/>
                        <a:pt x="192" y="28"/>
                      </a:cubicBezTo>
                      <a:cubicBezTo>
                        <a:pt x="187" y="36"/>
                        <a:pt x="187" y="36"/>
                        <a:pt x="187" y="36"/>
                      </a:cubicBezTo>
                      <a:cubicBezTo>
                        <a:pt x="186" y="37"/>
                        <a:pt x="187" y="40"/>
                        <a:pt x="188" y="41"/>
                      </a:cubicBezTo>
                      <a:cubicBezTo>
                        <a:pt x="191" y="44"/>
                        <a:pt x="191" y="44"/>
                        <a:pt x="191" y="44"/>
                      </a:cubicBezTo>
                      <a:cubicBezTo>
                        <a:pt x="192" y="46"/>
                        <a:pt x="193" y="48"/>
                        <a:pt x="193" y="49"/>
                      </a:cubicBezTo>
                      <a:cubicBezTo>
                        <a:pt x="192" y="50"/>
                        <a:pt x="190" y="53"/>
                        <a:pt x="189" y="54"/>
                      </a:cubicBezTo>
                      <a:cubicBezTo>
                        <a:pt x="184" y="56"/>
                        <a:pt x="184" y="56"/>
                        <a:pt x="184" y="56"/>
                      </a:cubicBezTo>
                      <a:cubicBezTo>
                        <a:pt x="182" y="56"/>
                        <a:pt x="181" y="59"/>
                        <a:pt x="181" y="60"/>
                      </a:cubicBezTo>
                      <a:cubicBezTo>
                        <a:pt x="181" y="68"/>
                        <a:pt x="181" y="68"/>
                        <a:pt x="181" y="68"/>
                      </a:cubicBezTo>
                      <a:cubicBezTo>
                        <a:pt x="181" y="70"/>
                        <a:pt x="182" y="72"/>
                        <a:pt x="184" y="73"/>
                      </a:cubicBezTo>
                      <a:cubicBezTo>
                        <a:pt x="189" y="74"/>
                        <a:pt x="189" y="74"/>
                        <a:pt x="189" y="74"/>
                      </a:cubicBezTo>
                      <a:cubicBezTo>
                        <a:pt x="190" y="75"/>
                        <a:pt x="192" y="76"/>
                        <a:pt x="192" y="77"/>
                      </a:cubicBezTo>
                      <a:cubicBezTo>
                        <a:pt x="192" y="78"/>
                        <a:pt x="192" y="82"/>
                        <a:pt x="191" y="83"/>
                      </a:cubicBezTo>
                      <a:cubicBezTo>
                        <a:pt x="188" y="87"/>
                        <a:pt x="188" y="87"/>
                        <a:pt x="188" y="87"/>
                      </a:cubicBezTo>
                      <a:cubicBezTo>
                        <a:pt x="187" y="88"/>
                        <a:pt x="186" y="91"/>
                        <a:pt x="187" y="92"/>
                      </a:cubicBezTo>
                      <a:cubicBezTo>
                        <a:pt x="192" y="99"/>
                        <a:pt x="192" y="99"/>
                        <a:pt x="192" y="99"/>
                      </a:cubicBezTo>
                      <a:cubicBezTo>
                        <a:pt x="193" y="101"/>
                        <a:pt x="195" y="102"/>
                        <a:pt x="197" y="102"/>
                      </a:cubicBezTo>
                      <a:cubicBezTo>
                        <a:pt x="201" y="101"/>
                        <a:pt x="201" y="101"/>
                        <a:pt x="201" y="101"/>
                      </a:cubicBezTo>
                      <a:cubicBezTo>
                        <a:pt x="203" y="100"/>
                        <a:pt x="205" y="101"/>
                        <a:pt x="206" y="101"/>
                      </a:cubicBezTo>
                      <a:cubicBezTo>
                        <a:pt x="206" y="102"/>
                        <a:pt x="208" y="106"/>
                        <a:pt x="208" y="108"/>
                      </a:cubicBezTo>
                      <a:cubicBezTo>
                        <a:pt x="207" y="112"/>
                        <a:pt x="207" y="112"/>
                        <a:pt x="207" y="112"/>
                      </a:cubicBezTo>
                      <a:cubicBezTo>
                        <a:pt x="207" y="114"/>
                        <a:pt x="208" y="116"/>
                        <a:pt x="209" y="117"/>
                      </a:cubicBezTo>
                      <a:cubicBezTo>
                        <a:pt x="216" y="121"/>
                        <a:pt x="216" y="121"/>
                        <a:pt x="216" y="121"/>
                      </a:cubicBezTo>
                      <a:cubicBezTo>
                        <a:pt x="218" y="122"/>
                        <a:pt x="220" y="122"/>
                        <a:pt x="222" y="121"/>
                      </a:cubicBezTo>
                      <a:cubicBezTo>
                        <a:pt x="225" y="118"/>
                        <a:pt x="225" y="118"/>
                        <a:pt x="225" y="118"/>
                      </a:cubicBezTo>
                      <a:cubicBezTo>
                        <a:pt x="227" y="116"/>
                        <a:pt x="229" y="116"/>
                        <a:pt x="231" y="116"/>
                      </a:cubicBezTo>
                      <a:cubicBezTo>
                        <a:pt x="232" y="117"/>
                        <a:pt x="234" y="118"/>
                        <a:pt x="235" y="120"/>
                      </a:cubicBezTo>
                      <a:cubicBezTo>
                        <a:pt x="236" y="124"/>
                        <a:pt x="236" y="124"/>
                        <a:pt x="236" y="124"/>
                      </a:cubicBezTo>
                      <a:cubicBezTo>
                        <a:pt x="237" y="126"/>
                        <a:pt x="239" y="128"/>
                        <a:pt x="240" y="128"/>
                      </a:cubicBezTo>
                      <a:cubicBezTo>
                        <a:pt x="249" y="128"/>
                        <a:pt x="249" y="128"/>
                        <a:pt x="249" y="128"/>
                      </a:cubicBezTo>
                      <a:cubicBezTo>
                        <a:pt x="251" y="128"/>
                        <a:pt x="253" y="126"/>
                        <a:pt x="253" y="124"/>
                      </a:cubicBezTo>
                      <a:cubicBezTo>
                        <a:pt x="255" y="120"/>
                        <a:pt x="255" y="120"/>
                        <a:pt x="255" y="120"/>
                      </a:cubicBezTo>
                      <a:cubicBezTo>
                        <a:pt x="255" y="118"/>
                        <a:pt x="257" y="117"/>
                        <a:pt x="258" y="116"/>
                      </a:cubicBezTo>
                      <a:cubicBezTo>
                        <a:pt x="259" y="116"/>
                        <a:pt x="263" y="116"/>
                        <a:pt x="264" y="118"/>
                      </a:cubicBezTo>
                      <a:cubicBezTo>
                        <a:pt x="267" y="121"/>
                        <a:pt x="267" y="121"/>
                        <a:pt x="267" y="121"/>
                      </a:cubicBezTo>
                      <a:cubicBezTo>
                        <a:pt x="269" y="122"/>
                        <a:pt x="271" y="122"/>
                        <a:pt x="273" y="121"/>
                      </a:cubicBezTo>
                      <a:cubicBezTo>
                        <a:pt x="280" y="117"/>
                        <a:pt x="280" y="117"/>
                        <a:pt x="280" y="117"/>
                      </a:cubicBezTo>
                      <a:cubicBezTo>
                        <a:pt x="282" y="116"/>
                        <a:pt x="283" y="114"/>
                        <a:pt x="283" y="112"/>
                      </a:cubicBezTo>
                      <a:cubicBezTo>
                        <a:pt x="282" y="108"/>
                        <a:pt x="282" y="108"/>
                        <a:pt x="282" y="108"/>
                      </a:cubicBezTo>
                      <a:cubicBezTo>
                        <a:pt x="281" y="106"/>
                        <a:pt x="282" y="104"/>
                        <a:pt x="282" y="103"/>
                      </a:cubicBezTo>
                      <a:cubicBezTo>
                        <a:pt x="283" y="102"/>
                        <a:pt x="286" y="100"/>
                        <a:pt x="288" y="101"/>
                      </a:cubicBezTo>
                      <a:cubicBezTo>
                        <a:pt x="293" y="102"/>
                        <a:pt x="293" y="102"/>
                        <a:pt x="293" y="102"/>
                      </a:cubicBezTo>
                      <a:cubicBezTo>
                        <a:pt x="295" y="102"/>
                        <a:pt x="297" y="101"/>
                        <a:pt x="298" y="99"/>
                      </a:cubicBezTo>
                      <a:cubicBezTo>
                        <a:pt x="302" y="92"/>
                        <a:pt x="302" y="92"/>
                        <a:pt x="302" y="92"/>
                      </a:cubicBezTo>
                      <a:cubicBezTo>
                        <a:pt x="303" y="91"/>
                        <a:pt x="303" y="88"/>
                        <a:pt x="301" y="87"/>
                      </a:cubicBezTo>
                      <a:cubicBezTo>
                        <a:pt x="299" y="83"/>
                        <a:pt x="299" y="83"/>
                        <a:pt x="299" y="83"/>
                      </a:cubicBezTo>
                      <a:cubicBezTo>
                        <a:pt x="297" y="82"/>
                        <a:pt x="297" y="80"/>
                        <a:pt x="297" y="79"/>
                      </a:cubicBezTo>
                      <a:cubicBezTo>
                        <a:pt x="297" y="78"/>
                        <a:pt x="299" y="75"/>
                        <a:pt x="301" y="74"/>
                      </a:cubicBezTo>
                      <a:cubicBezTo>
                        <a:pt x="305" y="73"/>
                        <a:pt x="305" y="73"/>
                        <a:pt x="305" y="73"/>
                      </a:cubicBezTo>
                      <a:cubicBezTo>
                        <a:pt x="307" y="72"/>
                        <a:pt x="308" y="70"/>
                        <a:pt x="308" y="68"/>
                      </a:cubicBezTo>
                      <a:cubicBezTo>
                        <a:pt x="308" y="67"/>
                        <a:pt x="308" y="67"/>
                        <a:pt x="308" y="67"/>
                      </a:cubicBezTo>
                      <a:cubicBezTo>
                        <a:pt x="308" y="65"/>
                        <a:pt x="308" y="62"/>
                        <a:pt x="308" y="61"/>
                      </a:cubicBezTo>
                      <a:cubicBezTo>
                        <a:pt x="308" y="60"/>
                        <a:pt x="308" y="60"/>
                        <a:pt x="308" y="60"/>
                      </a:cubicBezTo>
                      <a:cubicBezTo>
                        <a:pt x="308" y="58"/>
                        <a:pt x="307" y="56"/>
                        <a:pt x="305" y="55"/>
                      </a:cubicBezTo>
                      <a:lnTo>
                        <a:pt x="301" y="54"/>
                      </a:lnTo>
                      <a:close/>
                      <a:moveTo>
                        <a:pt x="245" y="78"/>
                      </a:moveTo>
                      <a:cubicBezTo>
                        <a:pt x="237" y="78"/>
                        <a:pt x="230" y="72"/>
                        <a:pt x="230" y="64"/>
                      </a:cubicBezTo>
                      <a:cubicBezTo>
                        <a:pt x="230" y="56"/>
                        <a:pt x="237" y="50"/>
                        <a:pt x="245" y="50"/>
                      </a:cubicBezTo>
                      <a:cubicBezTo>
                        <a:pt x="253" y="50"/>
                        <a:pt x="259" y="56"/>
                        <a:pt x="259" y="64"/>
                      </a:cubicBezTo>
                      <a:cubicBezTo>
                        <a:pt x="259" y="72"/>
                        <a:pt x="253" y="78"/>
                        <a:pt x="245"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grpSp>
    </p:spTree>
    <p:extLst>
      <p:ext uri="{BB962C8B-B14F-4D97-AF65-F5344CB8AC3E}">
        <p14:creationId xmlns:p14="http://schemas.microsoft.com/office/powerpoint/2010/main" val="2860998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1838E7-2B26-1043-B205-F41ECB049BC9}"/>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A972A0B-A728-0E42-86A2-96524B4FF2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5EAFE6-8C33-C042-9A2E-AE5E0A9F176B}"/>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B661A45A-551A-0741-9D5A-0A71E61464AE}"/>
              </a:ext>
            </a:extLst>
          </p:cNvPr>
          <p:cNvGrpSpPr/>
          <p:nvPr userDrawn="1"/>
        </p:nvGrpSpPr>
        <p:grpSpPr>
          <a:xfrm>
            <a:off x="6409832" y="1125539"/>
            <a:ext cx="5129748" cy="5183186"/>
            <a:chOff x="6409832" y="1125539"/>
            <a:chExt cx="5129748" cy="5183186"/>
          </a:xfrm>
        </p:grpSpPr>
        <p:sp>
          <p:nvSpPr>
            <p:cNvPr id="7" name="Prostokąt 9">
              <a:extLst>
                <a:ext uri="{FF2B5EF4-FFF2-40B4-BE49-F238E27FC236}">
                  <a16:creationId xmlns:a16="http://schemas.microsoft.com/office/drawing/2014/main" id="{8825F004-FFFC-3843-BF3A-6492AB78D136}"/>
                </a:ext>
              </a:extLst>
            </p:cNvPr>
            <p:cNvSpPr/>
            <p:nvPr/>
          </p:nvSpPr>
          <p:spPr>
            <a:xfrm>
              <a:off x="6690915" y="1125539"/>
              <a:ext cx="4848665" cy="5183186"/>
            </a:xfrm>
            <a:prstGeom prst="bracketPair">
              <a:avLst>
                <a:gd name="adj" fmla="val 0"/>
              </a:avLst>
            </a:prstGeom>
            <a:solidFill>
              <a:schemeClr val="bg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Elipsa 3">
              <a:extLst>
                <a:ext uri="{FF2B5EF4-FFF2-40B4-BE49-F238E27FC236}">
                  <a16:creationId xmlns:a16="http://schemas.microsoft.com/office/drawing/2014/main" id="{D8A74268-254B-5644-9763-15FBED6CB72A}"/>
                </a:ext>
              </a:extLst>
            </p:cNvPr>
            <p:cNvSpPr/>
            <p:nvPr/>
          </p:nvSpPr>
          <p:spPr>
            <a:xfrm>
              <a:off x="6409832" y="1237708"/>
              <a:ext cx="562164" cy="562164"/>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9" name="pole tekstowe 14">
              <a:extLst>
                <a:ext uri="{FF2B5EF4-FFF2-40B4-BE49-F238E27FC236}">
                  <a16:creationId xmlns:a16="http://schemas.microsoft.com/office/drawing/2014/main" id="{5FB41B7E-9620-1D46-B3E4-F9A35C7EBD1D}"/>
                </a:ext>
              </a:extLst>
            </p:cNvPr>
            <p:cNvSpPr txBox="1"/>
            <p:nvPr/>
          </p:nvSpPr>
          <p:spPr>
            <a:xfrm>
              <a:off x="7150659" y="1167438"/>
              <a:ext cx="4178109" cy="892282"/>
            </a:xfrm>
            <a:prstGeom prst="rect">
              <a:avLst/>
            </a:prstGeom>
            <a:noFill/>
          </p:spPr>
          <p:txBody>
            <a:bodyPr wrap="square" lIns="108000" tIns="81000" rIns="108000" bIns="81000" rtlCol="0" anchor="t" anchorCtr="0">
              <a:noAutofit/>
            </a:bodyPr>
            <a:lstStyle/>
            <a:p>
              <a:r>
                <a:rPr lang="en-US" b="1">
                  <a:solidFill>
                    <a:schemeClr val="tx2">
                      <a:lumMod val="75000"/>
                    </a:schemeClr>
                  </a:solidFill>
                </a:rPr>
                <a:t>Analysis:</a:t>
              </a:r>
            </a:p>
            <a:p>
              <a:r>
                <a:rPr lang="en-US"/>
                <a:t>Write your description here.</a:t>
              </a:r>
            </a:p>
            <a:p>
              <a:r>
                <a:rPr lang="en-US"/>
                <a:t>Write your description here.</a:t>
              </a:r>
            </a:p>
          </p:txBody>
        </p:sp>
        <p:sp>
          <p:nvSpPr>
            <p:cNvPr id="10" name="Elipsa 3">
              <a:extLst>
                <a:ext uri="{FF2B5EF4-FFF2-40B4-BE49-F238E27FC236}">
                  <a16:creationId xmlns:a16="http://schemas.microsoft.com/office/drawing/2014/main" id="{CC17A990-3DA9-C144-9973-C39DF61A5D16}"/>
                </a:ext>
              </a:extLst>
            </p:cNvPr>
            <p:cNvSpPr/>
            <p:nvPr/>
          </p:nvSpPr>
          <p:spPr>
            <a:xfrm>
              <a:off x="6409832" y="2277306"/>
              <a:ext cx="562164" cy="562164"/>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1" name="pole tekstowe 17">
              <a:extLst>
                <a:ext uri="{FF2B5EF4-FFF2-40B4-BE49-F238E27FC236}">
                  <a16:creationId xmlns:a16="http://schemas.microsoft.com/office/drawing/2014/main" id="{38A9B310-5421-2E43-8766-5B9233E49F8D}"/>
                </a:ext>
              </a:extLst>
            </p:cNvPr>
            <p:cNvSpPr txBox="1"/>
            <p:nvPr/>
          </p:nvSpPr>
          <p:spPr>
            <a:xfrm>
              <a:off x="7150659" y="2177155"/>
              <a:ext cx="4178109" cy="952044"/>
            </a:xfrm>
            <a:prstGeom prst="rect">
              <a:avLst/>
            </a:prstGeom>
            <a:noFill/>
          </p:spPr>
          <p:txBody>
            <a:bodyPr wrap="square" lIns="108000" tIns="81000" rIns="108000" bIns="81000" rtlCol="0" anchor="t" anchorCtr="0">
              <a:noAutofit/>
            </a:bodyPr>
            <a:lstStyle/>
            <a:p>
              <a:r>
                <a:rPr lang="en-US" b="1">
                  <a:solidFill>
                    <a:schemeClr val="accent2">
                      <a:lumMod val="75000"/>
                    </a:schemeClr>
                  </a:solidFill>
                </a:rPr>
                <a:t>Design:</a:t>
              </a:r>
            </a:p>
            <a:p>
              <a:r>
                <a:rPr lang="en-US"/>
                <a:t>Write your description here.</a:t>
              </a:r>
            </a:p>
            <a:p>
              <a:r>
                <a:rPr lang="en-US"/>
                <a:t>Write your description here.</a:t>
              </a:r>
            </a:p>
          </p:txBody>
        </p:sp>
        <p:sp>
          <p:nvSpPr>
            <p:cNvPr id="12" name="Elipsa 3">
              <a:extLst>
                <a:ext uri="{FF2B5EF4-FFF2-40B4-BE49-F238E27FC236}">
                  <a16:creationId xmlns:a16="http://schemas.microsoft.com/office/drawing/2014/main" id="{E6A639B6-C19A-0A40-8DB4-364CB1AD8CBC}"/>
                </a:ext>
              </a:extLst>
            </p:cNvPr>
            <p:cNvSpPr/>
            <p:nvPr/>
          </p:nvSpPr>
          <p:spPr>
            <a:xfrm>
              <a:off x="6409832" y="3316903"/>
              <a:ext cx="562164" cy="562164"/>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3" name="pole tekstowe 20">
              <a:extLst>
                <a:ext uri="{FF2B5EF4-FFF2-40B4-BE49-F238E27FC236}">
                  <a16:creationId xmlns:a16="http://schemas.microsoft.com/office/drawing/2014/main" id="{0C3B089D-EF10-D64B-80FA-2E405676D742}"/>
                </a:ext>
              </a:extLst>
            </p:cNvPr>
            <p:cNvSpPr txBox="1"/>
            <p:nvPr/>
          </p:nvSpPr>
          <p:spPr>
            <a:xfrm>
              <a:off x="7150659" y="3246634"/>
              <a:ext cx="4178109" cy="952043"/>
            </a:xfrm>
            <a:prstGeom prst="rect">
              <a:avLst/>
            </a:prstGeom>
            <a:noFill/>
          </p:spPr>
          <p:txBody>
            <a:bodyPr wrap="square" lIns="108000" tIns="81000" rIns="108000" bIns="81000" rtlCol="0" anchor="t" anchorCtr="0">
              <a:noAutofit/>
            </a:bodyPr>
            <a:lstStyle/>
            <a:p>
              <a:r>
                <a:rPr lang="en-US" b="1">
                  <a:solidFill>
                    <a:schemeClr val="accent1">
                      <a:lumMod val="75000"/>
                    </a:schemeClr>
                  </a:solidFill>
                </a:rPr>
                <a:t>Development:</a:t>
              </a:r>
            </a:p>
            <a:p>
              <a:r>
                <a:rPr lang="en-US"/>
                <a:t>Write your description here.</a:t>
              </a:r>
            </a:p>
            <a:p>
              <a:r>
                <a:rPr lang="en-US"/>
                <a:t>Write your description here. </a:t>
              </a:r>
            </a:p>
          </p:txBody>
        </p:sp>
        <p:sp>
          <p:nvSpPr>
            <p:cNvPr id="14" name="Elipsa 3">
              <a:extLst>
                <a:ext uri="{FF2B5EF4-FFF2-40B4-BE49-F238E27FC236}">
                  <a16:creationId xmlns:a16="http://schemas.microsoft.com/office/drawing/2014/main" id="{BC5E59E7-99CE-DB4F-987A-B77484CD79B2}"/>
                </a:ext>
              </a:extLst>
            </p:cNvPr>
            <p:cNvSpPr/>
            <p:nvPr/>
          </p:nvSpPr>
          <p:spPr>
            <a:xfrm>
              <a:off x="6409832" y="5396098"/>
              <a:ext cx="562164" cy="562164"/>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5" name="pole tekstowe 26">
              <a:extLst>
                <a:ext uri="{FF2B5EF4-FFF2-40B4-BE49-F238E27FC236}">
                  <a16:creationId xmlns:a16="http://schemas.microsoft.com/office/drawing/2014/main" id="{3F4ECE30-AB42-B445-9751-5C0A583CCB0D}"/>
                </a:ext>
              </a:extLst>
            </p:cNvPr>
            <p:cNvSpPr txBox="1"/>
            <p:nvPr/>
          </p:nvSpPr>
          <p:spPr>
            <a:xfrm>
              <a:off x="7150659" y="5325827"/>
              <a:ext cx="4178109" cy="982177"/>
            </a:xfrm>
            <a:prstGeom prst="rect">
              <a:avLst/>
            </a:prstGeom>
            <a:noFill/>
          </p:spPr>
          <p:txBody>
            <a:bodyPr wrap="square" lIns="108000" tIns="81000" rIns="108000" bIns="81000" rtlCol="0" anchor="t" anchorCtr="0">
              <a:noAutofit/>
            </a:bodyPr>
            <a:lstStyle/>
            <a:p>
              <a:r>
                <a:rPr lang="en-US" b="1">
                  <a:solidFill>
                    <a:schemeClr val="accent4">
                      <a:lumMod val="75000"/>
                    </a:schemeClr>
                  </a:solidFill>
                </a:rPr>
                <a:t>Evaluation:</a:t>
              </a:r>
            </a:p>
            <a:p>
              <a:r>
                <a:rPr lang="en-US"/>
                <a:t>Write your description here. </a:t>
              </a:r>
            </a:p>
            <a:p>
              <a:r>
                <a:rPr lang="en-US"/>
                <a:t>Write your description here.</a:t>
              </a:r>
            </a:p>
          </p:txBody>
        </p:sp>
        <p:sp>
          <p:nvSpPr>
            <p:cNvPr id="16" name="Elipsa 3">
              <a:extLst>
                <a:ext uri="{FF2B5EF4-FFF2-40B4-BE49-F238E27FC236}">
                  <a16:creationId xmlns:a16="http://schemas.microsoft.com/office/drawing/2014/main" id="{5F31FE8B-869D-B548-AB78-34B5DACF6284}"/>
                </a:ext>
              </a:extLst>
            </p:cNvPr>
            <p:cNvSpPr/>
            <p:nvPr/>
          </p:nvSpPr>
          <p:spPr>
            <a:xfrm>
              <a:off x="6409832" y="4356500"/>
              <a:ext cx="562164" cy="562164"/>
            </a:xfrm>
            <a:prstGeom prst="ellipse">
              <a:avLst/>
            </a:prstGeom>
            <a:solidFill>
              <a:schemeClr val="accent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p>
          </p:txBody>
        </p:sp>
        <p:sp>
          <p:nvSpPr>
            <p:cNvPr id="17" name="pole tekstowe 53">
              <a:extLst>
                <a:ext uri="{FF2B5EF4-FFF2-40B4-BE49-F238E27FC236}">
                  <a16:creationId xmlns:a16="http://schemas.microsoft.com/office/drawing/2014/main" id="{460BD6A6-EF7A-F640-8686-2108420B0463}"/>
                </a:ext>
              </a:extLst>
            </p:cNvPr>
            <p:cNvSpPr txBox="1"/>
            <p:nvPr/>
          </p:nvSpPr>
          <p:spPr>
            <a:xfrm>
              <a:off x="7150659" y="4316112"/>
              <a:ext cx="4178109" cy="892280"/>
            </a:xfrm>
            <a:prstGeom prst="rect">
              <a:avLst/>
            </a:prstGeom>
            <a:noFill/>
          </p:spPr>
          <p:txBody>
            <a:bodyPr wrap="square" lIns="108000" tIns="81000" rIns="108000" bIns="81000" rtlCol="0" anchor="t" anchorCtr="0">
              <a:noAutofit/>
            </a:bodyPr>
            <a:lstStyle/>
            <a:p>
              <a:r>
                <a:rPr lang="en-US" b="1">
                  <a:solidFill>
                    <a:schemeClr val="accent6">
                      <a:lumMod val="75000"/>
                    </a:schemeClr>
                  </a:solidFill>
                </a:rPr>
                <a:t>Implementation:</a:t>
              </a:r>
            </a:p>
            <a:p>
              <a:r>
                <a:rPr lang="en-US"/>
                <a:t>Write your description here.</a:t>
              </a:r>
            </a:p>
            <a:p>
              <a:r>
                <a:rPr lang="en-US"/>
                <a:t>Write your description here.</a:t>
              </a:r>
            </a:p>
          </p:txBody>
        </p:sp>
      </p:grpSp>
      <p:grpSp>
        <p:nvGrpSpPr>
          <p:cNvPr id="18" name="Group 17">
            <a:extLst>
              <a:ext uri="{FF2B5EF4-FFF2-40B4-BE49-F238E27FC236}">
                <a16:creationId xmlns:a16="http://schemas.microsoft.com/office/drawing/2014/main" id="{B911D117-67E6-6045-B352-EF05F280B63C}"/>
              </a:ext>
            </a:extLst>
          </p:cNvPr>
          <p:cNvGrpSpPr/>
          <p:nvPr userDrawn="1"/>
        </p:nvGrpSpPr>
        <p:grpSpPr>
          <a:xfrm>
            <a:off x="1017671" y="1301281"/>
            <a:ext cx="4879626" cy="4793740"/>
            <a:chOff x="1017671" y="1301281"/>
            <a:chExt cx="4879626" cy="4793740"/>
          </a:xfrm>
        </p:grpSpPr>
        <p:grpSp>
          <p:nvGrpSpPr>
            <p:cNvPr id="19" name="Group 18">
              <a:extLst>
                <a:ext uri="{FF2B5EF4-FFF2-40B4-BE49-F238E27FC236}">
                  <a16:creationId xmlns:a16="http://schemas.microsoft.com/office/drawing/2014/main" id="{564B6708-5C7A-5E4A-80EC-2396A23A216F}"/>
                </a:ext>
              </a:extLst>
            </p:cNvPr>
            <p:cNvGrpSpPr/>
            <p:nvPr/>
          </p:nvGrpSpPr>
          <p:grpSpPr>
            <a:xfrm>
              <a:off x="1017671" y="1301281"/>
              <a:ext cx="4879626" cy="4793740"/>
              <a:chOff x="1017671" y="1301281"/>
              <a:chExt cx="4879626" cy="4793740"/>
            </a:xfrm>
          </p:grpSpPr>
          <p:grpSp>
            <p:nvGrpSpPr>
              <p:cNvPr id="21" name="Grupa 30">
                <a:extLst>
                  <a:ext uri="{FF2B5EF4-FFF2-40B4-BE49-F238E27FC236}">
                    <a16:creationId xmlns:a16="http://schemas.microsoft.com/office/drawing/2014/main" id="{C0EE3407-77E1-F840-8013-9AA31F8742AB}"/>
                  </a:ext>
                </a:extLst>
              </p:cNvPr>
              <p:cNvGrpSpPr/>
              <p:nvPr/>
            </p:nvGrpSpPr>
            <p:grpSpPr>
              <a:xfrm rot="1800000">
                <a:off x="1718949" y="2002108"/>
                <a:ext cx="3546107" cy="3604214"/>
                <a:chOff x="1586891" y="1915024"/>
                <a:chExt cx="3546107" cy="3604214"/>
              </a:xfrm>
            </p:grpSpPr>
            <p:sp>
              <p:nvSpPr>
                <p:cNvPr id="41" name="Dowolny kształt 34">
                  <a:extLst>
                    <a:ext uri="{FF2B5EF4-FFF2-40B4-BE49-F238E27FC236}">
                      <a16:creationId xmlns:a16="http://schemas.microsoft.com/office/drawing/2014/main" id="{DEC887CF-2C7B-BC4D-B3FE-F19957F85EE0}"/>
                    </a:ext>
                  </a:extLst>
                </p:cNvPr>
                <p:cNvSpPr/>
                <p:nvPr/>
              </p:nvSpPr>
              <p:spPr>
                <a:xfrm>
                  <a:off x="2549086" y="2906273"/>
                  <a:ext cx="1621716" cy="1621716"/>
                </a:xfrm>
                <a:custGeom>
                  <a:avLst/>
                  <a:gdLst>
                    <a:gd name="connsiteX0" fmla="*/ 0 w 1856500"/>
                    <a:gd name="connsiteY0" fmla="*/ 928250 h 1856500"/>
                    <a:gd name="connsiteX1" fmla="*/ 928250 w 1856500"/>
                    <a:gd name="connsiteY1" fmla="*/ 0 h 1856500"/>
                    <a:gd name="connsiteX2" fmla="*/ 1856500 w 1856500"/>
                    <a:gd name="connsiteY2" fmla="*/ 928250 h 1856500"/>
                    <a:gd name="connsiteX3" fmla="*/ 928250 w 1856500"/>
                    <a:gd name="connsiteY3" fmla="*/ 1856500 h 1856500"/>
                    <a:gd name="connsiteX4" fmla="*/ 0 w 1856500"/>
                    <a:gd name="connsiteY4" fmla="*/ 928250 h 185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00" h="1856500">
                      <a:moveTo>
                        <a:pt x="0" y="928250"/>
                      </a:moveTo>
                      <a:cubicBezTo>
                        <a:pt x="0" y="415592"/>
                        <a:pt x="415592" y="0"/>
                        <a:pt x="928250" y="0"/>
                      </a:cubicBezTo>
                      <a:cubicBezTo>
                        <a:pt x="1440908" y="0"/>
                        <a:pt x="1856500" y="415592"/>
                        <a:pt x="1856500" y="928250"/>
                      </a:cubicBezTo>
                      <a:cubicBezTo>
                        <a:pt x="1856500" y="1440908"/>
                        <a:pt x="1440908" y="1856500"/>
                        <a:pt x="928250" y="1856500"/>
                      </a:cubicBezTo>
                      <a:cubicBezTo>
                        <a:pt x="415592" y="1856500"/>
                        <a:pt x="0" y="1440908"/>
                        <a:pt x="0" y="928250"/>
                      </a:cubicBezTo>
                      <a:close/>
                    </a:path>
                  </a:pathLst>
                </a:custGeom>
                <a:solidFill>
                  <a:schemeClr val="accent3"/>
                </a:solidFill>
                <a:ln w="127000">
                  <a:solidFill>
                    <a:schemeClr val="accent3">
                      <a:alpha val="67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711200">
                    <a:lnSpc>
                      <a:spcPct val="90000"/>
                    </a:lnSpc>
                    <a:spcBef>
                      <a:spcPct val="0"/>
                    </a:spcBef>
                    <a:spcAft>
                      <a:spcPct val="35000"/>
                    </a:spcAft>
                  </a:pPr>
                  <a:endParaRPr lang="en-US" sz="2000">
                    <a:solidFill>
                      <a:schemeClr val="tx1"/>
                    </a:solidFill>
                  </a:endParaRPr>
                </a:p>
              </p:txBody>
            </p:sp>
            <p:grpSp>
              <p:nvGrpSpPr>
                <p:cNvPr id="42" name="Grupa 40">
                  <a:extLst>
                    <a:ext uri="{FF2B5EF4-FFF2-40B4-BE49-F238E27FC236}">
                      <a16:creationId xmlns:a16="http://schemas.microsoft.com/office/drawing/2014/main" id="{F851D467-8C91-B640-9BE1-B1B8D5E41876}"/>
                    </a:ext>
                  </a:extLst>
                </p:cNvPr>
                <p:cNvGrpSpPr/>
                <p:nvPr/>
              </p:nvGrpSpPr>
              <p:grpSpPr>
                <a:xfrm>
                  <a:off x="1586891" y="1915024"/>
                  <a:ext cx="3546107" cy="3604214"/>
                  <a:chOff x="3175" y="1479550"/>
                  <a:chExt cx="3778251" cy="3840163"/>
                </a:xfrm>
              </p:grpSpPr>
              <p:sp>
                <p:nvSpPr>
                  <p:cNvPr id="43" name="Freeform 5">
                    <a:extLst>
                      <a:ext uri="{FF2B5EF4-FFF2-40B4-BE49-F238E27FC236}">
                        <a16:creationId xmlns:a16="http://schemas.microsoft.com/office/drawing/2014/main" id="{F800B186-BF64-9843-AB1F-73591A674A3A}"/>
                      </a:ext>
                    </a:extLst>
                  </p:cNvPr>
                  <p:cNvSpPr>
                    <a:spLocks/>
                  </p:cNvSpPr>
                  <p:nvPr/>
                </p:nvSpPr>
                <p:spPr bwMode="auto">
                  <a:xfrm>
                    <a:off x="2122488" y="1608138"/>
                    <a:ext cx="1658938" cy="1624013"/>
                  </a:xfrm>
                  <a:custGeom>
                    <a:avLst/>
                    <a:gdLst>
                      <a:gd name="T0" fmla="*/ 525 w 568"/>
                      <a:gd name="T1" fmla="*/ 435 h 555"/>
                      <a:gd name="T2" fmla="*/ 297 w 568"/>
                      <a:gd name="T3" fmla="*/ 119 h 555"/>
                      <a:gd name="T4" fmla="*/ 0 w 568"/>
                      <a:gd name="T5" fmla="*/ 0 h 555"/>
                      <a:gd name="T6" fmla="*/ 12 w 568"/>
                      <a:gd name="T7" fmla="*/ 14 h 555"/>
                      <a:gd name="T8" fmla="*/ 63 w 568"/>
                      <a:gd name="T9" fmla="*/ 69 h 555"/>
                      <a:gd name="T10" fmla="*/ 5 w 568"/>
                      <a:gd name="T11" fmla="*/ 117 h 555"/>
                      <a:gd name="T12" fmla="*/ 0 w 568"/>
                      <a:gd name="T13" fmla="*/ 121 h 555"/>
                      <a:gd name="T14" fmla="*/ 409 w 568"/>
                      <a:gd name="T15" fmla="*/ 465 h 555"/>
                      <a:gd name="T16" fmla="*/ 368 w 568"/>
                      <a:gd name="T17" fmla="*/ 475 h 555"/>
                      <a:gd name="T18" fmla="*/ 431 w 568"/>
                      <a:gd name="T19" fmla="*/ 515 h 555"/>
                      <a:gd name="T20" fmla="*/ 494 w 568"/>
                      <a:gd name="T21" fmla="*/ 555 h 555"/>
                      <a:gd name="T22" fmla="*/ 531 w 568"/>
                      <a:gd name="T23" fmla="*/ 490 h 555"/>
                      <a:gd name="T24" fmla="*/ 568 w 568"/>
                      <a:gd name="T25" fmla="*/ 425 h 555"/>
                      <a:gd name="T26" fmla="*/ 525 w 568"/>
                      <a:gd name="T27" fmla="*/ 43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8" h="555">
                        <a:moveTo>
                          <a:pt x="525" y="435"/>
                        </a:moveTo>
                        <a:cubicBezTo>
                          <a:pt x="484" y="308"/>
                          <a:pt x="405" y="199"/>
                          <a:pt x="297" y="119"/>
                        </a:cubicBezTo>
                        <a:cubicBezTo>
                          <a:pt x="209" y="54"/>
                          <a:pt x="107" y="14"/>
                          <a:pt x="0" y="0"/>
                        </a:cubicBezTo>
                        <a:cubicBezTo>
                          <a:pt x="12" y="14"/>
                          <a:pt x="12" y="14"/>
                          <a:pt x="12" y="14"/>
                        </a:cubicBezTo>
                        <a:cubicBezTo>
                          <a:pt x="63" y="69"/>
                          <a:pt x="63" y="69"/>
                          <a:pt x="63" y="69"/>
                        </a:cubicBezTo>
                        <a:cubicBezTo>
                          <a:pt x="5" y="117"/>
                          <a:pt x="5" y="117"/>
                          <a:pt x="5" y="117"/>
                        </a:cubicBezTo>
                        <a:cubicBezTo>
                          <a:pt x="0" y="121"/>
                          <a:pt x="0" y="121"/>
                          <a:pt x="0" y="121"/>
                        </a:cubicBezTo>
                        <a:cubicBezTo>
                          <a:pt x="188" y="151"/>
                          <a:pt x="346" y="281"/>
                          <a:pt x="409" y="465"/>
                        </a:cubicBezTo>
                        <a:cubicBezTo>
                          <a:pt x="368" y="475"/>
                          <a:pt x="368" y="475"/>
                          <a:pt x="368" y="475"/>
                        </a:cubicBezTo>
                        <a:cubicBezTo>
                          <a:pt x="431" y="515"/>
                          <a:pt x="431" y="515"/>
                          <a:pt x="431" y="515"/>
                        </a:cubicBezTo>
                        <a:cubicBezTo>
                          <a:pt x="494" y="555"/>
                          <a:pt x="494" y="555"/>
                          <a:pt x="494" y="555"/>
                        </a:cubicBezTo>
                        <a:cubicBezTo>
                          <a:pt x="531" y="490"/>
                          <a:pt x="531" y="490"/>
                          <a:pt x="531" y="490"/>
                        </a:cubicBezTo>
                        <a:cubicBezTo>
                          <a:pt x="568" y="425"/>
                          <a:pt x="568" y="425"/>
                          <a:pt x="568" y="425"/>
                        </a:cubicBezTo>
                        <a:lnTo>
                          <a:pt x="525" y="43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4" name="Freeform 6">
                    <a:extLst>
                      <a:ext uri="{FF2B5EF4-FFF2-40B4-BE49-F238E27FC236}">
                        <a16:creationId xmlns:a16="http://schemas.microsoft.com/office/drawing/2014/main" id="{9506A41A-FB40-D24B-918B-BFFD5FBED2E6}"/>
                      </a:ext>
                    </a:extLst>
                  </p:cNvPr>
                  <p:cNvSpPr>
                    <a:spLocks/>
                  </p:cNvSpPr>
                  <p:nvPr/>
                </p:nvSpPr>
                <p:spPr bwMode="auto">
                  <a:xfrm>
                    <a:off x="2630488" y="3125788"/>
                    <a:ext cx="1116013" cy="1930400"/>
                  </a:xfrm>
                  <a:custGeom>
                    <a:avLst/>
                    <a:gdLst>
                      <a:gd name="T0" fmla="*/ 372 w 382"/>
                      <a:gd name="T1" fmla="*/ 0 h 660"/>
                      <a:gd name="T2" fmla="*/ 367 w 382"/>
                      <a:gd name="T3" fmla="*/ 10 h 660"/>
                      <a:gd name="T4" fmla="*/ 330 w 382"/>
                      <a:gd name="T5" fmla="*/ 75 h 660"/>
                      <a:gd name="T6" fmla="*/ 267 w 382"/>
                      <a:gd name="T7" fmla="*/ 35 h 660"/>
                      <a:gd name="T8" fmla="*/ 255 w 382"/>
                      <a:gd name="T9" fmla="*/ 27 h 660"/>
                      <a:gd name="T10" fmla="*/ 262 w 382"/>
                      <a:gd name="T11" fmla="*/ 113 h 660"/>
                      <a:gd name="T12" fmla="*/ 61 w 382"/>
                      <a:gd name="T13" fmla="*/ 523 h 660"/>
                      <a:gd name="T14" fmla="*/ 37 w 382"/>
                      <a:gd name="T15" fmla="*/ 486 h 660"/>
                      <a:gd name="T16" fmla="*/ 19 w 382"/>
                      <a:gd name="T17" fmla="*/ 558 h 660"/>
                      <a:gd name="T18" fmla="*/ 0 w 382"/>
                      <a:gd name="T19" fmla="*/ 631 h 660"/>
                      <a:gd name="T20" fmla="*/ 74 w 382"/>
                      <a:gd name="T21" fmla="*/ 646 h 660"/>
                      <a:gd name="T22" fmla="*/ 147 w 382"/>
                      <a:gd name="T23" fmla="*/ 660 h 660"/>
                      <a:gd name="T24" fmla="*/ 125 w 382"/>
                      <a:gd name="T25" fmla="*/ 625 h 660"/>
                      <a:gd name="T26" fmla="*/ 311 w 382"/>
                      <a:gd name="T27" fmla="*/ 406 h 660"/>
                      <a:gd name="T28" fmla="*/ 382 w 382"/>
                      <a:gd name="T29" fmla="*/ 113 h 660"/>
                      <a:gd name="T30" fmla="*/ 372 w 382"/>
                      <a:gd name="T31"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2" h="660">
                        <a:moveTo>
                          <a:pt x="372" y="0"/>
                        </a:moveTo>
                        <a:cubicBezTo>
                          <a:pt x="367" y="10"/>
                          <a:pt x="367" y="10"/>
                          <a:pt x="367" y="10"/>
                        </a:cubicBezTo>
                        <a:cubicBezTo>
                          <a:pt x="330" y="75"/>
                          <a:pt x="330" y="75"/>
                          <a:pt x="330" y="75"/>
                        </a:cubicBezTo>
                        <a:cubicBezTo>
                          <a:pt x="267" y="35"/>
                          <a:pt x="267" y="35"/>
                          <a:pt x="267" y="35"/>
                        </a:cubicBezTo>
                        <a:cubicBezTo>
                          <a:pt x="255" y="27"/>
                          <a:pt x="255" y="27"/>
                          <a:pt x="255" y="27"/>
                        </a:cubicBezTo>
                        <a:cubicBezTo>
                          <a:pt x="260" y="56"/>
                          <a:pt x="262" y="84"/>
                          <a:pt x="262" y="113"/>
                        </a:cubicBezTo>
                        <a:cubicBezTo>
                          <a:pt x="262" y="273"/>
                          <a:pt x="187" y="425"/>
                          <a:pt x="61" y="523"/>
                        </a:cubicBezTo>
                        <a:cubicBezTo>
                          <a:pt x="37" y="486"/>
                          <a:pt x="37" y="486"/>
                          <a:pt x="37" y="486"/>
                        </a:cubicBezTo>
                        <a:cubicBezTo>
                          <a:pt x="19" y="558"/>
                          <a:pt x="19" y="558"/>
                          <a:pt x="19" y="558"/>
                        </a:cubicBezTo>
                        <a:cubicBezTo>
                          <a:pt x="0" y="631"/>
                          <a:pt x="0" y="631"/>
                          <a:pt x="0" y="631"/>
                        </a:cubicBezTo>
                        <a:cubicBezTo>
                          <a:pt x="74" y="646"/>
                          <a:pt x="74" y="646"/>
                          <a:pt x="74" y="646"/>
                        </a:cubicBezTo>
                        <a:cubicBezTo>
                          <a:pt x="147" y="660"/>
                          <a:pt x="147" y="660"/>
                          <a:pt x="147" y="660"/>
                        </a:cubicBezTo>
                        <a:cubicBezTo>
                          <a:pt x="125" y="625"/>
                          <a:pt x="125" y="625"/>
                          <a:pt x="125" y="625"/>
                        </a:cubicBezTo>
                        <a:cubicBezTo>
                          <a:pt x="202" y="567"/>
                          <a:pt x="267" y="492"/>
                          <a:pt x="311" y="406"/>
                        </a:cubicBezTo>
                        <a:cubicBezTo>
                          <a:pt x="358" y="316"/>
                          <a:pt x="382" y="215"/>
                          <a:pt x="382" y="113"/>
                        </a:cubicBezTo>
                        <a:cubicBezTo>
                          <a:pt x="382" y="75"/>
                          <a:pt x="379" y="37"/>
                          <a:pt x="372"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5" name="Freeform 7">
                    <a:extLst>
                      <a:ext uri="{FF2B5EF4-FFF2-40B4-BE49-F238E27FC236}">
                        <a16:creationId xmlns:a16="http://schemas.microsoft.com/office/drawing/2014/main" id="{E3ADCF16-0108-4A4A-88CC-529C9651E4C9}"/>
                      </a:ext>
                    </a:extLst>
                  </p:cNvPr>
                  <p:cNvSpPr>
                    <a:spLocks/>
                  </p:cNvSpPr>
                  <p:nvPr/>
                </p:nvSpPr>
                <p:spPr bwMode="auto">
                  <a:xfrm>
                    <a:off x="671513" y="4603750"/>
                    <a:ext cx="2119313" cy="715963"/>
                  </a:xfrm>
                  <a:custGeom>
                    <a:avLst/>
                    <a:gdLst>
                      <a:gd name="T0" fmla="*/ 726 w 726"/>
                      <a:gd name="T1" fmla="*/ 165 h 245"/>
                      <a:gd name="T2" fmla="*/ 711 w 726"/>
                      <a:gd name="T3" fmla="*/ 162 h 245"/>
                      <a:gd name="T4" fmla="*/ 638 w 726"/>
                      <a:gd name="T5" fmla="*/ 147 h 245"/>
                      <a:gd name="T6" fmla="*/ 656 w 726"/>
                      <a:gd name="T7" fmla="*/ 75 h 245"/>
                      <a:gd name="T8" fmla="*/ 658 w 726"/>
                      <a:gd name="T9" fmla="*/ 65 h 245"/>
                      <a:gd name="T10" fmla="*/ 416 w 726"/>
                      <a:gd name="T11" fmla="*/ 125 h 245"/>
                      <a:gd name="T12" fmla="*/ 122 w 726"/>
                      <a:gd name="T13" fmla="*/ 33 h 245"/>
                      <a:gd name="T14" fmla="*/ 150 w 726"/>
                      <a:gd name="T15" fmla="*/ 0 h 245"/>
                      <a:gd name="T16" fmla="*/ 75 w 726"/>
                      <a:gd name="T17" fmla="*/ 5 h 245"/>
                      <a:gd name="T18" fmla="*/ 0 w 726"/>
                      <a:gd name="T19" fmla="*/ 10 h 245"/>
                      <a:gd name="T20" fmla="*/ 9 w 726"/>
                      <a:gd name="T21" fmla="*/ 84 h 245"/>
                      <a:gd name="T22" fmla="*/ 17 w 726"/>
                      <a:gd name="T23" fmla="*/ 159 h 245"/>
                      <a:gd name="T24" fmla="*/ 45 w 726"/>
                      <a:gd name="T25" fmla="*/ 126 h 245"/>
                      <a:gd name="T26" fmla="*/ 416 w 726"/>
                      <a:gd name="T27" fmla="*/ 245 h 245"/>
                      <a:gd name="T28" fmla="*/ 726 w 726"/>
                      <a:gd name="T29" fmla="*/ 16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6" h="245">
                        <a:moveTo>
                          <a:pt x="726" y="165"/>
                        </a:moveTo>
                        <a:cubicBezTo>
                          <a:pt x="711" y="162"/>
                          <a:pt x="711" y="162"/>
                          <a:pt x="711" y="162"/>
                        </a:cubicBezTo>
                        <a:cubicBezTo>
                          <a:pt x="638" y="147"/>
                          <a:pt x="638" y="147"/>
                          <a:pt x="638" y="147"/>
                        </a:cubicBezTo>
                        <a:cubicBezTo>
                          <a:pt x="656" y="75"/>
                          <a:pt x="656" y="75"/>
                          <a:pt x="656" y="75"/>
                        </a:cubicBezTo>
                        <a:cubicBezTo>
                          <a:pt x="658" y="65"/>
                          <a:pt x="658" y="65"/>
                          <a:pt x="658" y="65"/>
                        </a:cubicBezTo>
                        <a:cubicBezTo>
                          <a:pt x="584" y="105"/>
                          <a:pt x="502" y="125"/>
                          <a:pt x="416" y="125"/>
                        </a:cubicBezTo>
                        <a:cubicBezTo>
                          <a:pt x="310" y="125"/>
                          <a:pt x="209" y="93"/>
                          <a:pt x="122" y="33"/>
                        </a:cubicBezTo>
                        <a:cubicBezTo>
                          <a:pt x="150" y="0"/>
                          <a:pt x="150" y="0"/>
                          <a:pt x="150" y="0"/>
                        </a:cubicBezTo>
                        <a:cubicBezTo>
                          <a:pt x="75" y="5"/>
                          <a:pt x="75" y="5"/>
                          <a:pt x="75" y="5"/>
                        </a:cubicBezTo>
                        <a:cubicBezTo>
                          <a:pt x="0" y="10"/>
                          <a:pt x="0" y="10"/>
                          <a:pt x="0" y="10"/>
                        </a:cubicBezTo>
                        <a:cubicBezTo>
                          <a:pt x="9" y="84"/>
                          <a:pt x="9" y="84"/>
                          <a:pt x="9" y="84"/>
                        </a:cubicBezTo>
                        <a:cubicBezTo>
                          <a:pt x="17" y="159"/>
                          <a:pt x="17" y="159"/>
                          <a:pt x="17" y="159"/>
                        </a:cubicBezTo>
                        <a:cubicBezTo>
                          <a:pt x="45" y="126"/>
                          <a:pt x="45" y="126"/>
                          <a:pt x="45" y="126"/>
                        </a:cubicBezTo>
                        <a:cubicBezTo>
                          <a:pt x="154" y="204"/>
                          <a:pt x="282" y="245"/>
                          <a:pt x="416" y="245"/>
                        </a:cubicBezTo>
                        <a:cubicBezTo>
                          <a:pt x="526" y="245"/>
                          <a:pt x="632" y="218"/>
                          <a:pt x="726" y="165"/>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6" name="Freeform 8">
                    <a:extLst>
                      <a:ext uri="{FF2B5EF4-FFF2-40B4-BE49-F238E27FC236}">
                        <a16:creationId xmlns:a16="http://schemas.microsoft.com/office/drawing/2014/main" id="{F3237710-91C6-504E-BE95-4A7402EDDDBB}"/>
                      </a:ext>
                    </a:extLst>
                  </p:cNvPr>
                  <p:cNvSpPr>
                    <a:spLocks/>
                  </p:cNvSpPr>
                  <p:nvPr/>
                </p:nvSpPr>
                <p:spPr bwMode="auto">
                  <a:xfrm>
                    <a:off x="3175" y="2655888"/>
                    <a:ext cx="831850" cy="2157413"/>
                  </a:xfrm>
                  <a:custGeom>
                    <a:avLst/>
                    <a:gdLst>
                      <a:gd name="T0" fmla="*/ 285 w 285"/>
                      <a:gd name="T1" fmla="*/ 645 h 738"/>
                      <a:gd name="T2" fmla="*/ 128 w 285"/>
                      <a:gd name="T3" fmla="*/ 274 h 738"/>
                      <a:gd name="T4" fmla="*/ 151 w 285"/>
                      <a:gd name="T5" fmla="*/ 123 h 738"/>
                      <a:gd name="T6" fmla="*/ 192 w 285"/>
                      <a:gd name="T7" fmla="*/ 139 h 738"/>
                      <a:gd name="T8" fmla="*/ 164 w 285"/>
                      <a:gd name="T9" fmla="*/ 70 h 738"/>
                      <a:gd name="T10" fmla="*/ 137 w 285"/>
                      <a:gd name="T11" fmla="*/ 0 h 738"/>
                      <a:gd name="T12" fmla="*/ 69 w 285"/>
                      <a:gd name="T13" fmla="*/ 31 h 738"/>
                      <a:gd name="T14" fmla="*/ 0 w 285"/>
                      <a:gd name="T15" fmla="*/ 63 h 738"/>
                      <a:gd name="T16" fmla="*/ 39 w 285"/>
                      <a:gd name="T17" fmla="*/ 78 h 738"/>
                      <a:gd name="T18" fmla="*/ 8 w 285"/>
                      <a:gd name="T19" fmla="*/ 274 h 738"/>
                      <a:gd name="T20" fmla="*/ 209 w 285"/>
                      <a:gd name="T21" fmla="*/ 738 h 738"/>
                      <a:gd name="T22" fmla="*/ 207 w 285"/>
                      <a:gd name="T23" fmla="*/ 725 h 738"/>
                      <a:gd name="T24" fmla="*/ 199 w 285"/>
                      <a:gd name="T25" fmla="*/ 651 h 738"/>
                      <a:gd name="T26" fmla="*/ 273 w 285"/>
                      <a:gd name="T27" fmla="*/ 646 h 738"/>
                      <a:gd name="T28" fmla="*/ 285 w 285"/>
                      <a:gd name="T29" fmla="*/ 64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738">
                        <a:moveTo>
                          <a:pt x="285" y="645"/>
                        </a:moveTo>
                        <a:cubicBezTo>
                          <a:pt x="186" y="548"/>
                          <a:pt x="128" y="414"/>
                          <a:pt x="128" y="274"/>
                        </a:cubicBezTo>
                        <a:cubicBezTo>
                          <a:pt x="128" y="223"/>
                          <a:pt x="136" y="172"/>
                          <a:pt x="151" y="123"/>
                        </a:cubicBezTo>
                        <a:cubicBezTo>
                          <a:pt x="192" y="139"/>
                          <a:pt x="192" y="139"/>
                          <a:pt x="192" y="139"/>
                        </a:cubicBezTo>
                        <a:cubicBezTo>
                          <a:pt x="164" y="70"/>
                          <a:pt x="164" y="70"/>
                          <a:pt x="164" y="70"/>
                        </a:cubicBezTo>
                        <a:cubicBezTo>
                          <a:pt x="137" y="0"/>
                          <a:pt x="137" y="0"/>
                          <a:pt x="137" y="0"/>
                        </a:cubicBezTo>
                        <a:cubicBezTo>
                          <a:pt x="69" y="31"/>
                          <a:pt x="69" y="31"/>
                          <a:pt x="69" y="31"/>
                        </a:cubicBezTo>
                        <a:cubicBezTo>
                          <a:pt x="0" y="63"/>
                          <a:pt x="0" y="63"/>
                          <a:pt x="0" y="63"/>
                        </a:cubicBezTo>
                        <a:cubicBezTo>
                          <a:pt x="39" y="78"/>
                          <a:pt x="39" y="78"/>
                          <a:pt x="39" y="78"/>
                        </a:cubicBezTo>
                        <a:cubicBezTo>
                          <a:pt x="19" y="141"/>
                          <a:pt x="8" y="207"/>
                          <a:pt x="8" y="274"/>
                        </a:cubicBezTo>
                        <a:cubicBezTo>
                          <a:pt x="8" y="450"/>
                          <a:pt x="82" y="618"/>
                          <a:pt x="209" y="738"/>
                        </a:cubicBezTo>
                        <a:cubicBezTo>
                          <a:pt x="207" y="725"/>
                          <a:pt x="207" y="725"/>
                          <a:pt x="207" y="725"/>
                        </a:cubicBezTo>
                        <a:cubicBezTo>
                          <a:pt x="199" y="651"/>
                          <a:pt x="199" y="651"/>
                          <a:pt x="199" y="651"/>
                        </a:cubicBezTo>
                        <a:cubicBezTo>
                          <a:pt x="273" y="646"/>
                          <a:pt x="273" y="646"/>
                          <a:pt x="273" y="646"/>
                        </a:cubicBezTo>
                        <a:lnTo>
                          <a:pt x="285" y="645"/>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7" name="Freeform 9">
                    <a:extLst>
                      <a:ext uri="{FF2B5EF4-FFF2-40B4-BE49-F238E27FC236}">
                        <a16:creationId xmlns:a16="http://schemas.microsoft.com/office/drawing/2014/main" id="{0EA43601-8EC2-9042-8547-E32A4F87CA84}"/>
                      </a:ext>
                    </a:extLst>
                  </p:cNvPr>
                  <p:cNvSpPr>
                    <a:spLocks/>
                  </p:cNvSpPr>
                  <p:nvPr/>
                </p:nvSpPr>
                <p:spPr bwMode="auto">
                  <a:xfrm>
                    <a:off x="209550" y="1479550"/>
                    <a:ext cx="1979613" cy="1301750"/>
                  </a:xfrm>
                  <a:custGeom>
                    <a:avLst/>
                    <a:gdLst>
                      <a:gd name="T0" fmla="*/ 627 w 678"/>
                      <a:gd name="T1" fmla="*/ 55 h 445"/>
                      <a:gd name="T2" fmla="*/ 577 w 678"/>
                      <a:gd name="T3" fmla="*/ 0 h 445"/>
                      <a:gd name="T4" fmla="*/ 575 w 678"/>
                      <a:gd name="T5" fmla="*/ 40 h 445"/>
                      <a:gd name="T6" fmla="*/ 575 w 678"/>
                      <a:gd name="T7" fmla="*/ 39 h 445"/>
                      <a:gd name="T8" fmla="*/ 197 w 678"/>
                      <a:gd name="T9" fmla="*/ 164 h 445"/>
                      <a:gd name="T10" fmla="*/ 0 w 678"/>
                      <a:gd name="T11" fmla="*/ 402 h 445"/>
                      <a:gd name="T12" fmla="*/ 12 w 678"/>
                      <a:gd name="T13" fmla="*/ 396 h 445"/>
                      <a:gd name="T14" fmla="*/ 80 w 678"/>
                      <a:gd name="T15" fmla="*/ 365 h 445"/>
                      <a:gd name="T16" fmla="*/ 108 w 678"/>
                      <a:gd name="T17" fmla="*/ 435 h 445"/>
                      <a:gd name="T18" fmla="*/ 112 w 678"/>
                      <a:gd name="T19" fmla="*/ 445 h 445"/>
                      <a:gd name="T20" fmla="*/ 566 w 678"/>
                      <a:gd name="T21" fmla="*/ 160 h 445"/>
                      <a:gd name="T22" fmla="*/ 563 w 678"/>
                      <a:gd name="T23" fmla="*/ 206 h 445"/>
                      <a:gd name="T24" fmla="*/ 620 w 678"/>
                      <a:gd name="T25" fmla="*/ 158 h 445"/>
                      <a:gd name="T26" fmla="*/ 678 w 678"/>
                      <a:gd name="T27" fmla="*/ 110 h 445"/>
                      <a:gd name="T28" fmla="*/ 627 w 678"/>
                      <a:gd name="T29" fmla="*/ 5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8" h="445">
                        <a:moveTo>
                          <a:pt x="627" y="55"/>
                        </a:moveTo>
                        <a:cubicBezTo>
                          <a:pt x="577" y="0"/>
                          <a:pt x="577" y="0"/>
                          <a:pt x="577" y="0"/>
                        </a:cubicBezTo>
                        <a:cubicBezTo>
                          <a:pt x="575" y="40"/>
                          <a:pt x="575" y="40"/>
                          <a:pt x="575" y="40"/>
                        </a:cubicBezTo>
                        <a:cubicBezTo>
                          <a:pt x="575" y="39"/>
                          <a:pt x="575" y="39"/>
                          <a:pt x="575" y="39"/>
                        </a:cubicBezTo>
                        <a:cubicBezTo>
                          <a:pt x="439" y="39"/>
                          <a:pt x="307" y="82"/>
                          <a:pt x="197" y="164"/>
                        </a:cubicBezTo>
                        <a:cubicBezTo>
                          <a:pt x="112" y="227"/>
                          <a:pt x="44" y="308"/>
                          <a:pt x="0" y="402"/>
                        </a:cubicBezTo>
                        <a:cubicBezTo>
                          <a:pt x="12" y="396"/>
                          <a:pt x="12" y="396"/>
                          <a:pt x="12" y="396"/>
                        </a:cubicBezTo>
                        <a:cubicBezTo>
                          <a:pt x="80" y="365"/>
                          <a:pt x="80" y="365"/>
                          <a:pt x="80" y="365"/>
                        </a:cubicBezTo>
                        <a:cubicBezTo>
                          <a:pt x="108" y="435"/>
                          <a:pt x="108" y="435"/>
                          <a:pt x="108" y="435"/>
                        </a:cubicBezTo>
                        <a:cubicBezTo>
                          <a:pt x="112" y="445"/>
                          <a:pt x="112" y="445"/>
                          <a:pt x="112" y="445"/>
                        </a:cubicBezTo>
                        <a:cubicBezTo>
                          <a:pt x="197" y="274"/>
                          <a:pt x="371" y="163"/>
                          <a:pt x="566" y="160"/>
                        </a:cubicBezTo>
                        <a:cubicBezTo>
                          <a:pt x="563" y="206"/>
                          <a:pt x="563" y="206"/>
                          <a:pt x="563" y="206"/>
                        </a:cubicBezTo>
                        <a:cubicBezTo>
                          <a:pt x="620" y="158"/>
                          <a:pt x="620" y="158"/>
                          <a:pt x="620" y="158"/>
                        </a:cubicBezTo>
                        <a:cubicBezTo>
                          <a:pt x="678" y="110"/>
                          <a:pt x="678" y="110"/>
                          <a:pt x="678" y="110"/>
                        </a:cubicBezTo>
                        <a:lnTo>
                          <a:pt x="627" y="5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200"/>
                  </a:p>
                </p:txBody>
              </p:sp>
            </p:grpSp>
          </p:grpSp>
          <p:grpSp>
            <p:nvGrpSpPr>
              <p:cNvPr id="22" name="Grupa 96">
                <a:extLst>
                  <a:ext uri="{FF2B5EF4-FFF2-40B4-BE49-F238E27FC236}">
                    <a16:creationId xmlns:a16="http://schemas.microsoft.com/office/drawing/2014/main" id="{56A4AFD2-447A-6846-A60A-FB214C65EB0A}"/>
                  </a:ext>
                </a:extLst>
              </p:cNvPr>
              <p:cNvGrpSpPr/>
              <p:nvPr/>
            </p:nvGrpSpPr>
            <p:grpSpPr>
              <a:xfrm rot="2168673">
                <a:off x="4878004" y="2685397"/>
                <a:ext cx="1019293" cy="1019294"/>
                <a:chOff x="5087766" y="3429000"/>
                <a:chExt cx="1656184" cy="1656184"/>
              </a:xfrm>
            </p:grpSpPr>
            <p:sp>
              <p:nvSpPr>
                <p:cNvPr id="39" name="Owal 20">
                  <a:extLst>
                    <a:ext uri="{FF2B5EF4-FFF2-40B4-BE49-F238E27FC236}">
                      <a16:creationId xmlns:a16="http://schemas.microsoft.com/office/drawing/2014/main" id="{B6BDBB48-699A-DF4F-9E28-E545C13C0B48}"/>
                    </a:ext>
                  </a:extLst>
                </p:cNvPr>
                <p:cNvSpPr/>
                <p:nvPr/>
              </p:nvSpPr>
              <p:spPr>
                <a:xfrm>
                  <a:off x="5087766" y="3429000"/>
                  <a:ext cx="1656184" cy="16561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0" name="Owal 21">
                  <a:extLst>
                    <a:ext uri="{FF2B5EF4-FFF2-40B4-BE49-F238E27FC236}">
                      <a16:creationId xmlns:a16="http://schemas.microsoft.com/office/drawing/2014/main" id="{74334C52-DCC0-D345-ACFB-207A9A8D2B08}"/>
                    </a:ext>
                  </a:extLst>
                </p:cNvPr>
                <p:cNvSpPr/>
                <p:nvPr/>
              </p:nvSpPr>
              <p:spPr>
                <a:xfrm>
                  <a:off x="5222629" y="3563863"/>
                  <a:ext cx="1386458" cy="138645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3" name="TextBox 22">
                <a:extLst>
                  <a:ext uri="{FF2B5EF4-FFF2-40B4-BE49-F238E27FC236}">
                    <a16:creationId xmlns:a16="http://schemas.microsoft.com/office/drawing/2014/main" id="{910CC4EF-5A74-B64A-966B-7414B1A0C828}"/>
                  </a:ext>
                </a:extLst>
              </p:cNvPr>
              <p:cNvSpPr txBox="1"/>
              <p:nvPr/>
            </p:nvSpPr>
            <p:spPr>
              <a:xfrm>
                <a:off x="4993074" y="284571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D</a:t>
                </a:r>
              </a:p>
            </p:txBody>
          </p:sp>
          <p:grpSp>
            <p:nvGrpSpPr>
              <p:cNvPr id="24" name="Grupa 96">
                <a:extLst>
                  <a:ext uri="{FF2B5EF4-FFF2-40B4-BE49-F238E27FC236}">
                    <a16:creationId xmlns:a16="http://schemas.microsoft.com/office/drawing/2014/main" id="{EE9A9793-FBA4-6346-80B9-6799E16D5BFE}"/>
                  </a:ext>
                </a:extLst>
              </p:cNvPr>
              <p:cNvGrpSpPr/>
              <p:nvPr/>
            </p:nvGrpSpPr>
            <p:grpSpPr>
              <a:xfrm rot="2168673">
                <a:off x="4062833" y="5075727"/>
                <a:ext cx="1019293" cy="1019294"/>
                <a:chOff x="5087766" y="3429000"/>
                <a:chExt cx="1656184" cy="1656184"/>
              </a:xfrm>
            </p:grpSpPr>
            <p:sp>
              <p:nvSpPr>
                <p:cNvPr id="37" name="Owal 20">
                  <a:extLst>
                    <a:ext uri="{FF2B5EF4-FFF2-40B4-BE49-F238E27FC236}">
                      <a16:creationId xmlns:a16="http://schemas.microsoft.com/office/drawing/2014/main" id="{0F8E5208-FE53-684D-9ABD-694F6C9F478F}"/>
                    </a:ext>
                  </a:extLst>
                </p:cNvPr>
                <p:cNvSpPr/>
                <p:nvPr/>
              </p:nvSpPr>
              <p:spPr>
                <a:xfrm>
                  <a:off x="5087766" y="3429000"/>
                  <a:ext cx="1656184" cy="1656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Owal 21">
                  <a:extLst>
                    <a:ext uri="{FF2B5EF4-FFF2-40B4-BE49-F238E27FC236}">
                      <a16:creationId xmlns:a16="http://schemas.microsoft.com/office/drawing/2014/main" id="{C2F66DF7-836A-E04C-AA1A-9F1908A61FD7}"/>
                    </a:ext>
                  </a:extLst>
                </p:cNvPr>
                <p:cNvSpPr/>
                <p:nvPr/>
              </p:nvSpPr>
              <p:spPr>
                <a:xfrm>
                  <a:off x="5222629" y="3563863"/>
                  <a:ext cx="1386458" cy="13864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5" name="TextBox 24">
                <a:extLst>
                  <a:ext uri="{FF2B5EF4-FFF2-40B4-BE49-F238E27FC236}">
                    <a16:creationId xmlns:a16="http://schemas.microsoft.com/office/drawing/2014/main" id="{C346002F-9D9B-7146-BD90-8B25308E1A25}"/>
                  </a:ext>
                </a:extLst>
              </p:cNvPr>
              <p:cNvSpPr txBox="1"/>
              <p:nvPr/>
            </p:nvSpPr>
            <p:spPr>
              <a:xfrm>
                <a:off x="4177903" y="523604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D</a:t>
                </a:r>
              </a:p>
            </p:txBody>
          </p:sp>
          <p:grpSp>
            <p:nvGrpSpPr>
              <p:cNvPr id="26" name="Grupa 96">
                <a:extLst>
                  <a:ext uri="{FF2B5EF4-FFF2-40B4-BE49-F238E27FC236}">
                    <a16:creationId xmlns:a16="http://schemas.microsoft.com/office/drawing/2014/main" id="{AC67B6F8-0AEB-FF40-AA28-327E36C77A0B}"/>
                  </a:ext>
                </a:extLst>
              </p:cNvPr>
              <p:cNvGrpSpPr/>
              <p:nvPr/>
            </p:nvGrpSpPr>
            <p:grpSpPr>
              <a:xfrm rot="2168673">
                <a:off x="1901878" y="5075727"/>
                <a:ext cx="1019293" cy="1019294"/>
                <a:chOff x="5087766" y="3429000"/>
                <a:chExt cx="1656184" cy="1656184"/>
              </a:xfrm>
            </p:grpSpPr>
            <p:sp>
              <p:nvSpPr>
                <p:cNvPr id="35" name="Owal 20">
                  <a:extLst>
                    <a:ext uri="{FF2B5EF4-FFF2-40B4-BE49-F238E27FC236}">
                      <a16:creationId xmlns:a16="http://schemas.microsoft.com/office/drawing/2014/main" id="{AD3F1335-DA9D-E847-BF73-28F735FF3A7F}"/>
                    </a:ext>
                  </a:extLst>
                </p:cNvPr>
                <p:cNvSpPr/>
                <p:nvPr/>
              </p:nvSpPr>
              <p:spPr>
                <a:xfrm>
                  <a:off x="5087766" y="3429000"/>
                  <a:ext cx="1656184" cy="16561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6" name="Owal 21">
                  <a:extLst>
                    <a:ext uri="{FF2B5EF4-FFF2-40B4-BE49-F238E27FC236}">
                      <a16:creationId xmlns:a16="http://schemas.microsoft.com/office/drawing/2014/main" id="{943710B0-FAB1-3546-82F0-3A1F30484815}"/>
                    </a:ext>
                  </a:extLst>
                </p:cNvPr>
                <p:cNvSpPr/>
                <p:nvPr/>
              </p:nvSpPr>
              <p:spPr>
                <a:xfrm>
                  <a:off x="5222629" y="3563863"/>
                  <a:ext cx="1386458" cy="13864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7" name="TextBox 26">
                <a:extLst>
                  <a:ext uri="{FF2B5EF4-FFF2-40B4-BE49-F238E27FC236}">
                    <a16:creationId xmlns:a16="http://schemas.microsoft.com/office/drawing/2014/main" id="{ACF83AA1-4A87-9C43-A640-BCDA75FE5785}"/>
                  </a:ext>
                </a:extLst>
              </p:cNvPr>
              <p:cNvSpPr txBox="1"/>
              <p:nvPr/>
            </p:nvSpPr>
            <p:spPr>
              <a:xfrm>
                <a:off x="2016948" y="523604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I</a:t>
                </a:r>
              </a:p>
            </p:txBody>
          </p:sp>
          <p:grpSp>
            <p:nvGrpSpPr>
              <p:cNvPr id="28" name="Grupa 96">
                <a:extLst>
                  <a:ext uri="{FF2B5EF4-FFF2-40B4-BE49-F238E27FC236}">
                    <a16:creationId xmlns:a16="http://schemas.microsoft.com/office/drawing/2014/main" id="{D9066DB5-2EA7-6D47-A6A3-4021F14C8745}"/>
                  </a:ext>
                </a:extLst>
              </p:cNvPr>
              <p:cNvGrpSpPr/>
              <p:nvPr/>
            </p:nvGrpSpPr>
            <p:grpSpPr>
              <a:xfrm rot="2168673">
                <a:off x="1017671" y="2685397"/>
                <a:ext cx="1019293" cy="1019294"/>
                <a:chOff x="5087766" y="3429000"/>
                <a:chExt cx="1656184" cy="1656184"/>
              </a:xfrm>
            </p:grpSpPr>
            <p:sp>
              <p:nvSpPr>
                <p:cNvPr id="33" name="Owal 20">
                  <a:extLst>
                    <a:ext uri="{FF2B5EF4-FFF2-40B4-BE49-F238E27FC236}">
                      <a16:creationId xmlns:a16="http://schemas.microsoft.com/office/drawing/2014/main" id="{5AD91B16-3E30-FA42-82BA-5943174BE020}"/>
                    </a:ext>
                  </a:extLst>
                </p:cNvPr>
                <p:cNvSpPr/>
                <p:nvPr/>
              </p:nvSpPr>
              <p:spPr>
                <a:xfrm>
                  <a:off x="5087766" y="3429000"/>
                  <a:ext cx="1656184" cy="16561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4" name="Owal 21">
                  <a:extLst>
                    <a:ext uri="{FF2B5EF4-FFF2-40B4-BE49-F238E27FC236}">
                      <a16:creationId xmlns:a16="http://schemas.microsoft.com/office/drawing/2014/main" id="{BCDE2080-83B1-6E44-A080-E4FAE2B353BF}"/>
                    </a:ext>
                  </a:extLst>
                </p:cNvPr>
                <p:cNvSpPr/>
                <p:nvPr/>
              </p:nvSpPr>
              <p:spPr>
                <a:xfrm>
                  <a:off x="5222629" y="3563863"/>
                  <a:ext cx="1386458" cy="138645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9" name="TextBox 28">
                <a:extLst>
                  <a:ext uri="{FF2B5EF4-FFF2-40B4-BE49-F238E27FC236}">
                    <a16:creationId xmlns:a16="http://schemas.microsoft.com/office/drawing/2014/main" id="{3BB2BAC9-84EB-D746-B7C0-BD7041092DBD}"/>
                  </a:ext>
                </a:extLst>
              </p:cNvPr>
              <p:cNvSpPr txBox="1"/>
              <p:nvPr/>
            </p:nvSpPr>
            <p:spPr>
              <a:xfrm>
                <a:off x="1132741" y="284571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E</a:t>
                </a:r>
              </a:p>
            </p:txBody>
          </p:sp>
          <p:sp>
            <p:nvSpPr>
              <p:cNvPr id="30" name="Owal 20">
                <a:extLst>
                  <a:ext uri="{FF2B5EF4-FFF2-40B4-BE49-F238E27FC236}">
                    <a16:creationId xmlns:a16="http://schemas.microsoft.com/office/drawing/2014/main" id="{C6ACECA5-D5A2-7F41-92CA-F8C708C0921E}"/>
                  </a:ext>
                </a:extLst>
              </p:cNvPr>
              <p:cNvSpPr/>
              <p:nvPr/>
            </p:nvSpPr>
            <p:spPr>
              <a:xfrm rot="2168673">
                <a:off x="2982356" y="1301281"/>
                <a:ext cx="1019293" cy="10192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Owal 21">
                <a:extLst>
                  <a:ext uri="{FF2B5EF4-FFF2-40B4-BE49-F238E27FC236}">
                    <a16:creationId xmlns:a16="http://schemas.microsoft.com/office/drawing/2014/main" id="{21F8E94A-73B7-C745-A24D-C73EF197D680}"/>
                  </a:ext>
                </a:extLst>
              </p:cNvPr>
              <p:cNvSpPr/>
              <p:nvPr/>
            </p:nvSpPr>
            <p:spPr>
              <a:xfrm rot="2168673">
                <a:off x="3065357" y="1384282"/>
                <a:ext cx="853291" cy="85329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TextBox 31">
                <a:extLst>
                  <a:ext uri="{FF2B5EF4-FFF2-40B4-BE49-F238E27FC236}">
                    <a16:creationId xmlns:a16="http://schemas.microsoft.com/office/drawing/2014/main" id="{F6E1276C-44DC-444D-9D85-B47C713FFB94}"/>
                  </a:ext>
                </a:extLst>
              </p:cNvPr>
              <p:cNvSpPr txBox="1"/>
              <p:nvPr/>
            </p:nvSpPr>
            <p:spPr>
              <a:xfrm>
                <a:off x="3129393" y="1461594"/>
                <a:ext cx="725219" cy="698668"/>
              </a:xfrm>
              <a:prstGeom prst="rect">
                <a:avLst/>
              </a:prstGeom>
              <a:noFill/>
            </p:spPr>
            <p:txBody>
              <a:bodyPr wrap="square" lIns="144000" tIns="108000" rIns="144000" bIns="108000" rtlCol="0" anchor="ctr">
                <a:noAutofit/>
              </a:bodyPr>
              <a:lstStyle/>
              <a:p>
                <a:pPr algn="ctr"/>
                <a:r>
                  <a:rPr lang="en-US" sz="5400">
                    <a:solidFill>
                      <a:schemeClr val="bg1"/>
                    </a:solidFill>
                  </a:rPr>
                  <a:t>A</a:t>
                </a:r>
              </a:p>
            </p:txBody>
          </p:sp>
        </p:grpSp>
        <p:sp>
          <p:nvSpPr>
            <p:cNvPr id="20" name="Freeform 10">
              <a:extLst>
                <a:ext uri="{FF2B5EF4-FFF2-40B4-BE49-F238E27FC236}">
                  <a16:creationId xmlns:a16="http://schemas.microsoft.com/office/drawing/2014/main" id="{2A0AE503-6A11-334D-9645-179FF9CC593B}"/>
                </a:ext>
              </a:extLst>
            </p:cNvPr>
            <p:cNvSpPr>
              <a:spLocks noChangeAspect="1" noEditPoints="1"/>
            </p:cNvSpPr>
            <p:nvPr/>
          </p:nvSpPr>
          <p:spPr bwMode="auto">
            <a:xfrm>
              <a:off x="3101059" y="3431375"/>
              <a:ext cx="835058" cy="745679"/>
            </a:xfrm>
            <a:custGeom>
              <a:avLst/>
              <a:gdLst>
                <a:gd name="T0" fmla="*/ 137 w 414"/>
                <a:gd name="T1" fmla="*/ 304 h 370"/>
                <a:gd name="T2" fmla="*/ 109 w 414"/>
                <a:gd name="T3" fmla="*/ 276 h 370"/>
                <a:gd name="T4" fmla="*/ 321 w 414"/>
                <a:gd name="T5" fmla="*/ 120 h 370"/>
                <a:gd name="T6" fmla="*/ 331 w 414"/>
                <a:gd name="T7" fmla="*/ 128 h 370"/>
                <a:gd name="T8" fmla="*/ 147 w 414"/>
                <a:gd name="T9" fmla="*/ 326 h 370"/>
                <a:gd name="T10" fmla="*/ 87 w 414"/>
                <a:gd name="T11" fmla="*/ 266 h 370"/>
                <a:gd name="T12" fmla="*/ 285 w 414"/>
                <a:gd name="T13" fmla="*/ 82 h 370"/>
                <a:gd name="T14" fmla="*/ 74 w 414"/>
                <a:gd name="T15" fmla="*/ 265 h 370"/>
                <a:gd name="T16" fmla="*/ 74 w 414"/>
                <a:gd name="T17" fmla="*/ 265 h 370"/>
                <a:gd name="T18" fmla="*/ 45 w 414"/>
                <a:gd name="T19" fmla="*/ 368 h 370"/>
                <a:gd name="T20" fmla="*/ 148 w 414"/>
                <a:gd name="T21" fmla="*/ 339 h 370"/>
                <a:gd name="T22" fmla="*/ 351 w 414"/>
                <a:gd name="T23" fmla="*/ 136 h 370"/>
                <a:gd name="T24" fmla="*/ 335 w 414"/>
                <a:gd name="T25" fmla="*/ 4 h 370"/>
                <a:gd name="T26" fmla="*/ 337 w 414"/>
                <a:gd name="T27" fmla="*/ 76 h 370"/>
                <a:gd name="T28" fmla="*/ 327 w 414"/>
                <a:gd name="T29" fmla="*/ 87 h 370"/>
                <a:gd name="T30" fmla="*/ 317 w 414"/>
                <a:gd name="T31" fmla="*/ 96 h 370"/>
                <a:gd name="T32" fmla="*/ 327 w 414"/>
                <a:gd name="T33" fmla="*/ 87 h 370"/>
                <a:gd name="T34" fmla="*/ 372 w 414"/>
                <a:gd name="T35" fmla="*/ 270 h 370"/>
                <a:gd name="T36" fmla="*/ 361 w 414"/>
                <a:gd name="T37" fmla="*/ 279 h 370"/>
                <a:gd name="T38" fmla="*/ 362 w 414"/>
                <a:gd name="T39" fmla="*/ 297 h 370"/>
                <a:gd name="T40" fmla="*/ 350 w 414"/>
                <a:gd name="T41" fmla="*/ 318 h 370"/>
                <a:gd name="T42" fmla="*/ 335 w 414"/>
                <a:gd name="T43" fmla="*/ 326 h 370"/>
                <a:gd name="T44" fmla="*/ 323 w 414"/>
                <a:gd name="T45" fmla="*/ 345 h 370"/>
                <a:gd name="T46" fmla="*/ 302 w 414"/>
                <a:gd name="T47" fmla="*/ 338 h 370"/>
                <a:gd name="T48" fmla="*/ 290 w 414"/>
                <a:gd name="T49" fmla="*/ 353 h 370"/>
                <a:gd name="T50" fmla="*/ 271 w 414"/>
                <a:gd name="T51" fmla="*/ 343 h 370"/>
                <a:gd name="T52" fmla="*/ 253 w 414"/>
                <a:gd name="T53" fmla="*/ 344 h 370"/>
                <a:gd name="T54" fmla="*/ 232 w 414"/>
                <a:gd name="T55" fmla="*/ 332 h 370"/>
                <a:gd name="T56" fmla="*/ 224 w 414"/>
                <a:gd name="T57" fmla="*/ 316 h 370"/>
                <a:gd name="T58" fmla="*/ 206 w 414"/>
                <a:gd name="T59" fmla="*/ 305 h 370"/>
                <a:gd name="T60" fmla="*/ 285 w 414"/>
                <a:gd name="T61" fmla="*/ 313 h 370"/>
                <a:gd name="T62" fmla="*/ 321 w 414"/>
                <a:gd name="T63" fmla="*/ 186 h 370"/>
                <a:gd name="T64" fmla="*/ 336 w 414"/>
                <a:gd name="T65" fmla="*/ 199 h 370"/>
                <a:gd name="T66" fmla="*/ 344 w 414"/>
                <a:gd name="T67" fmla="*/ 215 h 370"/>
                <a:gd name="T68" fmla="*/ 363 w 414"/>
                <a:gd name="T69" fmla="*/ 227 h 370"/>
                <a:gd name="T70" fmla="*/ 356 w 414"/>
                <a:gd name="T71" fmla="*/ 248 h 370"/>
                <a:gd name="T72" fmla="*/ 372 w 414"/>
                <a:gd name="T73" fmla="*/ 260 h 370"/>
                <a:gd name="T74" fmla="*/ 52 w 414"/>
                <a:gd name="T75" fmla="*/ 218 h 370"/>
                <a:gd name="T76" fmla="*/ 68 w 414"/>
                <a:gd name="T77" fmla="*/ 244 h 370"/>
                <a:gd name="T78" fmla="*/ 56 w 414"/>
                <a:gd name="T79" fmla="*/ 133 h 370"/>
                <a:gd name="T80" fmla="*/ 235 w 414"/>
                <a:gd name="T81" fmla="*/ 85 h 370"/>
                <a:gd name="T82" fmla="*/ 217 w 414"/>
                <a:gd name="T83" fmla="*/ 60 h 370"/>
                <a:gd name="T84" fmla="*/ 195 w 414"/>
                <a:gd name="T85" fmla="*/ 49 h 370"/>
                <a:gd name="T86" fmla="*/ 178 w 414"/>
                <a:gd name="T87" fmla="*/ 22 h 370"/>
                <a:gd name="T88" fmla="*/ 152 w 414"/>
                <a:gd name="T89" fmla="*/ 32 h 370"/>
                <a:gd name="T90" fmla="*/ 132 w 414"/>
                <a:gd name="T91" fmla="*/ 9 h 370"/>
                <a:gd name="T92" fmla="*/ 116 w 414"/>
                <a:gd name="T93" fmla="*/ 9 h 370"/>
                <a:gd name="T94" fmla="*/ 98 w 414"/>
                <a:gd name="T95" fmla="*/ 31 h 370"/>
                <a:gd name="T96" fmla="*/ 68 w 414"/>
                <a:gd name="T97" fmla="*/ 22 h 370"/>
                <a:gd name="T98" fmla="*/ 52 w 414"/>
                <a:gd name="T99" fmla="*/ 49 h 370"/>
                <a:gd name="T100" fmla="*/ 30 w 414"/>
                <a:gd name="T101" fmla="*/ 60 h 370"/>
                <a:gd name="T102" fmla="*/ 13 w 414"/>
                <a:gd name="T103" fmla="*/ 89 h 370"/>
                <a:gd name="T104" fmla="*/ 14 w 414"/>
                <a:gd name="T105" fmla="*/ 114 h 370"/>
                <a:gd name="T106" fmla="*/ 0 w 414"/>
                <a:gd name="T107" fmla="*/ 141 h 370"/>
                <a:gd name="T108" fmla="*/ 21 w 414"/>
                <a:gd name="T109" fmla="*/ 158 h 370"/>
                <a:gd name="T110" fmla="*/ 12 w 414"/>
                <a:gd name="T111" fmla="*/ 188 h 370"/>
                <a:gd name="T112" fmla="*/ 38 w 414"/>
                <a:gd name="T113" fmla="*/ 20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370">
                  <a:moveTo>
                    <a:pt x="321" y="120"/>
                  </a:moveTo>
                  <a:cubicBezTo>
                    <a:pt x="137" y="304"/>
                    <a:pt x="137" y="304"/>
                    <a:pt x="137" y="304"/>
                  </a:cubicBezTo>
                  <a:cubicBezTo>
                    <a:pt x="137" y="304"/>
                    <a:pt x="137" y="304"/>
                    <a:pt x="137" y="304"/>
                  </a:cubicBezTo>
                  <a:cubicBezTo>
                    <a:pt x="111" y="302"/>
                    <a:pt x="111" y="302"/>
                    <a:pt x="111" y="302"/>
                  </a:cubicBezTo>
                  <a:cubicBezTo>
                    <a:pt x="109" y="276"/>
                    <a:pt x="109" y="276"/>
                    <a:pt x="109" y="276"/>
                  </a:cubicBezTo>
                  <a:cubicBezTo>
                    <a:pt x="109" y="276"/>
                    <a:pt x="109" y="276"/>
                    <a:pt x="109" y="276"/>
                  </a:cubicBezTo>
                  <a:cubicBezTo>
                    <a:pt x="293" y="93"/>
                    <a:pt x="293" y="93"/>
                    <a:pt x="293" y="93"/>
                  </a:cubicBezTo>
                  <a:cubicBezTo>
                    <a:pt x="297" y="97"/>
                    <a:pt x="301" y="102"/>
                    <a:pt x="306" y="107"/>
                  </a:cubicBezTo>
                  <a:cubicBezTo>
                    <a:pt x="311" y="112"/>
                    <a:pt x="316" y="116"/>
                    <a:pt x="321" y="120"/>
                  </a:cubicBezTo>
                  <a:close/>
                  <a:moveTo>
                    <a:pt x="351" y="136"/>
                  </a:moveTo>
                  <a:cubicBezTo>
                    <a:pt x="351" y="136"/>
                    <a:pt x="351" y="136"/>
                    <a:pt x="351" y="136"/>
                  </a:cubicBezTo>
                  <a:cubicBezTo>
                    <a:pt x="349" y="139"/>
                    <a:pt x="341" y="135"/>
                    <a:pt x="331" y="128"/>
                  </a:cubicBezTo>
                  <a:cubicBezTo>
                    <a:pt x="146" y="313"/>
                    <a:pt x="146" y="313"/>
                    <a:pt x="146" y="313"/>
                  </a:cubicBezTo>
                  <a:cubicBezTo>
                    <a:pt x="146" y="313"/>
                    <a:pt x="146" y="313"/>
                    <a:pt x="146" y="313"/>
                  </a:cubicBezTo>
                  <a:cubicBezTo>
                    <a:pt x="147" y="326"/>
                    <a:pt x="147" y="326"/>
                    <a:pt x="147" y="326"/>
                  </a:cubicBezTo>
                  <a:cubicBezTo>
                    <a:pt x="93" y="343"/>
                    <a:pt x="93" y="343"/>
                    <a:pt x="93" y="343"/>
                  </a:cubicBezTo>
                  <a:cubicBezTo>
                    <a:pt x="86" y="331"/>
                    <a:pt x="77" y="324"/>
                    <a:pt x="70" y="321"/>
                  </a:cubicBezTo>
                  <a:cubicBezTo>
                    <a:pt x="87" y="266"/>
                    <a:pt x="87" y="266"/>
                    <a:pt x="87" y="266"/>
                  </a:cubicBezTo>
                  <a:cubicBezTo>
                    <a:pt x="100" y="267"/>
                    <a:pt x="100" y="267"/>
                    <a:pt x="100" y="267"/>
                  </a:cubicBezTo>
                  <a:cubicBezTo>
                    <a:pt x="100" y="267"/>
                    <a:pt x="100" y="267"/>
                    <a:pt x="100" y="267"/>
                  </a:cubicBezTo>
                  <a:cubicBezTo>
                    <a:pt x="285" y="82"/>
                    <a:pt x="285" y="82"/>
                    <a:pt x="285" y="82"/>
                  </a:cubicBezTo>
                  <a:cubicBezTo>
                    <a:pt x="278" y="72"/>
                    <a:pt x="275" y="65"/>
                    <a:pt x="277" y="62"/>
                  </a:cubicBezTo>
                  <a:cubicBezTo>
                    <a:pt x="86" y="253"/>
                    <a:pt x="86" y="253"/>
                    <a:pt x="86" y="253"/>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44" y="361"/>
                    <a:pt x="44" y="361"/>
                    <a:pt x="44" y="361"/>
                  </a:cubicBezTo>
                  <a:cubicBezTo>
                    <a:pt x="43" y="364"/>
                    <a:pt x="44" y="366"/>
                    <a:pt x="45" y="368"/>
                  </a:cubicBezTo>
                  <a:cubicBezTo>
                    <a:pt x="47" y="370"/>
                    <a:pt x="50" y="370"/>
                    <a:pt x="52" y="369"/>
                  </a:cubicBezTo>
                  <a:cubicBezTo>
                    <a:pt x="148" y="339"/>
                    <a:pt x="148" y="339"/>
                    <a:pt x="148" y="339"/>
                  </a:cubicBezTo>
                  <a:cubicBezTo>
                    <a:pt x="148" y="339"/>
                    <a:pt x="148" y="339"/>
                    <a:pt x="148" y="339"/>
                  </a:cubicBezTo>
                  <a:cubicBezTo>
                    <a:pt x="160" y="327"/>
                    <a:pt x="160" y="327"/>
                    <a:pt x="160" y="327"/>
                  </a:cubicBezTo>
                  <a:cubicBezTo>
                    <a:pt x="160" y="327"/>
                    <a:pt x="160" y="327"/>
                    <a:pt x="160" y="327"/>
                  </a:cubicBezTo>
                  <a:cubicBezTo>
                    <a:pt x="351" y="136"/>
                    <a:pt x="351" y="136"/>
                    <a:pt x="351" y="136"/>
                  </a:cubicBezTo>
                  <a:close/>
                  <a:moveTo>
                    <a:pt x="409" y="78"/>
                  </a:moveTo>
                  <a:cubicBezTo>
                    <a:pt x="414" y="74"/>
                    <a:pt x="401" y="54"/>
                    <a:pt x="380" y="33"/>
                  </a:cubicBezTo>
                  <a:cubicBezTo>
                    <a:pt x="360" y="13"/>
                    <a:pt x="340" y="0"/>
                    <a:pt x="335" y="4"/>
                  </a:cubicBezTo>
                  <a:cubicBezTo>
                    <a:pt x="335" y="4"/>
                    <a:pt x="335" y="4"/>
                    <a:pt x="335" y="4"/>
                  </a:cubicBezTo>
                  <a:cubicBezTo>
                    <a:pt x="308" y="31"/>
                    <a:pt x="308" y="31"/>
                    <a:pt x="308" y="31"/>
                  </a:cubicBezTo>
                  <a:cubicBezTo>
                    <a:pt x="304" y="35"/>
                    <a:pt x="317" y="56"/>
                    <a:pt x="337" y="76"/>
                  </a:cubicBezTo>
                  <a:cubicBezTo>
                    <a:pt x="358" y="96"/>
                    <a:pt x="378" y="109"/>
                    <a:pt x="382" y="105"/>
                  </a:cubicBezTo>
                  <a:cubicBezTo>
                    <a:pt x="409" y="78"/>
                    <a:pt x="409" y="78"/>
                    <a:pt x="409" y="78"/>
                  </a:cubicBezTo>
                  <a:close/>
                  <a:moveTo>
                    <a:pt x="327" y="87"/>
                  </a:moveTo>
                  <a:cubicBezTo>
                    <a:pt x="306" y="66"/>
                    <a:pt x="293" y="46"/>
                    <a:pt x="297" y="42"/>
                  </a:cubicBezTo>
                  <a:cubicBezTo>
                    <a:pt x="288" y="52"/>
                    <a:pt x="288" y="52"/>
                    <a:pt x="288" y="52"/>
                  </a:cubicBezTo>
                  <a:cubicBezTo>
                    <a:pt x="283" y="56"/>
                    <a:pt x="296" y="76"/>
                    <a:pt x="317" y="96"/>
                  </a:cubicBezTo>
                  <a:cubicBezTo>
                    <a:pt x="337" y="117"/>
                    <a:pt x="357" y="130"/>
                    <a:pt x="362" y="126"/>
                  </a:cubicBezTo>
                  <a:cubicBezTo>
                    <a:pt x="371" y="116"/>
                    <a:pt x="371" y="116"/>
                    <a:pt x="371" y="116"/>
                  </a:cubicBezTo>
                  <a:cubicBezTo>
                    <a:pt x="367" y="120"/>
                    <a:pt x="347" y="107"/>
                    <a:pt x="327" y="87"/>
                  </a:cubicBezTo>
                  <a:close/>
                  <a:moveTo>
                    <a:pt x="372" y="260"/>
                  </a:moveTo>
                  <a:cubicBezTo>
                    <a:pt x="372" y="260"/>
                    <a:pt x="372" y="260"/>
                    <a:pt x="372" y="261"/>
                  </a:cubicBezTo>
                  <a:cubicBezTo>
                    <a:pt x="372" y="264"/>
                    <a:pt x="372" y="268"/>
                    <a:pt x="372" y="270"/>
                  </a:cubicBezTo>
                  <a:cubicBezTo>
                    <a:pt x="372" y="270"/>
                    <a:pt x="372" y="270"/>
                    <a:pt x="372" y="271"/>
                  </a:cubicBezTo>
                  <a:cubicBezTo>
                    <a:pt x="372" y="274"/>
                    <a:pt x="369" y="277"/>
                    <a:pt x="367" y="278"/>
                  </a:cubicBezTo>
                  <a:cubicBezTo>
                    <a:pt x="367" y="278"/>
                    <a:pt x="367" y="278"/>
                    <a:pt x="361" y="279"/>
                  </a:cubicBezTo>
                  <a:cubicBezTo>
                    <a:pt x="358" y="280"/>
                    <a:pt x="356" y="285"/>
                    <a:pt x="355" y="286"/>
                  </a:cubicBezTo>
                  <a:cubicBezTo>
                    <a:pt x="355" y="288"/>
                    <a:pt x="356" y="290"/>
                    <a:pt x="358" y="292"/>
                  </a:cubicBezTo>
                  <a:cubicBezTo>
                    <a:pt x="358" y="292"/>
                    <a:pt x="358" y="292"/>
                    <a:pt x="362" y="297"/>
                  </a:cubicBezTo>
                  <a:cubicBezTo>
                    <a:pt x="363" y="299"/>
                    <a:pt x="364" y="302"/>
                    <a:pt x="363" y="305"/>
                  </a:cubicBezTo>
                  <a:cubicBezTo>
                    <a:pt x="363" y="305"/>
                    <a:pt x="363" y="305"/>
                    <a:pt x="357" y="314"/>
                  </a:cubicBezTo>
                  <a:cubicBezTo>
                    <a:pt x="355" y="317"/>
                    <a:pt x="353" y="318"/>
                    <a:pt x="350" y="318"/>
                  </a:cubicBezTo>
                  <a:cubicBezTo>
                    <a:pt x="350" y="318"/>
                    <a:pt x="350" y="318"/>
                    <a:pt x="344" y="316"/>
                  </a:cubicBezTo>
                  <a:cubicBezTo>
                    <a:pt x="341" y="315"/>
                    <a:pt x="337" y="318"/>
                    <a:pt x="336" y="319"/>
                  </a:cubicBezTo>
                  <a:cubicBezTo>
                    <a:pt x="335" y="320"/>
                    <a:pt x="334" y="323"/>
                    <a:pt x="335" y="326"/>
                  </a:cubicBezTo>
                  <a:cubicBezTo>
                    <a:pt x="335" y="326"/>
                    <a:pt x="335" y="326"/>
                    <a:pt x="336" y="332"/>
                  </a:cubicBezTo>
                  <a:cubicBezTo>
                    <a:pt x="337" y="334"/>
                    <a:pt x="335" y="337"/>
                    <a:pt x="332" y="338"/>
                  </a:cubicBezTo>
                  <a:cubicBezTo>
                    <a:pt x="332" y="338"/>
                    <a:pt x="332" y="338"/>
                    <a:pt x="323" y="345"/>
                  </a:cubicBezTo>
                  <a:cubicBezTo>
                    <a:pt x="320" y="345"/>
                    <a:pt x="317" y="345"/>
                    <a:pt x="315" y="344"/>
                  </a:cubicBezTo>
                  <a:cubicBezTo>
                    <a:pt x="315" y="344"/>
                    <a:pt x="315" y="344"/>
                    <a:pt x="311" y="339"/>
                  </a:cubicBezTo>
                  <a:cubicBezTo>
                    <a:pt x="309" y="337"/>
                    <a:pt x="304" y="337"/>
                    <a:pt x="302" y="338"/>
                  </a:cubicBezTo>
                  <a:cubicBezTo>
                    <a:pt x="301" y="338"/>
                    <a:pt x="299" y="341"/>
                    <a:pt x="298" y="343"/>
                  </a:cubicBezTo>
                  <a:cubicBezTo>
                    <a:pt x="298" y="343"/>
                    <a:pt x="298" y="343"/>
                    <a:pt x="296" y="349"/>
                  </a:cubicBezTo>
                  <a:cubicBezTo>
                    <a:pt x="295" y="351"/>
                    <a:pt x="293" y="353"/>
                    <a:pt x="290" y="353"/>
                  </a:cubicBezTo>
                  <a:cubicBezTo>
                    <a:pt x="290" y="353"/>
                    <a:pt x="290" y="353"/>
                    <a:pt x="279" y="353"/>
                  </a:cubicBezTo>
                  <a:cubicBezTo>
                    <a:pt x="276" y="353"/>
                    <a:pt x="273" y="351"/>
                    <a:pt x="272" y="349"/>
                  </a:cubicBezTo>
                  <a:cubicBezTo>
                    <a:pt x="272" y="349"/>
                    <a:pt x="272" y="349"/>
                    <a:pt x="271" y="343"/>
                  </a:cubicBezTo>
                  <a:cubicBezTo>
                    <a:pt x="270" y="341"/>
                    <a:pt x="267" y="338"/>
                    <a:pt x="265" y="337"/>
                  </a:cubicBezTo>
                  <a:cubicBezTo>
                    <a:pt x="263" y="337"/>
                    <a:pt x="259" y="337"/>
                    <a:pt x="258" y="339"/>
                  </a:cubicBezTo>
                  <a:cubicBezTo>
                    <a:pt x="258" y="339"/>
                    <a:pt x="258" y="339"/>
                    <a:pt x="253" y="344"/>
                  </a:cubicBezTo>
                  <a:cubicBezTo>
                    <a:pt x="251" y="345"/>
                    <a:pt x="248" y="345"/>
                    <a:pt x="245" y="344"/>
                  </a:cubicBezTo>
                  <a:cubicBezTo>
                    <a:pt x="245" y="344"/>
                    <a:pt x="245" y="344"/>
                    <a:pt x="236" y="338"/>
                  </a:cubicBezTo>
                  <a:cubicBezTo>
                    <a:pt x="233" y="337"/>
                    <a:pt x="232" y="334"/>
                    <a:pt x="232" y="332"/>
                  </a:cubicBezTo>
                  <a:cubicBezTo>
                    <a:pt x="232" y="332"/>
                    <a:pt x="232" y="332"/>
                    <a:pt x="234" y="326"/>
                  </a:cubicBezTo>
                  <a:cubicBezTo>
                    <a:pt x="234" y="323"/>
                    <a:pt x="232" y="319"/>
                    <a:pt x="231" y="317"/>
                  </a:cubicBezTo>
                  <a:cubicBezTo>
                    <a:pt x="230" y="316"/>
                    <a:pt x="227" y="315"/>
                    <a:pt x="224" y="316"/>
                  </a:cubicBezTo>
                  <a:cubicBezTo>
                    <a:pt x="224" y="316"/>
                    <a:pt x="224" y="316"/>
                    <a:pt x="219" y="318"/>
                  </a:cubicBezTo>
                  <a:cubicBezTo>
                    <a:pt x="216" y="318"/>
                    <a:pt x="213" y="317"/>
                    <a:pt x="212" y="314"/>
                  </a:cubicBezTo>
                  <a:cubicBezTo>
                    <a:pt x="212" y="314"/>
                    <a:pt x="212" y="314"/>
                    <a:pt x="206" y="305"/>
                  </a:cubicBezTo>
                  <a:cubicBezTo>
                    <a:pt x="205" y="304"/>
                    <a:pt x="205" y="303"/>
                    <a:pt x="205" y="302"/>
                  </a:cubicBezTo>
                  <a:cubicBezTo>
                    <a:pt x="237" y="270"/>
                    <a:pt x="237" y="270"/>
                    <a:pt x="237" y="270"/>
                  </a:cubicBezTo>
                  <a:cubicBezTo>
                    <a:pt x="239" y="294"/>
                    <a:pt x="258" y="313"/>
                    <a:pt x="285" y="313"/>
                  </a:cubicBezTo>
                  <a:cubicBezTo>
                    <a:pt x="310" y="313"/>
                    <a:pt x="332" y="291"/>
                    <a:pt x="332" y="266"/>
                  </a:cubicBezTo>
                  <a:cubicBezTo>
                    <a:pt x="332" y="241"/>
                    <a:pt x="313" y="221"/>
                    <a:pt x="290" y="218"/>
                  </a:cubicBezTo>
                  <a:cubicBezTo>
                    <a:pt x="321" y="186"/>
                    <a:pt x="321" y="186"/>
                    <a:pt x="321" y="186"/>
                  </a:cubicBezTo>
                  <a:cubicBezTo>
                    <a:pt x="322" y="187"/>
                    <a:pt x="322" y="187"/>
                    <a:pt x="323" y="187"/>
                  </a:cubicBezTo>
                  <a:cubicBezTo>
                    <a:pt x="323" y="187"/>
                    <a:pt x="323" y="187"/>
                    <a:pt x="332" y="193"/>
                  </a:cubicBezTo>
                  <a:cubicBezTo>
                    <a:pt x="335" y="194"/>
                    <a:pt x="337" y="197"/>
                    <a:pt x="336" y="199"/>
                  </a:cubicBezTo>
                  <a:cubicBezTo>
                    <a:pt x="336" y="199"/>
                    <a:pt x="336" y="199"/>
                    <a:pt x="335" y="206"/>
                  </a:cubicBezTo>
                  <a:cubicBezTo>
                    <a:pt x="334" y="208"/>
                    <a:pt x="337" y="213"/>
                    <a:pt x="337" y="214"/>
                  </a:cubicBezTo>
                  <a:cubicBezTo>
                    <a:pt x="338" y="215"/>
                    <a:pt x="341" y="216"/>
                    <a:pt x="344" y="215"/>
                  </a:cubicBezTo>
                  <a:cubicBezTo>
                    <a:pt x="344" y="215"/>
                    <a:pt x="344" y="215"/>
                    <a:pt x="350" y="214"/>
                  </a:cubicBezTo>
                  <a:cubicBezTo>
                    <a:pt x="353" y="213"/>
                    <a:pt x="355" y="215"/>
                    <a:pt x="357" y="217"/>
                  </a:cubicBezTo>
                  <a:cubicBezTo>
                    <a:pt x="357" y="217"/>
                    <a:pt x="357" y="217"/>
                    <a:pt x="363" y="227"/>
                  </a:cubicBezTo>
                  <a:cubicBezTo>
                    <a:pt x="364" y="230"/>
                    <a:pt x="363" y="233"/>
                    <a:pt x="362" y="235"/>
                  </a:cubicBezTo>
                  <a:cubicBezTo>
                    <a:pt x="362" y="235"/>
                    <a:pt x="362" y="235"/>
                    <a:pt x="358" y="239"/>
                  </a:cubicBezTo>
                  <a:cubicBezTo>
                    <a:pt x="356" y="241"/>
                    <a:pt x="356" y="246"/>
                    <a:pt x="356" y="248"/>
                  </a:cubicBezTo>
                  <a:cubicBezTo>
                    <a:pt x="356" y="249"/>
                    <a:pt x="358" y="251"/>
                    <a:pt x="361" y="252"/>
                  </a:cubicBezTo>
                  <a:cubicBezTo>
                    <a:pt x="367" y="254"/>
                    <a:pt x="367" y="254"/>
                    <a:pt x="367" y="254"/>
                  </a:cubicBezTo>
                  <a:cubicBezTo>
                    <a:pt x="369" y="255"/>
                    <a:pt x="372" y="257"/>
                    <a:pt x="372" y="260"/>
                  </a:cubicBezTo>
                  <a:close/>
                  <a:moveTo>
                    <a:pt x="38" y="204"/>
                  </a:moveTo>
                  <a:cubicBezTo>
                    <a:pt x="42" y="203"/>
                    <a:pt x="47" y="204"/>
                    <a:pt x="48" y="206"/>
                  </a:cubicBezTo>
                  <a:cubicBezTo>
                    <a:pt x="49" y="208"/>
                    <a:pt x="52" y="214"/>
                    <a:pt x="52" y="218"/>
                  </a:cubicBezTo>
                  <a:cubicBezTo>
                    <a:pt x="50" y="226"/>
                    <a:pt x="50" y="226"/>
                    <a:pt x="50" y="226"/>
                  </a:cubicBezTo>
                  <a:cubicBezTo>
                    <a:pt x="50" y="230"/>
                    <a:pt x="51" y="234"/>
                    <a:pt x="55" y="235"/>
                  </a:cubicBezTo>
                  <a:cubicBezTo>
                    <a:pt x="68" y="244"/>
                    <a:pt x="68" y="244"/>
                    <a:pt x="68" y="244"/>
                  </a:cubicBezTo>
                  <a:cubicBezTo>
                    <a:pt x="70" y="245"/>
                    <a:pt x="73" y="245"/>
                    <a:pt x="75" y="245"/>
                  </a:cubicBezTo>
                  <a:cubicBezTo>
                    <a:pt x="120" y="200"/>
                    <a:pt x="120" y="200"/>
                    <a:pt x="120" y="200"/>
                  </a:cubicBezTo>
                  <a:cubicBezTo>
                    <a:pt x="82" y="198"/>
                    <a:pt x="56" y="168"/>
                    <a:pt x="56" y="133"/>
                  </a:cubicBezTo>
                  <a:cubicBezTo>
                    <a:pt x="56" y="96"/>
                    <a:pt x="84" y="65"/>
                    <a:pt x="124" y="65"/>
                  </a:cubicBezTo>
                  <a:cubicBezTo>
                    <a:pt x="159" y="65"/>
                    <a:pt x="189" y="94"/>
                    <a:pt x="191" y="129"/>
                  </a:cubicBezTo>
                  <a:cubicBezTo>
                    <a:pt x="235" y="85"/>
                    <a:pt x="235" y="85"/>
                    <a:pt x="235" y="85"/>
                  </a:cubicBezTo>
                  <a:cubicBezTo>
                    <a:pt x="236" y="83"/>
                    <a:pt x="235" y="81"/>
                    <a:pt x="234" y="79"/>
                  </a:cubicBezTo>
                  <a:cubicBezTo>
                    <a:pt x="226" y="64"/>
                    <a:pt x="226" y="64"/>
                    <a:pt x="226" y="64"/>
                  </a:cubicBezTo>
                  <a:cubicBezTo>
                    <a:pt x="224" y="61"/>
                    <a:pt x="220" y="59"/>
                    <a:pt x="217" y="60"/>
                  </a:cubicBezTo>
                  <a:cubicBezTo>
                    <a:pt x="208" y="61"/>
                    <a:pt x="208" y="61"/>
                    <a:pt x="208" y="61"/>
                  </a:cubicBezTo>
                  <a:cubicBezTo>
                    <a:pt x="204" y="62"/>
                    <a:pt x="199" y="61"/>
                    <a:pt x="198" y="60"/>
                  </a:cubicBezTo>
                  <a:cubicBezTo>
                    <a:pt x="197" y="59"/>
                    <a:pt x="194" y="52"/>
                    <a:pt x="195" y="49"/>
                  </a:cubicBezTo>
                  <a:cubicBezTo>
                    <a:pt x="196" y="39"/>
                    <a:pt x="196" y="39"/>
                    <a:pt x="196" y="39"/>
                  </a:cubicBezTo>
                  <a:cubicBezTo>
                    <a:pt x="197" y="36"/>
                    <a:pt x="195" y="31"/>
                    <a:pt x="191" y="30"/>
                  </a:cubicBezTo>
                  <a:cubicBezTo>
                    <a:pt x="178" y="22"/>
                    <a:pt x="178" y="22"/>
                    <a:pt x="178" y="22"/>
                  </a:cubicBezTo>
                  <a:cubicBezTo>
                    <a:pt x="174" y="20"/>
                    <a:pt x="170" y="21"/>
                    <a:pt x="167" y="23"/>
                  </a:cubicBezTo>
                  <a:cubicBezTo>
                    <a:pt x="160" y="29"/>
                    <a:pt x="160" y="29"/>
                    <a:pt x="160" y="29"/>
                  </a:cubicBezTo>
                  <a:cubicBezTo>
                    <a:pt x="158" y="31"/>
                    <a:pt x="155" y="32"/>
                    <a:pt x="152" y="32"/>
                  </a:cubicBezTo>
                  <a:cubicBezTo>
                    <a:pt x="150" y="31"/>
                    <a:pt x="144" y="28"/>
                    <a:pt x="143" y="24"/>
                  </a:cubicBezTo>
                  <a:cubicBezTo>
                    <a:pt x="140" y="16"/>
                    <a:pt x="140" y="16"/>
                    <a:pt x="140" y="16"/>
                  </a:cubicBezTo>
                  <a:cubicBezTo>
                    <a:pt x="139" y="13"/>
                    <a:pt x="135" y="9"/>
                    <a:pt x="132" y="9"/>
                  </a:cubicBezTo>
                  <a:cubicBezTo>
                    <a:pt x="129" y="9"/>
                    <a:pt x="129" y="9"/>
                    <a:pt x="129" y="9"/>
                  </a:cubicBezTo>
                  <a:cubicBezTo>
                    <a:pt x="126" y="9"/>
                    <a:pt x="120" y="9"/>
                    <a:pt x="117" y="9"/>
                  </a:cubicBezTo>
                  <a:cubicBezTo>
                    <a:pt x="116" y="9"/>
                    <a:pt x="116" y="9"/>
                    <a:pt x="116" y="9"/>
                  </a:cubicBezTo>
                  <a:cubicBezTo>
                    <a:pt x="112" y="9"/>
                    <a:pt x="107" y="13"/>
                    <a:pt x="106" y="16"/>
                  </a:cubicBezTo>
                  <a:cubicBezTo>
                    <a:pt x="104" y="24"/>
                    <a:pt x="104" y="24"/>
                    <a:pt x="104" y="24"/>
                  </a:cubicBezTo>
                  <a:cubicBezTo>
                    <a:pt x="103" y="28"/>
                    <a:pt x="101" y="30"/>
                    <a:pt x="98" y="31"/>
                  </a:cubicBezTo>
                  <a:cubicBezTo>
                    <a:pt x="96" y="31"/>
                    <a:pt x="88" y="31"/>
                    <a:pt x="86" y="29"/>
                  </a:cubicBezTo>
                  <a:cubicBezTo>
                    <a:pt x="79" y="23"/>
                    <a:pt x="79" y="23"/>
                    <a:pt x="79" y="23"/>
                  </a:cubicBezTo>
                  <a:cubicBezTo>
                    <a:pt x="76" y="21"/>
                    <a:pt x="72" y="20"/>
                    <a:pt x="68" y="22"/>
                  </a:cubicBezTo>
                  <a:cubicBezTo>
                    <a:pt x="55" y="30"/>
                    <a:pt x="55" y="30"/>
                    <a:pt x="55" y="30"/>
                  </a:cubicBezTo>
                  <a:cubicBezTo>
                    <a:pt x="51" y="31"/>
                    <a:pt x="50" y="36"/>
                    <a:pt x="50" y="39"/>
                  </a:cubicBezTo>
                  <a:cubicBezTo>
                    <a:pt x="52" y="49"/>
                    <a:pt x="52" y="49"/>
                    <a:pt x="52" y="49"/>
                  </a:cubicBezTo>
                  <a:cubicBezTo>
                    <a:pt x="52" y="52"/>
                    <a:pt x="52" y="57"/>
                    <a:pt x="51" y="58"/>
                  </a:cubicBezTo>
                  <a:cubicBezTo>
                    <a:pt x="49" y="59"/>
                    <a:pt x="42" y="62"/>
                    <a:pt x="38" y="61"/>
                  </a:cubicBezTo>
                  <a:cubicBezTo>
                    <a:pt x="30" y="60"/>
                    <a:pt x="30" y="60"/>
                    <a:pt x="30" y="60"/>
                  </a:cubicBezTo>
                  <a:cubicBezTo>
                    <a:pt x="27" y="59"/>
                    <a:pt x="22" y="61"/>
                    <a:pt x="21" y="64"/>
                  </a:cubicBezTo>
                  <a:cubicBezTo>
                    <a:pt x="12" y="79"/>
                    <a:pt x="12" y="79"/>
                    <a:pt x="12" y="79"/>
                  </a:cubicBezTo>
                  <a:cubicBezTo>
                    <a:pt x="11" y="82"/>
                    <a:pt x="11" y="87"/>
                    <a:pt x="13" y="89"/>
                  </a:cubicBezTo>
                  <a:cubicBezTo>
                    <a:pt x="19" y="96"/>
                    <a:pt x="19" y="96"/>
                    <a:pt x="19" y="96"/>
                  </a:cubicBezTo>
                  <a:cubicBezTo>
                    <a:pt x="21" y="98"/>
                    <a:pt x="24" y="102"/>
                    <a:pt x="22" y="104"/>
                  </a:cubicBezTo>
                  <a:cubicBezTo>
                    <a:pt x="22" y="106"/>
                    <a:pt x="18" y="112"/>
                    <a:pt x="14" y="114"/>
                  </a:cubicBezTo>
                  <a:cubicBezTo>
                    <a:pt x="6" y="118"/>
                    <a:pt x="6" y="118"/>
                    <a:pt x="6" y="118"/>
                  </a:cubicBezTo>
                  <a:cubicBezTo>
                    <a:pt x="3" y="119"/>
                    <a:pt x="0" y="122"/>
                    <a:pt x="0" y="126"/>
                  </a:cubicBezTo>
                  <a:cubicBezTo>
                    <a:pt x="0" y="141"/>
                    <a:pt x="0" y="141"/>
                    <a:pt x="0" y="141"/>
                  </a:cubicBezTo>
                  <a:cubicBezTo>
                    <a:pt x="0" y="144"/>
                    <a:pt x="3" y="149"/>
                    <a:pt x="6" y="150"/>
                  </a:cubicBezTo>
                  <a:cubicBezTo>
                    <a:pt x="14" y="152"/>
                    <a:pt x="14" y="152"/>
                    <a:pt x="14" y="152"/>
                  </a:cubicBezTo>
                  <a:cubicBezTo>
                    <a:pt x="18" y="154"/>
                    <a:pt x="21" y="156"/>
                    <a:pt x="21" y="158"/>
                  </a:cubicBezTo>
                  <a:cubicBezTo>
                    <a:pt x="22" y="160"/>
                    <a:pt x="21" y="167"/>
                    <a:pt x="19" y="171"/>
                  </a:cubicBezTo>
                  <a:cubicBezTo>
                    <a:pt x="13" y="177"/>
                    <a:pt x="13" y="177"/>
                    <a:pt x="13" y="177"/>
                  </a:cubicBezTo>
                  <a:cubicBezTo>
                    <a:pt x="11" y="180"/>
                    <a:pt x="11" y="185"/>
                    <a:pt x="12" y="188"/>
                  </a:cubicBezTo>
                  <a:cubicBezTo>
                    <a:pt x="21" y="202"/>
                    <a:pt x="21" y="202"/>
                    <a:pt x="21" y="202"/>
                  </a:cubicBezTo>
                  <a:cubicBezTo>
                    <a:pt x="22" y="206"/>
                    <a:pt x="27" y="207"/>
                    <a:pt x="30" y="207"/>
                  </a:cubicBezTo>
                  <a:cubicBezTo>
                    <a:pt x="38" y="204"/>
                    <a:pt x="38" y="204"/>
                    <a:pt x="38"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11331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8A95FC-439A-FB4F-937C-24E9D0065DB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F09B5792-61D0-9C4A-9193-387D5E960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F19B1D-F694-3244-98BD-AE580164DF88}"/>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DBDDE27B-7D23-454E-9082-B1F3C55AFDCD}"/>
              </a:ext>
            </a:extLst>
          </p:cNvPr>
          <p:cNvGrpSpPr/>
          <p:nvPr userDrawn="1"/>
        </p:nvGrpSpPr>
        <p:grpSpPr>
          <a:xfrm>
            <a:off x="623888" y="1198198"/>
            <a:ext cx="2528521" cy="2019271"/>
            <a:chOff x="623888" y="1198198"/>
            <a:chExt cx="2528521" cy="2019271"/>
          </a:xfrm>
        </p:grpSpPr>
        <p:grpSp>
          <p:nvGrpSpPr>
            <p:cNvPr id="7" name="Group 6">
              <a:extLst>
                <a:ext uri="{FF2B5EF4-FFF2-40B4-BE49-F238E27FC236}">
                  <a16:creationId xmlns:a16="http://schemas.microsoft.com/office/drawing/2014/main" id="{71096D04-AAD2-5F43-9492-FF3453EADA1D}"/>
                </a:ext>
              </a:extLst>
            </p:cNvPr>
            <p:cNvGrpSpPr/>
            <p:nvPr/>
          </p:nvGrpSpPr>
          <p:grpSpPr>
            <a:xfrm>
              <a:off x="623888" y="1198198"/>
              <a:ext cx="2528521" cy="2019271"/>
              <a:chOff x="623888" y="1198198"/>
              <a:chExt cx="2528521" cy="2019271"/>
            </a:xfrm>
          </p:grpSpPr>
          <p:sp>
            <p:nvSpPr>
              <p:cNvPr id="9" name="TextBox 9">
                <a:extLst>
                  <a:ext uri="{FF2B5EF4-FFF2-40B4-BE49-F238E27FC236}">
                    <a16:creationId xmlns:a16="http://schemas.microsoft.com/office/drawing/2014/main" id="{56B03C5F-438C-5045-A15E-00EB5904A572}"/>
                  </a:ext>
                </a:extLst>
              </p:cNvPr>
              <p:cNvSpPr txBox="1"/>
              <p:nvPr/>
            </p:nvSpPr>
            <p:spPr>
              <a:xfrm>
                <a:off x="623889" y="2652323"/>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10" name="Prostokąt 11">
                <a:extLst>
                  <a:ext uri="{FF2B5EF4-FFF2-40B4-BE49-F238E27FC236}">
                    <a16:creationId xmlns:a16="http://schemas.microsoft.com/office/drawing/2014/main" id="{91EDDAE2-0A34-BE47-B6AA-E09F60807E22}"/>
                  </a:ext>
                </a:extLst>
              </p:cNvPr>
              <p:cNvSpPr/>
              <p:nvPr/>
            </p:nvSpPr>
            <p:spPr>
              <a:xfrm>
                <a:off x="623888" y="2157954"/>
                <a:ext cx="2467664" cy="459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Analysis</a:t>
                </a:r>
              </a:p>
            </p:txBody>
          </p:sp>
          <p:sp>
            <p:nvSpPr>
              <p:cNvPr id="11" name="Trójkąt równoramienny 12">
                <a:extLst>
                  <a:ext uri="{FF2B5EF4-FFF2-40B4-BE49-F238E27FC236}">
                    <a16:creationId xmlns:a16="http://schemas.microsoft.com/office/drawing/2014/main" id="{3689A108-906D-5149-A976-A8807530E269}"/>
                  </a:ext>
                </a:extLst>
              </p:cNvPr>
              <p:cNvSpPr/>
              <p:nvPr/>
            </p:nvSpPr>
            <p:spPr>
              <a:xfrm rot="10800000">
                <a:off x="2827013" y="2617461"/>
                <a:ext cx="255178" cy="127589"/>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12" name="Elipsa 25">
                <a:extLst>
                  <a:ext uri="{FF2B5EF4-FFF2-40B4-BE49-F238E27FC236}">
                    <a16:creationId xmlns:a16="http://schemas.microsoft.com/office/drawing/2014/main" id="{F033F9DE-FB36-FD44-99B5-06B091C17887}"/>
                  </a:ext>
                </a:extLst>
              </p:cNvPr>
              <p:cNvSpPr/>
              <p:nvPr/>
            </p:nvSpPr>
            <p:spPr>
              <a:xfrm>
                <a:off x="2287664" y="1198198"/>
                <a:ext cx="864745" cy="864744"/>
              </a:xfrm>
              <a:prstGeom prst="ellipse">
                <a:avLst/>
              </a:prstGeom>
              <a:solidFill>
                <a:schemeClr val="tx2"/>
              </a:solidFill>
              <a:ln w="127000">
                <a:solidFill>
                  <a:schemeClr val="tx2">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Elipsa 27">
                <a:extLst>
                  <a:ext uri="{FF2B5EF4-FFF2-40B4-BE49-F238E27FC236}">
                    <a16:creationId xmlns:a16="http://schemas.microsoft.com/office/drawing/2014/main" id="{41E6CAA7-FAF8-4B48-A72E-38F82E6760AF}"/>
                  </a:ext>
                </a:extLst>
              </p:cNvPr>
              <p:cNvSpPr/>
              <p:nvPr/>
            </p:nvSpPr>
            <p:spPr>
              <a:xfrm>
                <a:off x="2602868" y="1985778"/>
                <a:ext cx="234339" cy="234338"/>
              </a:xfrm>
              <a:prstGeom prst="ellipse">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Freeform 31">
              <a:extLst>
                <a:ext uri="{FF2B5EF4-FFF2-40B4-BE49-F238E27FC236}">
                  <a16:creationId xmlns:a16="http://schemas.microsoft.com/office/drawing/2014/main" id="{A5E5877B-3B5D-DD46-94C4-3EEE45F4D5DB}"/>
                </a:ext>
              </a:extLst>
            </p:cNvPr>
            <p:cNvSpPr>
              <a:spLocks noChangeAspect="1" noEditPoints="1"/>
            </p:cNvSpPr>
            <p:nvPr/>
          </p:nvSpPr>
          <p:spPr bwMode="auto">
            <a:xfrm>
              <a:off x="2484776" y="1340430"/>
              <a:ext cx="434092" cy="580280"/>
            </a:xfrm>
            <a:custGeom>
              <a:avLst/>
              <a:gdLst>
                <a:gd name="T0" fmla="*/ 184 w 209"/>
                <a:gd name="T1" fmla="*/ 61 h 279"/>
                <a:gd name="T2" fmla="*/ 147 w 209"/>
                <a:gd name="T3" fmla="*/ 184 h 279"/>
                <a:gd name="T4" fmla="*/ 24 w 209"/>
                <a:gd name="T5" fmla="*/ 147 h 279"/>
                <a:gd name="T6" fmla="*/ 61 w 209"/>
                <a:gd name="T7" fmla="*/ 24 h 279"/>
                <a:gd name="T8" fmla="*/ 184 w 209"/>
                <a:gd name="T9" fmla="*/ 61 h 279"/>
                <a:gd name="T10" fmla="*/ 75 w 209"/>
                <a:gd name="T11" fmla="*/ 51 h 279"/>
                <a:gd name="T12" fmla="*/ 50 w 209"/>
                <a:gd name="T13" fmla="*/ 133 h 279"/>
                <a:gd name="T14" fmla="*/ 133 w 209"/>
                <a:gd name="T15" fmla="*/ 158 h 279"/>
                <a:gd name="T16" fmla="*/ 157 w 209"/>
                <a:gd name="T17" fmla="*/ 75 h 279"/>
                <a:gd name="T18" fmla="*/ 75 w 209"/>
                <a:gd name="T19" fmla="*/ 51 h 279"/>
                <a:gd name="T20" fmla="*/ 108 w 209"/>
                <a:gd name="T21" fmla="*/ 61 h 279"/>
                <a:gd name="T22" fmla="*/ 84 w 209"/>
                <a:gd name="T23" fmla="*/ 66 h 279"/>
                <a:gd name="T24" fmla="*/ 63 w 209"/>
                <a:gd name="T25" fmla="*/ 116 h 279"/>
                <a:gd name="T26" fmla="*/ 140 w 209"/>
                <a:gd name="T27" fmla="*/ 209 h 279"/>
                <a:gd name="T28" fmla="*/ 172 w 209"/>
                <a:gd name="T29" fmla="*/ 267 h 279"/>
                <a:gd name="T30" fmla="*/ 196 w 209"/>
                <a:gd name="T31" fmla="*/ 275 h 279"/>
                <a:gd name="T32" fmla="*/ 204 w 209"/>
                <a:gd name="T33" fmla="*/ 250 h 279"/>
                <a:gd name="T34" fmla="*/ 173 w 209"/>
                <a:gd name="T35" fmla="*/ 19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79">
                  <a:moveTo>
                    <a:pt x="184" y="61"/>
                  </a:moveTo>
                  <a:cubicBezTo>
                    <a:pt x="208" y="105"/>
                    <a:pt x="191" y="161"/>
                    <a:pt x="147" y="184"/>
                  </a:cubicBezTo>
                  <a:cubicBezTo>
                    <a:pt x="103" y="208"/>
                    <a:pt x="47" y="192"/>
                    <a:pt x="24" y="147"/>
                  </a:cubicBezTo>
                  <a:cubicBezTo>
                    <a:pt x="0" y="103"/>
                    <a:pt x="16" y="48"/>
                    <a:pt x="61" y="24"/>
                  </a:cubicBezTo>
                  <a:cubicBezTo>
                    <a:pt x="105" y="0"/>
                    <a:pt x="160" y="17"/>
                    <a:pt x="184" y="61"/>
                  </a:cubicBezTo>
                  <a:close/>
                  <a:moveTo>
                    <a:pt x="75" y="51"/>
                  </a:moveTo>
                  <a:cubicBezTo>
                    <a:pt x="45" y="67"/>
                    <a:pt x="34" y="104"/>
                    <a:pt x="50" y="133"/>
                  </a:cubicBezTo>
                  <a:cubicBezTo>
                    <a:pt x="66" y="163"/>
                    <a:pt x="103" y="174"/>
                    <a:pt x="133" y="158"/>
                  </a:cubicBezTo>
                  <a:cubicBezTo>
                    <a:pt x="162" y="142"/>
                    <a:pt x="173" y="105"/>
                    <a:pt x="157" y="75"/>
                  </a:cubicBezTo>
                  <a:cubicBezTo>
                    <a:pt x="141" y="46"/>
                    <a:pt x="104" y="35"/>
                    <a:pt x="75" y="51"/>
                  </a:cubicBezTo>
                  <a:close/>
                  <a:moveTo>
                    <a:pt x="108" y="61"/>
                  </a:moveTo>
                  <a:cubicBezTo>
                    <a:pt x="100" y="60"/>
                    <a:pt x="92" y="61"/>
                    <a:pt x="84" y="66"/>
                  </a:cubicBezTo>
                  <a:cubicBezTo>
                    <a:pt x="66" y="76"/>
                    <a:pt x="57" y="97"/>
                    <a:pt x="63" y="116"/>
                  </a:cubicBezTo>
                  <a:moveTo>
                    <a:pt x="140" y="209"/>
                  </a:moveTo>
                  <a:cubicBezTo>
                    <a:pt x="172" y="267"/>
                    <a:pt x="172" y="267"/>
                    <a:pt x="172" y="267"/>
                  </a:cubicBezTo>
                  <a:cubicBezTo>
                    <a:pt x="176" y="276"/>
                    <a:pt x="188" y="279"/>
                    <a:pt x="196" y="275"/>
                  </a:cubicBezTo>
                  <a:cubicBezTo>
                    <a:pt x="205" y="270"/>
                    <a:pt x="209" y="259"/>
                    <a:pt x="204" y="250"/>
                  </a:cubicBezTo>
                  <a:cubicBezTo>
                    <a:pt x="173" y="192"/>
                    <a:pt x="173" y="192"/>
                    <a:pt x="173" y="19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3E87B9D3-E2AC-F448-B45E-C09886E9822C}"/>
              </a:ext>
            </a:extLst>
          </p:cNvPr>
          <p:cNvGrpSpPr/>
          <p:nvPr userDrawn="1"/>
        </p:nvGrpSpPr>
        <p:grpSpPr>
          <a:xfrm>
            <a:off x="2722211" y="1782263"/>
            <a:ext cx="2528520" cy="2020533"/>
            <a:chOff x="2722211" y="1782263"/>
            <a:chExt cx="2528520" cy="2020533"/>
          </a:xfrm>
        </p:grpSpPr>
        <p:grpSp>
          <p:nvGrpSpPr>
            <p:cNvPr id="15" name="Group 14">
              <a:extLst>
                <a:ext uri="{FF2B5EF4-FFF2-40B4-BE49-F238E27FC236}">
                  <a16:creationId xmlns:a16="http://schemas.microsoft.com/office/drawing/2014/main" id="{A58BB2EE-BD33-4F4F-8F72-ECE66D876A17}"/>
                </a:ext>
              </a:extLst>
            </p:cNvPr>
            <p:cNvGrpSpPr/>
            <p:nvPr/>
          </p:nvGrpSpPr>
          <p:grpSpPr>
            <a:xfrm>
              <a:off x="2722211" y="1782263"/>
              <a:ext cx="2528520" cy="2020533"/>
              <a:chOff x="2722211" y="1782263"/>
              <a:chExt cx="2528520" cy="2020533"/>
            </a:xfrm>
          </p:grpSpPr>
          <p:sp>
            <p:nvSpPr>
              <p:cNvPr id="17" name="TextBox 11">
                <a:extLst>
                  <a:ext uri="{FF2B5EF4-FFF2-40B4-BE49-F238E27FC236}">
                    <a16:creationId xmlns:a16="http://schemas.microsoft.com/office/drawing/2014/main" id="{010F4118-0C1D-274E-AAA5-ACEDF6F5ED53}"/>
                  </a:ext>
                </a:extLst>
              </p:cNvPr>
              <p:cNvSpPr txBox="1"/>
              <p:nvPr/>
            </p:nvSpPr>
            <p:spPr>
              <a:xfrm>
                <a:off x="2722212" y="3237650"/>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18" name="Prostokąt 11">
                <a:extLst>
                  <a:ext uri="{FF2B5EF4-FFF2-40B4-BE49-F238E27FC236}">
                    <a16:creationId xmlns:a16="http://schemas.microsoft.com/office/drawing/2014/main" id="{95FD88B6-8482-D440-9503-3546EC23730E}"/>
                  </a:ext>
                </a:extLst>
              </p:cNvPr>
              <p:cNvSpPr/>
              <p:nvPr/>
            </p:nvSpPr>
            <p:spPr>
              <a:xfrm>
                <a:off x="2722211" y="2742019"/>
                <a:ext cx="2467664" cy="459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Design</a:t>
                </a:r>
              </a:p>
            </p:txBody>
          </p:sp>
          <p:sp>
            <p:nvSpPr>
              <p:cNvPr id="19" name="Trójkąt równoramienny 12">
                <a:extLst>
                  <a:ext uri="{FF2B5EF4-FFF2-40B4-BE49-F238E27FC236}">
                    <a16:creationId xmlns:a16="http://schemas.microsoft.com/office/drawing/2014/main" id="{2FAE16BA-F9ED-D34E-8B1C-1286CF55A50B}"/>
                  </a:ext>
                </a:extLst>
              </p:cNvPr>
              <p:cNvSpPr/>
              <p:nvPr/>
            </p:nvSpPr>
            <p:spPr>
              <a:xfrm rot="10800000">
                <a:off x="4925336" y="3201526"/>
                <a:ext cx="255178" cy="1275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20" name="Elipsa 25">
                <a:extLst>
                  <a:ext uri="{FF2B5EF4-FFF2-40B4-BE49-F238E27FC236}">
                    <a16:creationId xmlns:a16="http://schemas.microsoft.com/office/drawing/2014/main" id="{9C1DB709-6D63-6F48-B062-6766171738D5}"/>
                  </a:ext>
                </a:extLst>
              </p:cNvPr>
              <p:cNvSpPr/>
              <p:nvPr/>
            </p:nvSpPr>
            <p:spPr>
              <a:xfrm>
                <a:off x="4385986" y="1782263"/>
                <a:ext cx="864745" cy="864744"/>
              </a:xfrm>
              <a:prstGeom prst="ellipse">
                <a:avLst/>
              </a:prstGeom>
              <a:solidFill>
                <a:schemeClr val="accent2">
                  <a:lumMod val="75000"/>
                </a:schemeClr>
              </a:solidFill>
              <a:ln w="127000">
                <a:solidFill>
                  <a:schemeClr val="accent2">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Elipsa 27">
                <a:extLst>
                  <a:ext uri="{FF2B5EF4-FFF2-40B4-BE49-F238E27FC236}">
                    <a16:creationId xmlns:a16="http://schemas.microsoft.com/office/drawing/2014/main" id="{68F1E05F-1A46-804A-8E23-384C24AE2583}"/>
                  </a:ext>
                </a:extLst>
              </p:cNvPr>
              <p:cNvSpPr/>
              <p:nvPr/>
            </p:nvSpPr>
            <p:spPr>
              <a:xfrm>
                <a:off x="4701191" y="2569843"/>
                <a:ext cx="234339" cy="234338"/>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Freeform 51">
              <a:extLst>
                <a:ext uri="{FF2B5EF4-FFF2-40B4-BE49-F238E27FC236}">
                  <a16:creationId xmlns:a16="http://schemas.microsoft.com/office/drawing/2014/main" id="{BEB9C1F6-687C-4A45-B13D-62BD432EBB8C}"/>
                </a:ext>
              </a:extLst>
            </p:cNvPr>
            <p:cNvSpPr>
              <a:spLocks noChangeAspect="1" noEditPoints="1"/>
            </p:cNvSpPr>
            <p:nvPr/>
          </p:nvSpPr>
          <p:spPr bwMode="auto">
            <a:xfrm>
              <a:off x="4650602" y="1985129"/>
              <a:ext cx="449812" cy="401863"/>
            </a:xfrm>
            <a:custGeom>
              <a:avLst/>
              <a:gdLst>
                <a:gd name="T0" fmla="*/ 198 w 282"/>
                <a:gd name="T1" fmla="*/ 198 h 252"/>
                <a:gd name="T2" fmla="*/ 198 w 282"/>
                <a:gd name="T3" fmla="*/ 245 h 252"/>
                <a:gd name="T4" fmla="*/ 190 w 282"/>
                <a:gd name="T5" fmla="*/ 252 h 252"/>
                <a:gd name="T6" fmla="*/ 7 w 282"/>
                <a:gd name="T7" fmla="*/ 252 h 252"/>
                <a:gd name="T8" fmla="*/ 0 w 282"/>
                <a:gd name="T9" fmla="*/ 245 h 252"/>
                <a:gd name="T10" fmla="*/ 0 w 282"/>
                <a:gd name="T11" fmla="*/ 7 h 252"/>
                <a:gd name="T12" fmla="*/ 7 w 282"/>
                <a:gd name="T13" fmla="*/ 0 h 252"/>
                <a:gd name="T14" fmla="*/ 129 w 282"/>
                <a:gd name="T15" fmla="*/ 0 h 252"/>
                <a:gd name="T16" fmla="*/ 141 w 282"/>
                <a:gd name="T17" fmla="*/ 5 h 252"/>
                <a:gd name="T18" fmla="*/ 192 w 282"/>
                <a:gd name="T19" fmla="*/ 56 h 252"/>
                <a:gd name="T20" fmla="*/ 198 w 282"/>
                <a:gd name="T21" fmla="*/ 69 h 252"/>
                <a:gd name="T22" fmla="*/ 198 w 282"/>
                <a:gd name="T23" fmla="*/ 82 h 252"/>
                <a:gd name="T24" fmla="*/ 136 w 282"/>
                <a:gd name="T25" fmla="*/ 26 h 252"/>
                <a:gd name="T26" fmla="*/ 136 w 282"/>
                <a:gd name="T27" fmla="*/ 50 h 252"/>
                <a:gd name="T28" fmla="*/ 146 w 282"/>
                <a:gd name="T29" fmla="*/ 60 h 252"/>
                <a:gd name="T30" fmla="*/ 194 w 282"/>
                <a:gd name="T31" fmla="*/ 60 h 252"/>
                <a:gd name="T32" fmla="*/ 38 w 282"/>
                <a:gd name="T33" fmla="*/ 82 h 252"/>
                <a:gd name="T34" fmla="*/ 91 w 282"/>
                <a:gd name="T35" fmla="*/ 82 h 252"/>
                <a:gd name="T36" fmla="*/ 91 w 282"/>
                <a:gd name="T37" fmla="*/ 161 h 252"/>
                <a:gd name="T38" fmla="*/ 38 w 282"/>
                <a:gd name="T39" fmla="*/ 161 h 252"/>
                <a:gd name="T40" fmla="*/ 125 w 282"/>
                <a:gd name="T41" fmla="*/ 121 h 252"/>
                <a:gd name="T42" fmla="*/ 37 w 282"/>
                <a:gd name="T43" fmla="*/ 121 h 252"/>
                <a:gd name="T44" fmla="*/ 267 w 282"/>
                <a:gd name="T45" fmla="*/ 117 h 252"/>
                <a:gd name="T46" fmla="*/ 280 w 282"/>
                <a:gd name="T47" fmla="*/ 107 h 252"/>
                <a:gd name="T48" fmla="*/ 268 w 282"/>
                <a:gd name="T49" fmla="*/ 83 h 252"/>
                <a:gd name="T50" fmla="*/ 247 w 282"/>
                <a:gd name="T51" fmla="*/ 66 h 252"/>
                <a:gd name="T52" fmla="*/ 234 w 282"/>
                <a:gd name="T53" fmla="*/ 76 h 252"/>
                <a:gd name="T54" fmla="*/ 236 w 282"/>
                <a:gd name="T55" fmla="*/ 109 h 252"/>
                <a:gd name="T56" fmla="*/ 224 w 282"/>
                <a:gd name="T57" fmla="*/ 85 h 252"/>
                <a:gd name="T58" fmla="*/ 118 w 282"/>
                <a:gd name="T59" fmla="*/ 169 h 252"/>
                <a:gd name="T60" fmla="*/ 112 w 282"/>
                <a:gd name="T61" fmla="*/ 175 h 252"/>
                <a:gd name="T62" fmla="*/ 112 w 282"/>
                <a:gd name="T63" fmla="*/ 175 h 252"/>
                <a:gd name="T64" fmla="*/ 91 w 282"/>
                <a:gd name="T65" fmla="*/ 221 h 252"/>
                <a:gd name="T66" fmla="*/ 92 w 282"/>
                <a:gd name="T67" fmla="*/ 224 h 252"/>
                <a:gd name="T68" fmla="*/ 95 w 282"/>
                <a:gd name="T69" fmla="*/ 225 h 252"/>
                <a:gd name="T70" fmla="*/ 144 w 282"/>
                <a:gd name="T71" fmla="*/ 216 h 252"/>
                <a:gd name="T72" fmla="*/ 151 w 282"/>
                <a:gd name="T73" fmla="*/ 210 h 252"/>
                <a:gd name="T74" fmla="*/ 151 w 282"/>
                <a:gd name="T75" fmla="*/ 210 h 252"/>
                <a:gd name="T76" fmla="*/ 256 w 282"/>
                <a:gd name="T77" fmla="*/ 127 h 252"/>
                <a:gd name="T78" fmla="*/ 236 w 282"/>
                <a:gd name="T79" fmla="*/ 109 h 252"/>
                <a:gd name="T80" fmla="*/ 145 w 282"/>
                <a:gd name="T81" fmla="*/ 215 h 252"/>
                <a:gd name="T82" fmla="*/ 145 w 282"/>
                <a:gd name="T83" fmla="*/ 198 h 252"/>
                <a:gd name="T84" fmla="*/ 128 w 282"/>
                <a:gd name="T85" fmla="*/ 195 h 252"/>
                <a:gd name="T86" fmla="*/ 129 w 282"/>
                <a:gd name="T87" fmla="*/ 178 h 252"/>
                <a:gd name="T88" fmla="*/ 112 w 282"/>
                <a:gd name="T89" fmla="*/ 174 h 252"/>
                <a:gd name="T90" fmla="*/ 145 w 282"/>
                <a:gd name="T91" fmla="*/ 209 h 252"/>
                <a:gd name="T92" fmla="*/ 145 w 282"/>
                <a:gd name="T93" fmla="*/ 209 h 252"/>
                <a:gd name="T94" fmla="*/ 117 w 282"/>
                <a:gd name="T95" fmla="*/ 215 h 252"/>
                <a:gd name="T96" fmla="*/ 117 w 282"/>
                <a:gd name="T97" fmla="*/ 215 h 252"/>
                <a:gd name="T98" fmla="*/ 120 w 282"/>
                <a:gd name="T99" fmla="*/ 219 h 252"/>
                <a:gd name="T100" fmla="*/ 103 w 282"/>
                <a:gd name="T101" fmla="*/ 198 h 252"/>
                <a:gd name="T102" fmla="*/ 107 w 282"/>
                <a:gd name="T103" fmla="*/ 202 h 252"/>
                <a:gd name="T104" fmla="*/ 107 w 282"/>
                <a:gd name="T105" fmla="*/ 202 h 252"/>
                <a:gd name="T106" fmla="*/ 118 w 282"/>
                <a:gd name="T107" fmla="*/ 176 h 252"/>
                <a:gd name="T108" fmla="*/ 118 w 282"/>
                <a:gd name="T109" fmla="*/ 17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52">
                  <a:moveTo>
                    <a:pt x="198" y="198"/>
                  </a:moveTo>
                  <a:cubicBezTo>
                    <a:pt x="198" y="245"/>
                    <a:pt x="198" y="245"/>
                    <a:pt x="198" y="245"/>
                  </a:cubicBezTo>
                  <a:cubicBezTo>
                    <a:pt x="198" y="249"/>
                    <a:pt x="194" y="252"/>
                    <a:pt x="190" y="252"/>
                  </a:cubicBezTo>
                  <a:cubicBezTo>
                    <a:pt x="7" y="252"/>
                    <a:pt x="7" y="252"/>
                    <a:pt x="7" y="252"/>
                  </a:cubicBezTo>
                  <a:cubicBezTo>
                    <a:pt x="3" y="252"/>
                    <a:pt x="0" y="249"/>
                    <a:pt x="0" y="245"/>
                  </a:cubicBezTo>
                  <a:cubicBezTo>
                    <a:pt x="0" y="7"/>
                    <a:pt x="0" y="7"/>
                    <a:pt x="0" y="7"/>
                  </a:cubicBezTo>
                  <a:cubicBezTo>
                    <a:pt x="0" y="3"/>
                    <a:pt x="3" y="0"/>
                    <a:pt x="7" y="0"/>
                  </a:cubicBezTo>
                  <a:cubicBezTo>
                    <a:pt x="129" y="0"/>
                    <a:pt x="129" y="0"/>
                    <a:pt x="129" y="0"/>
                  </a:cubicBezTo>
                  <a:cubicBezTo>
                    <a:pt x="132" y="0"/>
                    <a:pt x="138" y="2"/>
                    <a:pt x="141" y="5"/>
                  </a:cubicBezTo>
                  <a:cubicBezTo>
                    <a:pt x="192" y="56"/>
                    <a:pt x="192" y="56"/>
                    <a:pt x="192" y="56"/>
                  </a:cubicBezTo>
                  <a:cubicBezTo>
                    <a:pt x="195" y="59"/>
                    <a:pt x="198" y="65"/>
                    <a:pt x="198" y="69"/>
                  </a:cubicBezTo>
                  <a:cubicBezTo>
                    <a:pt x="198" y="82"/>
                    <a:pt x="198" y="82"/>
                    <a:pt x="198" y="82"/>
                  </a:cubicBezTo>
                  <a:moveTo>
                    <a:pt x="136" y="26"/>
                  </a:moveTo>
                  <a:cubicBezTo>
                    <a:pt x="136" y="50"/>
                    <a:pt x="136" y="50"/>
                    <a:pt x="136" y="50"/>
                  </a:cubicBezTo>
                  <a:cubicBezTo>
                    <a:pt x="136" y="55"/>
                    <a:pt x="141" y="60"/>
                    <a:pt x="146" y="60"/>
                  </a:cubicBezTo>
                  <a:cubicBezTo>
                    <a:pt x="194" y="60"/>
                    <a:pt x="194" y="60"/>
                    <a:pt x="194" y="60"/>
                  </a:cubicBezTo>
                  <a:moveTo>
                    <a:pt x="38" y="82"/>
                  </a:moveTo>
                  <a:cubicBezTo>
                    <a:pt x="91" y="82"/>
                    <a:pt x="91" y="82"/>
                    <a:pt x="91" y="82"/>
                  </a:cubicBezTo>
                  <a:moveTo>
                    <a:pt x="91" y="161"/>
                  </a:moveTo>
                  <a:cubicBezTo>
                    <a:pt x="38" y="161"/>
                    <a:pt x="38" y="161"/>
                    <a:pt x="38" y="161"/>
                  </a:cubicBezTo>
                  <a:moveTo>
                    <a:pt x="125" y="121"/>
                  </a:moveTo>
                  <a:cubicBezTo>
                    <a:pt x="37" y="121"/>
                    <a:pt x="37" y="121"/>
                    <a:pt x="37" y="121"/>
                  </a:cubicBezTo>
                  <a:moveTo>
                    <a:pt x="267" y="117"/>
                  </a:moveTo>
                  <a:cubicBezTo>
                    <a:pt x="280" y="107"/>
                    <a:pt x="280" y="107"/>
                    <a:pt x="280" y="107"/>
                  </a:cubicBezTo>
                  <a:cubicBezTo>
                    <a:pt x="282" y="105"/>
                    <a:pt x="277" y="94"/>
                    <a:pt x="268" y="83"/>
                  </a:cubicBezTo>
                  <a:cubicBezTo>
                    <a:pt x="259" y="72"/>
                    <a:pt x="249" y="64"/>
                    <a:pt x="247" y="66"/>
                  </a:cubicBezTo>
                  <a:cubicBezTo>
                    <a:pt x="234" y="76"/>
                    <a:pt x="234" y="76"/>
                    <a:pt x="234" y="76"/>
                  </a:cubicBezTo>
                  <a:moveTo>
                    <a:pt x="236" y="109"/>
                  </a:moveTo>
                  <a:cubicBezTo>
                    <a:pt x="227" y="98"/>
                    <a:pt x="225" y="90"/>
                    <a:pt x="224" y="85"/>
                  </a:cubicBezTo>
                  <a:cubicBezTo>
                    <a:pt x="222" y="87"/>
                    <a:pt x="118" y="169"/>
                    <a:pt x="118" y="169"/>
                  </a:cubicBezTo>
                  <a:cubicBezTo>
                    <a:pt x="112" y="175"/>
                    <a:pt x="112" y="175"/>
                    <a:pt x="112" y="175"/>
                  </a:cubicBezTo>
                  <a:cubicBezTo>
                    <a:pt x="112" y="175"/>
                    <a:pt x="112" y="175"/>
                    <a:pt x="112" y="175"/>
                  </a:cubicBezTo>
                  <a:cubicBezTo>
                    <a:pt x="91" y="221"/>
                    <a:pt x="91" y="221"/>
                    <a:pt x="91" y="221"/>
                  </a:cubicBezTo>
                  <a:cubicBezTo>
                    <a:pt x="91" y="222"/>
                    <a:pt x="91" y="223"/>
                    <a:pt x="92" y="224"/>
                  </a:cubicBezTo>
                  <a:cubicBezTo>
                    <a:pt x="93" y="225"/>
                    <a:pt x="94" y="226"/>
                    <a:pt x="95" y="225"/>
                  </a:cubicBezTo>
                  <a:cubicBezTo>
                    <a:pt x="144" y="216"/>
                    <a:pt x="144" y="216"/>
                    <a:pt x="144" y="216"/>
                  </a:cubicBezTo>
                  <a:cubicBezTo>
                    <a:pt x="151" y="210"/>
                    <a:pt x="151" y="210"/>
                    <a:pt x="151" y="210"/>
                  </a:cubicBezTo>
                  <a:cubicBezTo>
                    <a:pt x="151" y="210"/>
                    <a:pt x="151" y="210"/>
                    <a:pt x="151" y="210"/>
                  </a:cubicBezTo>
                  <a:cubicBezTo>
                    <a:pt x="151" y="210"/>
                    <a:pt x="252" y="129"/>
                    <a:pt x="256" y="127"/>
                  </a:cubicBezTo>
                  <a:cubicBezTo>
                    <a:pt x="251" y="124"/>
                    <a:pt x="244" y="120"/>
                    <a:pt x="236" y="109"/>
                  </a:cubicBezTo>
                  <a:close/>
                  <a:moveTo>
                    <a:pt x="145" y="215"/>
                  </a:moveTo>
                  <a:cubicBezTo>
                    <a:pt x="145" y="198"/>
                    <a:pt x="145" y="198"/>
                    <a:pt x="145" y="198"/>
                  </a:cubicBezTo>
                  <a:cubicBezTo>
                    <a:pt x="128" y="195"/>
                    <a:pt x="128" y="195"/>
                    <a:pt x="128" y="195"/>
                  </a:cubicBezTo>
                  <a:cubicBezTo>
                    <a:pt x="129" y="178"/>
                    <a:pt x="129" y="178"/>
                    <a:pt x="129" y="178"/>
                  </a:cubicBezTo>
                  <a:cubicBezTo>
                    <a:pt x="112" y="174"/>
                    <a:pt x="112" y="174"/>
                    <a:pt x="112" y="174"/>
                  </a:cubicBezTo>
                  <a:moveTo>
                    <a:pt x="145" y="209"/>
                  </a:moveTo>
                  <a:cubicBezTo>
                    <a:pt x="145" y="209"/>
                    <a:pt x="145" y="209"/>
                    <a:pt x="145" y="209"/>
                  </a:cubicBezTo>
                  <a:moveTo>
                    <a:pt x="117" y="215"/>
                  </a:moveTo>
                  <a:cubicBezTo>
                    <a:pt x="117" y="215"/>
                    <a:pt x="117" y="215"/>
                    <a:pt x="117" y="215"/>
                  </a:cubicBezTo>
                  <a:moveTo>
                    <a:pt x="120" y="219"/>
                  </a:moveTo>
                  <a:cubicBezTo>
                    <a:pt x="116" y="208"/>
                    <a:pt x="108" y="201"/>
                    <a:pt x="103" y="198"/>
                  </a:cubicBezTo>
                  <a:moveTo>
                    <a:pt x="107" y="202"/>
                  </a:moveTo>
                  <a:cubicBezTo>
                    <a:pt x="107" y="202"/>
                    <a:pt x="107" y="202"/>
                    <a:pt x="107" y="202"/>
                  </a:cubicBezTo>
                  <a:moveTo>
                    <a:pt x="118" y="176"/>
                  </a:moveTo>
                  <a:cubicBezTo>
                    <a:pt x="118" y="176"/>
                    <a:pt x="118" y="176"/>
                    <a:pt x="118" y="176"/>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a:lnSpc>
                  <a:spcPct val="90000"/>
                </a:lnSpc>
              </a:pPr>
              <a:endParaRPr lang="en-US"/>
            </a:p>
          </p:txBody>
        </p:sp>
      </p:grpSp>
      <p:grpSp>
        <p:nvGrpSpPr>
          <p:cNvPr id="22" name="Group 21">
            <a:extLst>
              <a:ext uri="{FF2B5EF4-FFF2-40B4-BE49-F238E27FC236}">
                <a16:creationId xmlns:a16="http://schemas.microsoft.com/office/drawing/2014/main" id="{A23F4958-25A5-C847-B2D2-CEF288D29989}"/>
              </a:ext>
            </a:extLst>
          </p:cNvPr>
          <p:cNvGrpSpPr/>
          <p:nvPr userDrawn="1"/>
        </p:nvGrpSpPr>
        <p:grpSpPr>
          <a:xfrm>
            <a:off x="4812843" y="2366328"/>
            <a:ext cx="2528521" cy="2021795"/>
            <a:chOff x="4812843" y="2366328"/>
            <a:chExt cx="2528521" cy="2021795"/>
          </a:xfrm>
        </p:grpSpPr>
        <p:grpSp>
          <p:nvGrpSpPr>
            <p:cNvPr id="23" name="Group 22">
              <a:extLst>
                <a:ext uri="{FF2B5EF4-FFF2-40B4-BE49-F238E27FC236}">
                  <a16:creationId xmlns:a16="http://schemas.microsoft.com/office/drawing/2014/main" id="{DC86FC01-B4C9-2849-8A3B-26C0858F2647}"/>
                </a:ext>
              </a:extLst>
            </p:cNvPr>
            <p:cNvGrpSpPr/>
            <p:nvPr/>
          </p:nvGrpSpPr>
          <p:grpSpPr>
            <a:xfrm>
              <a:off x="4812843" y="2366328"/>
              <a:ext cx="2528521" cy="2021795"/>
              <a:chOff x="4812843" y="2366328"/>
              <a:chExt cx="2528521" cy="2021795"/>
            </a:xfrm>
          </p:grpSpPr>
          <p:sp>
            <p:nvSpPr>
              <p:cNvPr id="25" name="TextBox 73">
                <a:extLst>
                  <a:ext uri="{FF2B5EF4-FFF2-40B4-BE49-F238E27FC236}">
                    <a16:creationId xmlns:a16="http://schemas.microsoft.com/office/drawing/2014/main" id="{548F7F24-851A-4847-9714-56F950B36C91}"/>
                  </a:ext>
                </a:extLst>
              </p:cNvPr>
              <p:cNvSpPr txBox="1"/>
              <p:nvPr/>
            </p:nvSpPr>
            <p:spPr>
              <a:xfrm>
                <a:off x="4812843" y="3822977"/>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26" name="Prostokąt 11">
                <a:extLst>
                  <a:ext uri="{FF2B5EF4-FFF2-40B4-BE49-F238E27FC236}">
                    <a16:creationId xmlns:a16="http://schemas.microsoft.com/office/drawing/2014/main" id="{DE5D3D90-E4A7-0E44-8A9F-6D3E65404714}"/>
                  </a:ext>
                </a:extLst>
              </p:cNvPr>
              <p:cNvSpPr/>
              <p:nvPr/>
            </p:nvSpPr>
            <p:spPr>
              <a:xfrm>
                <a:off x="4812843" y="3326084"/>
                <a:ext cx="2467664" cy="459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Development</a:t>
                </a:r>
              </a:p>
            </p:txBody>
          </p:sp>
          <p:sp>
            <p:nvSpPr>
              <p:cNvPr id="27" name="Trójkąt równoramienny 12">
                <a:extLst>
                  <a:ext uri="{FF2B5EF4-FFF2-40B4-BE49-F238E27FC236}">
                    <a16:creationId xmlns:a16="http://schemas.microsoft.com/office/drawing/2014/main" id="{3786533E-2BD2-0446-B248-720C7D62789A}"/>
                  </a:ext>
                </a:extLst>
              </p:cNvPr>
              <p:cNvSpPr/>
              <p:nvPr/>
            </p:nvSpPr>
            <p:spPr>
              <a:xfrm rot="10800000">
                <a:off x="7015968" y="3785591"/>
                <a:ext cx="255178" cy="127589"/>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28" name="Elipsa 25">
                <a:extLst>
                  <a:ext uri="{FF2B5EF4-FFF2-40B4-BE49-F238E27FC236}">
                    <a16:creationId xmlns:a16="http://schemas.microsoft.com/office/drawing/2014/main" id="{8DDCFE54-A33C-A34F-8B4F-9CB48950B975}"/>
                  </a:ext>
                </a:extLst>
              </p:cNvPr>
              <p:cNvSpPr/>
              <p:nvPr/>
            </p:nvSpPr>
            <p:spPr>
              <a:xfrm>
                <a:off x="6476619" y="2366328"/>
                <a:ext cx="864745" cy="864744"/>
              </a:xfrm>
              <a:prstGeom prst="ellipse">
                <a:avLst/>
              </a:prstGeom>
              <a:solidFill>
                <a:schemeClr val="accent1"/>
              </a:solidFill>
              <a:ln w="127000">
                <a:solidFill>
                  <a:schemeClr val="accent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Elipsa 27">
                <a:extLst>
                  <a:ext uri="{FF2B5EF4-FFF2-40B4-BE49-F238E27FC236}">
                    <a16:creationId xmlns:a16="http://schemas.microsoft.com/office/drawing/2014/main" id="{003E5F12-FA41-A14D-B301-B59216646D5A}"/>
                  </a:ext>
                </a:extLst>
              </p:cNvPr>
              <p:cNvSpPr/>
              <p:nvPr/>
            </p:nvSpPr>
            <p:spPr>
              <a:xfrm>
                <a:off x="6791823" y="3153908"/>
                <a:ext cx="234339" cy="234338"/>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Freeform 29">
              <a:extLst>
                <a:ext uri="{FF2B5EF4-FFF2-40B4-BE49-F238E27FC236}">
                  <a16:creationId xmlns:a16="http://schemas.microsoft.com/office/drawing/2014/main" id="{3AE5A7ED-2F54-2347-B935-DCBF9482BED9}"/>
                </a:ext>
              </a:extLst>
            </p:cNvPr>
            <p:cNvSpPr>
              <a:spLocks noChangeAspect="1" noEditPoints="1"/>
            </p:cNvSpPr>
            <p:nvPr/>
          </p:nvSpPr>
          <p:spPr bwMode="auto">
            <a:xfrm>
              <a:off x="6635206" y="2615972"/>
              <a:ext cx="547570" cy="365456"/>
            </a:xfrm>
            <a:custGeom>
              <a:avLst/>
              <a:gdLst>
                <a:gd name="T0" fmla="*/ 186 w 312"/>
                <a:gd name="T1" fmla="*/ 44 h 208"/>
                <a:gd name="T2" fmla="*/ 164 w 312"/>
                <a:gd name="T3" fmla="*/ 22 h 208"/>
                <a:gd name="T4" fmla="*/ 129 w 312"/>
                <a:gd name="T5" fmla="*/ 26 h 208"/>
                <a:gd name="T6" fmla="*/ 114 w 312"/>
                <a:gd name="T7" fmla="*/ 0 h 208"/>
                <a:gd name="T8" fmla="*/ 88 w 312"/>
                <a:gd name="T9" fmla="*/ 18 h 208"/>
                <a:gd name="T10" fmla="*/ 56 w 312"/>
                <a:gd name="T11" fmla="*/ 31 h 208"/>
                <a:gd name="T12" fmla="*/ 23 w 312"/>
                <a:gd name="T13" fmla="*/ 35 h 208"/>
                <a:gd name="T14" fmla="*/ 33 w 312"/>
                <a:gd name="T15" fmla="*/ 66 h 208"/>
                <a:gd name="T16" fmla="*/ 6 w 312"/>
                <a:gd name="T17" fmla="*/ 89 h 208"/>
                <a:gd name="T18" fmla="*/ 6 w 312"/>
                <a:gd name="T19" fmla="*/ 121 h 208"/>
                <a:gd name="T20" fmla="*/ 32 w 312"/>
                <a:gd name="T21" fmla="*/ 143 h 208"/>
                <a:gd name="T22" fmla="*/ 23 w 312"/>
                <a:gd name="T23" fmla="*/ 173 h 208"/>
                <a:gd name="T24" fmla="*/ 55 w 312"/>
                <a:gd name="T25" fmla="*/ 178 h 208"/>
                <a:gd name="T26" fmla="*/ 88 w 312"/>
                <a:gd name="T27" fmla="*/ 192 h 208"/>
                <a:gd name="T28" fmla="*/ 114 w 312"/>
                <a:gd name="T29" fmla="*/ 208 h 208"/>
                <a:gd name="T30" fmla="*/ 128 w 312"/>
                <a:gd name="T31" fmla="*/ 184 h 208"/>
                <a:gd name="T32" fmla="*/ 164 w 312"/>
                <a:gd name="T33" fmla="*/ 186 h 208"/>
                <a:gd name="T34" fmla="*/ 186 w 312"/>
                <a:gd name="T35" fmla="*/ 164 h 208"/>
                <a:gd name="T36" fmla="*/ 184 w 312"/>
                <a:gd name="T37" fmla="*/ 129 h 208"/>
                <a:gd name="T38" fmla="*/ 209 w 312"/>
                <a:gd name="T39" fmla="*/ 114 h 208"/>
                <a:gd name="T40" fmla="*/ 192 w 312"/>
                <a:gd name="T41" fmla="*/ 88 h 208"/>
                <a:gd name="T42" fmla="*/ 105 w 312"/>
                <a:gd name="T43" fmla="*/ 74 h 208"/>
                <a:gd name="T44" fmla="*/ 296 w 312"/>
                <a:gd name="T45" fmla="*/ 36 h 208"/>
                <a:gd name="T46" fmla="*/ 294 w 312"/>
                <a:gd name="T47" fmla="*/ 21 h 208"/>
                <a:gd name="T48" fmla="*/ 279 w 312"/>
                <a:gd name="T49" fmla="*/ 25 h 208"/>
                <a:gd name="T50" fmla="*/ 268 w 312"/>
                <a:gd name="T51" fmla="*/ 13 h 208"/>
                <a:gd name="T52" fmla="*/ 253 w 312"/>
                <a:gd name="T53" fmla="*/ 13 h 208"/>
                <a:gd name="T54" fmla="*/ 242 w 312"/>
                <a:gd name="T55" fmla="*/ 25 h 208"/>
                <a:gd name="T56" fmla="*/ 227 w 312"/>
                <a:gd name="T57" fmla="*/ 21 h 208"/>
                <a:gd name="T58" fmla="*/ 225 w 312"/>
                <a:gd name="T59" fmla="*/ 37 h 208"/>
                <a:gd name="T60" fmla="*/ 218 w 312"/>
                <a:gd name="T61" fmla="*/ 53 h 208"/>
                <a:gd name="T62" fmla="*/ 209 w 312"/>
                <a:gd name="T63" fmla="*/ 65 h 208"/>
                <a:gd name="T64" fmla="*/ 222 w 312"/>
                <a:gd name="T65" fmla="*/ 73 h 208"/>
                <a:gd name="T66" fmla="*/ 221 w 312"/>
                <a:gd name="T67" fmla="*/ 90 h 208"/>
                <a:gd name="T68" fmla="*/ 232 w 312"/>
                <a:gd name="T69" fmla="*/ 101 h 208"/>
                <a:gd name="T70" fmla="*/ 249 w 312"/>
                <a:gd name="T71" fmla="*/ 100 h 208"/>
                <a:gd name="T72" fmla="*/ 257 w 312"/>
                <a:gd name="T73" fmla="*/ 111 h 208"/>
                <a:gd name="T74" fmla="*/ 269 w 312"/>
                <a:gd name="T75" fmla="*/ 104 h 208"/>
                <a:gd name="T76" fmla="*/ 285 w 312"/>
                <a:gd name="T77" fmla="*/ 97 h 208"/>
                <a:gd name="T78" fmla="*/ 300 w 312"/>
                <a:gd name="T79" fmla="*/ 94 h 208"/>
                <a:gd name="T80" fmla="*/ 296 w 312"/>
                <a:gd name="T81" fmla="*/ 80 h 208"/>
                <a:gd name="T82" fmla="*/ 309 w 312"/>
                <a:gd name="T83" fmla="*/ 69 h 208"/>
                <a:gd name="T84" fmla="*/ 309 w 312"/>
                <a:gd name="T85" fmla="*/ 53 h 208"/>
                <a:gd name="T86" fmla="*/ 246 w 312"/>
                <a:gd name="T87" fmla="*/ 60 h 208"/>
                <a:gd name="T88" fmla="*/ 261 w 312"/>
                <a:gd name="T89" fmla="*/ 7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08">
                  <a:moveTo>
                    <a:pt x="177" y="65"/>
                  </a:moveTo>
                  <a:cubicBezTo>
                    <a:pt x="175" y="62"/>
                    <a:pt x="176" y="57"/>
                    <a:pt x="178" y="55"/>
                  </a:cubicBezTo>
                  <a:cubicBezTo>
                    <a:pt x="186" y="44"/>
                    <a:pt x="186" y="44"/>
                    <a:pt x="186" y="44"/>
                  </a:cubicBezTo>
                  <a:cubicBezTo>
                    <a:pt x="188" y="41"/>
                    <a:pt x="188" y="37"/>
                    <a:pt x="186" y="35"/>
                  </a:cubicBezTo>
                  <a:cubicBezTo>
                    <a:pt x="173" y="22"/>
                    <a:pt x="173" y="22"/>
                    <a:pt x="173" y="22"/>
                  </a:cubicBezTo>
                  <a:cubicBezTo>
                    <a:pt x="171" y="20"/>
                    <a:pt x="167" y="20"/>
                    <a:pt x="164" y="22"/>
                  </a:cubicBezTo>
                  <a:cubicBezTo>
                    <a:pt x="153" y="31"/>
                    <a:pt x="153" y="31"/>
                    <a:pt x="153" y="31"/>
                  </a:cubicBezTo>
                  <a:cubicBezTo>
                    <a:pt x="150" y="33"/>
                    <a:pt x="145" y="33"/>
                    <a:pt x="142" y="32"/>
                  </a:cubicBezTo>
                  <a:cubicBezTo>
                    <a:pt x="129" y="26"/>
                    <a:pt x="129" y="26"/>
                    <a:pt x="129" y="26"/>
                  </a:cubicBezTo>
                  <a:cubicBezTo>
                    <a:pt x="125" y="25"/>
                    <a:pt x="122" y="22"/>
                    <a:pt x="122" y="18"/>
                  </a:cubicBezTo>
                  <a:cubicBezTo>
                    <a:pt x="121" y="6"/>
                    <a:pt x="121" y="6"/>
                    <a:pt x="121" y="6"/>
                  </a:cubicBezTo>
                  <a:cubicBezTo>
                    <a:pt x="120" y="3"/>
                    <a:pt x="117" y="0"/>
                    <a:pt x="114" y="0"/>
                  </a:cubicBezTo>
                  <a:cubicBezTo>
                    <a:pt x="96" y="0"/>
                    <a:pt x="96" y="0"/>
                    <a:pt x="96" y="0"/>
                  </a:cubicBezTo>
                  <a:cubicBezTo>
                    <a:pt x="93" y="0"/>
                    <a:pt x="90" y="3"/>
                    <a:pt x="89" y="6"/>
                  </a:cubicBezTo>
                  <a:cubicBezTo>
                    <a:pt x="88" y="18"/>
                    <a:pt x="88" y="18"/>
                    <a:pt x="88" y="18"/>
                  </a:cubicBezTo>
                  <a:cubicBezTo>
                    <a:pt x="87" y="22"/>
                    <a:pt x="84" y="25"/>
                    <a:pt x="81" y="26"/>
                  </a:cubicBezTo>
                  <a:cubicBezTo>
                    <a:pt x="67" y="32"/>
                    <a:pt x="67" y="32"/>
                    <a:pt x="67" y="32"/>
                  </a:cubicBezTo>
                  <a:cubicBezTo>
                    <a:pt x="64" y="34"/>
                    <a:pt x="59" y="33"/>
                    <a:pt x="56" y="31"/>
                  </a:cubicBezTo>
                  <a:cubicBezTo>
                    <a:pt x="45" y="22"/>
                    <a:pt x="45" y="22"/>
                    <a:pt x="45" y="22"/>
                  </a:cubicBezTo>
                  <a:cubicBezTo>
                    <a:pt x="42" y="20"/>
                    <a:pt x="38" y="20"/>
                    <a:pt x="36" y="22"/>
                  </a:cubicBezTo>
                  <a:cubicBezTo>
                    <a:pt x="23" y="35"/>
                    <a:pt x="23" y="35"/>
                    <a:pt x="23" y="35"/>
                  </a:cubicBezTo>
                  <a:cubicBezTo>
                    <a:pt x="21" y="37"/>
                    <a:pt x="21" y="41"/>
                    <a:pt x="23" y="44"/>
                  </a:cubicBezTo>
                  <a:cubicBezTo>
                    <a:pt x="32" y="55"/>
                    <a:pt x="32" y="55"/>
                    <a:pt x="32" y="55"/>
                  </a:cubicBezTo>
                  <a:cubicBezTo>
                    <a:pt x="34" y="58"/>
                    <a:pt x="34" y="62"/>
                    <a:pt x="33" y="66"/>
                  </a:cubicBezTo>
                  <a:cubicBezTo>
                    <a:pt x="26" y="81"/>
                    <a:pt x="26" y="81"/>
                    <a:pt x="26" y="81"/>
                  </a:cubicBezTo>
                  <a:cubicBezTo>
                    <a:pt x="25" y="85"/>
                    <a:pt x="21" y="88"/>
                    <a:pt x="18" y="88"/>
                  </a:cubicBezTo>
                  <a:cubicBezTo>
                    <a:pt x="6" y="89"/>
                    <a:pt x="6" y="89"/>
                    <a:pt x="6" y="89"/>
                  </a:cubicBezTo>
                  <a:cubicBezTo>
                    <a:pt x="3" y="90"/>
                    <a:pt x="0" y="93"/>
                    <a:pt x="0" y="96"/>
                  </a:cubicBezTo>
                  <a:cubicBezTo>
                    <a:pt x="0" y="114"/>
                    <a:pt x="0" y="114"/>
                    <a:pt x="0" y="114"/>
                  </a:cubicBezTo>
                  <a:cubicBezTo>
                    <a:pt x="0" y="117"/>
                    <a:pt x="3" y="120"/>
                    <a:pt x="6" y="121"/>
                  </a:cubicBezTo>
                  <a:cubicBezTo>
                    <a:pt x="18" y="122"/>
                    <a:pt x="18" y="122"/>
                    <a:pt x="18" y="122"/>
                  </a:cubicBezTo>
                  <a:cubicBezTo>
                    <a:pt x="21" y="122"/>
                    <a:pt x="25" y="126"/>
                    <a:pt x="26" y="129"/>
                  </a:cubicBezTo>
                  <a:cubicBezTo>
                    <a:pt x="32" y="143"/>
                    <a:pt x="32" y="143"/>
                    <a:pt x="32" y="143"/>
                  </a:cubicBezTo>
                  <a:cubicBezTo>
                    <a:pt x="34" y="146"/>
                    <a:pt x="33" y="151"/>
                    <a:pt x="31" y="154"/>
                  </a:cubicBezTo>
                  <a:cubicBezTo>
                    <a:pt x="23" y="164"/>
                    <a:pt x="23" y="164"/>
                    <a:pt x="23" y="164"/>
                  </a:cubicBezTo>
                  <a:cubicBezTo>
                    <a:pt x="21" y="166"/>
                    <a:pt x="21" y="171"/>
                    <a:pt x="23" y="173"/>
                  </a:cubicBezTo>
                  <a:cubicBezTo>
                    <a:pt x="36" y="185"/>
                    <a:pt x="36" y="185"/>
                    <a:pt x="36" y="185"/>
                  </a:cubicBezTo>
                  <a:cubicBezTo>
                    <a:pt x="38" y="188"/>
                    <a:pt x="42" y="188"/>
                    <a:pt x="45" y="186"/>
                  </a:cubicBezTo>
                  <a:cubicBezTo>
                    <a:pt x="55" y="178"/>
                    <a:pt x="55" y="178"/>
                    <a:pt x="55" y="178"/>
                  </a:cubicBezTo>
                  <a:cubicBezTo>
                    <a:pt x="57" y="176"/>
                    <a:pt x="62" y="176"/>
                    <a:pt x="65" y="177"/>
                  </a:cubicBezTo>
                  <a:cubicBezTo>
                    <a:pt x="81" y="184"/>
                    <a:pt x="81" y="184"/>
                    <a:pt x="81" y="184"/>
                  </a:cubicBezTo>
                  <a:cubicBezTo>
                    <a:pt x="85" y="185"/>
                    <a:pt x="88" y="189"/>
                    <a:pt x="88" y="192"/>
                  </a:cubicBezTo>
                  <a:cubicBezTo>
                    <a:pt x="89" y="201"/>
                    <a:pt x="89" y="201"/>
                    <a:pt x="89" y="201"/>
                  </a:cubicBezTo>
                  <a:cubicBezTo>
                    <a:pt x="90" y="205"/>
                    <a:pt x="93" y="208"/>
                    <a:pt x="96" y="208"/>
                  </a:cubicBezTo>
                  <a:cubicBezTo>
                    <a:pt x="114" y="208"/>
                    <a:pt x="114" y="208"/>
                    <a:pt x="114" y="208"/>
                  </a:cubicBezTo>
                  <a:cubicBezTo>
                    <a:pt x="117" y="208"/>
                    <a:pt x="120" y="205"/>
                    <a:pt x="121" y="201"/>
                  </a:cubicBezTo>
                  <a:cubicBezTo>
                    <a:pt x="122" y="192"/>
                    <a:pt x="122" y="192"/>
                    <a:pt x="122" y="192"/>
                  </a:cubicBezTo>
                  <a:cubicBezTo>
                    <a:pt x="122" y="189"/>
                    <a:pt x="125" y="185"/>
                    <a:pt x="128" y="184"/>
                  </a:cubicBezTo>
                  <a:cubicBezTo>
                    <a:pt x="144" y="178"/>
                    <a:pt x="144" y="178"/>
                    <a:pt x="144" y="178"/>
                  </a:cubicBezTo>
                  <a:cubicBezTo>
                    <a:pt x="147" y="176"/>
                    <a:pt x="152" y="176"/>
                    <a:pt x="155" y="179"/>
                  </a:cubicBezTo>
                  <a:cubicBezTo>
                    <a:pt x="164" y="186"/>
                    <a:pt x="164" y="186"/>
                    <a:pt x="164" y="186"/>
                  </a:cubicBezTo>
                  <a:cubicBezTo>
                    <a:pt x="167" y="188"/>
                    <a:pt x="171" y="188"/>
                    <a:pt x="173" y="185"/>
                  </a:cubicBezTo>
                  <a:cubicBezTo>
                    <a:pt x="186" y="173"/>
                    <a:pt x="186" y="173"/>
                    <a:pt x="186" y="173"/>
                  </a:cubicBezTo>
                  <a:cubicBezTo>
                    <a:pt x="188" y="171"/>
                    <a:pt x="188" y="166"/>
                    <a:pt x="186" y="164"/>
                  </a:cubicBezTo>
                  <a:cubicBezTo>
                    <a:pt x="179" y="154"/>
                    <a:pt x="179" y="154"/>
                    <a:pt x="179" y="154"/>
                  </a:cubicBezTo>
                  <a:cubicBezTo>
                    <a:pt x="176" y="152"/>
                    <a:pt x="176" y="147"/>
                    <a:pt x="178" y="144"/>
                  </a:cubicBezTo>
                  <a:cubicBezTo>
                    <a:pt x="184" y="129"/>
                    <a:pt x="184" y="129"/>
                    <a:pt x="184" y="129"/>
                  </a:cubicBezTo>
                  <a:cubicBezTo>
                    <a:pt x="185" y="125"/>
                    <a:pt x="188" y="122"/>
                    <a:pt x="192" y="122"/>
                  </a:cubicBezTo>
                  <a:cubicBezTo>
                    <a:pt x="203" y="121"/>
                    <a:pt x="203" y="121"/>
                    <a:pt x="203" y="121"/>
                  </a:cubicBezTo>
                  <a:cubicBezTo>
                    <a:pt x="206" y="120"/>
                    <a:pt x="209" y="117"/>
                    <a:pt x="209" y="114"/>
                  </a:cubicBezTo>
                  <a:cubicBezTo>
                    <a:pt x="209" y="96"/>
                    <a:pt x="209" y="96"/>
                    <a:pt x="209" y="96"/>
                  </a:cubicBezTo>
                  <a:cubicBezTo>
                    <a:pt x="209" y="93"/>
                    <a:pt x="206" y="90"/>
                    <a:pt x="203" y="89"/>
                  </a:cubicBezTo>
                  <a:cubicBezTo>
                    <a:pt x="192" y="88"/>
                    <a:pt x="192" y="88"/>
                    <a:pt x="192" y="88"/>
                  </a:cubicBezTo>
                  <a:moveTo>
                    <a:pt x="105" y="134"/>
                  </a:moveTo>
                  <a:cubicBezTo>
                    <a:pt x="88" y="134"/>
                    <a:pt x="74" y="120"/>
                    <a:pt x="74" y="104"/>
                  </a:cubicBezTo>
                  <a:cubicBezTo>
                    <a:pt x="74" y="87"/>
                    <a:pt x="88" y="74"/>
                    <a:pt x="105" y="74"/>
                  </a:cubicBezTo>
                  <a:cubicBezTo>
                    <a:pt x="121" y="74"/>
                    <a:pt x="135" y="87"/>
                    <a:pt x="135" y="104"/>
                  </a:cubicBezTo>
                  <a:cubicBezTo>
                    <a:pt x="135" y="120"/>
                    <a:pt x="121" y="134"/>
                    <a:pt x="105" y="134"/>
                  </a:cubicBezTo>
                  <a:close/>
                  <a:moveTo>
                    <a:pt x="296" y="36"/>
                  </a:moveTo>
                  <a:cubicBezTo>
                    <a:pt x="301" y="31"/>
                    <a:pt x="301" y="31"/>
                    <a:pt x="301" y="31"/>
                  </a:cubicBezTo>
                  <a:cubicBezTo>
                    <a:pt x="302" y="30"/>
                    <a:pt x="301" y="28"/>
                    <a:pt x="300" y="27"/>
                  </a:cubicBezTo>
                  <a:cubicBezTo>
                    <a:pt x="294" y="21"/>
                    <a:pt x="294" y="21"/>
                    <a:pt x="294" y="21"/>
                  </a:cubicBezTo>
                  <a:cubicBezTo>
                    <a:pt x="293" y="19"/>
                    <a:pt x="291" y="19"/>
                    <a:pt x="290" y="20"/>
                  </a:cubicBezTo>
                  <a:cubicBezTo>
                    <a:pt x="284" y="25"/>
                    <a:pt x="284" y="25"/>
                    <a:pt x="284" y="25"/>
                  </a:cubicBezTo>
                  <a:cubicBezTo>
                    <a:pt x="283" y="26"/>
                    <a:pt x="281" y="26"/>
                    <a:pt x="279" y="25"/>
                  </a:cubicBezTo>
                  <a:cubicBezTo>
                    <a:pt x="272" y="23"/>
                    <a:pt x="272" y="23"/>
                    <a:pt x="272" y="23"/>
                  </a:cubicBezTo>
                  <a:cubicBezTo>
                    <a:pt x="271" y="22"/>
                    <a:pt x="269" y="20"/>
                    <a:pt x="269" y="18"/>
                  </a:cubicBezTo>
                  <a:cubicBezTo>
                    <a:pt x="268" y="13"/>
                    <a:pt x="268" y="13"/>
                    <a:pt x="268" y="13"/>
                  </a:cubicBezTo>
                  <a:cubicBezTo>
                    <a:pt x="268" y="11"/>
                    <a:pt x="267" y="9"/>
                    <a:pt x="265" y="9"/>
                  </a:cubicBezTo>
                  <a:cubicBezTo>
                    <a:pt x="257" y="9"/>
                    <a:pt x="257" y="9"/>
                    <a:pt x="257" y="9"/>
                  </a:cubicBezTo>
                  <a:cubicBezTo>
                    <a:pt x="255" y="9"/>
                    <a:pt x="253" y="11"/>
                    <a:pt x="253" y="13"/>
                  </a:cubicBezTo>
                  <a:cubicBezTo>
                    <a:pt x="252" y="18"/>
                    <a:pt x="252" y="18"/>
                    <a:pt x="252" y="18"/>
                  </a:cubicBezTo>
                  <a:cubicBezTo>
                    <a:pt x="252" y="20"/>
                    <a:pt x="251" y="22"/>
                    <a:pt x="249" y="23"/>
                  </a:cubicBezTo>
                  <a:cubicBezTo>
                    <a:pt x="242" y="25"/>
                    <a:pt x="242" y="25"/>
                    <a:pt x="242" y="25"/>
                  </a:cubicBezTo>
                  <a:cubicBezTo>
                    <a:pt x="241" y="26"/>
                    <a:pt x="238" y="26"/>
                    <a:pt x="237" y="25"/>
                  </a:cubicBezTo>
                  <a:cubicBezTo>
                    <a:pt x="232" y="20"/>
                    <a:pt x="232" y="20"/>
                    <a:pt x="232" y="20"/>
                  </a:cubicBezTo>
                  <a:cubicBezTo>
                    <a:pt x="230" y="19"/>
                    <a:pt x="228" y="19"/>
                    <a:pt x="227" y="21"/>
                  </a:cubicBezTo>
                  <a:cubicBezTo>
                    <a:pt x="221" y="27"/>
                    <a:pt x="221" y="27"/>
                    <a:pt x="221" y="27"/>
                  </a:cubicBezTo>
                  <a:cubicBezTo>
                    <a:pt x="220" y="28"/>
                    <a:pt x="220" y="30"/>
                    <a:pt x="221" y="31"/>
                  </a:cubicBezTo>
                  <a:cubicBezTo>
                    <a:pt x="225" y="37"/>
                    <a:pt x="225" y="37"/>
                    <a:pt x="225" y="37"/>
                  </a:cubicBezTo>
                  <a:cubicBezTo>
                    <a:pt x="226" y="38"/>
                    <a:pt x="226" y="40"/>
                    <a:pt x="225" y="42"/>
                  </a:cubicBezTo>
                  <a:cubicBezTo>
                    <a:pt x="222" y="49"/>
                    <a:pt x="222" y="49"/>
                    <a:pt x="222" y="49"/>
                  </a:cubicBezTo>
                  <a:cubicBezTo>
                    <a:pt x="222" y="51"/>
                    <a:pt x="220" y="53"/>
                    <a:pt x="218" y="53"/>
                  </a:cubicBezTo>
                  <a:cubicBezTo>
                    <a:pt x="212" y="53"/>
                    <a:pt x="212" y="53"/>
                    <a:pt x="212" y="53"/>
                  </a:cubicBezTo>
                  <a:cubicBezTo>
                    <a:pt x="211" y="54"/>
                    <a:pt x="209" y="55"/>
                    <a:pt x="209" y="57"/>
                  </a:cubicBezTo>
                  <a:cubicBezTo>
                    <a:pt x="209" y="65"/>
                    <a:pt x="209" y="65"/>
                    <a:pt x="209" y="65"/>
                  </a:cubicBezTo>
                  <a:cubicBezTo>
                    <a:pt x="209" y="67"/>
                    <a:pt x="211" y="69"/>
                    <a:pt x="212" y="69"/>
                  </a:cubicBezTo>
                  <a:cubicBezTo>
                    <a:pt x="218" y="69"/>
                    <a:pt x="218" y="69"/>
                    <a:pt x="218" y="69"/>
                  </a:cubicBezTo>
                  <a:cubicBezTo>
                    <a:pt x="220" y="70"/>
                    <a:pt x="222" y="71"/>
                    <a:pt x="222" y="73"/>
                  </a:cubicBezTo>
                  <a:cubicBezTo>
                    <a:pt x="225" y="80"/>
                    <a:pt x="225" y="80"/>
                    <a:pt x="225" y="80"/>
                  </a:cubicBezTo>
                  <a:cubicBezTo>
                    <a:pt x="226" y="81"/>
                    <a:pt x="226" y="84"/>
                    <a:pt x="225" y="85"/>
                  </a:cubicBezTo>
                  <a:cubicBezTo>
                    <a:pt x="221" y="90"/>
                    <a:pt x="221" y="90"/>
                    <a:pt x="221" y="90"/>
                  </a:cubicBezTo>
                  <a:cubicBezTo>
                    <a:pt x="220" y="91"/>
                    <a:pt x="220" y="93"/>
                    <a:pt x="221" y="94"/>
                  </a:cubicBezTo>
                  <a:cubicBezTo>
                    <a:pt x="227" y="100"/>
                    <a:pt x="227" y="100"/>
                    <a:pt x="227" y="100"/>
                  </a:cubicBezTo>
                  <a:cubicBezTo>
                    <a:pt x="228" y="102"/>
                    <a:pt x="230" y="102"/>
                    <a:pt x="232" y="101"/>
                  </a:cubicBezTo>
                  <a:cubicBezTo>
                    <a:pt x="236" y="97"/>
                    <a:pt x="236" y="97"/>
                    <a:pt x="236" y="97"/>
                  </a:cubicBezTo>
                  <a:cubicBezTo>
                    <a:pt x="238" y="96"/>
                    <a:pt x="240" y="96"/>
                    <a:pt x="241" y="96"/>
                  </a:cubicBezTo>
                  <a:cubicBezTo>
                    <a:pt x="249" y="100"/>
                    <a:pt x="249" y="100"/>
                    <a:pt x="249" y="100"/>
                  </a:cubicBezTo>
                  <a:cubicBezTo>
                    <a:pt x="251" y="100"/>
                    <a:pt x="252" y="102"/>
                    <a:pt x="253" y="104"/>
                  </a:cubicBezTo>
                  <a:cubicBezTo>
                    <a:pt x="253" y="108"/>
                    <a:pt x="253" y="108"/>
                    <a:pt x="253" y="108"/>
                  </a:cubicBezTo>
                  <a:cubicBezTo>
                    <a:pt x="253" y="110"/>
                    <a:pt x="255" y="111"/>
                    <a:pt x="257" y="111"/>
                  </a:cubicBezTo>
                  <a:cubicBezTo>
                    <a:pt x="265" y="111"/>
                    <a:pt x="265" y="111"/>
                    <a:pt x="265" y="111"/>
                  </a:cubicBezTo>
                  <a:cubicBezTo>
                    <a:pt x="267" y="111"/>
                    <a:pt x="268" y="110"/>
                    <a:pt x="268" y="108"/>
                  </a:cubicBezTo>
                  <a:cubicBezTo>
                    <a:pt x="269" y="104"/>
                    <a:pt x="269" y="104"/>
                    <a:pt x="269" y="104"/>
                  </a:cubicBezTo>
                  <a:cubicBezTo>
                    <a:pt x="269" y="102"/>
                    <a:pt x="271" y="100"/>
                    <a:pt x="272" y="100"/>
                  </a:cubicBezTo>
                  <a:cubicBezTo>
                    <a:pt x="280" y="96"/>
                    <a:pt x="280" y="96"/>
                    <a:pt x="280" y="96"/>
                  </a:cubicBezTo>
                  <a:cubicBezTo>
                    <a:pt x="281" y="96"/>
                    <a:pt x="284" y="96"/>
                    <a:pt x="285" y="97"/>
                  </a:cubicBezTo>
                  <a:cubicBezTo>
                    <a:pt x="290" y="101"/>
                    <a:pt x="290" y="101"/>
                    <a:pt x="290" y="101"/>
                  </a:cubicBezTo>
                  <a:cubicBezTo>
                    <a:pt x="291" y="102"/>
                    <a:pt x="293" y="102"/>
                    <a:pt x="294" y="100"/>
                  </a:cubicBezTo>
                  <a:cubicBezTo>
                    <a:pt x="300" y="94"/>
                    <a:pt x="300" y="94"/>
                    <a:pt x="300" y="94"/>
                  </a:cubicBezTo>
                  <a:cubicBezTo>
                    <a:pt x="301" y="93"/>
                    <a:pt x="302" y="91"/>
                    <a:pt x="301" y="90"/>
                  </a:cubicBezTo>
                  <a:cubicBezTo>
                    <a:pt x="297" y="85"/>
                    <a:pt x="297" y="85"/>
                    <a:pt x="297" y="85"/>
                  </a:cubicBezTo>
                  <a:cubicBezTo>
                    <a:pt x="296" y="84"/>
                    <a:pt x="296" y="81"/>
                    <a:pt x="296" y="80"/>
                  </a:cubicBezTo>
                  <a:cubicBezTo>
                    <a:pt x="299" y="73"/>
                    <a:pt x="299" y="73"/>
                    <a:pt x="299" y="73"/>
                  </a:cubicBezTo>
                  <a:cubicBezTo>
                    <a:pt x="300" y="71"/>
                    <a:pt x="302" y="70"/>
                    <a:pt x="303" y="69"/>
                  </a:cubicBezTo>
                  <a:cubicBezTo>
                    <a:pt x="309" y="69"/>
                    <a:pt x="309" y="69"/>
                    <a:pt x="309" y="69"/>
                  </a:cubicBezTo>
                  <a:cubicBezTo>
                    <a:pt x="310" y="69"/>
                    <a:pt x="312" y="67"/>
                    <a:pt x="312" y="65"/>
                  </a:cubicBezTo>
                  <a:cubicBezTo>
                    <a:pt x="312" y="57"/>
                    <a:pt x="312" y="57"/>
                    <a:pt x="312" y="57"/>
                  </a:cubicBezTo>
                  <a:cubicBezTo>
                    <a:pt x="312" y="55"/>
                    <a:pt x="310" y="54"/>
                    <a:pt x="309" y="53"/>
                  </a:cubicBezTo>
                  <a:cubicBezTo>
                    <a:pt x="303" y="53"/>
                    <a:pt x="303" y="53"/>
                    <a:pt x="303" y="53"/>
                  </a:cubicBezTo>
                  <a:moveTo>
                    <a:pt x="261" y="75"/>
                  </a:moveTo>
                  <a:cubicBezTo>
                    <a:pt x="252" y="75"/>
                    <a:pt x="246" y="68"/>
                    <a:pt x="246" y="60"/>
                  </a:cubicBezTo>
                  <a:cubicBezTo>
                    <a:pt x="246" y="52"/>
                    <a:pt x="252" y="46"/>
                    <a:pt x="261" y="46"/>
                  </a:cubicBezTo>
                  <a:cubicBezTo>
                    <a:pt x="269" y="46"/>
                    <a:pt x="275" y="52"/>
                    <a:pt x="275" y="60"/>
                  </a:cubicBezTo>
                  <a:cubicBezTo>
                    <a:pt x="275" y="68"/>
                    <a:pt x="269" y="75"/>
                    <a:pt x="261" y="75"/>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D9F10B79-68C4-9641-A254-BFA9A1EC07DF}"/>
              </a:ext>
            </a:extLst>
          </p:cNvPr>
          <p:cNvGrpSpPr/>
          <p:nvPr userDrawn="1"/>
        </p:nvGrpSpPr>
        <p:grpSpPr>
          <a:xfrm>
            <a:off x="8994110" y="3534457"/>
            <a:ext cx="2528521" cy="2024318"/>
            <a:chOff x="8994110" y="3534457"/>
            <a:chExt cx="2528521" cy="2024318"/>
          </a:xfrm>
        </p:grpSpPr>
        <p:grpSp>
          <p:nvGrpSpPr>
            <p:cNvPr id="31" name="Group 30">
              <a:extLst>
                <a:ext uri="{FF2B5EF4-FFF2-40B4-BE49-F238E27FC236}">
                  <a16:creationId xmlns:a16="http://schemas.microsoft.com/office/drawing/2014/main" id="{6E966F61-CFC2-E945-8F76-F211B10B0F4F}"/>
                </a:ext>
              </a:extLst>
            </p:cNvPr>
            <p:cNvGrpSpPr/>
            <p:nvPr/>
          </p:nvGrpSpPr>
          <p:grpSpPr>
            <a:xfrm>
              <a:off x="8994110" y="3534457"/>
              <a:ext cx="2528521" cy="2024318"/>
              <a:chOff x="8994110" y="3534457"/>
              <a:chExt cx="2528521" cy="2024318"/>
            </a:xfrm>
          </p:grpSpPr>
          <p:sp>
            <p:nvSpPr>
              <p:cNvPr id="33" name="TextBox 75">
                <a:extLst>
                  <a:ext uri="{FF2B5EF4-FFF2-40B4-BE49-F238E27FC236}">
                    <a16:creationId xmlns:a16="http://schemas.microsoft.com/office/drawing/2014/main" id="{97769B82-2C40-574C-BC91-E89FE68034B8}"/>
                  </a:ext>
                </a:extLst>
              </p:cNvPr>
              <p:cNvSpPr txBox="1"/>
              <p:nvPr/>
            </p:nvSpPr>
            <p:spPr>
              <a:xfrm>
                <a:off x="8994111" y="4993629"/>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34" name="Prostokąt 11">
                <a:extLst>
                  <a:ext uri="{FF2B5EF4-FFF2-40B4-BE49-F238E27FC236}">
                    <a16:creationId xmlns:a16="http://schemas.microsoft.com/office/drawing/2014/main" id="{D3E08138-6BAC-2845-8E95-44F6197063B3}"/>
                  </a:ext>
                </a:extLst>
              </p:cNvPr>
              <p:cNvSpPr/>
              <p:nvPr/>
            </p:nvSpPr>
            <p:spPr>
              <a:xfrm>
                <a:off x="8994110" y="4494213"/>
                <a:ext cx="2467664" cy="4595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Evaluation</a:t>
                </a:r>
              </a:p>
            </p:txBody>
          </p:sp>
          <p:sp>
            <p:nvSpPr>
              <p:cNvPr id="35" name="Trójkąt równoramienny 12">
                <a:extLst>
                  <a:ext uri="{FF2B5EF4-FFF2-40B4-BE49-F238E27FC236}">
                    <a16:creationId xmlns:a16="http://schemas.microsoft.com/office/drawing/2014/main" id="{9D446561-F459-0E4E-A777-2E4C1197B575}"/>
                  </a:ext>
                </a:extLst>
              </p:cNvPr>
              <p:cNvSpPr/>
              <p:nvPr/>
            </p:nvSpPr>
            <p:spPr>
              <a:xfrm rot="10800000">
                <a:off x="11197235" y="4953720"/>
                <a:ext cx="255178" cy="12758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36" name="Elipsa 25">
                <a:extLst>
                  <a:ext uri="{FF2B5EF4-FFF2-40B4-BE49-F238E27FC236}">
                    <a16:creationId xmlns:a16="http://schemas.microsoft.com/office/drawing/2014/main" id="{72CE02F3-ED93-BC47-83B8-22258620F5CF}"/>
                  </a:ext>
                </a:extLst>
              </p:cNvPr>
              <p:cNvSpPr/>
              <p:nvPr/>
            </p:nvSpPr>
            <p:spPr>
              <a:xfrm>
                <a:off x="10657886" y="3534457"/>
                <a:ext cx="864745" cy="864744"/>
              </a:xfrm>
              <a:prstGeom prst="ellipse">
                <a:avLst/>
              </a:prstGeom>
              <a:solidFill>
                <a:schemeClr val="accent4"/>
              </a:solidFill>
              <a:ln w="127000">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Elipsa 27">
                <a:extLst>
                  <a:ext uri="{FF2B5EF4-FFF2-40B4-BE49-F238E27FC236}">
                    <a16:creationId xmlns:a16="http://schemas.microsoft.com/office/drawing/2014/main" id="{813091A8-6D9D-1D44-959D-6FDE3BC3C656}"/>
                  </a:ext>
                </a:extLst>
              </p:cNvPr>
              <p:cNvSpPr/>
              <p:nvPr/>
            </p:nvSpPr>
            <p:spPr>
              <a:xfrm>
                <a:off x="10973090" y="4322037"/>
                <a:ext cx="234339" cy="234338"/>
              </a:xfrm>
              <a:prstGeom prst="ellips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13">
              <a:extLst>
                <a:ext uri="{FF2B5EF4-FFF2-40B4-BE49-F238E27FC236}">
                  <a16:creationId xmlns:a16="http://schemas.microsoft.com/office/drawing/2014/main" id="{2E827193-AB0F-EC4C-8409-26E5F2E2BFE5}"/>
                </a:ext>
              </a:extLst>
            </p:cNvPr>
            <p:cNvSpPr>
              <a:spLocks noChangeAspect="1" noEditPoints="1"/>
            </p:cNvSpPr>
            <p:nvPr/>
          </p:nvSpPr>
          <p:spPr bwMode="auto">
            <a:xfrm>
              <a:off x="10933518" y="3683656"/>
              <a:ext cx="313480" cy="490146"/>
            </a:xfrm>
            <a:custGeom>
              <a:avLst/>
              <a:gdLst>
                <a:gd name="T0" fmla="*/ 197 w 236"/>
                <a:gd name="T1" fmla="*/ 134 h 369"/>
                <a:gd name="T2" fmla="*/ 87 w 236"/>
                <a:gd name="T3" fmla="*/ 274 h 369"/>
                <a:gd name="T4" fmla="*/ 39 w 236"/>
                <a:gd name="T5" fmla="*/ 194 h 369"/>
                <a:gd name="T6" fmla="*/ 53 w 236"/>
                <a:gd name="T7" fmla="*/ 39 h 369"/>
                <a:gd name="T8" fmla="*/ 0 w 236"/>
                <a:gd name="T9" fmla="*/ 39 h 369"/>
                <a:gd name="T10" fmla="*/ 0 w 236"/>
                <a:gd name="T11" fmla="*/ 369 h 369"/>
                <a:gd name="T12" fmla="*/ 236 w 236"/>
                <a:gd name="T13" fmla="*/ 369 h 369"/>
                <a:gd name="T14" fmla="*/ 236 w 236"/>
                <a:gd name="T15" fmla="*/ 39 h 369"/>
                <a:gd name="T16" fmla="*/ 181 w 236"/>
                <a:gd name="T17" fmla="*/ 39 h 369"/>
                <a:gd name="T18" fmla="*/ 162 w 236"/>
                <a:gd name="T19" fmla="*/ 63 h 369"/>
                <a:gd name="T20" fmla="*/ 155 w 236"/>
                <a:gd name="T21" fmla="*/ 31 h 369"/>
                <a:gd name="T22" fmla="*/ 162 w 236"/>
                <a:gd name="T23" fmla="*/ 0 h 369"/>
                <a:gd name="T24" fmla="*/ 73 w 236"/>
                <a:gd name="T25" fmla="*/ 0 h 369"/>
                <a:gd name="T26" fmla="*/ 80 w 236"/>
                <a:gd name="T27" fmla="*/ 31 h 369"/>
                <a:gd name="T28" fmla="*/ 73 w 236"/>
                <a:gd name="T29" fmla="*/ 63 h 369"/>
                <a:gd name="T30" fmla="*/ 162 w 236"/>
                <a:gd name="T31" fmla="*/ 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369">
                  <a:moveTo>
                    <a:pt x="197" y="134"/>
                  </a:moveTo>
                  <a:lnTo>
                    <a:pt x="87" y="274"/>
                  </a:lnTo>
                  <a:lnTo>
                    <a:pt x="39" y="194"/>
                  </a:lnTo>
                  <a:moveTo>
                    <a:pt x="53" y="39"/>
                  </a:moveTo>
                  <a:lnTo>
                    <a:pt x="0" y="39"/>
                  </a:lnTo>
                  <a:lnTo>
                    <a:pt x="0" y="369"/>
                  </a:lnTo>
                  <a:lnTo>
                    <a:pt x="236" y="369"/>
                  </a:lnTo>
                  <a:lnTo>
                    <a:pt x="236" y="39"/>
                  </a:lnTo>
                  <a:lnTo>
                    <a:pt x="181" y="39"/>
                  </a:lnTo>
                  <a:moveTo>
                    <a:pt x="162" y="63"/>
                  </a:moveTo>
                  <a:lnTo>
                    <a:pt x="155" y="31"/>
                  </a:lnTo>
                  <a:lnTo>
                    <a:pt x="162" y="0"/>
                  </a:lnTo>
                  <a:lnTo>
                    <a:pt x="73" y="0"/>
                  </a:lnTo>
                  <a:lnTo>
                    <a:pt x="80" y="31"/>
                  </a:lnTo>
                  <a:lnTo>
                    <a:pt x="73" y="63"/>
                  </a:lnTo>
                  <a:lnTo>
                    <a:pt x="162" y="6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292C61BD-A780-3741-A67C-B57F49E3DD8A}"/>
              </a:ext>
            </a:extLst>
          </p:cNvPr>
          <p:cNvGrpSpPr/>
          <p:nvPr userDrawn="1"/>
        </p:nvGrpSpPr>
        <p:grpSpPr>
          <a:xfrm>
            <a:off x="6903476" y="2950393"/>
            <a:ext cx="2528521" cy="2023057"/>
            <a:chOff x="6903476" y="2950393"/>
            <a:chExt cx="2528521" cy="2023057"/>
          </a:xfrm>
        </p:grpSpPr>
        <p:grpSp>
          <p:nvGrpSpPr>
            <p:cNvPr id="39" name="Group 38">
              <a:extLst>
                <a:ext uri="{FF2B5EF4-FFF2-40B4-BE49-F238E27FC236}">
                  <a16:creationId xmlns:a16="http://schemas.microsoft.com/office/drawing/2014/main" id="{5323B404-748C-C140-8B3F-9F772C66BD09}"/>
                </a:ext>
              </a:extLst>
            </p:cNvPr>
            <p:cNvGrpSpPr/>
            <p:nvPr/>
          </p:nvGrpSpPr>
          <p:grpSpPr>
            <a:xfrm>
              <a:off x="6903476" y="2950393"/>
              <a:ext cx="2528521" cy="2023057"/>
              <a:chOff x="6903476" y="2950393"/>
              <a:chExt cx="2528521" cy="2023057"/>
            </a:xfrm>
          </p:grpSpPr>
          <p:sp>
            <p:nvSpPr>
              <p:cNvPr id="41" name="TextBox 74">
                <a:extLst>
                  <a:ext uri="{FF2B5EF4-FFF2-40B4-BE49-F238E27FC236}">
                    <a16:creationId xmlns:a16="http://schemas.microsoft.com/office/drawing/2014/main" id="{42E57771-1D63-A64D-BFA8-E23298D7FF7C}"/>
                  </a:ext>
                </a:extLst>
              </p:cNvPr>
              <p:cNvSpPr txBox="1"/>
              <p:nvPr/>
            </p:nvSpPr>
            <p:spPr>
              <a:xfrm>
                <a:off x="6903477" y="4408304"/>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42" name="Prostokąt 11">
                <a:extLst>
                  <a:ext uri="{FF2B5EF4-FFF2-40B4-BE49-F238E27FC236}">
                    <a16:creationId xmlns:a16="http://schemas.microsoft.com/office/drawing/2014/main" id="{B24AFA96-899A-F54C-ACF3-9EE2EF868BF3}"/>
                  </a:ext>
                </a:extLst>
              </p:cNvPr>
              <p:cNvSpPr/>
              <p:nvPr/>
            </p:nvSpPr>
            <p:spPr>
              <a:xfrm>
                <a:off x="6903476" y="3910149"/>
                <a:ext cx="2467664" cy="459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Implementation</a:t>
                </a:r>
              </a:p>
            </p:txBody>
          </p:sp>
          <p:sp>
            <p:nvSpPr>
              <p:cNvPr id="43" name="Trójkąt równoramienny 12">
                <a:extLst>
                  <a:ext uri="{FF2B5EF4-FFF2-40B4-BE49-F238E27FC236}">
                    <a16:creationId xmlns:a16="http://schemas.microsoft.com/office/drawing/2014/main" id="{EB52A074-F6F8-854B-870C-902B229C7AB0}"/>
                  </a:ext>
                </a:extLst>
              </p:cNvPr>
              <p:cNvSpPr/>
              <p:nvPr/>
            </p:nvSpPr>
            <p:spPr>
              <a:xfrm rot="10800000">
                <a:off x="9106601" y="4369656"/>
                <a:ext cx="255178" cy="12758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44" name="Elipsa 25">
                <a:extLst>
                  <a:ext uri="{FF2B5EF4-FFF2-40B4-BE49-F238E27FC236}">
                    <a16:creationId xmlns:a16="http://schemas.microsoft.com/office/drawing/2014/main" id="{A6A3DFA2-7ADA-5E40-B51E-FEA4AE38D864}"/>
                  </a:ext>
                </a:extLst>
              </p:cNvPr>
              <p:cNvSpPr/>
              <p:nvPr/>
            </p:nvSpPr>
            <p:spPr>
              <a:xfrm>
                <a:off x="8567252" y="2950393"/>
                <a:ext cx="864745" cy="864744"/>
              </a:xfrm>
              <a:prstGeom prst="ellipse">
                <a:avLst/>
              </a:prstGeom>
              <a:solidFill>
                <a:schemeClr val="accent6"/>
              </a:solidFill>
              <a:ln w="127000">
                <a:solidFill>
                  <a:schemeClr val="accent6">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Elipsa 27">
                <a:extLst>
                  <a:ext uri="{FF2B5EF4-FFF2-40B4-BE49-F238E27FC236}">
                    <a16:creationId xmlns:a16="http://schemas.microsoft.com/office/drawing/2014/main" id="{91F9FE00-F340-344A-B7D5-61FDF22D7C1B}"/>
                  </a:ext>
                </a:extLst>
              </p:cNvPr>
              <p:cNvSpPr/>
              <p:nvPr/>
            </p:nvSpPr>
            <p:spPr>
              <a:xfrm>
                <a:off x="8882456" y="3737973"/>
                <a:ext cx="234339" cy="234338"/>
              </a:xfrm>
              <a:prstGeom prst="ellipse">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Freeform 32">
              <a:extLst>
                <a:ext uri="{FF2B5EF4-FFF2-40B4-BE49-F238E27FC236}">
                  <a16:creationId xmlns:a16="http://schemas.microsoft.com/office/drawing/2014/main" id="{4501B557-CF63-E94B-A323-7D06E18FCB79}"/>
                </a:ext>
              </a:extLst>
            </p:cNvPr>
            <p:cNvSpPr>
              <a:spLocks noChangeAspect="1" noEditPoints="1"/>
            </p:cNvSpPr>
            <p:nvPr/>
          </p:nvSpPr>
          <p:spPr bwMode="auto">
            <a:xfrm>
              <a:off x="8777820" y="3167751"/>
              <a:ext cx="443608" cy="430028"/>
            </a:xfrm>
            <a:custGeom>
              <a:avLst/>
              <a:gdLst>
                <a:gd name="T0" fmla="*/ 160 w 211"/>
                <a:gd name="T1" fmla="*/ 26 h 204"/>
                <a:gd name="T2" fmla="*/ 160 w 211"/>
                <a:gd name="T3" fmla="*/ 70 h 204"/>
                <a:gd name="T4" fmla="*/ 166 w 211"/>
                <a:gd name="T5" fmla="*/ 75 h 204"/>
                <a:gd name="T6" fmla="*/ 203 w 211"/>
                <a:gd name="T7" fmla="*/ 75 h 204"/>
                <a:gd name="T8" fmla="*/ 205 w 211"/>
                <a:gd name="T9" fmla="*/ 79 h 204"/>
                <a:gd name="T10" fmla="*/ 115 w 211"/>
                <a:gd name="T11" fmla="*/ 166 h 204"/>
                <a:gd name="T12" fmla="*/ 107 w 211"/>
                <a:gd name="T13" fmla="*/ 166 h 204"/>
                <a:gd name="T14" fmla="*/ 18 w 211"/>
                <a:gd name="T15" fmla="*/ 79 h 204"/>
                <a:gd name="T16" fmla="*/ 20 w 211"/>
                <a:gd name="T17" fmla="*/ 75 h 204"/>
                <a:gd name="T18" fmla="*/ 57 w 211"/>
                <a:gd name="T19" fmla="*/ 75 h 204"/>
                <a:gd name="T20" fmla="*/ 62 w 211"/>
                <a:gd name="T21" fmla="*/ 70 h 204"/>
                <a:gd name="T22" fmla="*/ 62 w 211"/>
                <a:gd name="T23" fmla="*/ 6 h 204"/>
                <a:gd name="T24" fmla="*/ 68 w 211"/>
                <a:gd name="T25" fmla="*/ 0 h 204"/>
                <a:gd name="T26" fmla="*/ 154 w 211"/>
                <a:gd name="T27" fmla="*/ 0 h 204"/>
                <a:gd name="T28" fmla="*/ 160 w 211"/>
                <a:gd name="T29" fmla="*/ 6 h 204"/>
                <a:gd name="T30" fmla="*/ 0 w 211"/>
                <a:gd name="T31" fmla="*/ 149 h 204"/>
                <a:gd name="T32" fmla="*/ 0 w 211"/>
                <a:gd name="T33" fmla="*/ 198 h 204"/>
                <a:gd name="T34" fmla="*/ 6 w 211"/>
                <a:gd name="T35" fmla="*/ 204 h 204"/>
                <a:gd name="T36" fmla="*/ 206 w 211"/>
                <a:gd name="T37" fmla="*/ 204 h 204"/>
                <a:gd name="T38" fmla="*/ 211 w 211"/>
                <a:gd name="T39" fmla="*/ 198 h 204"/>
                <a:gd name="T40" fmla="*/ 211 w 211"/>
                <a:gd name="T41" fmla="*/ 14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04">
                  <a:moveTo>
                    <a:pt x="160" y="26"/>
                  </a:moveTo>
                  <a:cubicBezTo>
                    <a:pt x="160" y="70"/>
                    <a:pt x="160" y="70"/>
                    <a:pt x="160" y="70"/>
                  </a:cubicBezTo>
                  <a:cubicBezTo>
                    <a:pt x="160" y="73"/>
                    <a:pt x="163" y="75"/>
                    <a:pt x="166" y="75"/>
                  </a:cubicBezTo>
                  <a:cubicBezTo>
                    <a:pt x="203" y="75"/>
                    <a:pt x="203" y="75"/>
                    <a:pt x="203" y="75"/>
                  </a:cubicBezTo>
                  <a:cubicBezTo>
                    <a:pt x="206" y="75"/>
                    <a:pt x="207" y="77"/>
                    <a:pt x="205" y="79"/>
                  </a:cubicBezTo>
                  <a:cubicBezTo>
                    <a:pt x="115" y="166"/>
                    <a:pt x="115" y="166"/>
                    <a:pt x="115" y="166"/>
                  </a:cubicBezTo>
                  <a:cubicBezTo>
                    <a:pt x="113" y="169"/>
                    <a:pt x="109" y="169"/>
                    <a:pt x="107" y="166"/>
                  </a:cubicBezTo>
                  <a:cubicBezTo>
                    <a:pt x="18" y="79"/>
                    <a:pt x="18" y="79"/>
                    <a:pt x="18" y="79"/>
                  </a:cubicBezTo>
                  <a:cubicBezTo>
                    <a:pt x="16" y="77"/>
                    <a:pt x="17" y="75"/>
                    <a:pt x="20" y="75"/>
                  </a:cubicBezTo>
                  <a:cubicBezTo>
                    <a:pt x="57" y="75"/>
                    <a:pt x="57" y="75"/>
                    <a:pt x="57" y="75"/>
                  </a:cubicBezTo>
                  <a:cubicBezTo>
                    <a:pt x="60" y="75"/>
                    <a:pt x="62" y="73"/>
                    <a:pt x="62" y="70"/>
                  </a:cubicBezTo>
                  <a:cubicBezTo>
                    <a:pt x="62" y="6"/>
                    <a:pt x="62" y="6"/>
                    <a:pt x="62" y="6"/>
                  </a:cubicBezTo>
                  <a:cubicBezTo>
                    <a:pt x="62" y="3"/>
                    <a:pt x="65" y="0"/>
                    <a:pt x="68" y="0"/>
                  </a:cubicBezTo>
                  <a:cubicBezTo>
                    <a:pt x="154" y="0"/>
                    <a:pt x="154" y="0"/>
                    <a:pt x="154" y="0"/>
                  </a:cubicBezTo>
                  <a:cubicBezTo>
                    <a:pt x="157" y="0"/>
                    <a:pt x="160" y="2"/>
                    <a:pt x="160" y="6"/>
                  </a:cubicBezTo>
                  <a:moveTo>
                    <a:pt x="0" y="149"/>
                  </a:moveTo>
                  <a:cubicBezTo>
                    <a:pt x="0" y="198"/>
                    <a:pt x="0" y="198"/>
                    <a:pt x="0" y="198"/>
                  </a:cubicBezTo>
                  <a:cubicBezTo>
                    <a:pt x="0" y="201"/>
                    <a:pt x="3" y="204"/>
                    <a:pt x="6" y="204"/>
                  </a:cubicBezTo>
                  <a:cubicBezTo>
                    <a:pt x="206" y="204"/>
                    <a:pt x="206" y="204"/>
                    <a:pt x="206" y="204"/>
                  </a:cubicBezTo>
                  <a:cubicBezTo>
                    <a:pt x="209" y="204"/>
                    <a:pt x="211" y="201"/>
                    <a:pt x="211" y="198"/>
                  </a:cubicBezTo>
                  <a:cubicBezTo>
                    <a:pt x="211" y="149"/>
                    <a:pt x="211" y="149"/>
                    <a:pt x="211" y="14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6940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8324228-AFC9-DB44-ACD2-7FC21774F762}"/>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86A9015-D93E-8B49-9254-4B81E4814B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37553D1-0854-6044-AF0F-3C273D3CAB68}"/>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Arrow: Chevron 68">
            <a:extLst>
              <a:ext uri="{FF2B5EF4-FFF2-40B4-BE49-F238E27FC236}">
                <a16:creationId xmlns:a16="http://schemas.microsoft.com/office/drawing/2014/main" id="{6E6EB92C-4300-2642-8748-BCCEF0554A9F}"/>
              </a:ext>
            </a:extLst>
          </p:cNvPr>
          <p:cNvSpPr/>
          <p:nvPr userDrawn="1"/>
        </p:nvSpPr>
        <p:spPr>
          <a:xfrm>
            <a:off x="627127" y="2771906"/>
            <a:ext cx="10943784" cy="418620"/>
          </a:xfrm>
          <a:prstGeom prst="chevron">
            <a:avLst>
              <a:gd name="adj" fmla="val 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2517A36C-0CC6-5443-8A15-060C3424A83C}"/>
              </a:ext>
            </a:extLst>
          </p:cNvPr>
          <p:cNvGrpSpPr/>
          <p:nvPr userDrawn="1"/>
        </p:nvGrpSpPr>
        <p:grpSpPr>
          <a:xfrm>
            <a:off x="706033" y="1340768"/>
            <a:ext cx="1959455" cy="4320480"/>
            <a:chOff x="835839" y="1340768"/>
            <a:chExt cx="1959455" cy="4320480"/>
          </a:xfrm>
        </p:grpSpPr>
        <p:grpSp>
          <p:nvGrpSpPr>
            <p:cNvPr id="8" name="Group 7">
              <a:extLst>
                <a:ext uri="{FF2B5EF4-FFF2-40B4-BE49-F238E27FC236}">
                  <a16:creationId xmlns:a16="http://schemas.microsoft.com/office/drawing/2014/main" id="{3586CD4D-3665-BD4C-AC51-6D8AB51E6616}"/>
                </a:ext>
              </a:extLst>
            </p:cNvPr>
            <p:cNvGrpSpPr/>
            <p:nvPr/>
          </p:nvGrpSpPr>
          <p:grpSpPr>
            <a:xfrm>
              <a:off x="835839" y="1340768"/>
              <a:ext cx="1959455" cy="4320480"/>
              <a:chOff x="835839" y="1340768"/>
              <a:chExt cx="1959455" cy="4320480"/>
            </a:xfrm>
          </p:grpSpPr>
          <p:sp>
            <p:nvSpPr>
              <p:cNvPr id="10" name="pole tekstowe 6">
                <a:extLst>
                  <a:ext uri="{FF2B5EF4-FFF2-40B4-BE49-F238E27FC236}">
                    <a16:creationId xmlns:a16="http://schemas.microsoft.com/office/drawing/2014/main" id="{C818DB2C-7F95-2D48-91A5-37DCFBF7D7C2}"/>
                  </a:ext>
                </a:extLst>
              </p:cNvPr>
              <p:cNvSpPr txBox="1"/>
              <p:nvPr/>
            </p:nvSpPr>
            <p:spPr>
              <a:xfrm>
                <a:off x="835839" y="4304704"/>
                <a:ext cx="1959455" cy="484909"/>
              </a:xfrm>
              <a:prstGeom prst="rect">
                <a:avLst/>
              </a:prstGeom>
              <a:noFill/>
            </p:spPr>
            <p:txBody>
              <a:bodyPr wrap="square" lIns="144000" tIns="108000" rIns="144000" bIns="108000" rtlCol="0" anchor="ctr">
                <a:noAutofit/>
              </a:bodyPr>
              <a:lstStyle/>
              <a:p>
                <a:pPr algn="ctr"/>
                <a:r>
                  <a:rPr lang="en-US" sz="2000" b="1">
                    <a:solidFill>
                      <a:schemeClr val="accent4"/>
                    </a:solidFill>
                  </a:rPr>
                  <a:t>Analysis</a:t>
                </a:r>
              </a:p>
            </p:txBody>
          </p:sp>
          <p:sp>
            <p:nvSpPr>
              <p:cNvPr id="11" name="TextBox 10">
                <a:extLst>
                  <a:ext uri="{FF2B5EF4-FFF2-40B4-BE49-F238E27FC236}">
                    <a16:creationId xmlns:a16="http://schemas.microsoft.com/office/drawing/2014/main" id="{98F7F9E4-A457-B340-B5A6-99B8D1381742}"/>
                  </a:ext>
                </a:extLst>
              </p:cNvPr>
              <p:cNvSpPr txBox="1"/>
              <p:nvPr/>
            </p:nvSpPr>
            <p:spPr>
              <a:xfrm>
                <a:off x="967233" y="4849881"/>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12" name="TextBox 11">
                <a:extLst>
                  <a:ext uri="{FF2B5EF4-FFF2-40B4-BE49-F238E27FC236}">
                    <a16:creationId xmlns:a16="http://schemas.microsoft.com/office/drawing/2014/main" id="{314FEF55-01EF-C449-A9B0-0B99E3A60BF2}"/>
                  </a:ext>
                </a:extLst>
              </p:cNvPr>
              <p:cNvSpPr txBox="1"/>
              <p:nvPr/>
            </p:nvSpPr>
            <p:spPr>
              <a:xfrm>
                <a:off x="1420990" y="1340768"/>
                <a:ext cx="789152" cy="698668"/>
              </a:xfrm>
              <a:prstGeom prst="rect">
                <a:avLst/>
              </a:prstGeom>
              <a:noFill/>
            </p:spPr>
            <p:txBody>
              <a:bodyPr wrap="square" lIns="144000" tIns="108000" rIns="144000" bIns="108000" rtlCol="0" anchor="ctr">
                <a:noAutofit/>
              </a:bodyPr>
              <a:lstStyle/>
              <a:p>
                <a:pPr algn="ctr"/>
                <a:r>
                  <a:rPr lang="en-US" sz="6000">
                    <a:solidFill>
                      <a:schemeClr val="accent4">
                        <a:lumMod val="75000"/>
                      </a:schemeClr>
                    </a:solidFill>
                  </a:rPr>
                  <a:t>A</a:t>
                </a:r>
              </a:p>
            </p:txBody>
          </p:sp>
          <p:sp>
            <p:nvSpPr>
              <p:cNvPr id="13" name="Arrow: Chevron 4">
                <a:extLst>
                  <a:ext uri="{FF2B5EF4-FFF2-40B4-BE49-F238E27FC236}">
                    <a16:creationId xmlns:a16="http://schemas.microsoft.com/office/drawing/2014/main" id="{5CEB5E89-E143-9F4B-A67D-A401524AD34E}"/>
                  </a:ext>
                </a:extLst>
              </p:cNvPr>
              <p:cNvSpPr/>
              <p:nvPr/>
            </p:nvSpPr>
            <p:spPr>
              <a:xfrm rot="5400000">
                <a:off x="1609407" y="3519956"/>
                <a:ext cx="421508" cy="373127"/>
              </a:xfrm>
              <a:prstGeom prst="homePlate">
                <a:avLst>
                  <a:gd name="adj" fmla="val 459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wal 1">
                <a:extLst>
                  <a:ext uri="{FF2B5EF4-FFF2-40B4-BE49-F238E27FC236}">
                    <a16:creationId xmlns:a16="http://schemas.microsoft.com/office/drawing/2014/main" id="{C2406CFB-CAB9-9149-949B-1F3BDEE01C43}"/>
                  </a:ext>
                </a:extLst>
              </p:cNvPr>
              <p:cNvSpPr/>
              <p:nvPr/>
            </p:nvSpPr>
            <p:spPr>
              <a:xfrm rot="5400000">
                <a:off x="1059426" y="2257919"/>
                <a:ext cx="1512282" cy="15122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wal 10">
                <a:extLst>
                  <a:ext uri="{FF2B5EF4-FFF2-40B4-BE49-F238E27FC236}">
                    <a16:creationId xmlns:a16="http://schemas.microsoft.com/office/drawing/2014/main" id="{827A82AC-003E-3C40-B0CF-DFA8791D4FF1}"/>
                  </a:ext>
                </a:extLst>
              </p:cNvPr>
              <p:cNvSpPr/>
              <p:nvPr/>
            </p:nvSpPr>
            <p:spPr>
              <a:xfrm rot="5400000">
                <a:off x="1182572" y="2381064"/>
                <a:ext cx="1265992" cy="126599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 name="Freeform 30">
              <a:extLst>
                <a:ext uri="{FF2B5EF4-FFF2-40B4-BE49-F238E27FC236}">
                  <a16:creationId xmlns:a16="http://schemas.microsoft.com/office/drawing/2014/main" id="{A07069E7-8D27-244F-B12F-7B8B4F438476}"/>
                </a:ext>
              </a:extLst>
            </p:cNvPr>
            <p:cNvSpPr>
              <a:spLocks noChangeAspect="1" noEditPoints="1"/>
            </p:cNvSpPr>
            <p:nvPr/>
          </p:nvSpPr>
          <p:spPr bwMode="auto">
            <a:xfrm>
              <a:off x="1534462" y="2689448"/>
              <a:ext cx="479382" cy="649225"/>
            </a:xfrm>
            <a:custGeom>
              <a:avLst/>
              <a:gdLst>
                <a:gd name="T0" fmla="*/ 237 w 276"/>
                <a:gd name="T1" fmla="*/ 78 h 374"/>
                <a:gd name="T2" fmla="*/ 190 w 276"/>
                <a:gd name="T3" fmla="*/ 237 h 374"/>
                <a:gd name="T4" fmla="*/ 31 w 276"/>
                <a:gd name="T5" fmla="*/ 190 h 374"/>
                <a:gd name="T6" fmla="*/ 79 w 276"/>
                <a:gd name="T7" fmla="*/ 31 h 374"/>
                <a:gd name="T8" fmla="*/ 237 w 276"/>
                <a:gd name="T9" fmla="*/ 78 h 374"/>
                <a:gd name="T10" fmla="*/ 97 w 276"/>
                <a:gd name="T11" fmla="*/ 65 h 374"/>
                <a:gd name="T12" fmla="*/ 65 w 276"/>
                <a:gd name="T13" fmla="*/ 171 h 374"/>
                <a:gd name="T14" fmla="*/ 171 w 276"/>
                <a:gd name="T15" fmla="*/ 203 h 374"/>
                <a:gd name="T16" fmla="*/ 203 w 276"/>
                <a:gd name="T17" fmla="*/ 97 h 374"/>
                <a:gd name="T18" fmla="*/ 97 w 276"/>
                <a:gd name="T19" fmla="*/ 65 h 374"/>
                <a:gd name="T20" fmla="*/ 112 w 276"/>
                <a:gd name="T21" fmla="*/ 92 h 374"/>
                <a:gd name="T22" fmla="*/ 182 w 276"/>
                <a:gd name="T23" fmla="*/ 93 h 374"/>
                <a:gd name="T24" fmla="*/ 104 w 276"/>
                <a:gd name="T25" fmla="*/ 78 h 374"/>
                <a:gd name="T26" fmla="*/ 73 w 276"/>
                <a:gd name="T27" fmla="*/ 152 h 374"/>
                <a:gd name="T28" fmla="*/ 112 w 276"/>
                <a:gd name="T29" fmla="*/ 92 h 374"/>
                <a:gd name="T30" fmla="*/ 197 w 276"/>
                <a:gd name="T31" fmla="*/ 252 h 374"/>
                <a:gd name="T32" fmla="*/ 176 w 276"/>
                <a:gd name="T33" fmla="*/ 261 h 374"/>
                <a:gd name="T34" fmla="*/ 228 w 276"/>
                <a:gd name="T35" fmla="*/ 358 h 374"/>
                <a:gd name="T36" fmla="*/ 260 w 276"/>
                <a:gd name="T37" fmla="*/ 368 h 374"/>
                <a:gd name="T38" fmla="*/ 270 w 276"/>
                <a:gd name="T39" fmla="*/ 336 h 374"/>
                <a:gd name="T40" fmla="*/ 217 w 276"/>
                <a:gd name="T41" fmla="*/ 238 h 374"/>
                <a:gd name="T42" fmla="*/ 197 w 276"/>
                <a:gd name="T43" fmla="*/ 25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74">
                  <a:moveTo>
                    <a:pt x="237" y="78"/>
                  </a:moveTo>
                  <a:cubicBezTo>
                    <a:pt x="268" y="135"/>
                    <a:pt x="247" y="207"/>
                    <a:pt x="190" y="237"/>
                  </a:cubicBezTo>
                  <a:cubicBezTo>
                    <a:pt x="133" y="268"/>
                    <a:pt x="62" y="247"/>
                    <a:pt x="31" y="190"/>
                  </a:cubicBezTo>
                  <a:cubicBezTo>
                    <a:pt x="0" y="133"/>
                    <a:pt x="22" y="61"/>
                    <a:pt x="79" y="31"/>
                  </a:cubicBezTo>
                  <a:cubicBezTo>
                    <a:pt x="136" y="0"/>
                    <a:pt x="207" y="21"/>
                    <a:pt x="237" y="78"/>
                  </a:cubicBezTo>
                  <a:close/>
                  <a:moveTo>
                    <a:pt x="97" y="65"/>
                  </a:moveTo>
                  <a:cubicBezTo>
                    <a:pt x="59" y="86"/>
                    <a:pt x="45" y="133"/>
                    <a:pt x="65" y="171"/>
                  </a:cubicBezTo>
                  <a:cubicBezTo>
                    <a:pt x="86" y="209"/>
                    <a:pt x="133" y="223"/>
                    <a:pt x="171" y="203"/>
                  </a:cubicBezTo>
                  <a:cubicBezTo>
                    <a:pt x="209" y="182"/>
                    <a:pt x="224" y="135"/>
                    <a:pt x="203" y="97"/>
                  </a:cubicBezTo>
                  <a:cubicBezTo>
                    <a:pt x="183" y="59"/>
                    <a:pt x="135" y="45"/>
                    <a:pt x="97" y="65"/>
                  </a:cubicBezTo>
                  <a:close/>
                  <a:moveTo>
                    <a:pt x="112" y="92"/>
                  </a:moveTo>
                  <a:cubicBezTo>
                    <a:pt x="135" y="80"/>
                    <a:pt x="161" y="81"/>
                    <a:pt x="182" y="93"/>
                  </a:cubicBezTo>
                  <a:cubicBezTo>
                    <a:pt x="163" y="70"/>
                    <a:pt x="131" y="64"/>
                    <a:pt x="104" y="78"/>
                  </a:cubicBezTo>
                  <a:cubicBezTo>
                    <a:pt x="77" y="92"/>
                    <a:pt x="65" y="123"/>
                    <a:pt x="73" y="152"/>
                  </a:cubicBezTo>
                  <a:cubicBezTo>
                    <a:pt x="75" y="127"/>
                    <a:pt x="89" y="105"/>
                    <a:pt x="112" y="92"/>
                  </a:cubicBezTo>
                  <a:close/>
                  <a:moveTo>
                    <a:pt x="197" y="252"/>
                  </a:moveTo>
                  <a:cubicBezTo>
                    <a:pt x="190" y="255"/>
                    <a:pt x="183" y="258"/>
                    <a:pt x="176" y="261"/>
                  </a:cubicBezTo>
                  <a:cubicBezTo>
                    <a:pt x="228" y="358"/>
                    <a:pt x="228" y="358"/>
                    <a:pt x="228" y="358"/>
                  </a:cubicBezTo>
                  <a:cubicBezTo>
                    <a:pt x="234" y="370"/>
                    <a:pt x="248" y="374"/>
                    <a:pt x="260" y="368"/>
                  </a:cubicBezTo>
                  <a:cubicBezTo>
                    <a:pt x="271" y="362"/>
                    <a:pt x="276" y="347"/>
                    <a:pt x="270" y="336"/>
                  </a:cubicBezTo>
                  <a:cubicBezTo>
                    <a:pt x="217" y="238"/>
                    <a:pt x="217" y="238"/>
                    <a:pt x="217" y="238"/>
                  </a:cubicBezTo>
                  <a:cubicBezTo>
                    <a:pt x="211" y="243"/>
                    <a:pt x="205" y="248"/>
                    <a:pt x="197"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6D0D48EC-59A6-6F4C-9EED-2DFE26ABE00D}"/>
              </a:ext>
            </a:extLst>
          </p:cNvPr>
          <p:cNvGrpSpPr/>
          <p:nvPr userDrawn="1"/>
        </p:nvGrpSpPr>
        <p:grpSpPr>
          <a:xfrm>
            <a:off x="9526514" y="1340768"/>
            <a:ext cx="1959453" cy="4320479"/>
            <a:chOff x="9338115" y="1340768"/>
            <a:chExt cx="1959453" cy="4320479"/>
          </a:xfrm>
        </p:grpSpPr>
        <p:grpSp>
          <p:nvGrpSpPr>
            <p:cNvPr id="17" name="Group 16">
              <a:extLst>
                <a:ext uri="{FF2B5EF4-FFF2-40B4-BE49-F238E27FC236}">
                  <a16:creationId xmlns:a16="http://schemas.microsoft.com/office/drawing/2014/main" id="{F9260635-00EE-F24D-AD84-CD56DEE7F11F}"/>
                </a:ext>
              </a:extLst>
            </p:cNvPr>
            <p:cNvGrpSpPr/>
            <p:nvPr/>
          </p:nvGrpSpPr>
          <p:grpSpPr>
            <a:xfrm>
              <a:off x="9338115" y="1340768"/>
              <a:ext cx="1959453" cy="4320479"/>
              <a:chOff x="9338115" y="1340768"/>
              <a:chExt cx="1959453" cy="4320479"/>
            </a:xfrm>
          </p:grpSpPr>
          <p:sp>
            <p:nvSpPr>
              <p:cNvPr id="19" name="pole tekstowe 39">
                <a:extLst>
                  <a:ext uri="{FF2B5EF4-FFF2-40B4-BE49-F238E27FC236}">
                    <a16:creationId xmlns:a16="http://schemas.microsoft.com/office/drawing/2014/main" id="{035658F2-6959-A342-A413-5AACF575FDF5}"/>
                  </a:ext>
                </a:extLst>
              </p:cNvPr>
              <p:cNvSpPr txBox="1"/>
              <p:nvPr/>
            </p:nvSpPr>
            <p:spPr>
              <a:xfrm>
                <a:off x="9338115" y="4334572"/>
                <a:ext cx="1959453" cy="484909"/>
              </a:xfrm>
              <a:prstGeom prst="rect">
                <a:avLst/>
              </a:prstGeom>
              <a:noFill/>
            </p:spPr>
            <p:txBody>
              <a:bodyPr wrap="square" lIns="144000" tIns="108000" rIns="144000" bIns="108000" rtlCol="0" anchor="ctr">
                <a:noAutofit/>
              </a:bodyPr>
              <a:lstStyle/>
              <a:p>
                <a:pPr algn="ctr"/>
                <a:r>
                  <a:rPr lang="en-US" sz="2000" b="1">
                    <a:solidFill>
                      <a:schemeClr val="tx2"/>
                    </a:solidFill>
                  </a:rPr>
                  <a:t>Evaluation</a:t>
                </a:r>
              </a:p>
            </p:txBody>
          </p:sp>
          <p:sp>
            <p:nvSpPr>
              <p:cNvPr id="20" name="TextBox 19">
                <a:extLst>
                  <a:ext uri="{FF2B5EF4-FFF2-40B4-BE49-F238E27FC236}">
                    <a16:creationId xmlns:a16="http://schemas.microsoft.com/office/drawing/2014/main" id="{F920CACB-2478-9E46-A5D6-01608E114B8C}"/>
                  </a:ext>
                </a:extLst>
              </p:cNvPr>
              <p:cNvSpPr txBox="1"/>
              <p:nvPr/>
            </p:nvSpPr>
            <p:spPr>
              <a:xfrm>
                <a:off x="9469508" y="4849880"/>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21" name="TextBox 20">
                <a:extLst>
                  <a:ext uri="{FF2B5EF4-FFF2-40B4-BE49-F238E27FC236}">
                    <a16:creationId xmlns:a16="http://schemas.microsoft.com/office/drawing/2014/main" id="{444B7F05-1C50-BF4B-B4C2-ED3B52BE9990}"/>
                  </a:ext>
                </a:extLst>
              </p:cNvPr>
              <p:cNvSpPr txBox="1"/>
              <p:nvPr/>
            </p:nvSpPr>
            <p:spPr>
              <a:xfrm>
                <a:off x="9923265" y="1340768"/>
                <a:ext cx="789152" cy="698668"/>
              </a:xfrm>
              <a:prstGeom prst="rect">
                <a:avLst/>
              </a:prstGeom>
              <a:noFill/>
            </p:spPr>
            <p:txBody>
              <a:bodyPr wrap="square" lIns="144000" tIns="108000" rIns="144000" bIns="108000" rtlCol="0" anchor="ctr">
                <a:noAutofit/>
              </a:bodyPr>
              <a:lstStyle/>
              <a:p>
                <a:pPr algn="ctr"/>
                <a:r>
                  <a:rPr lang="en-US" sz="6000">
                    <a:solidFill>
                      <a:schemeClr val="tx2">
                        <a:lumMod val="75000"/>
                      </a:schemeClr>
                    </a:solidFill>
                  </a:rPr>
                  <a:t>E</a:t>
                </a:r>
              </a:p>
            </p:txBody>
          </p:sp>
          <p:sp>
            <p:nvSpPr>
              <p:cNvPr id="22" name="Arrow: Chevron 4">
                <a:extLst>
                  <a:ext uri="{FF2B5EF4-FFF2-40B4-BE49-F238E27FC236}">
                    <a16:creationId xmlns:a16="http://schemas.microsoft.com/office/drawing/2014/main" id="{16DAFD77-D63D-E84D-A3DF-DC378C17DB69}"/>
                  </a:ext>
                </a:extLst>
              </p:cNvPr>
              <p:cNvSpPr/>
              <p:nvPr/>
            </p:nvSpPr>
            <p:spPr>
              <a:xfrm rot="5400000">
                <a:off x="10111683" y="3520512"/>
                <a:ext cx="421508" cy="373127"/>
              </a:xfrm>
              <a:prstGeom prst="homePlate">
                <a:avLst>
                  <a:gd name="adj" fmla="val 459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wal 28">
                <a:extLst>
                  <a:ext uri="{FF2B5EF4-FFF2-40B4-BE49-F238E27FC236}">
                    <a16:creationId xmlns:a16="http://schemas.microsoft.com/office/drawing/2014/main" id="{736659B7-2D4B-C548-A080-2006D922880E}"/>
                  </a:ext>
                </a:extLst>
              </p:cNvPr>
              <p:cNvSpPr/>
              <p:nvPr/>
            </p:nvSpPr>
            <p:spPr>
              <a:xfrm rot="5400000">
                <a:off x="9561701" y="2257363"/>
                <a:ext cx="1512282" cy="1512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Owal 29">
                <a:extLst>
                  <a:ext uri="{FF2B5EF4-FFF2-40B4-BE49-F238E27FC236}">
                    <a16:creationId xmlns:a16="http://schemas.microsoft.com/office/drawing/2014/main" id="{9DA77063-A416-DC48-9755-C9959D3C4BB5}"/>
                  </a:ext>
                </a:extLst>
              </p:cNvPr>
              <p:cNvSpPr/>
              <p:nvPr/>
            </p:nvSpPr>
            <p:spPr>
              <a:xfrm rot="5400000">
                <a:off x="9684847" y="2380508"/>
                <a:ext cx="1265992" cy="126599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8" name="Freeform 6">
              <a:extLst>
                <a:ext uri="{FF2B5EF4-FFF2-40B4-BE49-F238E27FC236}">
                  <a16:creationId xmlns:a16="http://schemas.microsoft.com/office/drawing/2014/main" id="{FE689B8B-AAC5-9345-9902-D3D993A132EC}"/>
                </a:ext>
              </a:extLst>
            </p:cNvPr>
            <p:cNvSpPr>
              <a:spLocks noChangeAspect="1" noEditPoints="1"/>
            </p:cNvSpPr>
            <p:nvPr/>
          </p:nvSpPr>
          <p:spPr bwMode="auto">
            <a:xfrm>
              <a:off x="10091137" y="2709926"/>
              <a:ext cx="453413" cy="607156"/>
            </a:xfrm>
            <a:custGeom>
              <a:avLst/>
              <a:gdLst>
                <a:gd name="T0" fmla="*/ 120 w 293"/>
                <a:gd name="T1" fmla="*/ 290 h 393"/>
                <a:gd name="T2" fmla="*/ 81 w 293"/>
                <a:gd name="T3" fmla="*/ 224 h 393"/>
                <a:gd name="T4" fmla="*/ 86 w 293"/>
                <a:gd name="T5" fmla="*/ 204 h 393"/>
                <a:gd name="T6" fmla="*/ 105 w 293"/>
                <a:gd name="T7" fmla="*/ 209 h 393"/>
                <a:gd name="T8" fmla="*/ 123 w 293"/>
                <a:gd name="T9" fmla="*/ 239 h 393"/>
                <a:gd name="T10" fmla="*/ 192 w 293"/>
                <a:gd name="T11" fmla="*/ 152 h 393"/>
                <a:gd name="T12" fmla="*/ 212 w 293"/>
                <a:gd name="T13" fmla="*/ 149 h 393"/>
                <a:gd name="T14" fmla="*/ 214 w 293"/>
                <a:gd name="T15" fmla="*/ 169 h 393"/>
                <a:gd name="T16" fmla="*/ 120 w 293"/>
                <a:gd name="T17" fmla="*/ 290 h 393"/>
                <a:gd name="T18" fmla="*/ 275 w 293"/>
                <a:gd name="T19" fmla="*/ 20 h 393"/>
                <a:gd name="T20" fmla="*/ 213 w 293"/>
                <a:gd name="T21" fmla="*/ 20 h 393"/>
                <a:gd name="T22" fmla="*/ 209 w 293"/>
                <a:gd name="T23" fmla="*/ 39 h 393"/>
                <a:gd name="T24" fmla="*/ 213 w 293"/>
                <a:gd name="T25" fmla="*/ 57 h 393"/>
                <a:gd name="T26" fmla="*/ 256 w 293"/>
                <a:gd name="T27" fmla="*/ 57 h 393"/>
                <a:gd name="T28" fmla="*/ 256 w 293"/>
                <a:gd name="T29" fmla="*/ 355 h 393"/>
                <a:gd name="T30" fmla="*/ 37 w 293"/>
                <a:gd name="T31" fmla="*/ 355 h 393"/>
                <a:gd name="T32" fmla="*/ 37 w 293"/>
                <a:gd name="T33" fmla="*/ 57 h 393"/>
                <a:gd name="T34" fmla="*/ 80 w 293"/>
                <a:gd name="T35" fmla="*/ 57 h 393"/>
                <a:gd name="T36" fmla="*/ 84 w 293"/>
                <a:gd name="T37" fmla="*/ 37 h 393"/>
                <a:gd name="T38" fmla="*/ 81 w 293"/>
                <a:gd name="T39" fmla="*/ 20 h 393"/>
                <a:gd name="T40" fmla="*/ 19 w 293"/>
                <a:gd name="T41" fmla="*/ 20 h 393"/>
                <a:gd name="T42" fmla="*/ 0 w 293"/>
                <a:gd name="T43" fmla="*/ 39 h 393"/>
                <a:gd name="T44" fmla="*/ 0 w 293"/>
                <a:gd name="T45" fmla="*/ 374 h 393"/>
                <a:gd name="T46" fmla="*/ 19 w 293"/>
                <a:gd name="T47" fmla="*/ 393 h 393"/>
                <a:gd name="T48" fmla="*/ 275 w 293"/>
                <a:gd name="T49" fmla="*/ 393 h 393"/>
                <a:gd name="T50" fmla="*/ 293 w 293"/>
                <a:gd name="T51" fmla="*/ 374 h 393"/>
                <a:gd name="T52" fmla="*/ 293 w 293"/>
                <a:gd name="T53" fmla="*/ 39 h 393"/>
                <a:gd name="T54" fmla="*/ 275 w 293"/>
                <a:gd name="T55" fmla="*/ 20 h 393"/>
                <a:gd name="T56" fmla="*/ 200 w 293"/>
                <a:gd name="T57" fmla="*/ 77 h 393"/>
                <a:gd name="T58" fmla="*/ 190 w 293"/>
                <a:gd name="T59" fmla="*/ 39 h 393"/>
                <a:gd name="T60" fmla="*/ 200 w 293"/>
                <a:gd name="T61" fmla="*/ 0 h 393"/>
                <a:gd name="T62" fmla="*/ 94 w 293"/>
                <a:gd name="T63" fmla="*/ 0 h 393"/>
                <a:gd name="T64" fmla="*/ 104 w 293"/>
                <a:gd name="T65" fmla="*/ 37 h 393"/>
                <a:gd name="T66" fmla="*/ 94 w 293"/>
                <a:gd name="T67" fmla="*/ 77 h 393"/>
                <a:gd name="T68" fmla="*/ 200 w 293"/>
                <a:gd name="T69" fmla="*/ 7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393">
                  <a:moveTo>
                    <a:pt x="120" y="290"/>
                  </a:moveTo>
                  <a:cubicBezTo>
                    <a:pt x="81" y="224"/>
                    <a:pt x="81" y="224"/>
                    <a:pt x="81" y="224"/>
                  </a:cubicBezTo>
                  <a:cubicBezTo>
                    <a:pt x="77" y="217"/>
                    <a:pt x="79" y="209"/>
                    <a:pt x="86" y="204"/>
                  </a:cubicBezTo>
                  <a:cubicBezTo>
                    <a:pt x="93" y="200"/>
                    <a:pt x="101" y="203"/>
                    <a:pt x="105" y="209"/>
                  </a:cubicBezTo>
                  <a:cubicBezTo>
                    <a:pt x="123" y="239"/>
                    <a:pt x="123" y="239"/>
                    <a:pt x="123" y="239"/>
                  </a:cubicBezTo>
                  <a:cubicBezTo>
                    <a:pt x="192" y="152"/>
                    <a:pt x="192" y="152"/>
                    <a:pt x="192" y="152"/>
                  </a:cubicBezTo>
                  <a:cubicBezTo>
                    <a:pt x="197" y="146"/>
                    <a:pt x="206" y="144"/>
                    <a:pt x="212" y="149"/>
                  </a:cubicBezTo>
                  <a:cubicBezTo>
                    <a:pt x="218" y="154"/>
                    <a:pt x="219" y="163"/>
                    <a:pt x="214" y="169"/>
                  </a:cubicBezTo>
                  <a:cubicBezTo>
                    <a:pt x="120" y="290"/>
                    <a:pt x="120" y="290"/>
                    <a:pt x="120" y="290"/>
                  </a:cubicBezTo>
                  <a:close/>
                  <a:moveTo>
                    <a:pt x="275" y="20"/>
                  </a:moveTo>
                  <a:cubicBezTo>
                    <a:pt x="213" y="20"/>
                    <a:pt x="213" y="20"/>
                    <a:pt x="213" y="20"/>
                  </a:cubicBezTo>
                  <a:cubicBezTo>
                    <a:pt x="209" y="39"/>
                    <a:pt x="209" y="39"/>
                    <a:pt x="209" y="39"/>
                  </a:cubicBezTo>
                  <a:cubicBezTo>
                    <a:pt x="213" y="57"/>
                    <a:pt x="213" y="57"/>
                    <a:pt x="213" y="57"/>
                  </a:cubicBezTo>
                  <a:cubicBezTo>
                    <a:pt x="256" y="57"/>
                    <a:pt x="256" y="57"/>
                    <a:pt x="256" y="57"/>
                  </a:cubicBezTo>
                  <a:cubicBezTo>
                    <a:pt x="256" y="355"/>
                    <a:pt x="256" y="355"/>
                    <a:pt x="256" y="355"/>
                  </a:cubicBezTo>
                  <a:cubicBezTo>
                    <a:pt x="37" y="355"/>
                    <a:pt x="37" y="355"/>
                    <a:pt x="37" y="355"/>
                  </a:cubicBezTo>
                  <a:cubicBezTo>
                    <a:pt x="37" y="57"/>
                    <a:pt x="37" y="57"/>
                    <a:pt x="37" y="57"/>
                  </a:cubicBezTo>
                  <a:cubicBezTo>
                    <a:pt x="80" y="57"/>
                    <a:pt x="80" y="57"/>
                    <a:pt x="80" y="57"/>
                  </a:cubicBezTo>
                  <a:cubicBezTo>
                    <a:pt x="84" y="37"/>
                    <a:pt x="84" y="37"/>
                    <a:pt x="84" y="37"/>
                  </a:cubicBezTo>
                  <a:cubicBezTo>
                    <a:pt x="81" y="20"/>
                    <a:pt x="81" y="20"/>
                    <a:pt x="81" y="20"/>
                  </a:cubicBezTo>
                  <a:cubicBezTo>
                    <a:pt x="19" y="20"/>
                    <a:pt x="19" y="20"/>
                    <a:pt x="19" y="20"/>
                  </a:cubicBezTo>
                  <a:cubicBezTo>
                    <a:pt x="9" y="20"/>
                    <a:pt x="0" y="28"/>
                    <a:pt x="0" y="39"/>
                  </a:cubicBezTo>
                  <a:cubicBezTo>
                    <a:pt x="0" y="374"/>
                    <a:pt x="0" y="374"/>
                    <a:pt x="0" y="374"/>
                  </a:cubicBezTo>
                  <a:cubicBezTo>
                    <a:pt x="0" y="384"/>
                    <a:pt x="9" y="393"/>
                    <a:pt x="19" y="393"/>
                  </a:cubicBezTo>
                  <a:cubicBezTo>
                    <a:pt x="275" y="393"/>
                    <a:pt x="275" y="393"/>
                    <a:pt x="275" y="393"/>
                  </a:cubicBezTo>
                  <a:cubicBezTo>
                    <a:pt x="285" y="393"/>
                    <a:pt x="293" y="384"/>
                    <a:pt x="293" y="374"/>
                  </a:cubicBezTo>
                  <a:cubicBezTo>
                    <a:pt x="293" y="39"/>
                    <a:pt x="293" y="39"/>
                    <a:pt x="293" y="39"/>
                  </a:cubicBezTo>
                  <a:cubicBezTo>
                    <a:pt x="293" y="28"/>
                    <a:pt x="285" y="20"/>
                    <a:pt x="275" y="20"/>
                  </a:cubicBezTo>
                  <a:close/>
                  <a:moveTo>
                    <a:pt x="200" y="77"/>
                  </a:moveTo>
                  <a:cubicBezTo>
                    <a:pt x="190" y="39"/>
                    <a:pt x="190" y="39"/>
                    <a:pt x="190" y="39"/>
                  </a:cubicBezTo>
                  <a:cubicBezTo>
                    <a:pt x="200" y="0"/>
                    <a:pt x="200" y="0"/>
                    <a:pt x="200" y="0"/>
                  </a:cubicBezTo>
                  <a:cubicBezTo>
                    <a:pt x="94" y="0"/>
                    <a:pt x="94" y="0"/>
                    <a:pt x="94" y="0"/>
                  </a:cubicBezTo>
                  <a:cubicBezTo>
                    <a:pt x="104" y="37"/>
                    <a:pt x="104" y="37"/>
                    <a:pt x="104" y="37"/>
                  </a:cubicBezTo>
                  <a:cubicBezTo>
                    <a:pt x="94" y="77"/>
                    <a:pt x="94" y="77"/>
                    <a:pt x="94" y="77"/>
                  </a:cubicBezTo>
                  <a:lnTo>
                    <a:pt x="200" y="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743F6215-14F9-924A-9F41-1BEED11C2AC4}"/>
              </a:ext>
            </a:extLst>
          </p:cNvPr>
          <p:cNvGrpSpPr/>
          <p:nvPr userDrawn="1"/>
        </p:nvGrpSpPr>
        <p:grpSpPr>
          <a:xfrm>
            <a:off x="5141515" y="1340768"/>
            <a:ext cx="1820828" cy="4320479"/>
            <a:chOff x="5112219" y="1340768"/>
            <a:chExt cx="1820828" cy="4320479"/>
          </a:xfrm>
        </p:grpSpPr>
        <p:grpSp>
          <p:nvGrpSpPr>
            <p:cNvPr id="26" name="Group 25">
              <a:extLst>
                <a:ext uri="{FF2B5EF4-FFF2-40B4-BE49-F238E27FC236}">
                  <a16:creationId xmlns:a16="http://schemas.microsoft.com/office/drawing/2014/main" id="{40A84F3E-6260-1D42-9391-55EE95E1E3F5}"/>
                </a:ext>
              </a:extLst>
            </p:cNvPr>
            <p:cNvGrpSpPr/>
            <p:nvPr/>
          </p:nvGrpSpPr>
          <p:grpSpPr>
            <a:xfrm>
              <a:off x="5112219" y="1340768"/>
              <a:ext cx="1820828" cy="4320479"/>
              <a:chOff x="5112219" y="1340768"/>
              <a:chExt cx="1820828" cy="4320479"/>
            </a:xfrm>
          </p:grpSpPr>
          <p:sp>
            <p:nvSpPr>
              <p:cNvPr id="28" name="pole tekstowe 37">
                <a:extLst>
                  <a:ext uri="{FF2B5EF4-FFF2-40B4-BE49-F238E27FC236}">
                    <a16:creationId xmlns:a16="http://schemas.microsoft.com/office/drawing/2014/main" id="{3790D8EE-7513-AF4C-B556-5E9304155528}"/>
                  </a:ext>
                </a:extLst>
              </p:cNvPr>
              <p:cNvSpPr txBox="1"/>
              <p:nvPr/>
            </p:nvSpPr>
            <p:spPr>
              <a:xfrm>
                <a:off x="5112219" y="4319638"/>
                <a:ext cx="1820828" cy="484909"/>
              </a:xfrm>
              <a:prstGeom prst="rect">
                <a:avLst/>
              </a:prstGeom>
              <a:noFill/>
            </p:spPr>
            <p:txBody>
              <a:bodyPr wrap="square" lIns="144000" tIns="108000" rIns="144000" bIns="108000" rtlCol="0" anchor="ctr">
                <a:noAutofit/>
              </a:bodyPr>
              <a:lstStyle/>
              <a:p>
                <a:pPr algn="ctr"/>
                <a:r>
                  <a:rPr lang="en-US" sz="2000" b="1">
                    <a:solidFill>
                      <a:schemeClr val="accent6"/>
                    </a:solidFill>
                  </a:rPr>
                  <a:t>Development</a:t>
                </a:r>
              </a:p>
            </p:txBody>
          </p:sp>
          <p:sp>
            <p:nvSpPr>
              <p:cNvPr id="29" name="TextBox 28">
                <a:extLst>
                  <a:ext uri="{FF2B5EF4-FFF2-40B4-BE49-F238E27FC236}">
                    <a16:creationId xmlns:a16="http://schemas.microsoft.com/office/drawing/2014/main" id="{103C3095-1D9B-4947-B909-A05F36B9F844}"/>
                  </a:ext>
                </a:extLst>
              </p:cNvPr>
              <p:cNvSpPr txBox="1"/>
              <p:nvPr/>
            </p:nvSpPr>
            <p:spPr>
              <a:xfrm>
                <a:off x="5174300" y="4849880"/>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30" name="TextBox 29">
                <a:extLst>
                  <a:ext uri="{FF2B5EF4-FFF2-40B4-BE49-F238E27FC236}">
                    <a16:creationId xmlns:a16="http://schemas.microsoft.com/office/drawing/2014/main" id="{A8998174-5367-9C43-BFB7-D14D1FEBD5B5}"/>
                  </a:ext>
                </a:extLst>
              </p:cNvPr>
              <p:cNvSpPr txBox="1"/>
              <p:nvPr/>
            </p:nvSpPr>
            <p:spPr>
              <a:xfrm>
                <a:off x="5628057" y="1340768"/>
                <a:ext cx="789152" cy="698668"/>
              </a:xfrm>
              <a:prstGeom prst="rect">
                <a:avLst/>
              </a:prstGeom>
              <a:noFill/>
            </p:spPr>
            <p:txBody>
              <a:bodyPr wrap="square" lIns="144000" tIns="108000" rIns="144000" bIns="108000" rtlCol="0" anchor="ctr">
                <a:noAutofit/>
              </a:bodyPr>
              <a:lstStyle/>
              <a:p>
                <a:pPr algn="ctr"/>
                <a:r>
                  <a:rPr lang="en-US" sz="6000">
                    <a:solidFill>
                      <a:schemeClr val="accent6">
                        <a:lumMod val="75000"/>
                      </a:schemeClr>
                    </a:solidFill>
                  </a:rPr>
                  <a:t>D</a:t>
                </a:r>
              </a:p>
            </p:txBody>
          </p:sp>
          <p:sp>
            <p:nvSpPr>
              <p:cNvPr id="31" name="Arrow: Chevron 4">
                <a:extLst>
                  <a:ext uri="{FF2B5EF4-FFF2-40B4-BE49-F238E27FC236}">
                    <a16:creationId xmlns:a16="http://schemas.microsoft.com/office/drawing/2014/main" id="{29DEC1D7-836E-CD46-BED7-012CD858DEB0}"/>
                  </a:ext>
                </a:extLst>
              </p:cNvPr>
              <p:cNvSpPr/>
              <p:nvPr/>
            </p:nvSpPr>
            <p:spPr>
              <a:xfrm rot="5400000">
                <a:off x="5816475" y="3520234"/>
                <a:ext cx="421508" cy="373127"/>
              </a:xfrm>
              <a:prstGeom prst="homePlate">
                <a:avLst>
                  <a:gd name="adj" fmla="val 4592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wal 20">
                <a:extLst>
                  <a:ext uri="{FF2B5EF4-FFF2-40B4-BE49-F238E27FC236}">
                    <a16:creationId xmlns:a16="http://schemas.microsoft.com/office/drawing/2014/main" id="{26AC186E-52F7-6941-AC58-C1487FC021AE}"/>
                  </a:ext>
                </a:extLst>
              </p:cNvPr>
              <p:cNvSpPr/>
              <p:nvPr/>
            </p:nvSpPr>
            <p:spPr>
              <a:xfrm rot="5400000">
                <a:off x="5266493" y="2257642"/>
                <a:ext cx="1512282" cy="15122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Owal 21">
                <a:extLst>
                  <a:ext uri="{FF2B5EF4-FFF2-40B4-BE49-F238E27FC236}">
                    <a16:creationId xmlns:a16="http://schemas.microsoft.com/office/drawing/2014/main" id="{99575869-7F6B-2347-9AB4-E8A2F6FE6470}"/>
                  </a:ext>
                </a:extLst>
              </p:cNvPr>
              <p:cNvSpPr/>
              <p:nvPr/>
            </p:nvSpPr>
            <p:spPr>
              <a:xfrm rot="5400000">
                <a:off x="5389638" y="2380788"/>
                <a:ext cx="1265992" cy="126599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7" name="Freeform 36">
              <a:extLst>
                <a:ext uri="{FF2B5EF4-FFF2-40B4-BE49-F238E27FC236}">
                  <a16:creationId xmlns:a16="http://schemas.microsoft.com/office/drawing/2014/main" id="{68F52B21-2391-BA4D-B7B9-2B99C5E45E8E}"/>
                </a:ext>
              </a:extLst>
            </p:cNvPr>
            <p:cNvSpPr>
              <a:spLocks noChangeAspect="1" noEditPoints="1"/>
            </p:cNvSpPr>
            <p:nvPr/>
          </p:nvSpPr>
          <p:spPr bwMode="auto">
            <a:xfrm>
              <a:off x="5716691" y="2733896"/>
              <a:ext cx="611887" cy="559776"/>
            </a:xfrm>
            <a:custGeom>
              <a:avLst/>
              <a:gdLst>
                <a:gd name="T0" fmla="*/ 197 w 308"/>
                <a:gd name="T1" fmla="*/ 143 h 282"/>
                <a:gd name="T2" fmla="*/ 196 w 308"/>
                <a:gd name="T3" fmla="*/ 115 h 282"/>
                <a:gd name="T4" fmla="*/ 172 w 308"/>
                <a:gd name="T5" fmla="*/ 112 h 282"/>
                <a:gd name="T6" fmla="*/ 166 w 308"/>
                <a:gd name="T7" fmla="*/ 86 h 282"/>
                <a:gd name="T8" fmla="*/ 139 w 308"/>
                <a:gd name="T9" fmla="*/ 85 h 282"/>
                <a:gd name="T10" fmla="*/ 121 w 308"/>
                <a:gd name="T11" fmla="*/ 74 h 282"/>
                <a:gd name="T12" fmla="*/ 101 w 308"/>
                <a:gd name="T13" fmla="*/ 68 h 282"/>
                <a:gd name="T14" fmla="*/ 90 w 308"/>
                <a:gd name="T15" fmla="*/ 81 h 282"/>
                <a:gd name="T16" fmla="*/ 68 w 308"/>
                <a:gd name="T17" fmla="*/ 80 h 282"/>
                <a:gd name="T18" fmla="*/ 43 w 308"/>
                <a:gd name="T19" fmla="*/ 94 h 282"/>
                <a:gd name="T20" fmla="*/ 33 w 308"/>
                <a:gd name="T21" fmla="*/ 113 h 282"/>
                <a:gd name="T22" fmla="*/ 10 w 308"/>
                <a:gd name="T23" fmla="*/ 128 h 282"/>
                <a:gd name="T24" fmla="*/ 19 w 308"/>
                <a:gd name="T25" fmla="*/ 150 h 282"/>
                <a:gd name="T26" fmla="*/ 0 w 308"/>
                <a:gd name="T27" fmla="*/ 169 h 282"/>
                <a:gd name="T28" fmla="*/ 12 w 308"/>
                <a:gd name="T29" fmla="*/ 192 h 282"/>
                <a:gd name="T30" fmla="*/ 11 w 308"/>
                <a:gd name="T31" fmla="*/ 213 h 282"/>
                <a:gd name="T32" fmla="*/ 26 w 308"/>
                <a:gd name="T33" fmla="*/ 239 h 282"/>
                <a:gd name="T34" fmla="*/ 45 w 308"/>
                <a:gd name="T35" fmla="*/ 249 h 282"/>
                <a:gd name="T36" fmla="*/ 59 w 308"/>
                <a:gd name="T37" fmla="*/ 271 h 282"/>
                <a:gd name="T38" fmla="*/ 83 w 308"/>
                <a:gd name="T39" fmla="*/ 263 h 282"/>
                <a:gd name="T40" fmla="*/ 100 w 308"/>
                <a:gd name="T41" fmla="*/ 282 h 282"/>
                <a:gd name="T42" fmla="*/ 124 w 308"/>
                <a:gd name="T43" fmla="*/ 270 h 282"/>
                <a:gd name="T44" fmla="*/ 145 w 308"/>
                <a:gd name="T45" fmla="*/ 271 h 282"/>
                <a:gd name="T46" fmla="*/ 170 w 308"/>
                <a:gd name="T47" fmla="*/ 256 h 282"/>
                <a:gd name="T48" fmla="*/ 180 w 308"/>
                <a:gd name="T49" fmla="*/ 237 h 282"/>
                <a:gd name="T50" fmla="*/ 203 w 308"/>
                <a:gd name="T51" fmla="*/ 223 h 282"/>
                <a:gd name="T52" fmla="*/ 194 w 308"/>
                <a:gd name="T53" fmla="*/ 200 h 282"/>
                <a:gd name="T54" fmla="*/ 214 w 308"/>
                <a:gd name="T55" fmla="*/ 182 h 282"/>
                <a:gd name="T56" fmla="*/ 214 w 308"/>
                <a:gd name="T57" fmla="*/ 168 h 282"/>
                <a:gd name="T58" fmla="*/ 107 w 308"/>
                <a:gd name="T59" fmla="*/ 199 h 282"/>
                <a:gd name="T60" fmla="*/ 131 w 308"/>
                <a:gd name="T61" fmla="*/ 175 h 282"/>
                <a:gd name="T62" fmla="*/ 297 w 308"/>
                <a:gd name="T63" fmla="*/ 51 h 282"/>
                <a:gd name="T64" fmla="*/ 302 w 308"/>
                <a:gd name="T65" fmla="*/ 36 h 282"/>
                <a:gd name="T66" fmla="*/ 288 w 308"/>
                <a:gd name="T67" fmla="*/ 27 h 282"/>
                <a:gd name="T68" fmla="*/ 283 w 308"/>
                <a:gd name="T69" fmla="*/ 16 h 282"/>
                <a:gd name="T70" fmla="*/ 267 w 308"/>
                <a:gd name="T71" fmla="*/ 7 h 282"/>
                <a:gd name="T72" fmla="*/ 255 w 308"/>
                <a:gd name="T73" fmla="*/ 8 h 282"/>
                <a:gd name="T74" fmla="*/ 248 w 308"/>
                <a:gd name="T75" fmla="*/ 0 h 282"/>
                <a:gd name="T76" fmla="*/ 236 w 308"/>
                <a:gd name="T77" fmla="*/ 3 h 282"/>
                <a:gd name="T78" fmla="*/ 225 w 308"/>
                <a:gd name="T79" fmla="*/ 10 h 282"/>
                <a:gd name="T80" fmla="*/ 209 w 308"/>
                <a:gd name="T81" fmla="*/ 11 h 282"/>
                <a:gd name="T82" fmla="*/ 207 w 308"/>
                <a:gd name="T83" fmla="*/ 25 h 282"/>
                <a:gd name="T84" fmla="*/ 192 w 308"/>
                <a:gd name="T85" fmla="*/ 28 h 282"/>
                <a:gd name="T86" fmla="*/ 191 w 308"/>
                <a:gd name="T87" fmla="*/ 44 h 282"/>
                <a:gd name="T88" fmla="*/ 184 w 308"/>
                <a:gd name="T89" fmla="*/ 56 h 282"/>
                <a:gd name="T90" fmla="*/ 184 w 308"/>
                <a:gd name="T91" fmla="*/ 73 h 282"/>
                <a:gd name="T92" fmla="*/ 191 w 308"/>
                <a:gd name="T93" fmla="*/ 83 h 282"/>
                <a:gd name="T94" fmla="*/ 192 w 308"/>
                <a:gd name="T95" fmla="*/ 99 h 282"/>
                <a:gd name="T96" fmla="*/ 206 w 308"/>
                <a:gd name="T97" fmla="*/ 101 h 282"/>
                <a:gd name="T98" fmla="*/ 209 w 308"/>
                <a:gd name="T99" fmla="*/ 117 h 282"/>
                <a:gd name="T100" fmla="*/ 225 w 308"/>
                <a:gd name="T101" fmla="*/ 118 h 282"/>
                <a:gd name="T102" fmla="*/ 236 w 308"/>
                <a:gd name="T103" fmla="*/ 124 h 282"/>
                <a:gd name="T104" fmla="*/ 253 w 308"/>
                <a:gd name="T105" fmla="*/ 124 h 282"/>
                <a:gd name="T106" fmla="*/ 264 w 308"/>
                <a:gd name="T107" fmla="*/ 118 h 282"/>
                <a:gd name="T108" fmla="*/ 280 w 308"/>
                <a:gd name="T109" fmla="*/ 117 h 282"/>
                <a:gd name="T110" fmla="*/ 282 w 308"/>
                <a:gd name="T111" fmla="*/ 103 h 282"/>
                <a:gd name="T112" fmla="*/ 298 w 308"/>
                <a:gd name="T113" fmla="*/ 99 h 282"/>
                <a:gd name="T114" fmla="*/ 299 w 308"/>
                <a:gd name="T115" fmla="*/ 83 h 282"/>
                <a:gd name="T116" fmla="*/ 305 w 308"/>
                <a:gd name="T117" fmla="*/ 73 h 282"/>
                <a:gd name="T118" fmla="*/ 308 w 308"/>
                <a:gd name="T119" fmla="*/ 61 h 282"/>
                <a:gd name="T120" fmla="*/ 301 w 308"/>
                <a:gd name="T121" fmla="*/ 54 h 282"/>
                <a:gd name="T122" fmla="*/ 245 w 308"/>
                <a:gd name="T123" fmla="*/ 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82">
                  <a:moveTo>
                    <a:pt x="201" y="158"/>
                  </a:moveTo>
                  <a:cubicBezTo>
                    <a:pt x="198" y="157"/>
                    <a:pt x="195" y="155"/>
                    <a:pt x="195" y="153"/>
                  </a:cubicBezTo>
                  <a:cubicBezTo>
                    <a:pt x="195" y="151"/>
                    <a:pt x="195" y="145"/>
                    <a:pt x="197" y="143"/>
                  </a:cubicBezTo>
                  <a:cubicBezTo>
                    <a:pt x="202" y="137"/>
                    <a:pt x="202" y="137"/>
                    <a:pt x="202" y="137"/>
                  </a:cubicBezTo>
                  <a:cubicBezTo>
                    <a:pt x="204" y="135"/>
                    <a:pt x="205" y="131"/>
                    <a:pt x="203" y="128"/>
                  </a:cubicBezTo>
                  <a:cubicBezTo>
                    <a:pt x="196" y="115"/>
                    <a:pt x="196" y="115"/>
                    <a:pt x="196" y="115"/>
                  </a:cubicBezTo>
                  <a:cubicBezTo>
                    <a:pt x="194" y="113"/>
                    <a:pt x="191" y="111"/>
                    <a:pt x="188" y="112"/>
                  </a:cubicBezTo>
                  <a:cubicBezTo>
                    <a:pt x="180" y="113"/>
                    <a:pt x="180" y="113"/>
                    <a:pt x="180" y="113"/>
                  </a:cubicBezTo>
                  <a:cubicBezTo>
                    <a:pt x="177" y="114"/>
                    <a:pt x="173" y="113"/>
                    <a:pt x="172" y="112"/>
                  </a:cubicBezTo>
                  <a:cubicBezTo>
                    <a:pt x="171" y="111"/>
                    <a:pt x="168" y="105"/>
                    <a:pt x="169" y="102"/>
                  </a:cubicBezTo>
                  <a:cubicBezTo>
                    <a:pt x="170" y="94"/>
                    <a:pt x="170" y="94"/>
                    <a:pt x="170" y="94"/>
                  </a:cubicBezTo>
                  <a:cubicBezTo>
                    <a:pt x="171" y="91"/>
                    <a:pt x="169" y="87"/>
                    <a:pt x="166" y="86"/>
                  </a:cubicBezTo>
                  <a:cubicBezTo>
                    <a:pt x="154" y="79"/>
                    <a:pt x="154" y="79"/>
                    <a:pt x="154" y="79"/>
                  </a:cubicBezTo>
                  <a:cubicBezTo>
                    <a:pt x="151" y="77"/>
                    <a:pt x="147" y="78"/>
                    <a:pt x="145" y="80"/>
                  </a:cubicBezTo>
                  <a:cubicBezTo>
                    <a:pt x="139" y="85"/>
                    <a:pt x="139" y="85"/>
                    <a:pt x="139" y="85"/>
                  </a:cubicBezTo>
                  <a:cubicBezTo>
                    <a:pt x="137" y="87"/>
                    <a:pt x="134" y="88"/>
                    <a:pt x="132" y="88"/>
                  </a:cubicBezTo>
                  <a:cubicBezTo>
                    <a:pt x="130" y="87"/>
                    <a:pt x="125" y="84"/>
                    <a:pt x="124" y="81"/>
                  </a:cubicBezTo>
                  <a:cubicBezTo>
                    <a:pt x="121" y="74"/>
                    <a:pt x="121" y="74"/>
                    <a:pt x="121" y="74"/>
                  </a:cubicBezTo>
                  <a:cubicBezTo>
                    <a:pt x="120" y="71"/>
                    <a:pt x="117" y="68"/>
                    <a:pt x="114" y="68"/>
                  </a:cubicBezTo>
                  <a:cubicBezTo>
                    <a:pt x="112" y="68"/>
                    <a:pt x="112" y="68"/>
                    <a:pt x="112" y="68"/>
                  </a:cubicBezTo>
                  <a:cubicBezTo>
                    <a:pt x="109" y="68"/>
                    <a:pt x="104" y="68"/>
                    <a:pt x="101" y="68"/>
                  </a:cubicBezTo>
                  <a:cubicBezTo>
                    <a:pt x="100" y="68"/>
                    <a:pt x="100" y="68"/>
                    <a:pt x="100" y="68"/>
                  </a:cubicBezTo>
                  <a:cubicBezTo>
                    <a:pt x="97" y="68"/>
                    <a:pt x="93" y="71"/>
                    <a:pt x="92" y="74"/>
                  </a:cubicBezTo>
                  <a:cubicBezTo>
                    <a:pt x="90" y="81"/>
                    <a:pt x="90" y="81"/>
                    <a:pt x="90" y="81"/>
                  </a:cubicBezTo>
                  <a:cubicBezTo>
                    <a:pt x="89" y="84"/>
                    <a:pt x="87" y="86"/>
                    <a:pt x="85" y="87"/>
                  </a:cubicBezTo>
                  <a:cubicBezTo>
                    <a:pt x="83" y="87"/>
                    <a:pt x="76" y="87"/>
                    <a:pt x="74" y="85"/>
                  </a:cubicBezTo>
                  <a:cubicBezTo>
                    <a:pt x="68" y="80"/>
                    <a:pt x="68" y="80"/>
                    <a:pt x="68" y="80"/>
                  </a:cubicBezTo>
                  <a:cubicBezTo>
                    <a:pt x="66" y="78"/>
                    <a:pt x="62" y="77"/>
                    <a:pt x="59" y="79"/>
                  </a:cubicBezTo>
                  <a:cubicBezTo>
                    <a:pt x="47" y="86"/>
                    <a:pt x="47" y="86"/>
                    <a:pt x="47" y="86"/>
                  </a:cubicBezTo>
                  <a:cubicBezTo>
                    <a:pt x="44" y="87"/>
                    <a:pt x="43" y="91"/>
                    <a:pt x="43" y="94"/>
                  </a:cubicBezTo>
                  <a:cubicBezTo>
                    <a:pt x="45" y="102"/>
                    <a:pt x="45" y="102"/>
                    <a:pt x="45" y="102"/>
                  </a:cubicBezTo>
                  <a:cubicBezTo>
                    <a:pt x="45" y="105"/>
                    <a:pt x="45" y="109"/>
                    <a:pt x="44" y="110"/>
                  </a:cubicBezTo>
                  <a:cubicBezTo>
                    <a:pt x="42" y="111"/>
                    <a:pt x="36" y="114"/>
                    <a:pt x="33" y="113"/>
                  </a:cubicBezTo>
                  <a:cubicBezTo>
                    <a:pt x="26" y="112"/>
                    <a:pt x="26" y="112"/>
                    <a:pt x="26" y="112"/>
                  </a:cubicBezTo>
                  <a:cubicBezTo>
                    <a:pt x="23" y="111"/>
                    <a:pt x="19" y="113"/>
                    <a:pt x="18" y="115"/>
                  </a:cubicBezTo>
                  <a:cubicBezTo>
                    <a:pt x="10" y="128"/>
                    <a:pt x="10" y="128"/>
                    <a:pt x="10" y="128"/>
                  </a:cubicBezTo>
                  <a:cubicBezTo>
                    <a:pt x="9" y="131"/>
                    <a:pt x="9" y="135"/>
                    <a:pt x="11" y="137"/>
                  </a:cubicBezTo>
                  <a:cubicBezTo>
                    <a:pt x="16" y="143"/>
                    <a:pt x="16" y="143"/>
                    <a:pt x="16" y="143"/>
                  </a:cubicBezTo>
                  <a:cubicBezTo>
                    <a:pt x="18" y="145"/>
                    <a:pt x="20" y="148"/>
                    <a:pt x="19" y="150"/>
                  </a:cubicBezTo>
                  <a:cubicBezTo>
                    <a:pt x="19" y="152"/>
                    <a:pt x="15" y="157"/>
                    <a:pt x="12" y="159"/>
                  </a:cubicBezTo>
                  <a:cubicBezTo>
                    <a:pt x="5" y="162"/>
                    <a:pt x="5" y="162"/>
                    <a:pt x="5" y="162"/>
                  </a:cubicBezTo>
                  <a:cubicBezTo>
                    <a:pt x="2" y="163"/>
                    <a:pt x="0" y="166"/>
                    <a:pt x="0" y="169"/>
                  </a:cubicBezTo>
                  <a:cubicBezTo>
                    <a:pt x="0" y="182"/>
                    <a:pt x="0" y="182"/>
                    <a:pt x="0" y="182"/>
                  </a:cubicBezTo>
                  <a:cubicBezTo>
                    <a:pt x="0" y="185"/>
                    <a:pt x="2" y="189"/>
                    <a:pt x="5" y="190"/>
                  </a:cubicBezTo>
                  <a:cubicBezTo>
                    <a:pt x="12" y="192"/>
                    <a:pt x="12" y="192"/>
                    <a:pt x="12" y="192"/>
                  </a:cubicBezTo>
                  <a:cubicBezTo>
                    <a:pt x="15" y="193"/>
                    <a:pt x="18" y="195"/>
                    <a:pt x="18" y="197"/>
                  </a:cubicBezTo>
                  <a:cubicBezTo>
                    <a:pt x="19" y="199"/>
                    <a:pt x="18" y="205"/>
                    <a:pt x="16" y="208"/>
                  </a:cubicBezTo>
                  <a:cubicBezTo>
                    <a:pt x="11" y="213"/>
                    <a:pt x="11" y="213"/>
                    <a:pt x="11" y="213"/>
                  </a:cubicBezTo>
                  <a:cubicBezTo>
                    <a:pt x="9" y="216"/>
                    <a:pt x="9" y="220"/>
                    <a:pt x="10" y="223"/>
                  </a:cubicBezTo>
                  <a:cubicBezTo>
                    <a:pt x="18" y="235"/>
                    <a:pt x="18" y="235"/>
                    <a:pt x="18" y="235"/>
                  </a:cubicBezTo>
                  <a:cubicBezTo>
                    <a:pt x="19" y="238"/>
                    <a:pt x="23" y="239"/>
                    <a:pt x="26" y="239"/>
                  </a:cubicBezTo>
                  <a:cubicBezTo>
                    <a:pt x="33" y="237"/>
                    <a:pt x="33" y="237"/>
                    <a:pt x="33" y="237"/>
                  </a:cubicBezTo>
                  <a:cubicBezTo>
                    <a:pt x="36" y="236"/>
                    <a:pt x="40" y="237"/>
                    <a:pt x="41" y="238"/>
                  </a:cubicBezTo>
                  <a:cubicBezTo>
                    <a:pt x="42" y="240"/>
                    <a:pt x="45" y="245"/>
                    <a:pt x="45" y="249"/>
                  </a:cubicBezTo>
                  <a:cubicBezTo>
                    <a:pt x="43" y="256"/>
                    <a:pt x="43" y="256"/>
                    <a:pt x="43" y="256"/>
                  </a:cubicBezTo>
                  <a:cubicBezTo>
                    <a:pt x="43" y="259"/>
                    <a:pt x="44" y="263"/>
                    <a:pt x="47" y="264"/>
                  </a:cubicBezTo>
                  <a:cubicBezTo>
                    <a:pt x="59" y="271"/>
                    <a:pt x="59" y="271"/>
                    <a:pt x="59" y="271"/>
                  </a:cubicBezTo>
                  <a:cubicBezTo>
                    <a:pt x="62" y="273"/>
                    <a:pt x="66" y="273"/>
                    <a:pt x="68" y="271"/>
                  </a:cubicBezTo>
                  <a:cubicBezTo>
                    <a:pt x="74" y="265"/>
                    <a:pt x="74" y="265"/>
                    <a:pt x="74" y="265"/>
                  </a:cubicBezTo>
                  <a:cubicBezTo>
                    <a:pt x="76" y="263"/>
                    <a:pt x="80" y="262"/>
                    <a:pt x="83" y="263"/>
                  </a:cubicBezTo>
                  <a:cubicBezTo>
                    <a:pt x="86" y="264"/>
                    <a:pt x="89" y="267"/>
                    <a:pt x="90" y="270"/>
                  </a:cubicBezTo>
                  <a:cubicBezTo>
                    <a:pt x="92" y="277"/>
                    <a:pt x="92" y="277"/>
                    <a:pt x="92" y="277"/>
                  </a:cubicBezTo>
                  <a:cubicBezTo>
                    <a:pt x="93" y="280"/>
                    <a:pt x="97" y="282"/>
                    <a:pt x="100" y="282"/>
                  </a:cubicBezTo>
                  <a:cubicBezTo>
                    <a:pt x="114" y="282"/>
                    <a:pt x="114" y="282"/>
                    <a:pt x="114" y="282"/>
                  </a:cubicBezTo>
                  <a:cubicBezTo>
                    <a:pt x="117" y="282"/>
                    <a:pt x="120" y="280"/>
                    <a:pt x="121" y="277"/>
                  </a:cubicBezTo>
                  <a:cubicBezTo>
                    <a:pt x="124" y="270"/>
                    <a:pt x="124" y="270"/>
                    <a:pt x="124" y="270"/>
                  </a:cubicBezTo>
                  <a:cubicBezTo>
                    <a:pt x="125" y="267"/>
                    <a:pt x="127" y="264"/>
                    <a:pt x="129" y="264"/>
                  </a:cubicBezTo>
                  <a:cubicBezTo>
                    <a:pt x="131" y="263"/>
                    <a:pt x="137" y="263"/>
                    <a:pt x="139" y="265"/>
                  </a:cubicBezTo>
                  <a:cubicBezTo>
                    <a:pt x="145" y="271"/>
                    <a:pt x="145" y="271"/>
                    <a:pt x="145" y="271"/>
                  </a:cubicBezTo>
                  <a:cubicBezTo>
                    <a:pt x="147" y="273"/>
                    <a:pt x="151" y="273"/>
                    <a:pt x="154" y="272"/>
                  </a:cubicBezTo>
                  <a:cubicBezTo>
                    <a:pt x="166" y="264"/>
                    <a:pt x="166" y="264"/>
                    <a:pt x="166" y="264"/>
                  </a:cubicBezTo>
                  <a:cubicBezTo>
                    <a:pt x="169" y="263"/>
                    <a:pt x="171" y="259"/>
                    <a:pt x="170" y="256"/>
                  </a:cubicBezTo>
                  <a:cubicBezTo>
                    <a:pt x="169" y="249"/>
                    <a:pt x="169" y="249"/>
                    <a:pt x="169" y="249"/>
                  </a:cubicBezTo>
                  <a:cubicBezTo>
                    <a:pt x="168" y="245"/>
                    <a:pt x="169" y="242"/>
                    <a:pt x="170" y="241"/>
                  </a:cubicBezTo>
                  <a:cubicBezTo>
                    <a:pt x="171" y="239"/>
                    <a:pt x="177" y="236"/>
                    <a:pt x="180" y="237"/>
                  </a:cubicBezTo>
                  <a:cubicBezTo>
                    <a:pt x="188" y="239"/>
                    <a:pt x="188" y="239"/>
                    <a:pt x="188" y="239"/>
                  </a:cubicBezTo>
                  <a:cubicBezTo>
                    <a:pt x="191" y="239"/>
                    <a:pt x="194" y="238"/>
                    <a:pt x="196" y="235"/>
                  </a:cubicBezTo>
                  <a:cubicBezTo>
                    <a:pt x="203" y="223"/>
                    <a:pt x="203" y="223"/>
                    <a:pt x="203" y="223"/>
                  </a:cubicBezTo>
                  <a:cubicBezTo>
                    <a:pt x="205" y="220"/>
                    <a:pt x="204" y="216"/>
                    <a:pt x="202" y="213"/>
                  </a:cubicBezTo>
                  <a:cubicBezTo>
                    <a:pt x="197" y="208"/>
                    <a:pt x="197" y="208"/>
                    <a:pt x="197" y="208"/>
                  </a:cubicBezTo>
                  <a:cubicBezTo>
                    <a:pt x="195" y="205"/>
                    <a:pt x="194" y="202"/>
                    <a:pt x="194" y="200"/>
                  </a:cubicBezTo>
                  <a:cubicBezTo>
                    <a:pt x="195" y="199"/>
                    <a:pt x="198" y="193"/>
                    <a:pt x="201" y="192"/>
                  </a:cubicBezTo>
                  <a:cubicBezTo>
                    <a:pt x="208" y="190"/>
                    <a:pt x="208" y="190"/>
                    <a:pt x="208" y="190"/>
                  </a:cubicBezTo>
                  <a:cubicBezTo>
                    <a:pt x="211" y="189"/>
                    <a:pt x="214" y="185"/>
                    <a:pt x="214" y="182"/>
                  </a:cubicBezTo>
                  <a:cubicBezTo>
                    <a:pt x="214" y="181"/>
                    <a:pt x="214" y="181"/>
                    <a:pt x="214" y="181"/>
                  </a:cubicBezTo>
                  <a:cubicBezTo>
                    <a:pt x="214" y="178"/>
                    <a:pt x="214" y="173"/>
                    <a:pt x="214" y="170"/>
                  </a:cubicBezTo>
                  <a:cubicBezTo>
                    <a:pt x="214" y="168"/>
                    <a:pt x="214" y="168"/>
                    <a:pt x="214" y="168"/>
                  </a:cubicBezTo>
                  <a:cubicBezTo>
                    <a:pt x="214" y="165"/>
                    <a:pt x="211" y="162"/>
                    <a:pt x="208" y="161"/>
                  </a:cubicBezTo>
                  <a:lnTo>
                    <a:pt x="201" y="158"/>
                  </a:lnTo>
                  <a:close/>
                  <a:moveTo>
                    <a:pt x="107" y="199"/>
                  </a:moveTo>
                  <a:cubicBezTo>
                    <a:pt x="93" y="199"/>
                    <a:pt x="83" y="188"/>
                    <a:pt x="83" y="175"/>
                  </a:cubicBezTo>
                  <a:cubicBezTo>
                    <a:pt x="83" y="162"/>
                    <a:pt x="93" y="151"/>
                    <a:pt x="107" y="151"/>
                  </a:cubicBezTo>
                  <a:cubicBezTo>
                    <a:pt x="120" y="151"/>
                    <a:pt x="131" y="162"/>
                    <a:pt x="131" y="175"/>
                  </a:cubicBezTo>
                  <a:cubicBezTo>
                    <a:pt x="131" y="188"/>
                    <a:pt x="120" y="199"/>
                    <a:pt x="107" y="199"/>
                  </a:cubicBezTo>
                  <a:close/>
                  <a:moveTo>
                    <a:pt x="301" y="54"/>
                  </a:moveTo>
                  <a:cubicBezTo>
                    <a:pt x="299" y="53"/>
                    <a:pt x="298" y="52"/>
                    <a:pt x="297" y="51"/>
                  </a:cubicBezTo>
                  <a:cubicBezTo>
                    <a:pt x="297" y="50"/>
                    <a:pt x="297" y="46"/>
                    <a:pt x="299" y="44"/>
                  </a:cubicBezTo>
                  <a:cubicBezTo>
                    <a:pt x="301" y="41"/>
                    <a:pt x="301" y="41"/>
                    <a:pt x="301" y="41"/>
                  </a:cubicBezTo>
                  <a:cubicBezTo>
                    <a:pt x="303" y="40"/>
                    <a:pt x="303" y="37"/>
                    <a:pt x="302" y="36"/>
                  </a:cubicBezTo>
                  <a:cubicBezTo>
                    <a:pt x="298" y="28"/>
                    <a:pt x="298" y="28"/>
                    <a:pt x="298" y="28"/>
                  </a:cubicBezTo>
                  <a:cubicBezTo>
                    <a:pt x="297" y="27"/>
                    <a:pt x="295" y="26"/>
                    <a:pt x="293" y="26"/>
                  </a:cubicBezTo>
                  <a:cubicBezTo>
                    <a:pt x="288" y="27"/>
                    <a:pt x="288" y="27"/>
                    <a:pt x="288" y="27"/>
                  </a:cubicBezTo>
                  <a:cubicBezTo>
                    <a:pt x="286" y="27"/>
                    <a:pt x="284" y="27"/>
                    <a:pt x="284" y="26"/>
                  </a:cubicBezTo>
                  <a:cubicBezTo>
                    <a:pt x="283" y="26"/>
                    <a:pt x="281" y="22"/>
                    <a:pt x="282" y="20"/>
                  </a:cubicBezTo>
                  <a:cubicBezTo>
                    <a:pt x="283" y="16"/>
                    <a:pt x="283" y="16"/>
                    <a:pt x="283" y="16"/>
                  </a:cubicBezTo>
                  <a:cubicBezTo>
                    <a:pt x="283" y="14"/>
                    <a:pt x="282" y="12"/>
                    <a:pt x="280" y="11"/>
                  </a:cubicBezTo>
                  <a:cubicBezTo>
                    <a:pt x="273" y="7"/>
                    <a:pt x="273" y="7"/>
                    <a:pt x="273" y="7"/>
                  </a:cubicBezTo>
                  <a:cubicBezTo>
                    <a:pt x="271" y="6"/>
                    <a:pt x="269" y="6"/>
                    <a:pt x="267" y="7"/>
                  </a:cubicBezTo>
                  <a:cubicBezTo>
                    <a:pt x="264" y="10"/>
                    <a:pt x="264" y="10"/>
                    <a:pt x="264" y="10"/>
                  </a:cubicBezTo>
                  <a:cubicBezTo>
                    <a:pt x="263" y="11"/>
                    <a:pt x="261" y="12"/>
                    <a:pt x="260" y="12"/>
                  </a:cubicBezTo>
                  <a:cubicBezTo>
                    <a:pt x="259" y="12"/>
                    <a:pt x="255" y="9"/>
                    <a:pt x="255" y="8"/>
                  </a:cubicBezTo>
                  <a:cubicBezTo>
                    <a:pt x="253" y="3"/>
                    <a:pt x="253" y="3"/>
                    <a:pt x="253" y="3"/>
                  </a:cubicBezTo>
                  <a:cubicBezTo>
                    <a:pt x="253" y="2"/>
                    <a:pt x="251" y="0"/>
                    <a:pt x="249" y="0"/>
                  </a:cubicBezTo>
                  <a:cubicBezTo>
                    <a:pt x="248" y="0"/>
                    <a:pt x="248" y="0"/>
                    <a:pt x="248" y="0"/>
                  </a:cubicBezTo>
                  <a:cubicBezTo>
                    <a:pt x="246" y="0"/>
                    <a:pt x="243" y="0"/>
                    <a:pt x="241" y="0"/>
                  </a:cubicBezTo>
                  <a:cubicBezTo>
                    <a:pt x="240" y="0"/>
                    <a:pt x="240" y="0"/>
                    <a:pt x="240" y="0"/>
                  </a:cubicBezTo>
                  <a:cubicBezTo>
                    <a:pt x="239" y="0"/>
                    <a:pt x="237" y="2"/>
                    <a:pt x="236" y="3"/>
                  </a:cubicBezTo>
                  <a:cubicBezTo>
                    <a:pt x="235" y="8"/>
                    <a:pt x="235" y="8"/>
                    <a:pt x="235" y="8"/>
                  </a:cubicBezTo>
                  <a:cubicBezTo>
                    <a:pt x="234" y="9"/>
                    <a:pt x="233" y="11"/>
                    <a:pt x="232" y="11"/>
                  </a:cubicBezTo>
                  <a:cubicBezTo>
                    <a:pt x="231" y="12"/>
                    <a:pt x="227" y="11"/>
                    <a:pt x="225" y="10"/>
                  </a:cubicBezTo>
                  <a:cubicBezTo>
                    <a:pt x="222" y="7"/>
                    <a:pt x="222" y="7"/>
                    <a:pt x="222" y="7"/>
                  </a:cubicBezTo>
                  <a:cubicBezTo>
                    <a:pt x="220" y="6"/>
                    <a:pt x="218" y="6"/>
                    <a:pt x="216" y="7"/>
                  </a:cubicBezTo>
                  <a:cubicBezTo>
                    <a:pt x="209" y="11"/>
                    <a:pt x="209" y="11"/>
                    <a:pt x="209" y="11"/>
                  </a:cubicBezTo>
                  <a:cubicBezTo>
                    <a:pt x="208" y="12"/>
                    <a:pt x="207" y="14"/>
                    <a:pt x="207" y="16"/>
                  </a:cubicBezTo>
                  <a:cubicBezTo>
                    <a:pt x="208" y="20"/>
                    <a:pt x="208" y="20"/>
                    <a:pt x="208" y="20"/>
                  </a:cubicBezTo>
                  <a:cubicBezTo>
                    <a:pt x="208" y="22"/>
                    <a:pt x="208" y="24"/>
                    <a:pt x="207" y="25"/>
                  </a:cubicBezTo>
                  <a:cubicBezTo>
                    <a:pt x="206" y="26"/>
                    <a:pt x="203" y="27"/>
                    <a:pt x="201" y="27"/>
                  </a:cubicBezTo>
                  <a:cubicBezTo>
                    <a:pt x="197" y="26"/>
                    <a:pt x="197" y="26"/>
                    <a:pt x="197" y="26"/>
                  </a:cubicBezTo>
                  <a:cubicBezTo>
                    <a:pt x="195" y="26"/>
                    <a:pt x="193" y="27"/>
                    <a:pt x="192" y="28"/>
                  </a:cubicBezTo>
                  <a:cubicBezTo>
                    <a:pt x="187" y="36"/>
                    <a:pt x="187" y="36"/>
                    <a:pt x="187" y="36"/>
                  </a:cubicBezTo>
                  <a:cubicBezTo>
                    <a:pt x="186" y="37"/>
                    <a:pt x="187" y="40"/>
                    <a:pt x="188" y="41"/>
                  </a:cubicBezTo>
                  <a:cubicBezTo>
                    <a:pt x="191" y="44"/>
                    <a:pt x="191" y="44"/>
                    <a:pt x="191" y="44"/>
                  </a:cubicBezTo>
                  <a:cubicBezTo>
                    <a:pt x="192" y="46"/>
                    <a:pt x="193" y="48"/>
                    <a:pt x="193" y="49"/>
                  </a:cubicBezTo>
                  <a:cubicBezTo>
                    <a:pt x="192" y="50"/>
                    <a:pt x="190" y="53"/>
                    <a:pt x="189" y="54"/>
                  </a:cubicBezTo>
                  <a:cubicBezTo>
                    <a:pt x="184" y="56"/>
                    <a:pt x="184" y="56"/>
                    <a:pt x="184" y="56"/>
                  </a:cubicBezTo>
                  <a:cubicBezTo>
                    <a:pt x="182" y="56"/>
                    <a:pt x="181" y="59"/>
                    <a:pt x="181" y="60"/>
                  </a:cubicBezTo>
                  <a:cubicBezTo>
                    <a:pt x="181" y="68"/>
                    <a:pt x="181" y="68"/>
                    <a:pt x="181" y="68"/>
                  </a:cubicBezTo>
                  <a:cubicBezTo>
                    <a:pt x="181" y="70"/>
                    <a:pt x="182" y="72"/>
                    <a:pt x="184" y="73"/>
                  </a:cubicBezTo>
                  <a:cubicBezTo>
                    <a:pt x="189" y="74"/>
                    <a:pt x="189" y="74"/>
                    <a:pt x="189" y="74"/>
                  </a:cubicBezTo>
                  <a:cubicBezTo>
                    <a:pt x="190" y="75"/>
                    <a:pt x="192" y="76"/>
                    <a:pt x="192" y="77"/>
                  </a:cubicBezTo>
                  <a:cubicBezTo>
                    <a:pt x="192" y="78"/>
                    <a:pt x="192" y="82"/>
                    <a:pt x="191" y="83"/>
                  </a:cubicBezTo>
                  <a:cubicBezTo>
                    <a:pt x="188" y="87"/>
                    <a:pt x="188" y="87"/>
                    <a:pt x="188" y="87"/>
                  </a:cubicBezTo>
                  <a:cubicBezTo>
                    <a:pt x="187" y="88"/>
                    <a:pt x="186" y="91"/>
                    <a:pt x="187" y="92"/>
                  </a:cubicBezTo>
                  <a:cubicBezTo>
                    <a:pt x="192" y="99"/>
                    <a:pt x="192" y="99"/>
                    <a:pt x="192" y="99"/>
                  </a:cubicBezTo>
                  <a:cubicBezTo>
                    <a:pt x="193" y="101"/>
                    <a:pt x="195" y="102"/>
                    <a:pt x="197" y="102"/>
                  </a:cubicBezTo>
                  <a:cubicBezTo>
                    <a:pt x="201" y="101"/>
                    <a:pt x="201" y="101"/>
                    <a:pt x="201" y="101"/>
                  </a:cubicBezTo>
                  <a:cubicBezTo>
                    <a:pt x="203" y="100"/>
                    <a:pt x="205" y="101"/>
                    <a:pt x="206" y="101"/>
                  </a:cubicBezTo>
                  <a:cubicBezTo>
                    <a:pt x="206" y="102"/>
                    <a:pt x="208" y="106"/>
                    <a:pt x="208" y="108"/>
                  </a:cubicBezTo>
                  <a:cubicBezTo>
                    <a:pt x="207" y="112"/>
                    <a:pt x="207" y="112"/>
                    <a:pt x="207" y="112"/>
                  </a:cubicBezTo>
                  <a:cubicBezTo>
                    <a:pt x="207" y="114"/>
                    <a:pt x="208" y="116"/>
                    <a:pt x="209" y="117"/>
                  </a:cubicBezTo>
                  <a:cubicBezTo>
                    <a:pt x="216" y="121"/>
                    <a:pt x="216" y="121"/>
                    <a:pt x="216" y="121"/>
                  </a:cubicBezTo>
                  <a:cubicBezTo>
                    <a:pt x="218" y="122"/>
                    <a:pt x="220" y="122"/>
                    <a:pt x="222" y="121"/>
                  </a:cubicBezTo>
                  <a:cubicBezTo>
                    <a:pt x="225" y="118"/>
                    <a:pt x="225" y="118"/>
                    <a:pt x="225" y="118"/>
                  </a:cubicBezTo>
                  <a:cubicBezTo>
                    <a:pt x="227" y="116"/>
                    <a:pt x="229" y="116"/>
                    <a:pt x="231" y="116"/>
                  </a:cubicBezTo>
                  <a:cubicBezTo>
                    <a:pt x="232" y="117"/>
                    <a:pt x="234" y="118"/>
                    <a:pt x="235" y="120"/>
                  </a:cubicBezTo>
                  <a:cubicBezTo>
                    <a:pt x="236" y="124"/>
                    <a:pt x="236" y="124"/>
                    <a:pt x="236" y="124"/>
                  </a:cubicBezTo>
                  <a:cubicBezTo>
                    <a:pt x="237" y="126"/>
                    <a:pt x="239" y="128"/>
                    <a:pt x="240" y="128"/>
                  </a:cubicBezTo>
                  <a:cubicBezTo>
                    <a:pt x="249" y="128"/>
                    <a:pt x="249" y="128"/>
                    <a:pt x="249" y="128"/>
                  </a:cubicBezTo>
                  <a:cubicBezTo>
                    <a:pt x="251" y="128"/>
                    <a:pt x="253" y="126"/>
                    <a:pt x="253" y="124"/>
                  </a:cubicBezTo>
                  <a:cubicBezTo>
                    <a:pt x="255" y="120"/>
                    <a:pt x="255" y="120"/>
                    <a:pt x="255" y="120"/>
                  </a:cubicBezTo>
                  <a:cubicBezTo>
                    <a:pt x="255" y="118"/>
                    <a:pt x="257" y="117"/>
                    <a:pt x="258" y="116"/>
                  </a:cubicBezTo>
                  <a:cubicBezTo>
                    <a:pt x="259" y="116"/>
                    <a:pt x="263" y="116"/>
                    <a:pt x="264" y="118"/>
                  </a:cubicBezTo>
                  <a:cubicBezTo>
                    <a:pt x="267" y="121"/>
                    <a:pt x="267" y="121"/>
                    <a:pt x="267" y="121"/>
                  </a:cubicBezTo>
                  <a:cubicBezTo>
                    <a:pt x="269" y="122"/>
                    <a:pt x="271" y="122"/>
                    <a:pt x="273" y="121"/>
                  </a:cubicBezTo>
                  <a:cubicBezTo>
                    <a:pt x="280" y="117"/>
                    <a:pt x="280" y="117"/>
                    <a:pt x="280" y="117"/>
                  </a:cubicBezTo>
                  <a:cubicBezTo>
                    <a:pt x="282" y="116"/>
                    <a:pt x="283" y="114"/>
                    <a:pt x="283" y="112"/>
                  </a:cubicBezTo>
                  <a:cubicBezTo>
                    <a:pt x="282" y="108"/>
                    <a:pt x="282" y="108"/>
                    <a:pt x="282" y="108"/>
                  </a:cubicBezTo>
                  <a:cubicBezTo>
                    <a:pt x="281" y="106"/>
                    <a:pt x="282" y="104"/>
                    <a:pt x="282" y="103"/>
                  </a:cubicBezTo>
                  <a:cubicBezTo>
                    <a:pt x="283" y="102"/>
                    <a:pt x="286" y="100"/>
                    <a:pt x="288" y="101"/>
                  </a:cubicBezTo>
                  <a:cubicBezTo>
                    <a:pt x="293" y="102"/>
                    <a:pt x="293" y="102"/>
                    <a:pt x="293" y="102"/>
                  </a:cubicBezTo>
                  <a:cubicBezTo>
                    <a:pt x="295" y="102"/>
                    <a:pt x="297" y="101"/>
                    <a:pt x="298" y="99"/>
                  </a:cubicBezTo>
                  <a:cubicBezTo>
                    <a:pt x="302" y="92"/>
                    <a:pt x="302" y="92"/>
                    <a:pt x="302" y="92"/>
                  </a:cubicBezTo>
                  <a:cubicBezTo>
                    <a:pt x="303" y="91"/>
                    <a:pt x="303" y="88"/>
                    <a:pt x="301" y="87"/>
                  </a:cubicBezTo>
                  <a:cubicBezTo>
                    <a:pt x="299" y="83"/>
                    <a:pt x="299" y="83"/>
                    <a:pt x="299" y="83"/>
                  </a:cubicBezTo>
                  <a:cubicBezTo>
                    <a:pt x="297" y="82"/>
                    <a:pt x="297" y="80"/>
                    <a:pt x="297" y="79"/>
                  </a:cubicBezTo>
                  <a:cubicBezTo>
                    <a:pt x="297" y="78"/>
                    <a:pt x="299" y="75"/>
                    <a:pt x="301" y="74"/>
                  </a:cubicBezTo>
                  <a:cubicBezTo>
                    <a:pt x="305" y="73"/>
                    <a:pt x="305" y="73"/>
                    <a:pt x="305" y="73"/>
                  </a:cubicBezTo>
                  <a:cubicBezTo>
                    <a:pt x="307" y="72"/>
                    <a:pt x="308" y="70"/>
                    <a:pt x="308" y="68"/>
                  </a:cubicBezTo>
                  <a:cubicBezTo>
                    <a:pt x="308" y="67"/>
                    <a:pt x="308" y="67"/>
                    <a:pt x="308" y="67"/>
                  </a:cubicBezTo>
                  <a:cubicBezTo>
                    <a:pt x="308" y="65"/>
                    <a:pt x="308" y="62"/>
                    <a:pt x="308" y="61"/>
                  </a:cubicBezTo>
                  <a:cubicBezTo>
                    <a:pt x="308" y="60"/>
                    <a:pt x="308" y="60"/>
                    <a:pt x="308" y="60"/>
                  </a:cubicBezTo>
                  <a:cubicBezTo>
                    <a:pt x="308" y="58"/>
                    <a:pt x="307" y="56"/>
                    <a:pt x="305" y="55"/>
                  </a:cubicBezTo>
                  <a:lnTo>
                    <a:pt x="301" y="54"/>
                  </a:lnTo>
                  <a:close/>
                  <a:moveTo>
                    <a:pt x="245" y="78"/>
                  </a:moveTo>
                  <a:cubicBezTo>
                    <a:pt x="237" y="78"/>
                    <a:pt x="230" y="72"/>
                    <a:pt x="230" y="64"/>
                  </a:cubicBezTo>
                  <a:cubicBezTo>
                    <a:pt x="230" y="56"/>
                    <a:pt x="237" y="50"/>
                    <a:pt x="245" y="50"/>
                  </a:cubicBezTo>
                  <a:cubicBezTo>
                    <a:pt x="253" y="50"/>
                    <a:pt x="259" y="56"/>
                    <a:pt x="259" y="64"/>
                  </a:cubicBezTo>
                  <a:cubicBezTo>
                    <a:pt x="259" y="72"/>
                    <a:pt x="253" y="78"/>
                    <a:pt x="245"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1E24FD35-9639-7A49-B76A-9807DFAFCD28}"/>
              </a:ext>
            </a:extLst>
          </p:cNvPr>
          <p:cNvGrpSpPr/>
          <p:nvPr userDrawn="1"/>
        </p:nvGrpSpPr>
        <p:grpSpPr>
          <a:xfrm>
            <a:off x="7220629" y="1340768"/>
            <a:ext cx="2047599" cy="4320480"/>
            <a:chOff x="7111782" y="1340768"/>
            <a:chExt cx="2047599" cy="4320480"/>
          </a:xfrm>
        </p:grpSpPr>
        <p:grpSp>
          <p:nvGrpSpPr>
            <p:cNvPr id="35" name="Group 34">
              <a:extLst>
                <a:ext uri="{FF2B5EF4-FFF2-40B4-BE49-F238E27FC236}">
                  <a16:creationId xmlns:a16="http://schemas.microsoft.com/office/drawing/2014/main" id="{E3E31624-4CBD-1348-BCF5-6BD154019018}"/>
                </a:ext>
              </a:extLst>
            </p:cNvPr>
            <p:cNvGrpSpPr/>
            <p:nvPr/>
          </p:nvGrpSpPr>
          <p:grpSpPr>
            <a:xfrm>
              <a:off x="7111782" y="1340768"/>
              <a:ext cx="2047599" cy="4320480"/>
              <a:chOff x="7111782" y="1340768"/>
              <a:chExt cx="2047599" cy="4320480"/>
            </a:xfrm>
          </p:grpSpPr>
          <p:sp>
            <p:nvSpPr>
              <p:cNvPr id="37" name="pole tekstowe 38">
                <a:extLst>
                  <a:ext uri="{FF2B5EF4-FFF2-40B4-BE49-F238E27FC236}">
                    <a16:creationId xmlns:a16="http://schemas.microsoft.com/office/drawing/2014/main" id="{AB8BE9FA-2911-A240-881C-24A52EF9BD40}"/>
                  </a:ext>
                </a:extLst>
              </p:cNvPr>
              <p:cNvSpPr txBox="1"/>
              <p:nvPr/>
            </p:nvSpPr>
            <p:spPr>
              <a:xfrm>
                <a:off x="7111782" y="4327106"/>
                <a:ext cx="2047599" cy="484909"/>
              </a:xfrm>
              <a:prstGeom prst="rect">
                <a:avLst/>
              </a:prstGeom>
              <a:noFill/>
            </p:spPr>
            <p:txBody>
              <a:bodyPr wrap="square" lIns="144000" tIns="108000" rIns="144000" bIns="108000" rtlCol="0" anchor="ctr">
                <a:noAutofit/>
              </a:bodyPr>
              <a:lstStyle/>
              <a:p>
                <a:pPr algn="ctr"/>
                <a:r>
                  <a:rPr lang="en-US" sz="2000" b="1">
                    <a:solidFill>
                      <a:schemeClr val="accent1"/>
                    </a:solidFill>
                  </a:rPr>
                  <a:t>Implementation</a:t>
                </a:r>
              </a:p>
            </p:txBody>
          </p:sp>
          <p:sp>
            <p:nvSpPr>
              <p:cNvPr id="38" name="TextBox 37">
                <a:extLst>
                  <a:ext uri="{FF2B5EF4-FFF2-40B4-BE49-F238E27FC236}">
                    <a16:creationId xmlns:a16="http://schemas.microsoft.com/office/drawing/2014/main" id="{6B93390E-B0BF-A84D-A32E-09102C823F8E}"/>
                  </a:ext>
                </a:extLst>
              </p:cNvPr>
              <p:cNvSpPr txBox="1"/>
              <p:nvPr/>
            </p:nvSpPr>
            <p:spPr>
              <a:xfrm>
                <a:off x="7287248" y="4849881"/>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39" name="TextBox 38">
                <a:extLst>
                  <a:ext uri="{FF2B5EF4-FFF2-40B4-BE49-F238E27FC236}">
                    <a16:creationId xmlns:a16="http://schemas.microsoft.com/office/drawing/2014/main" id="{8382AEF6-C255-E149-8366-106239F6047F}"/>
                  </a:ext>
                </a:extLst>
              </p:cNvPr>
              <p:cNvSpPr txBox="1"/>
              <p:nvPr/>
            </p:nvSpPr>
            <p:spPr>
              <a:xfrm>
                <a:off x="7741005" y="1340768"/>
                <a:ext cx="789152" cy="698668"/>
              </a:xfrm>
              <a:prstGeom prst="rect">
                <a:avLst/>
              </a:prstGeom>
              <a:noFill/>
            </p:spPr>
            <p:txBody>
              <a:bodyPr wrap="square" lIns="144000" tIns="108000" rIns="144000" bIns="108000" rtlCol="0" anchor="ctr">
                <a:noAutofit/>
              </a:bodyPr>
              <a:lstStyle/>
              <a:p>
                <a:pPr algn="ctr"/>
                <a:r>
                  <a:rPr lang="en-US" sz="6000">
                    <a:solidFill>
                      <a:schemeClr val="accent1">
                        <a:lumMod val="75000"/>
                      </a:schemeClr>
                    </a:solidFill>
                  </a:rPr>
                  <a:t>I</a:t>
                </a:r>
              </a:p>
            </p:txBody>
          </p:sp>
          <p:sp>
            <p:nvSpPr>
              <p:cNvPr id="40" name="Arrow: Chevron 4">
                <a:extLst>
                  <a:ext uri="{FF2B5EF4-FFF2-40B4-BE49-F238E27FC236}">
                    <a16:creationId xmlns:a16="http://schemas.microsoft.com/office/drawing/2014/main" id="{B34422C3-EC6B-C745-9F17-219D52800136}"/>
                  </a:ext>
                </a:extLst>
              </p:cNvPr>
              <p:cNvSpPr/>
              <p:nvPr/>
            </p:nvSpPr>
            <p:spPr>
              <a:xfrm rot="5400000">
                <a:off x="7929422" y="3520373"/>
                <a:ext cx="421508" cy="373127"/>
              </a:xfrm>
              <a:prstGeom prst="homePlate">
                <a:avLst>
                  <a:gd name="adj" fmla="val 459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wal 24">
                <a:extLst>
                  <a:ext uri="{FF2B5EF4-FFF2-40B4-BE49-F238E27FC236}">
                    <a16:creationId xmlns:a16="http://schemas.microsoft.com/office/drawing/2014/main" id="{05E6412B-8EB0-1242-A4B3-717164AAB544}"/>
                  </a:ext>
                </a:extLst>
              </p:cNvPr>
              <p:cNvSpPr/>
              <p:nvPr/>
            </p:nvSpPr>
            <p:spPr>
              <a:xfrm rot="5400000">
                <a:off x="7379441" y="2257503"/>
                <a:ext cx="1512282" cy="151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2" name="Owal 25">
                <a:extLst>
                  <a:ext uri="{FF2B5EF4-FFF2-40B4-BE49-F238E27FC236}">
                    <a16:creationId xmlns:a16="http://schemas.microsoft.com/office/drawing/2014/main" id="{BC52570D-0663-4648-98F4-F5B9B426F170}"/>
                  </a:ext>
                </a:extLst>
              </p:cNvPr>
              <p:cNvSpPr/>
              <p:nvPr/>
            </p:nvSpPr>
            <p:spPr>
              <a:xfrm rot="5400000">
                <a:off x="7502586" y="2380649"/>
                <a:ext cx="1265991" cy="12659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36" name="Freeform 47">
              <a:extLst>
                <a:ext uri="{FF2B5EF4-FFF2-40B4-BE49-F238E27FC236}">
                  <a16:creationId xmlns:a16="http://schemas.microsoft.com/office/drawing/2014/main" id="{A75CAD27-9DC2-2345-B91F-BA9695E70590}"/>
                </a:ext>
              </a:extLst>
            </p:cNvPr>
            <p:cNvSpPr>
              <a:spLocks noChangeAspect="1" noEditPoints="1"/>
            </p:cNvSpPr>
            <p:nvPr/>
          </p:nvSpPr>
          <p:spPr bwMode="auto">
            <a:xfrm>
              <a:off x="7860214" y="2778460"/>
              <a:ext cx="550735" cy="470371"/>
            </a:xfrm>
            <a:custGeom>
              <a:avLst/>
              <a:gdLst>
                <a:gd name="T0" fmla="*/ 99 w 274"/>
                <a:gd name="T1" fmla="*/ 0 h 234"/>
                <a:gd name="T2" fmla="*/ 93 w 274"/>
                <a:gd name="T3" fmla="*/ 6 h 234"/>
                <a:gd name="T4" fmla="*/ 93 w 274"/>
                <a:gd name="T5" fmla="*/ 69 h 234"/>
                <a:gd name="T6" fmla="*/ 88 w 274"/>
                <a:gd name="T7" fmla="*/ 75 h 234"/>
                <a:gd name="T8" fmla="*/ 51 w 274"/>
                <a:gd name="T9" fmla="*/ 75 h 234"/>
                <a:gd name="T10" fmla="*/ 49 w 274"/>
                <a:gd name="T11" fmla="*/ 79 h 234"/>
                <a:gd name="T12" fmla="*/ 138 w 274"/>
                <a:gd name="T13" fmla="*/ 166 h 234"/>
                <a:gd name="T14" fmla="*/ 146 w 274"/>
                <a:gd name="T15" fmla="*/ 166 h 234"/>
                <a:gd name="T16" fmla="*/ 236 w 274"/>
                <a:gd name="T17" fmla="*/ 79 h 234"/>
                <a:gd name="T18" fmla="*/ 234 w 274"/>
                <a:gd name="T19" fmla="*/ 75 h 234"/>
                <a:gd name="T20" fmla="*/ 197 w 274"/>
                <a:gd name="T21" fmla="*/ 75 h 234"/>
                <a:gd name="T22" fmla="*/ 191 w 274"/>
                <a:gd name="T23" fmla="*/ 69 h 234"/>
                <a:gd name="T24" fmla="*/ 191 w 274"/>
                <a:gd name="T25" fmla="*/ 6 h 234"/>
                <a:gd name="T26" fmla="*/ 185 w 274"/>
                <a:gd name="T27" fmla="*/ 0 h 234"/>
                <a:gd name="T28" fmla="*/ 99 w 274"/>
                <a:gd name="T29" fmla="*/ 0 h 234"/>
                <a:gd name="T30" fmla="*/ 274 w 274"/>
                <a:gd name="T31" fmla="*/ 229 h 234"/>
                <a:gd name="T32" fmla="*/ 269 w 274"/>
                <a:gd name="T33" fmla="*/ 234 h 234"/>
                <a:gd name="T34" fmla="*/ 5 w 274"/>
                <a:gd name="T35" fmla="*/ 234 h 234"/>
                <a:gd name="T36" fmla="*/ 0 w 274"/>
                <a:gd name="T37" fmla="*/ 229 h 234"/>
                <a:gd name="T38" fmla="*/ 0 w 274"/>
                <a:gd name="T39" fmla="*/ 149 h 234"/>
                <a:gd name="T40" fmla="*/ 5 w 274"/>
                <a:gd name="T41" fmla="*/ 144 h 234"/>
                <a:gd name="T42" fmla="*/ 26 w 274"/>
                <a:gd name="T43" fmla="*/ 144 h 234"/>
                <a:gd name="T44" fmla="*/ 32 w 274"/>
                <a:gd name="T45" fmla="*/ 149 h 234"/>
                <a:gd name="T46" fmla="*/ 32 w 274"/>
                <a:gd name="T47" fmla="*/ 198 h 234"/>
                <a:gd name="T48" fmla="*/ 37 w 274"/>
                <a:gd name="T49" fmla="*/ 204 h 234"/>
                <a:gd name="T50" fmla="*/ 237 w 274"/>
                <a:gd name="T51" fmla="*/ 204 h 234"/>
                <a:gd name="T52" fmla="*/ 242 w 274"/>
                <a:gd name="T53" fmla="*/ 198 h 234"/>
                <a:gd name="T54" fmla="*/ 242 w 274"/>
                <a:gd name="T55" fmla="*/ 149 h 234"/>
                <a:gd name="T56" fmla="*/ 248 w 274"/>
                <a:gd name="T57" fmla="*/ 144 h 234"/>
                <a:gd name="T58" fmla="*/ 269 w 274"/>
                <a:gd name="T59" fmla="*/ 144 h 234"/>
                <a:gd name="T60" fmla="*/ 274 w 274"/>
                <a:gd name="T61" fmla="*/ 149 h 234"/>
                <a:gd name="T62" fmla="*/ 274 w 274"/>
                <a:gd name="T63"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34">
                  <a:moveTo>
                    <a:pt x="99" y="0"/>
                  </a:moveTo>
                  <a:cubicBezTo>
                    <a:pt x="96" y="0"/>
                    <a:pt x="93" y="2"/>
                    <a:pt x="93" y="6"/>
                  </a:cubicBezTo>
                  <a:cubicBezTo>
                    <a:pt x="93" y="69"/>
                    <a:pt x="93" y="69"/>
                    <a:pt x="93" y="69"/>
                  </a:cubicBezTo>
                  <a:cubicBezTo>
                    <a:pt x="93" y="73"/>
                    <a:pt x="91" y="75"/>
                    <a:pt x="88" y="75"/>
                  </a:cubicBezTo>
                  <a:cubicBezTo>
                    <a:pt x="51" y="75"/>
                    <a:pt x="51" y="75"/>
                    <a:pt x="51" y="75"/>
                  </a:cubicBezTo>
                  <a:cubicBezTo>
                    <a:pt x="48" y="75"/>
                    <a:pt x="47" y="77"/>
                    <a:pt x="49" y="79"/>
                  </a:cubicBezTo>
                  <a:cubicBezTo>
                    <a:pt x="138" y="166"/>
                    <a:pt x="138" y="166"/>
                    <a:pt x="138" y="166"/>
                  </a:cubicBezTo>
                  <a:cubicBezTo>
                    <a:pt x="140" y="168"/>
                    <a:pt x="144" y="168"/>
                    <a:pt x="146" y="166"/>
                  </a:cubicBezTo>
                  <a:cubicBezTo>
                    <a:pt x="236" y="79"/>
                    <a:pt x="236" y="79"/>
                    <a:pt x="236" y="79"/>
                  </a:cubicBezTo>
                  <a:cubicBezTo>
                    <a:pt x="238" y="77"/>
                    <a:pt x="237" y="75"/>
                    <a:pt x="234" y="75"/>
                  </a:cubicBezTo>
                  <a:cubicBezTo>
                    <a:pt x="197" y="75"/>
                    <a:pt x="197" y="75"/>
                    <a:pt x="197" y="75"/>
                  </a:cubicBezTo>
                  <a:cubicBezTo>
                    <a:pt x="194" y="75"/>
                    <a:pt x="191" y="73"/>
                    <a:pt x="191" y="69"/>
                  </a:cubicBezTo>
                  <a:cubicBezTo>
                    <a:pt x="191" y="6"/>
                    <a:pt x="191" y="6"/>
                    <a:pt x="191" y="6"/>
                  </a:cubicBezTo>
                  <a:cubicBezTo>
                    <a:pt x="191" y="2"/>
                    <a:pt x="189" y="0"/>
                    <a:pt x="185" y="0"/>
                  </a:cubicBezTo>
                  <a:lnTo>
                    <a:pt x="99" y="0"/>
                  </a:lnTo>
                  <a:close/>
                  <a:moveTo>
                    <a:pt x="274" y="229"/>
                  </a:moveTo>
                  <a:cubicBezTo>
                    <a:pt x="274" y="232"/>
                    <a:pt x="272" y="234"/>
                    <a:pt x="269" y="234"/>
                  </a:cubicBezTo>
                  <a:cubicBezTo>
                    <a:pt x="5" y="234"/>
                    <a:pt x="5" y="234"/>
                    <a:pt x="5" y="234"/>
                  </a:cubicBezTo>
                  <a:cubicBezTo>
                    <a:pt x="2" y="234"/>
                    <a:pt x="0" y="232"/>
                    <a:pt x="0" y="229"/>
                  </a:cubicBezTo>
                  <a:cubicBezTo>
                    <a:pt x="0" y="149"/>
                    <a:pt x="0" y="149"/>
                    <a:pt x="0" y="149"/>
                  </a:cubicBezTo>
                  <a:cubicBezTo>
                    <a:pt x="0" y="146"/>
                    <a:pt x="2" y="144"/>
                    <a:pt x="5" y="144"/>
                  </a:cubicBezTo>
                  <a:cubicBezTo>
                    <a:pt x="26" y="144"/>
                    <a:pt x="26" y="144"/>
                    <a:pt x="26" y="144"/>
                  </a:cubicBezTo>
                  <a:cubicBezTo>
                    <a:pt x="29" y="144"/>
                    <a:pt x="32" y="146"/>
                    <a:pt x="32" y="149"/>
                  </a:cubicBezTo>
                  <a:cubicBezTo>
                    <a:pt x="32" y="198"/>
                    <a:pt x="32" y="198"/>
                    <a:pt x="32" y="198"/>
                  </a:cubicBezTo>
                  <a:cubicBezTo>
                    <a:pt x="32" y="201"/>
                    <a:pt x="34" y="204"/>
                    <a:pt x="37" y="204"/>
                  </a:cubicBezTo>
                  <a:cubicBezTo>
                    <a:pt x="237" y="204"/>
                    <a:pt x="237" y="204"/>
                    <a:pt x="237" y="204"/>
                  </a:cubicBezTo>
                  <a:cubicBezTo>
                    <a:pt x="240" y="204"/>
                    <a:pt x="242" y="201"/>
                    <a:pt x="242" y="198"/>
                  </a:cubicBezTo>
                  <a:cubicBezTo>
                    <a:pt x="242" y="149"/>
                    <a:pt x="242" y="149"/>
                    <a:pt x="242" y="149"/>
                  </a:cubicBezTo>
                  <a:cubicBezTo>
                    <a:pt x="242" y="146"/>
                    <a:pt x="245" y="144"/>
                    <a:pt x="248" y="144"/>
                  </a:cubicBezTo>
                  <a:cubicBezTo>
                    <a:pt x="269" y="144"/>
                    <a:pt x="269" y="144"/>
                    <a:pt x="269" y="144"/>
                  </a:cubicBezTo>
                  <a:cubicBezTo>
                    <a:pt x="272" y="144"/>
                    <a:pt x="274" y="146"/>
                    <a:pt x="274" y="149"/>
                  </a:cubicBezTo>
                  <a:lnTo>
                    <a:pt x="274" y="2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731A9AB0-831F-1D4D-92B5-E53B8BAD43C8}"/>
              </a:ext>
            </a:extLst>
          </p:cNvPr>
          <p:cNvGrpSpPr/>
          <p:nvPr userDrawn="1"/>
        </p:nvGrpSpPr>
        <p:grpSpPr>
          <a:xfrm>
            <a:off x="2923774" y="1340768"/>
            <a:ext cx="1959455" cy="4320479"/>
            <a:chOff x="2974029" y="1340768"/>
            <a:chExt cx="1959455" cy="4320479"/>
          </a:xfrm>
        </p:grpSpPr>
        <p:grpSp>
          <p:nvGrpSpPr>
            <p:cNvPr id="44" name="Group 43">
              <a:extLst>
                <a:ext uri="{FF2B5EF4-FFF2-40B4-BE49-F238E27FC236}">
                  <a16:creationId xmlns:a16="http://schemas.microsoft.com/office/drawing/2014/main" id="{2E37815D-18D4-5B42-9197-E098B6AF5E6B}"/>
                </a:ext>
              </a:extLst>
            </p:cNvPr>
            <p:cNvGrpSpPr/>
            <p:nvPr/>
          </p:nvGrpSpPr>
          <p:grpSpPr>
            <a:xfrm>
              <a:off x="2974029" y="1340768"/>
              <a:ext cx="1959455" cy="4320479"/>
              <a:chOff x="2974029" y="1340768"/>
              <a:chExt cx="1959455" cy="4320479"/>
            </a:xfrm>
          </p:grpSpPr>
          <p:sp>
            <p:nvSpPr>
              <p:cNvPr id="46" name="pole tekstowe 36">
                <a:extLst>
                  <a:ext uri="{FF2B5EF4-FFF2-40B4-BE49-F238E27FC236}">
                    <a16:creationId xmlns:a16="http://schemas.microsoft.com/office/drawing/2014/main" id="{A77EB572-D8B6-D740-A5F0-8733D46FFD46}"/>
                  </a:ext>
                </a:extLst>
              </p:cNvPr>
              <p:cNvSpPr txBox="1"/>
              <p:nvPr/>
            </p:nvSpPr>
            <p:spPr>
              <a:xfrm>
                <a:off x="2974029" y="4312171"/>
                <a:ext cx="1959455" cy="484909"/>
              </a:xfrm>
              <a:prstGeom prst="rect">
                <a:avLst/>
              </a:prstGeom>
              <a:noFill/>
            </p:spPr>
            <p:txBody>
              <a:bodyPr wrap="square" lIns="144000" tIns="108000" rIns="144000" bIns="108000" rtlCol="0" anchor="ctr">
                <a:noAutofit/>
              </a:bodyPr>
              <a:lstStyle/>
              <a:p>
                <a:pPr algn="ctr"/>
                <a:r>
                  <a:rPr lang="en-US" sz="2000" b="1">
                    <a:solidFill>
                      <a:schemeClr val="accent2"/>
                    </a:solidFill>
                  </a:rPr>
                  <a:t>Design</a:t>
                </a:r>
              </a:p>
            </p:txBody>
          </p:sp>
          <p:sp>
            <p:nvSpPr>
              <p:cNvPr id="47" name="TextBox 46">
                <a:extLst>
                  <a:ext uri="{FF2B5EF4-FFF2-40B4-BE49-F238E27FC236}">
                    <a16:creationId xmlns:a16="http://schemas.microsoft.com/office/drawing/2014/main" id="{846B8F52-9C41-2643-ABFF-595C483F0CB9}"/>
                  </a:ext>
                </a:extLst>
              </p:cNvPr>
              <p:cNvSpPr txBox="1"/>
              <p:nvPr/>
            </p:nvSpPr>
            <p:spPr>
              <a:xfrm>
                <a:off x="3105423" y="4849880"/>
                <a:ext cx="1696666" cy="811367"/>
              </a:xfrm>
              <a:prstGeom prst="rect">
                <a:avLst/>
              </a:prstGeom>
              <a:noFill/>
            </p:spPr>
            <p:txBody>
              <a:bodyPr wrap="square" lIns="36000" tIns="36000" rIns="36000" bIns="36000" rtlCol="0" anchor="t" anchorCtr="0">
                <a:spAutoFit/>
              </a:bodyPr>
              <a:lstStyle/>
              <a:p>
                <a:r>
                  <a:rPr lang="en-US" sz="1600"/>
                  <a:t>Place for your text, analysis and evaluation.</a:t>
                </a:r>
              </a:p>
            </p:txBody>
          </p:sp>
          <p:sp>
            <p:nvSpPr>
              <p:cNvPr id="48" name="TextBox 47">
                <a:extLst>
                  <a:ext uri="{FF2B5EF4-FFF2-40B4-BE49-F238E27FC236}">
                    <a16:creationId xmlns:a16="http://schemas.microsoft.com/office/drawing/2014/main" id="{05BF4114-3D42-204E-A331-C39D9F569BAE}"/>
                  </a:ext>
                </a:extLst>
              </p:cNvPr>
              <p:cNvSpPr txBox="1"/>
              <p:nvPr/>
            </p:nvSpPr>
            <p:spPr>
              <a:xfrm>
                <a:off x="3559180" y="1340768"/>
                <a:ext cx="789152" cy="698668"/>
              </a:xfrm>
              <a:prstGeom prst="rect">
                <a:avLst/>
              </a:prstGeom>
              <a:noFill/>
            </p:spPr>
            <p:txBody>
              <a:bodyPr wrap="square" lIns="144000" tIns="108000" rIns="144000" bIns="108000" rtlCol="0" anchor="ctr">
                <a:noAutofit/>
              </a:bodyPr>
              <a:lstStyle/>
              <a:p>
                <a:pPr algn="ctr"/>
                <a:r>
                  <a:rPr lang="en-US" sz="6000">
                    <a:solidFill>
                      <a:schemeClr val="accent2">
                        <a:lumMod val="75000"/>
                      </a:schemeClr>
                    </a:solidFill>
                  </a:rPr>
                  <a:t>D</a:t>
                </a:r>
              </a:p>
            </p:txBody>
          </p:sp>
          <p:sp>
            <p:nvSpPr>
              <p:cNvPr id="49" name="Arrow: Chevron 4">
                <a:extLst>
                  <a:ext uri="{FF2B5EF4-FFF2-40B4-BE49-F238E27FC236}">
                    <a16:creationId xmlns:a16="http://schemas.microsoft.com/office/drawing/2014/main" id="{DE2E0BF4-86D2-A148-82D1-78ED4FA375C9}"/>
                  </a:ext>
                </a:extLst>
              </p:cNvPr>
              <p:cNvSpPr/>
              <p:nvPr/>
            </p:nvSpPr>
            <p:spPr>
              <a:xfrm rot="5400000">
                <a:off x="3747597" y="3520095"/>
                <a:ext cx="421508" cy="373127"/>
              </a:xfrm>
              <a:prstGeom prst="homePlate">
                <a:avLst>
                  <a:gd name="adj" fmla="val 459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wal 16">
                <a:extLst>
                  <a:ext uri="{FF2B5EF4-FFF2-40B4-BE49-F238E27FC236}">
                    <a16:creationId xmlns:a16="http://schemas.microsoft.com/office/drawing/2014/main" id="{F7C0946A-5B57-1C42-A937-87A4399BC9F4}"/>
                  </a:ext>
                </a:extLst>
              </p:cNvPr>
              <p:cNvSpPr/>
              <p:nvPr/>
            </p:nvSpPr>
            <p:spPr>
              <a:xfrm rot="5400000">
                <a:off x="3197616" y="2257781"/>
                <a:ext cx="1512282" cy="1512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Owal 17">
                <a:extLst>
                  <a:ext uri="{FF2B5EF4-FFF2-40B4-BE49-F238E27FC236}">
                    <a16:creationId xmlns:a16="http://schemas.microsoft.com/office/drawing/2014/main" id="{B90128B4-417E-7E44-A1F1-C5A7DA21DD7F}"/>
                  </a:ext>
                </a:extLst>
              </p:cNvPr>
              <p:cNvSpPr/>
              <p:nvPr/>
            </p:nvSpPr>
            <p:spPr>
              <a:xfrm rot="5400000">
                <a:off x="3320760" y="2380926"/>
                <a:ext cx="1265991" cy="12659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5" name="Freeform 10">
              <a:extLst>
                <a:ext uri="{FF2B5EF4-FFF2-40B4-BE49-F238E27FC236}">
                  <a16:creationId xmlns:a16="http://schemas.microsoft.com/office/drawing/2014/main" id="{5E2528E2-E53F-3B42-B1CB-3C2CC0274F01}"/>
                </a:ext>
              </a:extLst>
            </p:cNvPr>
            <p:cNvSpPr>
              <a:spLocks noChangeAspect="1" noEditPoints="1"/>
            </p:cNvSpPr>
            <p:nvPr/>
          </p:nvSpPr>
          <p:spPr bwMode="auto">
            <a:xfrm>
              <a:off x="3637195" y="2731244"/>
              <a:ext cx="633122" cy="565357"/>
            </a:xfrm>
            <a:custGeom>
              <a:avLst/>
              <a:gdLst>
                <a:gd name="T0" fmla="*/ 137 w 414"/>
                <a:gd name="T1" fmla="*/ 304 h 370"/>
                <a:gd name="T2" fmla="*/ 109 w 414"/>
                <a:gd name="T3" fmla="*/ 276 h 370"/>
                <a:gd name="T4" fmla="*/ 321 w 414"/>
                <a:gd name="T5" fmla="*/ 120 h 370"/>
                <a:gd name="T6" fmla="*/ 331 w 414"/>
                <a:gd name="T7" fmla="*/ 128 h 370"/>
                <a:gd name="T8" fmla="*/ 147 w 414"/>
                <a:gd name="T9" fmla="*/ 326 h 370"/>
                <a:gd name="T10" fmla="*/ 87 w 414"/>
                <a:gd name="T11" fmla="*/ 266 h 370"/>
                <a:gd name="T12" fmla="*/ 285 w 414"/>
                <a:gd name="T13" fmla="*/ 82 h 370"/>
                <a:gd name="T14" fmla="*/ 74 w 414"/>
                <a:gd name="T15" fmla="*/ 265 h 370"/>
                <a:gd name="T16" fmla="*/ 74 w 414"/>
                <a:gd name="T17" fmla="*/ 265 h 370"/>
                <a:gd name="T18" fmla="*/ 45 w 414"/>
                <a:gd name="T19" fmla="*/ 368 h 370"/>
                <a:gd name="T20" fmla="*/ 148 w 414"/>
                <a:gd name="T21" fmla="*/ 339 h 370"/>
                <a:gd name="T22" fmla="*/ 351 w 414"/>
                <a:gd name="T23" fmla="*/ 136 h 370"/>
                <a:gd name="T24" fmla="*/ 335 w 414"/>
                <a:gd name="T25" fmla="*/ 4 h 370"/>
                <a:gd name="T26" fmla="*/ 337 w 414"/>
                <a:gd name="T27" fmla="*/ 76 h 370"/>
                <a:gd name="T28" fmla="*/ 327 w 414"/>
                <a:gd name="T29" fmla="*/ 87 h 370"/>
                <a:gd name="T30" fmla="*/ 317 w 414"/>
                <a:gd name="T31" fmla="*/ 96 h 370"/>
                <a:gd name="T32" fmla="*/ 327 w 414"/>
                <a:gd name="T33" fmla="*/ 87 h 370"/>
                <a:gd name="T34" fmla="*/ 372 w 414"/>
                <a:gd name="T35" fmla="*/ 270 h 370"/>
                <a:gd name="T36" fmla="*/ 361 w 414"/>
                <a:gd name="T37" fmla="*/ 279 h 370"/>
                <a:gd name="T38" fmla="*/ 362 w 414"/>
                <a:gd name="T39" fmla="*/ 297 h 370"/>
                <a:gd name="T40" fmla="*/ 350 w 414"/>
                <a:gd name="T41" fmla="*/ 318 h 370"/>
                <a:gd name="T42" fmla="*/ 335 w 414"/>
                <a:gd name="T43" fmla="*/ 326 h 370"/>
                <a:gd name="T44" fmla="*/ 323 w 414"/>
                <a:gd name="T45" fmla="*/ 345 h 370"/>
                <a:gd name="T46" fmla="*/ 302 w 414"/>
                <a:gd name="T47" fmla="*/ 338 h 370"/>
                <a:gd name="T48" fmla="*/ 290 w 414"/>
                <a:gd name="T49" fmla="*/ 353 h 370"/>
                <a:gd name="T50" fmla="*/ 271 w 414"/>
                <a:gd name="T51" fmla="*/ 343 h 370"/>
                <a:gd name="T52" fmla="*/ 253 w 414"/>
                <a:gd name="T53" fmla="*/ 344 h 370"/>
                <a:gd name="T54" fmla="*/ 232 w 414"/>
                <a:gd name="T55" fmla="*/ 332 h 370"/>
                <a:gd name="T56" fmla="*/ 224 w 414"/>
                <a:gd name="T57" fmla="*/ 316 h 370"/>
                <a:gd name="T58" fmla="*/ 206 w 414"/>
                <a:gd name="T59" fmla="*/ 305 h 370"/>
                <a:gd name="T60" fmla="*/ 285 w 414"/>
                <a:gd name="T61" fmla="*/ 313 h 370"/>
                <a:gd name="T62" fmla="*/ 321 w 414"/>
                <a:gd name="T63" fmla="*/ 186 h 370"/>
                <a:gd name="T64" fmla="*/ 336 w 414"/>
                <a:gd name="T65" fmla="*/ 199 h 370"/>
                <a:gd name="T66" fmla="*/ 344 w 414"/>
                <a:gd name="T67" fmla="*/ 215 h 370"/>
                <a:gd name="T68" fmla="*/ 363 w 414"/>
                <a:gd name="T69" fmla="*/ 227 h 370"/>
                <a:gd name="T70" fmla="*/ 356 w 414"/>
                <a:gd name="T71" fmla="*/ 248 h 370"/>
                <a:gd name="T72" fmla="*/ 372 w 414"/>
                <a:gd name="T73" fmla="*/ 260 h 370"/>
                <a:gd name="T74" fmla="*/ 52 w 414"/>
                <a:gd name="T75" fmla="*/ 218 h 370"/>
                <a:gd name="T76" fmla="*/ 68 w 414"/>
                <a:gd name="T77" fmla="*/ 244 h 370"/>
                <a:gd name="T78" fmla="*/ 56 w 414"/>
                <a:gd name="T79" fmla="*/ 133 h 370"/>
                <a:gd name="T80" fmla="*/ 235 w 414"/>
                <a:gd name="T81" fmla="*/ 85 h 370"/>
                <a:gd name="T82" fmla="*/ 217 w 414"/>
                <a:gd name="T83" fmla="*/ 60 h 370"/>
                <a:gd name="T84" fmla="*/ 195 w 414"/>
                <a:gd name="T85" fmla="*/ 49 h 370"/>
                <a:gd name="T86" fmla="*/ 178 w 414"/>
                <a:gd name="T87" fmla="*/ 22 h 370"/>
                <a:gd name="T88" fmla="*/ 152 w 414"/>
                <a:gd name="T89" fmla="*/ 32 h 370"/>
                <a:gd name="T90" fmla="*/ 132 w 414"/>
                <a:gd name="T91" fmla="*/ 9 h 370"/>
                <a:gd name="T92" fmla="*/ 116 w 414"/>
                <a:gd name="T93" fmla="*/ 9 h 370"/>
                <a:gd name="T94" fmla="*/ 98 w 414"/>
                <a:gd name="T95" fmla="*/ 31 h 370"/>
                <a:gd name="T96" fmla="*/ 68 w 414"/>
                <a:gd name="T97" fmla="*/ 22 h 370"/>
                <a:gd name="T98" fmla="*/ 52 w 414"/>
                <a:gd name="T99" fmla="*/ 49 h 370"/>
                <a:gd name="T100" fmla="*/ 30 w 414"/>
                <a:gd name="T101" fmla="*/ 60 h 370"/>
                <a:gd name="T102" fmla="*/ 13 w 414"/>
                <a:gd name="T103" fmla="*/ 89 h 370"/>
                <a:gd name="T104" fmla="*/ 14 w 414"/>
                <a:gd name="T105" fmla="*/ 114 h 370"/>
                <a:gd name="T106" fmla="*/ 0 w 414"/>
                <a:gd name="T107" fmla="*/ 141 h 370"/>
                <a:gd name="T108" fmla="*/ 21 w 414"/>
                <a:gd name="T109" fmla="*/ 158 h 370"/>
                <a:gd name="T110" fmla="*/ 12 w 414"/>
                <a:gd name="T111" fmla="*/ 188 h 370"/>
                <a:gd name="T112" fmla="*/ 38 w 414"/>
                <a:gd name="T113" fmla="*/ 20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370">
                  <a:moveTo>
                    <a:pt x="321" y="120"/>
                  </a:moveTo>
                  <a:cubicBezTo>
                    <a:pt x="137" y="304"/>
                    <a:pt x="137" y="304"/>
                    <a:pt x="137" y="304"/>
                  </a:cubicBezTo>
                  <a:cubicBezTo>
                    <a:pt x="137" y="304"/>
                    <a:pt x="137" y="304"/>
                    <a:pt x="137" y="304"/>
                  </a:cubicBezTo>
                  <a:cubicBezTo>
                    <a:pt x="111" y="302"/>
                    <a:pt x="111" y="302"/>
                    <a:pt x="111" y="302"/>
                  </a:cubicBezTo>
                  <a:cubicBezTo>
                    <a:pt x="109" y="276"/>
                    <a:pt x="109" y="276"/>
                    <a:pt x="109" y="276"/>
                  </a:cubicBezTo>
                  <a:cubicBezTo>
                    <a:pt x="109" y="276"/>
                    <a:pt x="109" y="276"/>
                    <a:pt x="109" y="276"/>
                  </a:cubicBezTo>
                  <a:cubicBezTo>
                    <a:pt x="293" y="93"/>
                    <a:pt x="293" y="93"/>
                    <a:pt x="293" y="93"/>
                  </a:cubicBezTo>
                  <a:cubicBezTo>
                    <a:pt x="297" y="97"/>
                    <a:pt x="301" y="102"/>
                    <a:pt x="306" y="107"/>
                  </a:cubicBezTo>
                  <a:cubicBezTo>
                    <a:pt x="311" y="112"/>
                    <a:pt x="316" y="116"/>
                    <a:pt x="321" y="120"/>
                  </a:cubicBezTo>
                  <a:close/>
                  <a:moveTo>
                    <a:pt x="351" y="136"/>
                  </a:moveTo>
                  <a:cubicBezTo>
                    <a:pt x="351" y="136"/>
                    <a:pt x="351" y="136"/>
                    <a:pt x="351" y="136"/>
                  </a:cubicBezTo>
                  <a:cubicBezTo>
                    <a:pt x="349" y="139"/>
                    <a:pt x="341" y="135"/>
                    <a:pt x="331" y="128"/>
                  </a:cubicBezTo>
                  <a:cubicBezTo>
                    <a:pt x="146" y="313"/>
                    <a:pt x="146" y="313"/>
                    <a:pt x="146" y="313"/>
                  </a:cubicBezTo>
                  <a:cubicBezTo>
                    <a:pt x="146" y="313"/>
                    <a:pt x="146" y="313"/>
                    <a:pt x="146" y="313"/>
                  </a:cubicBezTo>
                  <a:cubicBezTo>
                    <a:pt x="147" y="326"/>
                    <a:pt x="147" y="326"/>
                    <a:pt x="147" y="326"/>
                  </a:cubicBezTo>
                  <a:cubicBezTo>
                    <a:pt x="93" y="343"/>
                    <a:pt x="93" y="343"/>
                    <a:pt x="93" y="343"/>
                  </a:cubicBezTo>
                  <a:cubicBezTo>
                    <a:pt x="86" y="331"/>
                    <a:pt x="77" y="324"/>
                    <a:pt x="70" y="321"/>
                  </a:cubicBezTo>
                  <a:cubicBezTo>
                    <a:pt x="87" y="266"/>
                    <a:pt x="87" y="266"/>
                    <a:pt x="87" y="266"/>
                  </a:cubicBezTo>
                  <a:cubicBezTo>
                    <a:pt x="100" y="267"/>
                    <a:pt x="100" y="267"/>
                    <a:pt x="100" y="267"/>
                  </a:cubicBezTo>
                  <a:cubicBezTo>
                    <a:pt x="100" y="267"/>
                    <a:pt x="100" y="267"/>
                    <a:pt x="100" y="267"/>
                  </a:cubicBezTo>
                  <a:cubicBezTo>
                    <a:pt x="285" y="82"/>
                    <a:pt x="285" y="82"/>
                    <a:pt x="285" y="82"/>
                  </a:cubicBezTo>
                  <a:cubicBezTo>
                    <a:pt x="278" y="72"/>
                    <a:pt x="275" y="65"/>
                    <a:pt x="277" y="62"/>
                  </a:cubicBezTo>
                  <a:cubicBezTo>
                    <a:pt x="86" y="253"/>
                    <a:pt x="86" y="253"/>
                    <a:pt x="86" y="253"/>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44" y="361"/>
                    <a:pt x="44" y="361"/>
                    <a:pt x="44" y="361"/>
                  </a:cubicBezTo>
                  <a:cubicBezTo>
                    <a:pt x="43" y="364"/>
                    <a:pt x="44" y="366"/>
                    <a:pt x="45" y="368"/>
                  </a:cubicBezTo>
                  <a:cubicBezTo>
                    <a:pt x="47" y="370"/>
                    <a:pt x="50" y="370"/>
                    <a:pt x="52" y="369"/>
                  </a:cubicBezTo>
                  <a:cubicBezTo>
                    <a:pt x="148" y="339"/>
                    <a:pt x="148" y="339"/>
                    <a:pt x="148" y="339"/>
                  </a:cubicBezTo>
                  <a:cubicBezTo>
                    <a:pt x="148" y="339"/>
                    <a:pt x="148" y="339"/>
                    <a:pt x="148" y="339"/>
                  </a:cubicBezTo>
                  <a:cubicBezTo>
                    <a:pt x="160" y="327"/>
                    <a:pt x="160" y="327"/>
                    <a:pt x="160" y="327"/>
                  </a:cubicBezTo>
                  <a:cubicBezTo>
                    <a:pt x="160" y="327"/>
                    <a:pt x="160" y="327"/>
                    <a:pt x="160" y="327"/>
                  </a:cubicBezTo>
                  <a:cubicBezTo>
                    <a:pt x="351" y="136"/>
                    <a:pt x="351" y="136"/>
                    <a:pt x="351" y="136"/>
                  </a:cubicBezTo>
                  <a:close/>
                  <a:moveTo>
                    <a:pt x="409" y="78"/>
                  </a:moveTo>
                  <a:cubicBezTo>
                    <a:pt x="414" y="74"/>
                    <a:pt x="401" y="54"/>
                    <a:pt x="380" y="33"/>
                  </a:cubicBezTo>
                  <a:cubicBezTo>
                    <a:pt x="360" y="13"/>
                    <a:pt x="340" y="0"/>
                    <a:pt x="335" y="4"/>
                  </a:cubicBezTo>
                  <a:cubicBezTo>
                    <a:pt x="335" y="4"/>
                    <a:pt x="335" y="4"/>
                    <a:pt x="335" y="4"/>
                  </a:cubicBezTo>
                  <a:cubicBezTo>
                    <a:pt x="308" y="31"/>
                    <a:pt x="308" y="31"/>
                    <a:pt x="308" y="31"/>
                  </a:cubicBezTo>
                  <a:cubicBezTo>
                    <a:pt x="304" y="35"/>
                    <a:pt x="317" y="56"/>
                    <a:pt x="337" y="76"/>
                  </a:cubicBezTo>
                  <a:cubicBezTo>
                    <a:pt x="358" y="96"/>
                    <a:pt x="378" y="109"/>
                    <a:pt x="382" y="105"/>
                  </a:cubicBezTo>
                  <a:cubicBezTo>
                    <a:pt x="409" y="78"/>
                    <a:pt x="409" y="78"/>
                    <a:pt x="409" y="78"/>
                  </a:cubicBezTo>
                  <a:close/>
                  <a:moveTo>
                    <a:pt x="327" y="87"/>
                  </a:moveTo>
                  <a:cubicBezTo>
                    <a:pt x="306" y="66"/>
                    <a:pt x="293" y="46"/>
                    <a:pt x="297" y="42"/>
                  </a:cubicBezTo>
                  <a:cubicBezTo>
                    <a:pt x="288" y="52"/>
                    <a:pt x="288" y="52"/>
                    <a:pt x="288" y="52"/>
                  </a:cubicBezTo>
                  <a:cubicBezTo>
                    <a:pt x="283" y="56"/>
                    <a:pt x="296" y="76"/>
                    <a:pt x="317" y="96"/>
                  </a:cubicBezTo>
                  <a:cubicBezTo>
                    <a:pt x="337" y="117"/>
                    <a:pt x="357" y="130"/>
                    <a:pt x="362" y="126"/>
                  </a:cubicBezTo>
                  <a:cubicBezTo>
                    <a:pt x="371" y="116"/>
                    <a:pt x="371" y="116"/>
                    <a:pt x="371" y="116"/>
                  </a:cubicBezTo>
                  <a:cubicBezTo>
                    <a:pt x="367" y="120"/>
                    <a:pt x="347" y="107"/>
                    <a:pt x="327" y="87"/>
                  </a:cubicBezTo>
                  <a:close/>
                  <a:moveTo>
                    <a:pt x="372" y="260"/>
                  </a:moveTo>
                  <a:cubicBezTo>
                    <a:pt x="372" y="260"/>
                    <a:pt x="372" y="260"/>
                    <a:pt x="372" y="261"/>
                  </a:cubicBezTo>
                  <a:cubicBezTo>
                    <a:pt x="372" y="264"/>
                    <a:pt x="372" y="268"/>
                    <a:pt x="372" y="270"/>
                  </a:cubicBezTo>
                  <a:cubicBezTo>
                    <a:pt x="372" y="270"/>
                    <a:pt x="372" y="270"/>
                    <a:pt x="372" y="271"/>
                  </a:cubicBezTo>
                  <a:cubicBezTo>
                    <a:pt x="372" y="274"/>
                    <a:pt x="369" y="277"/>
                    <a:pt x="367" y="278"/>
                  </a:cubicBezTo>
                  <a:cubicBezTo>
                    <a:pt x="367" y="278"/>
                    <a:pt x="367" y="278"/>
                    <a:pt x="361" y="279"/>
                  </a:cubicBezTo>
                  <a:cubicBezTo>
                    <a:pt x="358" y="280"/>
                    <a:pt x="356" y="285"/>
                    <a:pt x="355" y="286"/>
                  </a:cubicBezTo>
                  <a:cubicBezTo>
                    <a:pt x="355" y="288"/>
                    <a:pt x="356" y="290"/>
                    <a:pt x="358" y="292"/>
                  </a:cubicBezTo>
                  <a:cubicBezTo>
                    <a:pt x="358" y="292"/>
                    <a:pt x="358" y="292"/>
                    <a:pt x="362" y="297"/>
                  </a:cubicBezTo>
                  <a:cubicBezTo>
                    <a:pt x="363" y="299"/>
                    <a:pt x="364" y="302"/>
                    <a:pt x="363" y="305"/>
                  </a:cubicBezTo>
                  <a:cubicBezTo>
                    <a:pt x="363" y="305"/>
                    <a:pt x="363" y="305"/>
                    <a:pt x="357" y="314"/>
                  </a:cubicBezTo>
                  <a:cubicBezTo>
                    <a:pt x="355" y="317"/>
                    <a:pt x="353" y="318"/>
                    <a:pt x="350" y="318"/>
                  </a:cubicBezTo>
                  <a:cubicBezTo>
                    <a:pt x="350" y="318"/>
                    <a:pt x="350" y="318"/>
                    <a:pt x="344" y="316"/>
                  </a:cubicBezTo>
                  <a:cubicBezTo>
                    <a:pt x="341" y="315"/>
                    <a:pt x="337" y="318"/>
                    <a:pt x="336" y="319"/>
                  </a:cubicBezTo>
                  <a:cubicBezTo>
                    <a:pt x="335" y="320"/>
                    <a:pt x="334" y="323"/>
                    <a:pt x="335" y="326"/>
                  </a:cubicBezTo>
                  <a:cubicBezTo>
                    <a:pt x="335" y="326"/>
                    <a:pt x="335" y="326"/>
                    <a:pt x="336" y="332"/>
                  </a:cubicBezTo>
                  <a:cubicBezTo>
                    <a:pt x="337" y="334"/>
                    <a:pt x="335" y="337"/>
                    <a:pt x="332" y="338"/>
                  </a:cubicBezTo>
                  <a:cubicBezTo>
                    <a:pt x="332" y="338"/>
                    <a:pt x="332" y="338"/>
                    <a:pt x="323" y="345"/>
                  </a:cubicBezTo>
                  <a:cubicBezTo>
                    <a:pt x="320" y="345"/>
                    <a:pt x="317" y="345"/>
                    <a:pt x="315" y="344"/>
                  </a:cubicBezTo>
                  <a:cubicBezTo>
                    <a:pt x="315" y="344"/>
                    <a:pt x="315" y="344"/>
                    <a:pt x="311" y="339"/>
                  </a:cubicBezTo>
                  <a:cubicBezTo>
                    <a:pt x="309" y="337"/>
                    <a:pt x="304" y="337"/>
                    <a:pt x="302" y="338"/>
                  </a:cubicBezTo>
                  <a:cubicBezTo>
                    <a:pt x="301" y="338"/>
                    <a:pt x="299" y="341"/>
                    <a:pt x="298" y="343"/>
                  </a:cubicBezTo>
                  <a:cubicBezTo>
                    <a:pt x="298" y="343"/>
                    <a:pt x="298" y="343"/>
                    <a:pt x="296" y="349"/>
                  </a:cubicBezTo>
                  <a:cubicBezTo>
                    <a:pt x="295" y="351"/>
                    <a:pt x="293" y="353"/>
                    <a:pt x="290" y="353"/>
                  </a:cubicBezTo>
                  <a:cubicBezTo>
                    <a:pt x="290" y="353"/>
                    <a:pt x="290" y="353"/>
                    <a:pt x="279" y="353"/>
                  </a:cubicBezTo>
                  <a:cubicBezTo>
                    <a:pt x="276" y="353"/>
                    <a:pt x="273" y="351"/>
                    <a:pt x="272" y="349"/>
                  </a:cubicBezTo>
                  <a:cubicBezTo>
                    <a:pt x="272" y="349"/>
                    <a:pt x="272" y="349"/>
                    <a:pt x="271" y="343"/>
                  </a:cubicBezTo>
                  <a:cubicBezTo>
                    <a:pt x="270" y="341"/>
                    <a:pt x="267" y="338"/>
                    <a:pt x="265" y="337"/>
                  </a:cubicBezTo>
                  <a:cubicBezTo>
                    <a:pt x="263" y="337"/>
                    <a:pt x="259" y="337"/>
                    <a:pt x="258" y="339"/>
                  </a:cubicBezTo>
                  <a:cubicBezTo>
                    <a:pt x="258" y="339"/>
                    <a:pt x="258" y="339"/>
                    <a:pt x="253" y="344"/>
                  </a:cubicBezTo>
                  <a:cubicBezTo>
                    <a:pt x="251" y="345"/>
                    <a:pt x="248" y="345"/>
                    <a:pt x="245" y="344"/>
                  </a:cubicBezTo>
                  <a:cubicBezTo>
                    <a:pt x="245" y="344"/>
                    <a:pt x="245" y="344"/>
                    <a:pt x="236" y="338"/>
                  </a:cubicBezTo>
                  <a:cubicBezTo>
                    <a:pt x="233" y="337"/>
                    <a:pt x="232" y="334"/>
                    <a:pt x="232" y="332"/>
                  </a:cubicBezTo>
                  <a:cubicBezTo>
                    <a:pt x="232" y="332"/>
                    <a:pt x="232" y="332"/>
                    <a:pt x="234" y="326"/>
                  </a:cubicBezTo>
                  <a:cubicBezTo>
                    <a:pt x="234" y="323"/>
                    <a:pt x="232" y="319"/>
                    <a:pt x="231" y="317"/>
                  </a:cubicBezTo>
                  <a:cubicBezTo>
                    <a:pt x="230" y="316"/>
                    <a:pt x="227" y="315"/>
                    <a:pt x="224" y="316"/>
                  </a:cubicBezTo>
                  <a:cubicBezTo>
                    <a:pt x="224" y="316"/>
                    <a:pt x="224" y="316"/>
                    <a:pt x="219" y="318"/>
                  </a:cubicBezTo>
                  <a:cubicBezTo>
                    <a:pt x="216" y="318"/>
                    <a:pt x="213" y="317"/>
                    <a:pt x="212" y="314"/>
                  </a:cubicBezTo>
                  <a:cubicBezTo>
                    <a:pt x="212" y="314"/>
                    <a:pt x="212" y="314"/>
                    <a:pt x="206" y="305"/>
                  </a:cubicBezTo>
                  <a:cubicBezTo>
                    <a:pt x="205" y="304"/>
                    <a:pt x="205" y="303"/>
                    <a:pt x="205" y="302"/>
                  </a:cubicBezTo>
                  <a:cubicBezTo>
                    <a:pt x="237" y="270"/>
                    <a:pt x="237" y="270"/>
                    <a:pt x="237" y="270"/>
                  </a:cubicBezTo>
                  <a:cubicBezTo>
                    <a:pt x="239" y="294"/>
                    <a:pt x="258" y="313"/>
                    <a:pt x="285" y="313"/>
                  </a:cubicBezTo>
                  <a:cubicBezTo>
                    <a:pt x="310" y="313"/>
                    <a:pt x="332" y="291"/>
                    <a:pt x="332" y="266"/>
                  </a:cubicBezTo>
                  <a:cubicBezTo>
                    <a:pt x="332" y="241"/>
                    <a:pt x="313" y="221"/>
                    <a:pt x="290" y="218"/>
                  </a:cubicBezTo>
                  <a:cubicBezTo>
                    <a:pt x="321" y="186"/>
                    <a:pt x="321" y="186"/>
                    <a:pt x="321" y="186"/>
                  </a:cubicBezTo>
                  <a:cubicBezTo>
                    <a:pt x="322" y="187"/>
                    <a:pt x="322" y="187"/>
                    <a:pt x="323" y="187"/>
                  </a:cubicBezTo>
                  <a:cubicBezTo>
                    <a:pt x="323" y="187"/>
                    <a:pt x="323" y="187"/>
                    <a:pt x="332" y="193"/>
                  </a:cubicBezTo>
                  <a:cubicBezTo>
                    <a:pt x="335" y="194"/>
                    <a:pt x="337" y="197"/>
                    <a:pt x="336" y="199"/>
                  </a:cubicBezTo>
                  <a:cubicBezTo>
                    <a:pt x="336" y="199"/>
                    <a:pt x="336" y="199"/>
                    <a:pt x="335" y="206"/>
                  </a:cubicBezTo>
                  <a:cubicBezTo>
                    <a:pt x="334" y="208"/>
                    <a:pt x="337" y="213"/>
                    <a:pt x="337" y="214"/>
                  </a:cubicBezTo>
                  <a:cubicBezTo>
                    <a:pt x="338" y="215"/>
                    <a:pt x="341" y="216"/>
                    <a:pt x="344" y="215"/>
                  </a:cubicBezTo>
                  <a:cubicBezTo>
                    <a:pt x="344" y="215"/>
                    <a:pt x="344" y="215"/>
                    <a:pt x="350" y="214"/>
                  </a:cubicBezTo>
                  <a:cubicBezTo>
                    <a:pt x="353" y="213"/>
                    <a:pt x="355" y="215"/>
                    <a:pt x="357" y="217"/>
                  </a:cubicBezTo>
                  <a:cubicBezTo>
                    <a:pt x="357" y="217"/>
                    <a:pt x="357" y="217"/>
                    <a:pt x="363" y="227"/>
                  </a:cubicBezTo>
                  <a:cubicBezTo>
                    <a:pt x="364" y="230"/>
                    <a:pt x="363" y="233"/>
                    <a:pt x="362" y="235"/>
                  </a:cubicBezTo>
                  <a:cubicBezTo>
                    <a:pt x="362" y="235"/>
                    <a:pt x="362" y="235"/>
                    <a:pt x="358" y="239"/>
                  </a:cubicBezTo>
                  <a:cubicBezTo>
                    <a:pt x="356" y="241"/>
                    <a:pt x="356" y="246"/>
                    <a:pt x="356" y="248"/>
                  </a:cubicBezTo>
                  <a:cubicBezTo>
                    <a:pt x="356" y="249"/>
                    <a:pt x="358" y="251"/>
                    <a:pt x="361" y="252"/>
                  </a:cubicBezTo>
                  <a:cubicBezTo>
                    <a:pt x="367" y="254"/>
                    <a:pt x="367" y="254"/>
                    <a:pt x="367" y="254"/>
                  </a:cubicBezTo>
                  <a:cubicBezTo>
                    <a:pt x="369" y="255"/>
                    <a:pt x="372" y="257"/>
                    <a:pt x="372" y="260"/>
                  </a:cubicBezTo>
                  <a:close/>
                  <a:moveTo>
                    <a:pt x="38" y="204"/>
                  </a:moveTo>
                  <a:cubicBezTo>
                    <a:pt x="42" y="203"/>
                    <a:pt x="47" y="204"/>
                    <a:pt x="48" y="206"/>
                  </a:cubicBezTo>
                  <a:cubicBezTo>
                    <a:pt x="49" y="208"/>
                    <a:pt x="52" y="214"/>
                    <a:pt x="52" y="218"/>
                  </a:cubicBezTo>
                  <a:cubicBezTo>
                    <a:pt x="50" y="226"/>
                    <a:pt x="50" y="226"/>
                    <a:pt x="50" y="226"/>
                  </a:cubicBezTo>
                  <a:cubicBezTo>
                    <a:pt x="50" y="230"/>
                    <a:pt x="51" y="234"/>
                    <a:pt x="55" y="235"/>
                  </a:cubicBezTo>
                  <a:cubicBezTo>
                    <a:pt x="68" y="244"/>
                    <a:pt x="68" y="244"/>
                    <a:pt x="68" y="244"/>
                  </a:cubicBezTo>
                  <a:cubicBezTo>
                    <a:pt x="70" y="245"/>
                    <a:pt x="73" y="245"/>
                    <a:pt x="75" y="245"/>
                  </a:cubicBezTo>
                  <a:cubicBezTo>
                    <a:pt x="120" y="200"/>
                    <a:pt x="120" y="200"/>
                    <a:pt x="120" y="200"/>
                  </a:cubicBezTo>
                  <a:cubicBezTo>
                    <a:pt x="82" y="198"/>
                    <a:pt x="56" y="168"/>
                    <a:pt x="56" y="133"/>
                  </a:cubicBezTo>
                  <a:cubicBezTo>
                    <a:pt x="56" y="96"/>
                    <a:pt x="84" y="65"/>
                    <a:pt x="124" y="65"/>
                  </a:cubicBezTo>
                  <a:cubicBezTo>
                    <a:pt x="159" y="65"/>
                    <a:pt x="189" y="94"/>
                    <a:pt x="191" y="129"/>
                  </a:cubicBezTo>
                  <a:cubicBezTo>
                    <a:pt x="235" y="85"/>
                    <a:pt x="235" y="85"/>
                    <a:pt x="235" y="85"/>
                  </a:cubicBezTo>
                  <a:cubicBezTo>
                    <a:pt x="236" y="83"/>
                    <a:pt x="235" y="81"/>
                    <a:pt x="234" y="79"/>
                  </a:cubicBezTo>
                  <a:cubicBezTo>
                    <a:pt x="226" y="64"/>
                    <a:pt x="226" y="64"/>
                    <a:pt x="226" y="64"/>
                  </a:cubicBezTo>
                  <a:cubicBezTo>
                    <a:pt x="224" y="61"/>
                    <a:pt x="220" y="59"/>
                    <a:pt x="217" y="60"/>
                  </a:cubicBezTo>
                  <a:cubicBezTo>
                    <a:pt x="208" y="61"/>
                    <a:pt x="208" y="61"/>
                    <a:pt x="208" y="61"/>
                  </a:cubicBezTo>
                  <a:cubicBezTo>
                    <a:pt x="204" y="62"/>
                    <a:pt x="199" y="61"/>
                    <a:pt x="198" y="60"/>
                  </a:cubicBezTo>
                  <a:cubicBezTo>
                    <a:pt x="197" y="59"/>
                    <a:pt x="194" y="52"/>
                    <a:pt x="195" y="49"/>
                  </a:cubicBezTo>
                  <a:cubicBezTo>
                    <a:pt x="196" y="39"/>
                    <a:pt x="196" y="39"/>
                    <a:pt x="196" y="39"/>
                  </a:cubicBezTo>
                  <a:cubicBezTo>
                    <a:pt x="197" y="36"/>
                    <a:pt x="195" y="31"/>
                    <a:pt x="191" y="30"/>
                  </a:cubicBezTo>
                  <a:cubicBezTo>
                    <a:pt x="178" y="22"/>
                    <a:pt x="178" y="22"/>
                    <a:pt x="178" y="22"/>
                  </a:cubicBezTo>
                  <a:cubicBezTo>
                    <a:pt x="174" y="20"/>
                    <a:pt x="170" y="21"/>
                    <a:pt x="167" y="23"/>
                  </a:cubicBezTo>
                  <a:cubicBezTo>
                    <a:pt x="160" y="29"/>
                    <a:pt x="160" y="29"/>
                    <a:pt x="160" y="29"/>
                  </a:cubicBezTo>
                  <a:cubicBezTo>
                    <a:pt x="158" y="31"/>
                    <a:pt x="155" y="32"/>
                    <a:pt x="152" y="32"/>
                  </a:cubicBezTo>
                  <a:cubicBezTo>
                    <a:pt x="150" y="31"/>
                    <a:pt x="144" y="28"/>
                    <a:pt x="143" y="24"/>
                  </a:cubicBezTo>
                  <a:cubicBezTo>
                    <a:pt x="140" y="16"/>
                    <a:pt x="140" y="16"/>
                    <a:pt x="140" y="16"/>
                  </a:cubicBezTo>
                  <a:cubicBezTo>
                    <a:pt x="139" y="13"/>
                    <a:pt x="135" y="9"/>
                    <a:pt x="132" y="9"/>
                  </a:cubicBezTo>
                  <a:cubicBezTo>
                    <a:pt x="129" y="9"/>
                    <a:pt x="129" y="9"/>
                    <a:pt x="129" y="9"/>
                  </a:cubicBezTo>
                  <a:cubicBezTo>
                    <a:pt x="126" y="9"/>
                    <a:pt x="120" y="9"/>
                    <a:pt x="117" y="9"/>
                  </a:cubicBezTo>
                  <a:cubicBezTo>
                    <a:pt x="116" y="9"/>
                    <a:pt x="116" y="9"/>
                    <a:pt x="116" y="9"/>
                  </a:cubicBezTo>
                  <a:cubicBezTo>
                    <a:pt x="112" y="9"/>
                    <a:pt x="107" y="13"/>
                    <a:pt x="106" y="16"/>
                  </a:cubicBezTo>
                  <a:cubicBezTo>
                    <a:pt x="104" y="24"/>
                    <a:pt x="104" y="24"/>
                    <a:pt x="104" y="24"/>
                  </a:cubicBezTo>
                  <a:cubicBezTo>
                    <a:pt x="103" y="28"/>
                    <a:pt x="101" y="30"/>
                    <a:pt x="98" y="31"/>
                  </a:cubicBezTo>
                  <a:cubicBezTo>
                    <a:pt x="96" y="31"/>
                    <a:pt x="88" y="31"/>
                    <a:pt x="86" y="29"/>
                  </a:cubicBezTo>
                  <a:cubicBezTo>
                    <a:pt x="79" y="23"/>
                    <a:pt x="79" y="23"/>
                    <a:pt x="79" y="23"/>
                  </a:cubicBezTo>
                  <a:cubicBezTo>
                    <a:pt x="76" y="21"/>
                    <a:pt x="72" y="20"/>
                    <a:pt x="68" y="22"/>
                  </a:cubicBezTo>
                  <a:cubicBezTo>
                    <a:pt x="55" y="30"/>
                    <a:pt x="55" y="30"/>
                    <a:pt x="55" y="30"/>
                  </a:cubicBezTo>
                  <a:cubicBezTo>
                    <a:pt x="51" y="31"/>
                    <a:pt x="50" y="36"/>
                    <a:pt x="50" y="39"/>
                  </a:cubicBezTo>
                  <a:cubicBezTo>
                    <a:pt x="52" y="49"/>
                    <a:pt x="52" y="49"/>
                    <a:pt x="52" y="49"/>
                  </a:cubicBezTo>
                  <a:cubicBezTo>
                    <a:pt x="52" y="52"/>
                    <a:pt x="52" y="57"/>
                    <a:pt x="51" y="58"/>
                  </a:cubicBezTo>
                  <a:cubicBezTo>
                    <a:pt x="49" y="59"/>
                    <a:pt x="42" y="62"/>
                    <a:pt x="38" y="61"/>
                  </a:cubicBezTo>
                  <a:cubicBezTo>
                    <a:pt x="30" y="60"/>
                    <a:pt x="30" y="60"/>
                    <a:pt x="30" y="60"/>
                  </a:cubicBezTo>
                  <a:cubicBezTo>
                    <a:pt x="27" y="59"/>
                    <a:pt x="22" y="61"/>
                    <a:pt x="21" y="64"/>
                  </a:cubicBezTo>
                  <a:cubicBezTo>
                    <a:pt x="12" y="79"/>
                    <a:pt x="12" y="79"/>
                    <a:pt x="12" y="79"/>
                  </a:cubicBezTo>
                  <a:cubicBezTo>
                    <a:pt x="11" y="82"/>
                    <a:pt x="11" y="87"/>
                    <a:pt x="13" y="89"/>
                  </a:cubicBezTo>
                  <a:cubicBezTo>
                    <a:pt x="19" y="96"/>
                    <a:pt x="19" y="96"/>
                    <a:pt x="19" y="96"/>
                  </a:cubicBezTo>
                  <a:cubicBezTo>
                    <a:pt x="21" y="98"/>
                    <a:pt x="24" y="102"/>
                    <a:pt x="22" y="104"/>
                  </a:cubicBezTo>
                  <a:cubicBezTo>
                    <a:pt x="22" y="106"/>
                    <a:pt x="18" y="112"/>
                    <a:pt x="14" y="114"/>
                  </a:cubicBezTo>
                  <a:cubicBezTo>
                    <a:pt x="6" y="118"/>
                    <a:pt x="6" y="118"/>
                    <a:pt x="6" y="118"/>
                  </a:cubicBezTo>
                  <a:cubicBezTo>
                    <a:pt x="3" y="119"/>
                    <a:pt x="0" y="122"/>
                    <a:pt x="0" y="126"/>
                  </a:cubicBezTo>
                  <a:cubicBezTo>
                    <a:pt x="0" y="141"/>
                    <a:pt x="0" y="141"/>
                    <a:pt x="0" y="141"/>
                  </a:cubicBezTo>
                  <a:cubicBezTo>
                    <a:pt x="0" y="144"/>
                    <a:pt x="3" y="149"/>
                    <a:pt x="6" y="150"/>
                  </a:cubicBezTo>
                  <a:cubicBezTo>
                    <a:pt x="14" y="152"/>
                    <a:pt x="14" y="152"/>
                    <a:pt x="14" y="152"/>
                  </a:cubicBezTo>
                  <a:cubicBezTo>
                    <a:pt x="18" y="154"/>
                    <a:pt x="21" y="156"/>
                    <a:pt x="21" y="158"/>
                  </a:cubicBezTo>
                  <a:cubicBezTo>
                    <a:pt x="22" y="160"/>
                    <a:pt x="21" y="167"/>
                    <a:pt x="19" y="171"/>
                  </a:cubicBezTo>
                  <a:cubicBezTo>
                    <a:pt x="13" y="177"/>
                    <a:pt x="13" y="177"/>
                    <a:pt x="13" y="177"/>
                  </a:cubicBezTo>
                  <a:cubicBezTo>
                    <a:pt x="11" y="180"/>
                    <a:pt x="11" y="185"/>
                    <a:pt x="12" y="188"/>
                  </a:cubicBezTo>
                  <a:cubicBezTo>
                    <a:pt x="21" y="202"/>
                    <a:pt x="21" y="202"/>
                    <a:pt x="21" y="202"/>
                  </a:cubicBezTo>
                  <a:cubicBezTo>
                    <a:pt x="22" y="206"/>
                    <a:pt x="27" y="207"/>
                    <a:pt x="30" y="207"/>
                  </a:cubicBezTo>
                  <a:cubicBezTo>
                    <a:pt x="38" y="204"/>
                    <a:pt x="38" y="204"/>
                    <a:pt x="38"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5823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4" name="Picture 3" descr="Logo, company name&#10;&#10;Description automatically generated">
            <a:extLst>
              <a:ext uri="{FF2B5EF4-FFF2-40B4-BE49-F238E27FC236}">
                <a16:creationId xmlns:a16="http://schemas.microsoft.com/office/drawing/2014/main" id="{79F30337-6EA1-BE6A-75A6-43E2DD2CE9D4}"/>
              </a:ext>
            </a:extLst>
          </p:cNvPr>
          <p:cNvPicPr>
            <a:picLocks noChangeAspect="1"/>
          </p:cNvPicPr>
          <p:nvPr/>
        </p:nvPicPr>
        <p:blipFill rotWithShape="1">
          <a:blip r:embed="rId2"/>
          <a:srcRect t="22800" b="30518"/>
          <a:stretch/>
        </p:blipFill>
        <p:spPr>
          <a:xfrm>
            <a:off x="631998" y="0"/>
            <a:ext cx="2908476" cy="1357745"/>
          </a:xfrm>
          <a:prstGeom prst="rect">
            <a:avLst/>
          </a:prstGeom>
        </p:spPr>
      </p:pic>
    </p:spTree>
    <p:extLst>
      <p:ext uri="{BB962C8B-B14F-4D97-AF65-F5344CB8AC3E}">
        <p14:creationId xmlns:p14="http://schemas.microsoft.com/office/powerpoint/2010/main" val="16193414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2FC3B-6D2D-B149-BF76-F5608E0861FF}"/>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A42F8DED-E429-3A48-B8C8-57B926C21E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FF9239A-23BA-CD4B-8B87-E35DFEFBC1A7}"/>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63">
            <a:extLst>
              <a:ext uri="{FF2B5EF4-FFF2-40B4-BE49-F238E27FC236}">
                <a16:creationId xmlns:a16="http://schemas.microsoft.com/office/drawing/2014/main" id="{C733484F-3F21-6747-A0A3-A7EF0EA2B957}"/>
              </a:ext>
            </a:extLst>
          </p:cNvPr>
          <p:cNvGrpSpPr/>
          <p:nvPr userDrawn="1"/>
        </p:nvGrpSpPr>
        <p:grpSpPr>
          <a:xfrm>
            <a:off x="475264" y="538384"/>
            <a:ext cx="5147862" cy="5147862"/>
            <a:chOff x="2050401" y="1196752"/>
            <a:chExt cx="5147862" cy="5147862"/>
          </a:xfrm>
        </p:grpSpPr>
        <p:sp>
          <p:nvSpPr>
            <p:cNvPr id="7" name="Strzałka kolista 51">
              <a:extLst>
                <a:ext uri="{FF2B5EF4-FFF2-40B4-BE49-F238E27FC236}">
                  <a16:creationId xmlns:a16="http://schemas.microsoft.com/office/drawing/2014/main" id="{BA4A59BC-DFCD-B840-B06B-FB55532A9C0E}"/>
                </a:ext>
              </a:extLst>
            </p:cNvPr>
            <p:cNvSpPr/>
            <p:nvPr/>
          </p:nvSpPr>
          <p:spPr>
            <a:xfrm>
              <a:off x="2228392" y="1436868"/>
              <a:ext cx="4791880" cy="4791880"/>
            </a:xfrm>
            <a:prstGeom prst="circularArrow">
              <a:avLst>
                <a:gd name="adj1" fmla="val 8513"/>
                <a:gd name="adj2" fmla="val 417936"/>
                <a:gd name="adj3" fmla="val 12461377"/>
                <a:gd name="adj4" fmla="val 16241570"/>
                <a:gd name="adj5" fmla="val 76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Prostokąt 25">
              <a:extLst>
                <a:ext uri="{FF2B5EF4-FFF2-40B4-BE49-F238E27FC236}">
                  <a16:creationId xmlns:a16="http://schemas.microsoft.com/office/drawing/2014/main" id="{A2043EF2-F8A3-854F-9B8E-052E793BBC5F}"/>
                </a:ext>
              </a:extLst>
            </p:cNvPr>
            <p:cNvSpPr/>
            <p:nvPr/>
          </p:nvSpPr>
          <p:spPr>
            <a:xfrm>
              <a:off x="2050401" y="1196752"/>
              <a:ext cx="5147862" cy="5147862"/>
            </a:xfrm>
            <a:prstGeom prst="rect">
              <a:avLst/>
            </a:prstGeom>
            <a:noFill/>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9" name="Grupa 62">
              <a:extLst>
                <a:ext uri="{FF2B5EF4-FFF2-40B4-BE49-F238E27FC236}">
                  <a16:creationId xmlns:a16="http://schemas.microsoft.com/office/drawing/2014/main" id="{AB27E1B7-2F10-0442-A15B-199550A1CF97}"/>
                </a:ext>
              </a:extLst>
            </p:cNvPr>
            <p:cNvGrpSpPr/>
            <p:nvPr/>
          </p:nvGrpSpPr>
          <p:grpSpPr>
            <a:xfrm>
              <a:off x="3121344" y="2314171"/>
              <a:ext cx="3005974" cy="2975149"/>
              <a:chOff x="3121344" y="2314171"/>
              <a:chExt cx="3005974" cy="2975149"/>
            </a:xfrm>
          </p:grpSpPr>
          <p:sp>
            <p:nvSpPr>
              <p:cNvPr id="39" name="Dowolny kształt 28">
                <a:extLst>
                  <a:ext uri="{FF2B5EF4-FFF2-40B4-BE49-F238E27FC236}">
                    <a16:creationId xmlns:a16="http://schemas.microsoft.com/office/drawing/2014/main" id="{45468DD7-77D6-9E46-B42F-51D427FEEA5F}"/>
                  </a:ext>
                </a:extLst>
              </p:cNvPr>
              <p:cNvSpPr/>
              <p:nvPr/>
            </p:nvSpPr>
            <p:spPr>
              <a:xfrm rot="16200000">
                <a:off x="4135854" y="2783709"/>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0" name="Dowolny kształt 30">
                <a:extLst>
                  <a:ext uri="{FF2B5EF4-FFF2-40B4-BE49-F238E27FC236}">
                    <a16:creationId xmlns:a16="http://schemas.microsoft.com/office/drawing/2014/main" id="{C531F8CB-8134-F846-BE28-527AAC42B8E2}"/>
                  </a:ext>
                </a:extLst>
              </p:cNvPr>
              <p:cNvSpPr/>
              <p:nvPr/>
            </p:nvSpPr>
            <p:spPr>
              <a:xfrm rot="18600000">
                <a:off x="4798027" y="3024720"/>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1" name="Dowolny kształt 32">
                <a:extLst>
                  <a:ext uri="{FF2B5EF4-FFF2-40B4-BE49-F238E27FC236}">
                    <a16:creationId xmlns:a16="http://schemas.microsoft.com/office/drawing/2014/main" id="{F12DBD9D-94C1-3143-8C9F-6A435661CD45}"/>
                  </a:ext>
                </a:extLst>
              </p:cNvPr>
              <p:cNvSpPr/>
              <p:nvPr/>
            </p:nvSpPr>
            <p:spPr>
              <a:xfrm rot="21000000">
                <a:off x="5150363" y="3634983"/>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2" name="Dowolny kształt 34">
                <a:extLst>
                  <a:ext uri="{FF2B5EF4-FFF2-40B4-BE49-F238E27FC236}">
                    <a16:creationId xmlns:a16="http://schemas.microsoft.com/office/drawing/2014/main" id="{D74FFB77-021D-F443-9A0E-ECDBE41452BC}"/>
                  </a:ext>
                </a:extLst>
              </p:cNvPr>
              <p:cNvSpPr/>
              <p:nvPr/>
            </p:nvSpPr>
            <p:spPr>
              <a:xfrm rot="1800000">
                <a:off x="5027998" y="4328948"/>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3" name="Dowolny kształt 36">
                <a:extLst>
                  <a:ext uri="{FF2B5EF4-FFF2-40B4-BE49-F238E27FC236}">
                    <a16:creationId xmlns:a16="http://schemas.microsoft.com/office/drawing/2014/main" id="{7FE0CC99-33AE-1A4C-BF45-F172C1E3FE61}"/>
                  </a:ext>
                </a:extLst>
              </p:cNvPr>
              <p:cNvSpPr/>
              <p:nvPr/>
            </p:nvSpPr>
            <p:spPr>
              <a:xfrm rot="4200000">
                <a:off x="4488189" y="4781902"/>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5" rIns="476754" bIns="-5483"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4" name="Dowolny kształt 38">
                <a:extLst>
                  <a:ext uri="{FF2B5EF4-FFF2-40B4-BE49-F238E27FC236}">
                    <a16:creationId xmlns:a16="http://schemas.microsoft.com/office/drawing/2014/main" id="{A19ADA46-FA54-9C46-A853-D1A273548C21}"/>
                  </a:ext>
                </a:extLst>
              </p:cNvPr>
              <p:cNvSpPr/>
              <p:nvPr/>
            </p:nvSpPr>
            <p:spPr>
              <a:xfrm rot="17400000">
                <a:off x="3783518" y="4781901"/>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4" rIns="476755" bIns="-5483"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5" name="Dowolny kształt 40">
                <a:extLst>
                  <a:ext uri="{FF2B5EF4-FFF2-40B4-BE49-F238E27FC236}">
                    <a16:creationId xmlns:a16="http://schemas.microsoft.com/office/drawing/2014/main" id="{1AB9BCD5-5D26-E04B-AEEB-BBAD3854606B}"/>
                  </a:ext>
                </a:extLst>
              </p:cNvPr>
              <p:cNvSpPr/>
              <p:nvPr/>
            </p:nvSpPr>
            <p:spPr>
              <a:xfrm rot="19800000">
                <a:off x="3243709" y="4328947"/>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2" rIns="476754" bIns="-5485"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6" name="Dowolny kształt 42">
                <a:extLst>
                  <a:ext uri="{FF2B5EF4-FFF2-40B4-BE49-F238E27FC236}">
                    <a16:creationId xmlns:a16="http://schemas.microsoft.com/office/drawing/2014/main" id="{9F4C77F6-D1F2-294C-8E6B-9DEE3768C743}"/>
                  </a:ext>
                </a:extLst>
              </p:cNvPr>
              <p:cNvSpPr/>
              <p:nvPr/>
            </p:nvSpPr>
            <p:spPr>
              <a:xfrm rot="600000">
                <a:off x="3121344" y="3634982"/>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4"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7" name="Dowolny kształt 44">
                <a:extLst>
                  <a:ext uri="{FF2B5EF4-FFF2-40B4-BE49-F238E27FC236}">
                    <a16:creationId xmlns:a16="http://schemas.microsoft.com/office/drawing/2014/main" id="{A44FF8BC-64E7-1A48-8AF1-E7897BD9FA74}"/>
                  </a:ext>
                </a:extLst>
              </p:cNvPr>
              <p:cNvSpPr/>
              <p:nvPr/>
            </p:nvSpPr>
            <p:spPr>
              <a:xfrm rot="3000000">
                <a:off x="3473680" y="3024719"/>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3"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grpSp>
        <p:sp>
          <p:nvSpPr>
            <p:cNvPr id="10" name="Dowolny kształt 27">
              <a:extLst>
                <a:ext uri="{FF2B5EF4-FFF2-40B4-BE49-F238E27FC236}">
                  <a16:creationId xmlns:a16="http://schemas.microsoft.com/office/drawing/2014/main" id="{BF7D3296-6AE1-E544-AA06-F4DAC88EE6C4}"/>
                </a:ext>
              </a:extLst>
            </p:cNvPr>
            <p:cNvSpPr/>
            <p:nvPr/>
          </p:nvSpPr>
          <p:spPr>
            <a:xfrm>
              <a:off x="3668957" y="2877436"/>
              <a:ext cx="1910750" cy="1910746"/>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accent2"/>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005" tIns="165005" rIns="165005" bIns="165005" numCol="1" spcCol="1270" anchor="ctr"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44500" rtl="0">
                <a:lnSpc>
                  <a:spcPct val="90000"/>
                </a:lnSpc>
                <a:spcBef>
                  <a:spcPct val="0"/>
                </a:spcBef>
                <a:spcAft>
                  <a:spcPct val="35000"/>
                </a:spcAft>
              </a:pPr>
              <a:r>
                <a:rPr lang="en-US" sz="2000" kern="1200">
                  <a:solidFill>
                    <a:schemeClr val="bg1"/>
                  </a:solidFill>
                </a:rPr>
                <a:t>Supply Chain Management</a:t>
              </a:r>
            </a:p>
          </p:txBody>
        </p:sp>
        <p:grpSp>
          <p:nvGrpSpPr>
            <p:cNvPr id="11" name="Grupa 61">
              <a:extLst>
                <a:ext uri="{FF2B5EF4-FFF2-40B4-BE49-F238E27FC236}">
                  <a16:creationId xmlns:a16="http://schemas.microsoft.com/office/drawing/2014/main" id="{F5C47B9C-D5E7-F24D-8009-E637D808FF63}"/>
                </a:ext>
              </a:extLst>
            </p:cNvPr>
            <p:cNvGrpSpPr/>
            <p:nvPr/>
          </p:nvGrpSpPr>
          <p:grpSpPr>
            <a:xfrm>
              <a:off x="2053631" y="1230808"/>
              <a:ext cx="5141400" cy="5079749"/>
              <a:chOff x="2053631" y="1230808"/>
              <a:chExt cx="5141400" cy="5079749"/>
            </a:xfrm>
          </p:grpSpPr>
          <p:grpSp>
            <p:nvGrpSpPr>
              <p:cNvPr id="12" name="Grupa 59">
                <a:extLst>
                  <a:ext uri="{FF2B5EF4-FFF2-40B4-BE49-F238E27FC236}">
                    <a16:creationId xmlns:a16="http://schemas.microsoft.com/office/drawing/2014/main" id="{DAF1674C-0817-3B42-A56F-A0AEDE9E2942}"/>
                  </a:ext>
                </a:extLst>
              </p:cNvPr>
              <p:cNvGrpSpPr/>
              <p:nvPr/>
            </p:nvGrpSpPr>
            <p:grpSpPr>
              <a:xfrm>
                <a:off x="2053631" y="2933356"/>
                <a:ext cx="1083363" cy="1083363"/>
                <a:chOff x="2053631" y="2933356"/>
                <a:chExt cx="1083363" cy="1083363"/>
              </a:xfrm>
            </p:grpSpPr>
            <p:sp>
              <p:nvSpPr>
                <p:cNvPr id="37" name="Dowolny kształt 43">
                  <a:extLst>
                    <a:ext uri="{FF2B5EF4-FFF2-40B4-BE49-F238E27FC236}">
                      <a16:creationId xmlns:a16="http://schemas.microsoft.com/office/drawing/2014/main" id="{0B7912FD-5029-0C41-9CE5-89EBBEE8D538}"/>
                    </a:ext>
                  </a:extLst>
                </p:cNvPr>
                <p:cNvSpPr/>
                <p:nvPr/>
              </p:nvSpPr>
              <p:spPr>
                <a:xfrm>
                  <a:off x="2053631" y="2933356"/>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Retail</a:t>
                  </a:r>
                </a:p>
              </p:txBody>
            </p:sp>
            <p:sp>
              <p:nvSpPr>
                <p:cNvPr id="38" name="Freeform 6">
                  <a:extLst>
                    <a:ext uri="{FF2B5EF4-FFF2-40B4-BE49-F238E27FC236}">
                      <a16:creationId xmlns:a16="http://schemas.microsoft.com/office/drawing/2014/main" id="{AA63D571-D15E-3241-8743-645DCF68745A}"/>
                    </a:ext>
                  </a:extLst>
                </p:cNvPr>
                <p:cNvSpPr>
                  <a:spLocks noEditPoints="1"/>
                </p:cNvSpPr>
                <p:nvPr/>
              </p:nvSpPr>
              <p:spPr bwMode="auto">
                <a:xfrm>
                  <a:off x="2305357" y="3206411"/>
                  <a:ext cx="615125" cy="342614"/>
                </a:xfrm>
                <a:custGeom>
                  <a:avLst/>
                  <a:gdLst>
                    <a:gd name="T0" fmla="*/ 264 w 264"/>
                    <a:gd name="T1" fmla="*/ 8 h 147"/>
                    <a:gd name="T2" fmla="*/ 256 w 264"/>
                    <a:gd name="T3" fmla="*/ 16 h 147"/>
                    <a:gd name="T4" fmla="*/ 256 w 264"/>
                    <a:gd name="T5" fmla="*/ 16 h 147"/>
                    <a:gd name="T6" fmla="*/ 206 w 264"/>
                    <a:gd name="T7" fmla="*/ 16 h 147"/>
                    <a:gd name="T8" fmla="*/ 146 w 264"/>
                    <a:gd name="T9" fmla="*/ 100 h 147"/>
                    <a:gd name="T10" fmla="*/ 139 w 264"/>
                    <a:gd name="T11" fmla="*/ 103 h 147"/>
                    <a:gd name="T12" fmla="*/ 52 w 264"/>
                    <a:gd name="T13" fmla="*/ 103 h 147"/>
                    <a:gd name="T14" fmla="*/ 44 w 264"/>
                    <a:gd name="T15" fmla="*/ 95 h 147"/>
                    <a:gd name="T16" fmla="*/ 52 w 264"/>
                    <a:gd name="T17" fmla="*/ 87 h 147"/>
                    <a:gd name="T18" fmla="*/ 135 w 264"/>
                    <a:gd name="T19" fmla="*/ 87 h 147"/>
                    <a:gd name="T20" fmla="*/ 196 w 264"/>
                    <a:gd name="T21" fmla="*/ 3 h 147"/>
                    <a:gd name="T22" fmla="*/ 202 w 264"/>
                    <a:gd name="T23" fmla="*/ 0 h 147"/>
                    <a:gd name="T24" fmla="*/ 202 w 264"/>
                    <a:gd name="T25" fmla="*/ 0 h 147"/>
                    <a:gd name="T26" fmla="*/ 256 w 264"/>
                    <a:gd name="T27" fmla="*/ 0 h 147"/>
                    <a:gd name="T28" fmla="*/ 264 w 264"/>
                    <a:gd name="T29" fmla="*/ 8 h 147"/>
                    <a:gd name="T30" fmla="*/ 140 w 264"/>
                    <a:gd name="T31" fmla="*/ 60 h 147"/>
                    <a:gd name="T32" fmla="*/ 132 w 264"/>
                    <a:gd name="T33" fmla="*/ 52 h 147"/>
                    <a:gd name="T34" fmla="*/ 30 w 264"/>
                    <a:gd name="T35" fmla="*/ 52 h 147"/>
                    <a:gd name="T36" fmla="*/ 22 w 264"/>
                    <a:gd name="T37" fmla="*/ 60 h 147"/>
                    <a:gd name="T38" fmla="*/ 30 w 264"/>
                    <a:gd name="T39" fmla="*/ 68 h 147"/>
                    <a:gd name="T40" fmla="*/ 132 w 264"/>
                    <a:gd name="T41" fmla="*/ 68 h 147"/>
                    <a:gd name="T42" fmla="*/ 140 w 264"/>
                    <a:gd name="T43" fmla="*/ 60 h 147"/>
                    <a:gd name="T44" fmla="*/ 166 w 264"/>
                    <a:gd name="T45" fmla="*/ 24 h 147"/>
                    <a:gd name="T46" fmla="*/ 158 w 264"/>
                    <a:gd name="T47" fmla="*/ 16 h 147"/>
                    <a:gd name="T48" fmla="*/ 8 w 264"/>
                    <a:gd name="T49" fmla="*/ 16 h 147"/>
                    <a:gd name="T50" fmla="*/ 0 w 264"/>
                    <a:gd name="T51" fmla="*/ 24 h 147"/>
                    <a:gd name="T52" fmla="*/ 8 w 264"/>
                    <a:gd name="T53" fmla="*/ 32 h 147"/>
                    <a:gd name="T54" fmla="*/ 158 w 264"/>
                    <a:gd name="T55" fmla="*/ 32 h 147"/>
                    <a:gd name="T56" fmla="*/ 166 w 264"/>
                    <a:gd name="T57" fmla="*/ 24 h 147"/>
                    <a:gd name="T58" fmla="*/ 67 w 264"/>
                    <a:gd name="T59" fmla="*/ 115 h 147"/>
                    <a:gd name="T60" fmla="*/ 51 w 264"/>
                    <a:gd name="T61" fmla="*/ 131 h 147"/>
                    <a:gd name="T62" fmla="*/ 67 w 264"/>
                    <a:gd name="T63" fmla="*/ 147 h 147"/>
                    <a:gd name="T64" fmla="*/ 84 w 264"/>
                    <a:gd name="T65" fmla="*/ 131 h 147"/>
                    <a:gd name="T66" fmla="*/ 67 w 264"/>
                    <a:gd name="T67" fmla="*/ 115 h 147"/>
                    <a:gd name="T68" fmla="*/ 122 w 264"/>
                    <a:gd name="T69" fmla="*/ 115 h 147"/>
                    <a:gd name="T70" fmla="*/ 106 w 264"/>
                    <a:gd name="T71" fmla="*/ 131 h 147"/>
                    <a:gd name="T72" fmla="*/ 122 w 264"/>
                    <a:gd name="T73" fmla="*/ 147 h 147"/>
                    <a:gd name="T74" fmla="*/ 138 w 264"/>
                    <a:gd name="T75" fmla="*/ 131 h 147"/>
                    <a:gd name="T76" fmla="*/ 122 w 264"/>
                    <a:gd name="T77"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47">
                      <a:moveTo>
                        <a:pt x="264" y="8"/>
                      </a:moveTo>
                      <a:cubicBezTo>
                        <a:pt x="264" y="13"/>
                        <a:pt x="261" y="16"/>
                        <a:pt x="256" y="16"/>
                      </a:cubicBezTo>
                      <a:cubicBezTo>
                        <a:pt x="256" y="16"/>
                        <a:pt x="256" y="16"/>
                        <a:pt x="256" y="16"/>
                      </a:cubicBezTo>
                      <a:cubicBezTo>
                        <a:pt x="206" y="16"/>
                        <a:pt x="206" y="16"/>
                        <a:pt x="206" y="16"/>
                      </a:cubicBezTo>
                      <a:cubicBezTo>
                        <a:pt x="146" y="100"/>
                        <a:pt x="146" y="100"/>
                        <a:pt x="146" y="100"/>
                      </a:cubicBezTo>
                      <a:cubicBezTo>
                        <a:pt x="144" y="102"/>
                        <a:pt x="142" y="103"/>
                        <a:pt x="139" y="103"/>
                      </a:cubicBezTo>
                      <a:cubicBezTo>
                        <a:pt x="52" y="103"/>
                        <a:pt x="52" y="103"/>
                        <a:pt x="52" y="103"/>
                      </a:cubicBezTo>
                      <a:cubicBezTo>
                        <a:pt x="48" y="103"/>
                        <a:pt x="44" y="99"/>
                        <a:pt x="44" y="95"/>
                      </a:cubicBezTo>
                      <a:cubicBezTo>
                        <a:pt x="44" y="90"/>
                        <a:pt x="48" y="87"/>
                        <a:pt x="52" y="87"/>
                      </a:cubicBezTo>
                      <a:cubicBezTo>
                        <a:pt x="135" y="87"/>
                        <a:pt x="135" y="87"/>
                        <a:pt x="135" y="87"/>
                      </a:cubicBezTo>
                      <a:cubicBezTo>
                        <a:pt x="196" y="3"/>
                        <a:pt x="196" y="3"/>
                        <a:pt x="196" y="3"/>
                      </a:cubicBezTo>
                      <a:cubicBezTo>
                        <a:pt x="197" y="1"/>
                        <a:pt x="200" y="0"/>
                        <a:pt x="202" y="0"/>
                      </a:cubicBezTo>
                      <a:cubicBezTo>
                        <a:pt x="202" y="0"/>
                        <a:pt x="202" y="0"/>
                        <a:pt x="202" y="0"/>
                      </a:cubicBezTo>
                      <a:cubicBezTo>
                        <a:pt x="256" y="0"/>
                        <a:pt x="256" y="0"/>
                        <a:pt x="256" y="0"/>
                      </a:cubicBezTo>
                      <a:cubicBezTo>
                        <a:pt x="261" y="0"/>
                        <a:pt x="264" y="4"/>
                        <a:pt x="264" y="8"/>
                      </a:cubicBezTo>
                      <a:close/>
                      <a:moveTo>
                        <a:pt x="140" y="60"/>
                      </a:moveTo>
                      <a:cubicBezTo>
                        <a:pt x="140" y="56"/>
                        <a:pt x="136" y="52"/>
                        <a:pt x="132" y="52"/>
                      </a:cubicBezTo>
                      <a:cubicBezTo>
                        <a:pt x="30" y="52"/>
                        <a:pt x="30" y="52"/>
                        <a:pt x="30" y="52"/>
                      </a:cubicBezTo>
                      <a:cubicBezTo>
                        <a:pt x="25" y="52"/>
                        <a:pt x="22" y="56"/>
                        <a:pt x="22" y="60"/>
                      </a:cubicBezTo>
                      <a:cubicBezTo>
                        <a:pt x="22" y="65"/>
                        <a:pt x="25" y="68"/>
                        <a:pt x="30" y="68"/>
                      </a:cubicBezTo>
                      <a:cubicBezTo>
                        <a:pt x="132" y="68"/>
                        <a:pt x="132" y="68"/>
                        <a:pt x="132" y="68"/>
                      </a:cubicBezTo>
                      <a:cubicBezTo>
                        <a:pt x="136" y="68"/>
                        <a:pt x="140" y="65"/>
                        <a:pt x="140" y="60"/>
                      </a:cubicBezTo>
                      <a:close/>
                      <a:moveTo>
                        <a:pt x="166" y="24"/>
                      </a:moveTo>
                      <a:cubicBezTo>
                        <a:pt x="166" y="20"/>
                        <a:pt x="162" y="16"/>
                        <a:pt x="158" y="16"/>
                      </a:cubicBezTo>
                      <a:cubicBezTo>
                        <a:pt x="8" y="16"/>
                        <a:pt x="8" y="16"/>
                        <a:pt x="8" y="16"/>
                      </a:cubicBezTo>
                      <a:cubicBezTo>
                        <a:pt x="3" y="16"/>
                        <a:pt x="0" y="20"/>
                        <a:pt x="0" y="24"/>
                      </a:cubicBezTo>
                      <a:cubicBezTo>
                        <a:pt x="0" y="28"/>
                        <a:pt x="3" y="32"/>
                        <a:pt x="8" y="32"/>
                      </a:cubicBezTo>
                      <a:cubicBezTo>
                        <a:pt x="158" y="32"/>
                        <a:pt x="158" y="32"/>
                        <a:pt x="158" y="32"/>
                      </a:cubicBezTo>
                      <a:cubicBezTo>
                        <a:pt x="162" y="32"/>
                        <a:pt x="166" y="28"/>
                        <a:pt x="166" y="24"/>
                      </a:cubicBezTo>
                      <a:close/>
                      <a:moveTo>
                        <a:pt x="67" y="115"/>
                      </a:moveTo>
                      <a:cubicBezTo>
                        <a:pt x="58" y="115"/>
                        <a:pt x="51" y="122"/>
                        <a:pt x="51" y="131"/>
                      </a:cubicBezTo>
                      <a:cubicBezTo>
                        <a:pt x="51" y="140"/>
                        <a:pt x="58" y="147"/>
                        <a:pt x="67" y="147"/>
                      </a:cubicBezTo>
                      <a:cubicBezTo>
                        <a:pt x="76" y="147"/>
                        <a:pt x="84" y="140"/>
                        <a:pt x="84" y="131"/>
                      </a:cubicBezTo>
                      <a:cubicBezTo>
                        <a:pt x="84" y="122"/>
                        <a:pt x="76" y="115"/>
                        <a:pt x="67" y="115"/>
                      </a:cubicBezTo>
                      <a:close/>
                      <a:moveTo>
                        <a:pt x="122" y="115"/>
                      </a:moveTo>
                      <a:cubicBezTo>
                        <a:pt x="113" y="115"/>
                        <a:pt x="106" y="122"/>
                        <a:pt x="106" y="131"/>
                      </a:cubicBezTo>
                      <a:cubicBezTo>
                        <a:pt x="106" y="140"/>
                        <a:pt x="113" y="147"/>
                        <a:pt x="122" y="147"/>
                      </a:cubicBezTo>
                      <a:cubicBezTo>
                        <a:pt x="131" y="147"/>
                        <a:pt x="138" y="140"/>
                        <a:pt x="138" y="131"/>
                      </a:cubicBezTo>
                      <a:cubicBezTo>
                        <a:pt x="138" y="122"/>
                        <a:pt x="131" y="115"/>
                        <a:pt x="122"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3" name="Grupa 58">
                <a:extLst>
                  <a:ext uri="{FF2B5EF4-FFF2-40B4-BE49-F238E27FC236}">
                    <a16:creationId xmlns:a16="http://schemas.microsoft.com/office/drawing/2014/main" id="{432D578A-7891-0349-91DE-C1A69207BAA3}"/>
                  </a:ext>
                </a:extLst>
              </p:cNvPr>
              <p:cNvGrpSpPr/>
              <p:nvPr/>
            </p:nvGrpSpPr>
            <p:grpSpPr>
              <a:xfrm>
                <a:off x="2298361" y="4321287"/>
                <a:ext cx="1083363" cy="1083363"/>
                <a:chOff x="2298361" y="4321287"/>
                <a:chExt cx="1083363" cy="1083363"/>
              </a:xfrm>
            </p:grpSpPr>
            <p:sp>
              <p:nvSpPr>
                <p:cNvPr id="35" name="Dowolny kształt 41">
                  <a:extLst>
                    <a:ext uri="{FF2B5EF4-FFF2-40B4-BE49-F238E27FC236}">
                      <a16:creationId xmlns:a16="http://schemas.microsoft.com/office/drawing/2014/main" id="{5CE53C9F-7828-D54A-9C94-564A1D26D397}"/>
                    </a:ext>
                  </a:extLst>
                </p:cNvPr>
                <p:cNvSpPr/>
                <p:nvPr/>
              </p:nvSpPr>
              <p:spPr>
                <a:xfrm>
                  <a:off x="2298361" y="432128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Logistics</a:t>
                  </a:r>
                </a:p>
              </p:txBody>
            </p:sp>
            <p:sp>
              <p:nvSpPr>
                <p:cNvPr id="36" name="Freeform 12">
                  <a:extLst>
                    <a:ext uri="{FF2B5EF4-FFF2-40B4-BE49-F238E27FC236}">
                      <a16:creationId xmlns:a16="http://schemas.microsoft.com/office/drawing/2014/main" id="{53501730-D6C8-BF4E-A6BC-7C261F1197F1}"/>
                    </a:ext>
                  </a:extLst>
                </p:cNvPr>
                <p:cNvSpPr>
                  <a:spLocks noEditPoints="1"/>
                </p:cNvSpPr>
                <p:nvPr/>
              </p:nvSpPr>
              <p:spPr bwMode="auto">
                <a:xfrm flipH="1">
                  <a:off x="2509592" y="4654947"/>
                  <a:ext cx="690807" cy="273013"/>
                </a:xfrm>
                <a:custGeom>
                  <a:avLst/>
                  <a:gdLst>
                    <a:gd name="T0" fmla="*/ 97 w 217"/>
                    <a:gd name="T1" fmla="*/ 17 h 86"/>
                    <a:gd name="T2" fmla="*/ 121 w 217"/>
                    <a:gd name="T3" fmla="*/ 28 h 86"/>
                    <a:gd name="T4" fmla="*/ 149 w 217"/>
                    <a:gd name="T5" fmla="*/ 17 h 86"/>
                    <a:gd name="T6" fmla="*/ 125 w 217"/>
                    <a:gd name="T7" fmla="*/ 28 h 86"/>
                    <a:gd name="T8" fmla="*/ 149 w 217"/>
                    <a:gd name="T9" fmla="*/ 17 h 86"/>
                    <a:gd name="T10" fmla="*/ 40 w 217"/>
                    <a:gd name="T11" fmla="*/ 32 h 86"/>
                    <a:gd name="T12" fmla="*/ 64 w 217"/>
                    <a:gd name="T13" fmla="*/ 43 h 86"/>
                    <a:gd name="T14" fmla="*/ 93 w 217"/>
                    <a:gd name="T15" fmla="*/ 32 h 86"/>
                    <a:gd name="T16" fmla="*/ 68 w 217"/>
                    <a:gd name="T17" fmla="*/ 43 h 86"/>
                    <a:gd name="T18" fmla="*/ 93 w 217"/>
                    <a:gd name="T19" fmla="*/ 32 h 86"/>
                    <a:gd name="T20" fmla="*/ 97 w 217"/>
                    <a:gd name="T21" fmla="*/ 32 h 86"/>
                    <a:gd name="T22" fmla="*/ 121 w 217"/>
                    <a:gd name="T23" fmla="*/ 43 h 86"/>
                    <a:gd name="T24" fmla="*/ 149 w 217"/>
                    <a:gd name="T25" fmla="*/ 39 h 86"/>
                    <a:gd name="T26" fmla="*/ 149 w 217"/>
                    <a:gd name="T27" fmla="*/ 32 h 86"/>
                    <a:gd name="T28" fmla="*/ 125 w 217"/>
                    <a:gd name="T29" fmla="*/ 43 h 86"/>
                    <a:gd name="T30" fmla="*/ 149 w 217"/>
                    <a:gd name="T31" fmla="*/ 39 h 86"/>
                    <a:gd name="T32" fmla="*/ 207 w 217"/>
                    <a:gd name="T33" fmla="*/ 74 h 86"/>
                    <a:gd name="T34" fmla="*/ 30 w 217"/>
                    <a:gd name="T35" fmla="*/ 86 h 86"/>
                    <a:gd name="T36" fmla="*/ 0 w 217"/>
                    <a:gd name="T37" fmla="*/ 47 h 86"/>
                    <a:gd name="T38" fmla="*/ 38 w 217"/>
                    <a:gd name="T39" fmla="*/ 48 h 86"/>
                    <a:gd name="T40" fmla="*/ 66 w 217"/>
                    <a:gd name="T41" fmla="*/ 48 h 86"/>
                    <a:gd name="T42" fmla="*/ 97 w 217"/>
                    <a:gd name="T43" fmla="*/ 48 h 86"/>
                    <a:gd name="T44" fmla="*/ 123 w 217"/>
                    <a:gd name="T45" fmla="*/ 48 h 86"/>
                    <a:gd name="T46" fmla="*/ 152 w 217"/>
                    <a:gd name="T47" fmla="*/ 48 h 86"/>
                    <a:gd name="T48" fmla="*/ 163 w 217"/>
                    <a:gd name="T49" fmla="*/ 45 h 86"/>
                    <a:gd name="T50" fmla="*/ 164 w 217"/>
                    <a:gd name="T51" fmla="*/ 31 h 86"/>
                    <a:gd name="T52" fmla="*/ 170 w 217"/>
                    <a:gd name="T53" fmla="*/ 5 h 86"/>
                    <a:gd name="T54" fmla="*/ 186 w 217"/>
                    <a:gd name="T55" fmla="*/ 0 h 86"/>
                    <a:gd name="T56" fmla="*/ 193 w 217"/>
                    <a:gd name="T57" fmla="*/ 5 h 86"/>
                    <a:gd name="T58" fmla="*/ 202 w 217"/>
                    <a:gd name="T59" fmla="*/ 31 h 86"/>
                    <a:gd name="T60" fmla="*/ 217 w 217"/>
                    <a:gd name="T61" fmla="*/ 45 h 86"/>
                    <a:gd name="T62" fmla="*/ 28 w 217"/>
                    <a:gd name="T63" fmla="*/ 59 h 86"/>
                    <a:gd name="T64" fmla="*/ 28 w 217"/>
                    <a:gd name="T65" fmla="*/ 69 h 86"/>
                    <a:gd name="T66" fmla="*/ 168 w 217"/>
                    <a:gd name="T67" fmla="*/ 17 h 86"/>
                    <a:gd name="T68" fmla="*/ 189 w 217"/>
                    <a:gd name="T69" fmla="*/ 11 h 86"/>
                    <a:gd name="T70" fmla="*/ 168 w 217"/>
                    <a:gd name="T71" fmla="*/ 17 h 86"/>
                    <a:gd name="T72" fmla="*/ 189 w 217"/>
                    <a:gd name="T73" fmla="*/ 36 h 86"/>
                    <a:gd name="T74" fmla="*/ 168 w 217"/>
                    <a:gd name="T75" fmla="*/ 32 h 86"/>
                    <a:gd name="T76" fmla="*/ 195 w 217"/>
                    <a:gd name="T77" fmla="*/ 45 h 86"/>
                    <a:gd name="T78" fmla="*/ 168 w 217"/>
                    <a:gd name="T79" fmla="*/ 48 h 86"/>
                    <a:gd name="T80" fmla="*/ 195 w 217"/>
                    <a:gd name="T8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86">
                      <a:moveTo>
                        <a:pt x="121" y="17"/>
                      </a:moveTo>
                      <a:cubicBezTo>
                        <a:pt x="97" y="17"/>
                        <a:pt x="97" y="17"/>
                        <a:pt x="97" y="17"/>
                      </a:cubicBezTo>
                      <a:cubicBezTo>
                        <a:pt x="97" y="28"/>
                        <a:pt x="97" y="28"/>
                        <a:pt x="97" y="28"/>
                      </a:cubicBezTo>
                      <a:cubicBezTo>
                        <a:pt x="121" y="28"/>
                        <a:pt x="121" y="28"/>
                        <a:pt x="121" y="28"/>
                      </a:cubicBezTo>
                      <a:lnTo>
                        <a:pt x="121" y="17"/>
                      </a:lnTo>
                      <a:close/>
                      <a:moveTo>
                        <a:pt x="149" y="17"/>
                      </a:moveTo>
                      <a:cubicBezTo>
                        <a:pt x="125" y="17"/>
                        <a:pt x="125" y="17"/>
                        <a:pt x="125" y="17"/>
                      </a:cubicBezTo>
                      <a:cubicBezTo>
                        <a:pt x="125" y="28"/>
                        <a:pt x="125" y="28"/>
                        <a:pt x="125" y="28"/>
                      </a:cubicBezTo>
                      <a:cubicBezTo>
                        <a:pt x="149" y="28"/>
                        <a:pt x="149" y="28"/>
                        <a:pt x="149" y="28"/>
                      </a:cubicBezTo>
                      <a:lnTo>
                        <a:pt x="149" y="17"/>
                      </a:lnTo>
                      <a:close/>
                      <a:moveTo>
                        <a:pt x="64" y="32"/>
                      </a:moveTo>
                      <a:cubicBezTo>
                        <a:pt x="40" y="32"/>
                        <a:pt x="40" y="32"/>
                        <a:pt x="40" y="32"/>
                      </a:cubicBezTo>
                      <a:cubicBezTo>
                        <a:pt x="40" y="43"/>
                        <a:pt x="40" y="43"/>
                        <a:pt x="40" y="43"/>
                      </a:cubicBezTo>
                      <a:cubicBezTo>
                        <a:pt x="64" y="43"/>
                        <a:pt x="64" y="43"/>
                        <a:pt x="64" y="43"/>
                      </a:cubicBezTo>
                      <a:lnTo>
                        <a:pt x="64" y="32"/>
                      </a:lnTo>
                      <a:close/>
                      <a:moveTo>
                        <a:pt x="93" y="32"/>
                      </a:moveTo>
                      <a:cubicBezTo>
                        <a:pt x="68" y="32"/>
                        <a:pt x="68" y="32"/>
                        <a:pt x="68" y="32"/>
                      </a:cubicBezTo>
                      <a:cubicBezTo>
                        <a:pt x="68" y="43"/>
                        <a:pt x="68" y="43"/>
                        <a:pt x="68" y="43"/>
                      </a:cubicBezTo>
                      <a:cubicBezTo>
                        <a:pt x="93" y="43"/>
                        <a:pt x="93" y="43"/>
                        <a:pt x="93" y="43"/>
                      </a:cubicBezTo>
                      <a:lnTo>
                        <a:pt x="93" y="32"/>
                      </a:lnTo>
                      <a:close/>
                      <a:moveTo>
                        <a:pt x="121" y="32"/>
                      </a:moveTo>
                      <a:cubicBezTo>
                        <a:pt x="97" y="32"/>
                        <a:pt x="97" y="32"/>
                        <a:pt x="97" y="32"/>
                      </a:cubicBezTo>
                      <a:cubicBezTo>
                        <a:pt x="97" y="43"/>
                        <a:pt x="97" y="43"/>
                        <a:pt x="97" y="43"/>
                      </a:cubicBezTo>
                      <a:cubicBezTo>
                        <a:pt x="121" y="43"/>
                        <a:pt x="121" y="43"/>
                        <a:pt x="121" y="43"/>
                      </a:cubicBezTo>
                      <a:lnTo>
                        <a:pt x="121" y="32"/>
                      </a:lnTo>
                      <a:close/>
                      <a:moveTo>
                        <a:pt x="149" y="39"/>
                      </a:moveTo>
                      <a:cubicBezTo>
                        <a:pt x="149" y="39"/>
                        <a:pt x="149" y="39"/>
                        <a:pt x="149" y="39"/>
                      </a:cubicBezTo>
                      <a:cubicBezTo>
                        <a:pt x="149" y="32"/>
                        <a:pt x="149" y="32"/>
                        <a:pt x="149" y="32"/>
                      </a:cubicBezTo>
                      <a:cubicBezTo>
                        <a:pt x="125" y="32"/>
                        <a:pt x="125" y="32"/>
                        <a:pt x="125" y="32"/>
                      </a:cubicBezTo>
                      <a:cubicBezTo>
                        <a:pt x="125" y="43"/>
                        <a:pt x="125" y="43"/>
                        <a:pt x="125" y="43"/>
                      </a:cubicBezTo>
                      <a:cubicBezTo>
                        <a:pt x="149" y="43"/>
                        <a:pt x="149" y="43"/>
                        <a:pt x="149" y="43"/>
                      </a:cubicBezTo>
                      <a:lnTo>
                        <a:pt x="149" y="39"/>
                      </a:lnTo>
                      <a:close/>
                      <a:moveTo>
                        <a:pt x="217" y="45"/>
                      </a:moveTo>
                      <a:cubicBezTo>
                        <a:pt x="217" y="45"/>
                        <a:pt x="211" y="63"/>
                        <a:pt x="207" y="74"/>
                      </a:cubicBezTo>
                      <a:cubicBezTo>
                        <a:pt x="204" y="85"/>
                        <a:pt x="198" y="86"/>
                        <a:pt x="198" y="86"/>
                      </a:cubicBezTo>
                      <a:cubicBezTo>
                        <a:pt x="30" y="86"/>
                        <a:pt x="30" y="86"/>
                        <a:pt x="30" y="86"/>
                      </a:cubicBezTo>
                      <a:cubicBezTo>
                        <a:pt x="30" y="86"/>
                        <a:pt x="3" y="53"/>
                        <a:pt x="1" y="52"/>
                      </a:cubicBezTo>
                      <a:cubicBezTo>
                        <a:pt x="0" y="50"/>
                        <a:pt x="0" y="47"/>
                        <a:pt x="0" y="47"/>
                      </a:cubicBezTo>
                      <a:cubicBezTo>
                        <a:pt x="37" y="47"/>
                        <a:pt x="37" y="47"/>
                        <a:pt x="37" y="47"/>
                      </a:cubicBezTo>
                      <a:cubicBezTo>
                        <a:pt x="38" y="48"/>
                        <a:pt x="38" y="48"/>
                        <a:pt x="38" y="48"/>
                      </a:cubicBezTo>
                      <a:cubicBezTo>
                        <a:pt x="42" y="48"/>
                        <a:pt x="42" y="48"/>
                        <a:pt x="42" y="48"/>
                      </a:cubicBezTo>
                      <a:cubicBezTo>
                        <a:pt x="66" y="48"/>
                        <a:pt x="66" y="48"/>
                        <a:pt x="66" y="48"/>
                      </a:cubicBezTo>
                      <a:cubicBezTo>
                        <a:pt x="72" y="48"/>
                        <a:pt x="72" y="48"/>
                        <a:pt x="72" y="48"/>
                      </a:cubicBezTo>
                      <a:cubicBezTo>
                        <a:pt x="97" y="48"/>
                        <a:pt x="97" y="48"/>
                        <a:pt x="97" y="48"/>
                      </a:cubicBezTo>
                      <a:cubicBezTo>
                        <a:pt x="99" y="48"/>
                        <a:pt x="99" y="48"/>
                        <a:pt x="99" y="48"/>
                      </a:cubicBezTo>
                      <a:cubicBezTo>
                        <a:pt x="123" y="48"/>
                        <a:pt x="123" y="48"/>
                        <a:pt x="123" y="48"/>
                      </a:cubicBezTo>
                      <a:cubicBezTo>
                        <a:pt x="127" y="48"/>
                        <a:pt x="127" y="48"/>
                        <a:pt x="127" y="48"/>
                      </a:cubicBezTo>
                      <a:cubicBezTo>
                        <a:pt x="152" y="48"/>
                        <a:pt x="152" y="48"/>
                        <a:pt x="152" y="48"/>
                      </a:cubicBezTo>
                      <a:cubicBezTo>
                        <a:pt x="152" y="45"/>
                        <a:pt x="152" y="45"/>
                        <a:pt x="152" y="45"/>
                      </a:cubicBezTo>
                      <a:cubicBezTo>
                        <a:pt x="163" y="45"/>
                        <a:pt x="163" y="45"/>
                        <a:pt x="163" y="45"/>
                      </a:cubicBezTo>
                      <a:cubicBezTo>
                        <a:pt x="163" y="31"/>
                        <a:pt x="163" y="31"/>
                        <a:pt x="163" y="31"/>
                      </a:cubicBezTo>
                      <a:cubicBezTo>
                        <a:pt x="164" y="31"/>
                        <a:pt x="164" y="31"/>
                        <a:pt x="164" y="31"/>
                      </a:cubicBezTo>
                      <a:cubicBezTo>
                        <a:pt x="164" y="5"/>
                        <a:pt x="164" y="5"/>
                        <a:pt x="164" y="5"/>
                      </a:cubicBezTo>
                      <a:cubicBezTo>
                        <a:pt x="170" y="5"/>
                        <a:pt x="170" y="5"/>
                        <a:pt x="170" y="5"/>
                      </a:cubicBezTo>
                      <a:cubicBezTo>
                        <a:pt x="172" y="0"/>
                        <a:pt x="172" y="0"/>
                        <a:pt x="172" y="0"/>
                      </a:cubicBezTo>
                      <a:cubicBezTo>
                        <a:pt x="186" y="0"/>
                        <a:pt x="186" y="0"/>
                        <a:pt x="186" y="0"/>
                      </a:cubicBezTo>
                      <a:cubicBezTo>
                        <a:pt x="184" y="5"/>
                        <a:pt x="184" y="5"/>
                        <a:pt x="184" y="5"/>
                      </a:cubicBezTo>
                      <a:cubicBezTo>
                        <a:pt x="193" y="5"/>
                        <a:pt x="193" y="5"/>
                        <a:pt x="193" y="5"/>
                      </a:cubicBezTo>
                      <a:cubicBezTo>
                        <a:pt x="193" y="31"/>
                        <a:pt x="193" y="31"/>
                        <a:pt x="193" y="31"/>
                      </a:cubicBezTo>
                      <a:cubicBezTo>
                        <a:pt x="202" y="31"/>
                        <a:pt x="202" y="31"/>
                        <a:pt x="202" y="31"/>
                      </a:cubicBezTo>
                      <a:cubicBezTo>
                        <a:pt x="202" y="45"/>
                        <a:pt x="202" y="45"/>
                        <a:pt x="202" y="45"/>
                      </a:cubicBezTo>
                      <a:lnTo>
                        <a:pt x="217" y="45"/>
                      </a:lnTo>
                      <a:close/>
                      <a:moveTo>
                        <a:pt x="33" y="64"/>
                      </a:moveTo>
                      <a:cubicBezTo>
                        <a:pt x="33" y="61"/>
                        <a:pt x="31" y="59"/>
                        <a:pt x="28" y="59"/>
                      </a:cubicBezTo>
                      <a:cubicBezTo>
                        <a:pt x="25" y="59"/>
                        <a:pt x="23" y="61"/>
                        <a:pt x="23" y="64"/>
                      </a:cubicBezTo>
                      <a:cubicBezTo>
                        <a:pt x="23" y="67"/>
                        <a:pt x="25" y="69"/>
                        <a:pt x="28" y="69"/>
                      </a:cubicBezTo>
                      <a:cubicBezTo>
                        <a:pt x="31" y="69"/>
                        <a:pt x="33" y="67"/>
                        <a:pt x="33" y="64"/>
                      </a:cubicBezTo>
                      <a:close/>
                      <a:moveTo>
                        <a:pt x="168" y="17"/>
                      </a:moveTo>
                      <a:cubicBezTo>
                        <a:pt x="189" y="17"/>
                        <a:pt x="189" y="17"/>
                        <a:pt x="189" y="17"/>
                      </a:cubicBezTo>
                      <a:cubicBezTo>
                        <a:pt x="189" y="11"/>
                        <a:pt x="189" y="11"/>
                        <a:pt x="189" y="11"/>
                      </a:cubicBezTo>
                      <a:cubicBezTo>
                        <a:pt x="168" y="11"/>
                        <a:pt x="168" y="11"/>
                        <a:pt x="168" y="11"/>
                      </a:cubicBezTo>
                      <a:lnTo>
                        <a:pt x="168" y="17"/>
                      </a:lnTo>
                      <a:close/>
                      <a:moveTo>
                        <a:pt x="168" y="36"/>
                      </a:moveTo>
                      <a:cubicBezTo>
                        <a:pt x="189" y="36"/>
                        <a:pt x="189" y="36"/>
                        <a:pt x="189" y="36"/>
                      </a:cubicBezTo>
                      <a:cubicBezTo>
                        <a:pt x="189" y="32"/>
                        <a:pt x="189" y="32"/>
                        <a:pt x="189" y="32"/>
                      </a:cubicBezTo>
                      <a:cubicBezTo>
                        <a:pt x="168" y="32"/>
                        <a:pt x="168" y="32"/>
                        <a:pt x="168" y="32"/>
                      </a:cubicBezTo>
                      <a:lnTo>
                        <a:pt x="168" y="36"/>
                      </a:lnTo>
                      <a:close/>
                      <a:moveTo>
                        <a:pt x="195" y="45"/>
                      </a:moveTo>
                      <a:cubicBezTo>
                        <a:pt x="168" y="45"/>
                        <a:pt x="168" y="45"/>
                        <a:pt x="168" y="45"/>
                      </a:cubicBezTo>
                      <a:cubicBezTo>
                        <a:pt x="168" y="48"/>
                        <a:pt x="168" y="48"/>
                        <a:pt x="168" y="48"/>
                      </a:cubicBezTo>
                      <a:cubicBezTo>
                        <a:pt x="195" y="48"/>
                        <a:pt x="195" y="48"/>
                        <a:pt x="195" y="48"/>
                      </a:cubicBezTo>
                      <a:lnTo>
                        <a:pt x="195"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upa 57">
                <a:extLst>
                  <a:ext uri="{FF2B5EF4-FFF2-40B4-BE49-F238E27FC236}">
                    <a16:creationId xmlns:a16="http://schemas.microsoft.com/office/drawing/2014/main" id="{F9A13F93-3144-3347-B50A-C6F12F89E92B}"/>
                  </a:ext>
                </a:extLst>
              </p:cNvPr>
              <p:cNvGrpSpPr/>
              <p:nvPr/>
            </p:nvGrpSpPr>
            <p:grpSpPr>
              <a:xfrm>
                <a:off x="3377979" y="5227194"/>
                <a:ext cx="1083363" cy="1083363"/>
                <a:chOff x="3377979" y="5227194"/>
                <a:chExt cx="1083363" cy="1083363"/>
              </a:xfrm>
            </p:grpSpPr>
            <p:sp>
              <p:nvSpPr>
                <p:cNvPr id="33" name="Dowolny kształt 39">
                  <a:extLst>
                    <a:ext uri="{FF2B5EF4-FFF2-40B4-BE49-F238E27FC236}">
                      <a16:creationId xmlns:a16="http://schemas.microsoft.com/office/drawing/2014/main" id="{6AE59286-6C38-344C-9039-20F63771B132}"/>
                    </a:ext>
                  </a:extLst>
                </p:cNvPr>
                <p:cNvSpPr/>
                <p:nvPr/>
              </p:nvSpPr>
              <p:spPr>
                <a:xfrm>
                  <a:off x="3377979" y="522719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Distribution</a:t>
                  </a:r>
                </a:p>
              </p:txBody>
            </p:sp>
            <p:sp>
              <p:nvSpPr>
                <p:cNvPr id="34" name="Freeform 17">
                  <a:extLst>
                    <a:ext uri="{FF2B5EF4-FFF2-40B4-BE49-F238E27FC236}">
                      <a16:creationId xmlns:a16="http://schemas.microsoft.com/office/drawing/2014/main" id="{834AA9C0-300D-2F44-A0C6-3B58C8334EC9}"/>
                    </a:ext>
                  </a:extLst>
                </p:cNvPr>
                <p:cNvSpPr>
                  <a:spLocks noEditPoints="1"/>
                </p:cNvSpPr>
                <p:nvPr/>
              </p:nvSpPr>
              <p:spPr bwMode="auto">
                <a:xfrm>
                  <a:off x="3633154" y="5519635"/>
                  <a:ext cx="574953" cy="314479"/>
                </a:xfrm>
                <a:custGeom>
                  <a:avLst/>
                  <a:gdLst>
                    <a:gd name="T0" fmla="*/ 6 w 383"/>
                    <a:gd name="T1" fmla="*/ 0 h 210"/>
                    <a:gd name="T2" fmla="*/ 0 w 383"/>
                    <a:gd name="T3" fmla="*/ 6 h 210"/>
                    <a:gd name="T4" fmla="*/ 0 w 383"/>
                    <a:gd name="T5" fmla="*/ 203 h 210"/>
                    <a:gd name="T6" fmla="*/ 6 w 383"/>
                    <a:gd name="T7" fmla="*/ 210 h 210"/>
                    <a:gd name="T8" fmla="*/ 377 w 383"/>
                    <a:gd name="T9" fmla="*/ 210 h 210"/>
                    <a:gd name="T10" fmla="*/ 383 w 383"/>
                    <a:gd name="T11" fmla="*/ 203 h 210"/>
                    <a:gd name="T12" fmla="*/ 383 w 383"/>
                    <a:gd name="T13" fmla="*/ 6 h 210"/>
                    <a:gd name="T14" fmla="*/ 377 w 383"/>
                    <a:gd name="T15" fmla="*/ 0 h 210"/>
                    <a:gd name="T16" fmla="*/ 6 w 383"/>
                    <a:gd name="T17" fmla="*/ 0 h 210"/>
                    <a:gd name="T18" fmla="*/ 87 w 383"/>
                    <a:gd name="T19" fmla="*/ 193 h 210"/>
                    <a:gd name="T20" fmla="*/ 81 w 383"/>
                    <a:gd name="T21" fmla="*/ 199 h 210"/>
                    <a:gd name="T22" fmla="*/ 32 w 383"/>
                    <a:gd name="T23" fmla="*/ 199 h 210"/>
                    <a:gd name="T24" fmla="*/ 26 w 383"/>
                    <a:gd name="T25" fmla="*/ 193 h 210"/>
                    <a:gd name="T26" fmla="*/ 26 w 383"/>
                    <a:gd name="T27" fmla="*/ 126 h 210"/>
                    <a:gd name="T28" fmla="*/ 32 w 383"/>
                    <a:gd name="T29" fmla="*/ 120 h 210"/>
                    <a:gd name="T30" fmla="*/ 81 w 383"/>
                    <a:gd name="T31" fmla="*/ 120 h 210"/>
                    <a:gd name="T32" fmla="*/ 87 w 383"/>
                    <a:gd name="T33" fmla="*/ 126 h 210"/>
                    <a:gd name="T34" fmla="*/ 87 w 383"/>
                    <a:gd name="T35" fmla="*/ 193 h 210"/>
                    <a:gd name="T36" fmla="*/ 177 w 383"/>
                    <a:gd name="T37" fmla="*/ 193 h 210"/>
                    <a:gd name="T38" fmla="*/ 170 w 383"/>
                    <a:gd name="T39" fmla="*/ 199 h 210"/>
                    <a:gd name="T40" fmla="*/ 122 w 383"/>
                    <a:gd name="T41" fmla="*/ 199 h 210"/>
                    <a:gd name="T42" fmla="*/ 116 w 383"/>
                    <a:gd name="T43" fmla="*/ 193 h 210"/>
                    <a:gd name="T44" fmla="*/ 116 w 383"/>
                    <a:gd name="T45" fmla="*/ 126 h 210"/>
                    <a:gd name="T46" fmla="*/ 122 w 383"/>
                    <a:gd name="T47" fmla="*/ 120 h 210"/>
                    <a:gd name="T48" fmla="*/ 170 w 383"/>
                    <a:gd name="T49" fmla="*/ 120 h 210"/>
                    <a:gd name="T50" fmla="*/ 177 w 383"/>
                    <a:gd name="T51" fmla="*/ 126 h 210"/>
                    <a:gd name="T52" fmla="*/ 177 w 383"/>
                    <a:gd name="T53" fmla="*/ 193 h 210"/>
                    <a:gd name="T54" fmla="*/ 266 w 383"/>
                    <a:gd name="T55" fmla="*/ 193 h 210"/>
                    <a:gd name="T56" fmla="*/ 260 w 383"/>
                    <a:gd name="T57" fmla="*/ 199 h 210"/>
                    <a:gd name="T58" fmla="*/ 211 w 383"/>
                    <a:gd name="T59" fmla="*/ 199 h 210"/>
                    <a:gd name="T60" fmla="*/ 205 w 383"/>
                    <a:gd name="T61" fmla="*/ 193 h 210"/>
                    <a:gd name="T62" fmla="*/ 205 w 383"/>
                    <a:gd name="T63" fmla="*/ 126 h 210"/>
                    <a:gd name="T64" fmla="*/ 211 w 383"/>
                    <a:gd name="T65" fmla="*/ 120 h 210"/>
                    <a:gd name="T66" fmla="*/ 260 w 383"/>
                    <a:gd name="T67" fmla="*/ 120 h 210"/>
                    <a:gd name="T68" fmla="*/ 266 w 383"/>
                    <a:gd name="T69" fmla="*/ 126 h 210"/>
                    <a:gd name="T70" fmla="*/ 266 w 383"/>
                    <a:gd name="T71"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3" h="210">
                      <a:moveTo>
                        <a:pt x="6" y="0"/>
                      </a:moveTo>
                      <a:cubicBezTo>
                        <a:pt x="2" y="0"/>
                        <a:pt x="0" y="3"/>
                        <a:pt x="0" y="6"/>
                      </a:cubicBezTo>
                      <a:cubicBezTo>
                        <a:pt x="0" y="203"/>
                        <a:pt x="0" y="203"/>
                        <a:pt x="0" y="203"/>
                      </a:cubicBezTo>
                      <a:cubicBezTo>
                        <a:pt x="0" y="207"/>
                        <a:pt x="2" y="210"/>
                        <a:pt x="6" y="210"/>
                      </a:cubicBezTo>
                      <a:cubicBezTo>
                        <a:pt x="377" y="210"/>
                        <a:pt x="377" y="210"/>
                        <a:pt x="377" y="210"/>
                      </a:cubicBezTo>
                      <a:cubicBezTo>
                        <a:pt x="380" y="210"/>
                        <a:pt x="383" y="207"/>
                        <a:pt x="383" y="203"/>
                      </a:cubicBezTo>
                      <a:cubicBezTo>
                        <a:pt x="383" y="6"/>
                        <a:pt x="383" y="6"/>
                        <a:pt x="383" y="6"/>
                      </a:cubicBezTo>
                      <a:cubicBezTo>
                        <a:pt x="383" y="3"/>
                        <a:pt x="380" y="0"/>
                        <a:pt x="377" y="0"/>
                      </a:cubicBezTo>
                      <a:lnTo>
                        <a:pt x="6" y="0"/>
                      </a:lnTo>
                      <a:close/>
                      <a:moveTo>
                        <a:pt x="87" y="193"/>
                      </a:moveTo>
                      <a:cubicBezTo>
                        <a:pt x="87" y="196"/>
                        <a:pt x="84" y="199"/>
                        <a:pt x="81" y="199"/>
                      </a:cubicBezTo>
                      <a:cubicBezTo>
                        <a:pt x="32" y="199"/>
                        <a:pt x="32" y="199"/>
                        <a:pt x="32" y="199"/>
                      </a:cubicBezTo>
                      <a:cubicBezTo>
                        <a:pt x="29" y="199"/>
                        <a:pt x="26" y="196"/>
                        <a:pt x="26" y="193"/>
                      </a:cubicBezTo>
                      <a:cubicBezTo>
                        <a:pt x="26" y="126"/>
                        <a:pt x="26" y="126"/>
                        <a:pt x="26" y="126"/>
                      </a:cubicBezTo>
                      <a:cubicBezTo>
                        <a:pt x="26" y="122"/>
                        <a:pt x="29" y="120"/>
                        <a:pt x="32" y="120"/>
                      </a:cubicBezTo>
                      <a:cubicBezTo>
                        <a:pt x="81" y="120"/>
                        <a:pt x="81" y="120"/>
                        <a:pt x="81" y="120"/>
                      </a:cubicBezTo>
                      <a:cubicBezTo>
                        <a:pt x="84" y="120"/>
                        <a:pt x="87" y="122"/>
                        <a:pt x="87" y="126"/>
                      </a:cubicBezTo>
                      <a:lnTo>
                        <a:pt x="87" y="193"/>
                      </a:lnTo>
                      <a:close/>
                      <a:moveTo>
                        <a:pt x="177" y="193"/>
                      </a:moveTo>
                      <a:cubicBezTo>
                        <a:pt x="177" y="196"/>
                        <a:pt x="174" y="199"/>
                        <a:pt x="170" y="199"/>
                      </a:cubicBezTo>
                      <a:cubicBezTo>
                        <a:pt x="122" y="199"/>
                        <a:pt x="122" y="199"/>
                        <a:pt x="122" y="199"/>
                      </a:cubicBezTo>
                      <a:cubicBezTo>
                        <a:pt x="118" y="199"/>
                        <a:pt x="116" y="196"/>
                        <a:pt x="116" y="193"/>
                      </a:cubicBezTo>
                      <a:cubicBezTo>
                        <a:pt x="116" y="126"/>
                        <a:pt x="116" y="126"/>
                        <a:pt x="116" y="126"/>
                      </a:cubicBezTo>
                      <a:cubicBezTo>
                        <a:pt x="116" y="122"/>
                        <a:pt x="118" y="120"/>
                        <a:pt x="122" y="120"/>
                      </a:cubicBezTo>
                      <a:cubicBezTo>
                        <a:pt x="170" y="120"/>
                        <a:pt x="170" y="120"/>
                        <a:pt x="170" y="120"/>
                      </a:cubicBezTo>
                      <a:cubicBezTo>
                        <a:pt x="174" y="120"/>
                        <a:pt x="177" y="122"/>
                        <a:pt x="177" y="126"/>
                      </a:cubicBezTo>
                      <a:lnTo>
                        <a:pt x="177" y="193"/>
                      </a:lnTo>
                      <a:close/>
                      <a:moveTo>
                        <a:pt x="266" y="193"/>
                      </a:moveTo>
                      <a:cubicBezTo>
                        <a:pt x="266" y="196"/>
                        <a:pt x="263" y="199"/>
                        <a:pt x="260" y="199"/>
                      </a:cubicBezTo>
                      <a:cubicBezTo>
                        <a:pt x="211" y="199"/>
                        <a:pt x="211" y="199"/>
                        <a:pt x="211" y="199"/>
                      </a:cubicBezTo>
                      <a:cubicBezTo>
                        <a:pt x="208" y="199"/>
                        <a:pt x="205" y="196"/>
                        <a:pt x="205" y="193"/>
                      </a:cubicBezTo>
                      <a:cubicBezTo>
                        <a:pt x="205" y="126"/>
                        <a:pt x="205" y="126"/>
                        <a:pt x="205" y="126"/>
                      </a:cubicBezTo>
                      <a:cubicBezTo>
                        <a:pt x="205" y="122"/>
                        <a:pt x="208" y="120"/>
                        <a:pt x="211" y="120"/>
                      </a:cubicBezTo>
                      <a:cubicBezTo>
                        <a:pt x="260" y="120"/>
                        <a:pt x="260" y="120"/>
                        <a:pt x="260" y="120"/>
                      </a:cubicBezTo>
                      <a:cubicBezTo>
                        <a:pt x="263" y="120"/>
                        <a:pt x="266" y="122"/>
                        <a:pt x="266" y="126"/>
                      </a:cubicBezTo>
                      <a:lnTo>
                        <a:pt x="266" y="1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grpSp>
            <p:nvGrpSpPr>
              <p:cNvPr id="15" name="Grupa 55">
                <a:extLst>
                  <a:ext uri="{FF2B5EF4-FFF2-40B4-BE49-F238E27FC236}">
                    <a16:creationId xmlns:a16="http://schemas.microsoft.com/office/drawing/2014/main" id="{4D0E4212-1499-2945-94DC-F59DDEC3AAB8}"/>
                  </a:ext>
                </a:extLst>
              </p:cNvPr>
              <p:cNvGrpSpPr/>
              <p:nvPr/>
            </p:nvGrpSpPr>
            <p:grpSpPr>
              <a:xfrm>
                <a:off x="5866939" y="4321287"/>
                <a:ext cx="1083363" cy="1083363"/>
                <a:chOff x="5866939" y="4321287"/>
                <a:chExt cx="1083363" cy="1083363"/>
              </a:xfrm>
            </p:grpSpPr>
            <p:sp>
              <p:nvSpPr>
                <p:cNvPr id="31" name="Dowolny kształt 35">
                  <a:extLst>
                    <a:ext uri="{FF2B5EF4-FFF2-40B4-BE49-F238E27FC236}">
                      <a16:creationId xmlns:a16="http://schemas.microsoft.com/office/drawing/2014/main" id="{DCCC44B1-D24E-2941-83B8-4485BAA79715}"/>
                    </a:ext>
                  </a:extLst>
                </p:cNvPr>
                <p:cNvSpPr/>
                <p:nvPr/>
              </p:nvSpPr>
              <p:spPr>
                <a:xfrm>
                  <a:off x="5866939" y="432128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Products</a:t>
                  </a:r>
                </a:p>
              </p:txBody>
            </p:sp>
            <p:sp>
              <p:nvSpPr>
                <p:cNvPr id="32" name="Freeform 18">
                  <a:extLst>
                    <a:ext uri="{FF2B5EF4-FFF2-40B4-BE49-F238E27FC236}">
                      <a16:creationId xmlns:a16="http://schemas.microsoft.com/office/drawing/2014/main" id="{E5B28F43-BA5E-724E-8530-B090B07DD8F0}"/>
                    </a:ext>
                  </a:extLst>
                </p:cNvPr>
                <p:cNvSpPr>
                  <a:spLocks noEditPoints="1"/>
                </p:cNvSpPr>
                <p:nvPr/>
              </p:nvSpPr>
              <p:spPr bwMode="auto">
                <a:xfrm>
                  <a:off x="6203348" y="4610472"/>
                  <a:ext cx="430541" cy="316814"/>
                </a:xfrm>
                <a:custGeom>
                  <a:avLst/>
                  <a:gdLst>
                    <a:gd name="T0" fmla="*/ 91 w 91"/>
                    <a:gd name="T1" fmla="*/ 3 h 67"/>
                    <a:gd name="T2" fmla="*/ 88 w 91"/>
                    <a:gd name="T3" fmla="*/ 0 h 67"/>
                    <a:gd name="T4" fmla="*/ 4 w 91"/>
                    <a:gd name="T5" fmla="*/ 0 h 67"/>
                    <a:gd name="T6" fmla="*/ 0 w 91"/>
                    <a:gd name="T7" fmla="*/ 3 h 67"/>
                    <a:gd name="T8" fmla="*/ 0 w 91"/>
                    <a:gd name="T9" fmla="*/ 64 h 67"/>
                    <a:gd name="T10" fmla="*/ 4 w 91"/>
                    <a:gd name="T11" fmla="*/ 67 h 67"/>
                    <a:gd name="T12" fmla="*/ 88 w 91"/>
                    <a:gd name="T13" fmla="*/ 67 h 67"/>
                    <a:gd name="T14" fmla="*/ 91 w 91"/>
                    <a:gd name="T15" fmla="*/ 64 h 67"/>
                    <a:gd name="T16" fmla="*/ 91 w 91"/>
                    <a:gd name="T17" fmla="*/ 3 h 67"/>
                    <a:gd name="T18" fmla="*/ 55 w 91"/>
                    <a:gd name="T19" fmla="*/ 29 h 67"/>
                    <a:gd name="T20" fmla="*/ 46 w 91"/>
                    <a:gd name="T21" fmla="*/ 23 h 67"/>
                    <a:gd name="T22" fmla="*/ 37 w 91"/>
                    <a:gd name="T23" fmla="*/ 29 h 67"/>
                    <a:gd name="T24" fmla="*/ 37 w 91"/>
                    <a:gd name="T25" fmla="*/ 6 h 67"/>
                    <a:gd name="T26" fmla="*/ 55 w 91"/>
                    <a:gd name="T27" fmla="*/ 6 h 67"/>
                    <a:gd name="T28" fmla="*/ 55 w 91"/>
                    <a:gd name="T29" fmla="*/ 29 h 67"/>
                    <a:gd name="T30" fmla="*/ 79 w 91"/>
                    <a:gd name="T31" fmla="*/ 56 h 67"/>
                    <a:gd name="T32" fmla="*/ 56 w 91"/>
                    <a:gd name="T33" fmla="*/ 56 h 67"/>
                    <a:gd name="T34" fmla="*/ 56 w 91"/>
                    <a:gd name="T35" fmla="*/ 46 h 67"/>
                    <a:gd name="T36" fmla="*/ 79 w 91"/>
                    <a:gd name="T37" fmla="*/ 46 h 67"/>
                    <a:gd name="T38" fmla="*/ 79 w 91"/>
                    <a:gd name="T39"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67">
                      <a:moveTo>
                        <a:pt x="91" y="3"/>
                      </a:moveTo>
                      <a:cubicBezTo>
                        <a:pt x="91" y="1"/>
                        <a:pt x="90" y="0"/>
                        <a:pt x="88" y="0"/>
                      </a:cubicBezTo>
                      <a:cubicBezTo>
                        <a:pt x="4" y="0"/>
                        <a:pt x="4" y="0"/>
                        <a:pt x="4" y="0"/>
                      </a:cubicBezTo>
                      <a:cubicBezTo>
                        <a:pt x="2" y="0"/>
                        <a:pt x="0" y="1"/>
                        <a:pt x="0" y="3"/>
                      </a:cubicBezTo>
                      <a:cubicBezTo>
                        <a:pt x="0" y="64"/>
                        <a:pt x="0" y="64"/>
                        <a:pt x="0" y="64"/>
                      </a:cubicBezTo>
                      <a:cubicBezTo>
                        <a:pt x="0" y="66"/>
                        <a:pt x="2" y="67"/>
                        <a:pt x="4" y="67"/>
                      </a:cubicBezTo>
                      <a:cubicBezTo>
                        <a:pt x="88" y="67"/>
                        <a:pt x="88" y="67"/>
                        <a:pt x="88" y="67"/>
                      </a:cubicBezTo>
                      <a:cubicBezTo>
                        <a:pt x="90" y="67"/>
                        <a:pt x="91" y="66"/>
                        <a:pt x="91" y="64"/>
                      </a:cubicBezTo>
                      <a:lnTo>
                        <a:pt x="91" y="3"/>
                      </a:lnTo>
                      <a:close/>
                      <a:moveTo>
                        <a:pt x="55" y="29"/>
                      </a:moveTo>
                      <a:cubicBezTo>
                        <a:pt x="46" y="23"/>
                        <a:pt x="46" y="23"/>
                        <a:pt x="46" y="23"/>
                      </a:cubicBezTo>
                      <a:cubicBezTo>
                        <a:pt x="37" y="29"/>
                        <a:pt x="37" y="29"/>
                        <a:pt x="37" y="29"/>
                      </a:cubicBezTo>
                      <a:cubicBezTo>
                        <a:pt x="37" y="6"/>
                        <a:pt x="37" y="6"/>
                        <a:pt x="37" y="6"/>
                      </a:cubicBezTo>
                      <a:cubicBezTo>
                        <a:pt x="55" y="6"/>
                        <a:pt x="55" y="6"/>
                        <a:pt x="55" y="6"/>
                      </a:cubicBezTo>
                      <a:lnTo>
                        <a:pt x="55" y="29"/>
                      </a:lnTo>
                      <a:close/>
                      <a:moveTo>
                        <a:pt x="79" y="56"/>
                      </a:moveTo>
                      <a:cubicBezTo>
                        <a:pt x="56" y="56"/>
                        <a:pt x="56" y="56"/>
                        <a:pt x="56" y="56"/>
                      </a:cubicBezTo>
                      <a:cubicBezTo>
                        <a:pt x="56" y="46"/>
                        <a:pt x="56" y="46"/>
                        <a:pt x="56" y="46"/>
                      </a:cubicBezTo>
                      <a:cubicBezTo>
                        <a:pt x="79" y="46"/>
                        <a:pt x="79" y="46"/>
                        <a:pt x="79" y="46"/>
                      </a:cubicBezTo>
                      <a:lnTo>
                        <a:pt x="79"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 name="Grupa 56">
                <a:extLst>
                  <a:ext uri="{FF2B5EF4-FFF2-40B4-BE49-F238E27FC236}">
                    <a16:creationId xmlns:a16="http://schemas.microsoft.com/office/drawing/2014/main" id="{A12FE4E9-C797-F64C-B6AD-2718EC0D285D}"/>
                  </a:ext>
                </a:extLst>
              </p:cNvPr>
              <p:cNvGrpSpPr/>
              <p:nvPr/>
            </p:nvGrpSpPr>
            <p:grpSpPr>
              <a:xfrm>
                <a:off x="4787320" y="5227194"/>
                <a:ext cx="1083363" cy="1083363"/>
                <a:chOff x="4787320" y="5227194"/>
                <a:chExt cx="1083363" cy="1083363"/>
              </a:xfrm>
            </p:grpSpPr>
            <p:sp>
              <p:nvSpPr>
                <p:cNvPr id="29" name="Dowolny kształt 37">
                  <a:extLst>
                    <a:ext uri="{FF2B5EF4-FFF2-40B4-BE49-F238E27FC236}">
                      <a16:creationId xmlns:a16="http://schemas.microsoft.com/office/drawing/2014/main" id="{2F13C9AD-B037-C040-943B-7EF8ABDBCB2C}"/>
                    </a:ext>
                  </a:extLst>
                </p:cNvPr>
                <p:cNvSpPr/>
                <p:nvPr/>
              </p:nvSpPr>
              <p:spPr>
                <a:xfrm>
                  <a:off x="4787320" y="522719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Inventory</a:t>
                  </a:r>
                </a:p>
              </p:txBody>
            </p:sp>
            <p:sp>
              <p:nvSpPr>
                <p:cNvPr id="30" name="Freeform 28">
                  <a:extLst>
                    <a:ext uri="{FF2B5EF4-FFF2-40B4-BE49-F238E27FC236}">
                      <a16:creationId xmlns:a16="http://schemas.microsoft.com/office/drawing/2014/main" id="{8B6C84D9-07D2-9145-93B4-A62FC08A3422}"/>
                    </a:ext>
                  </a:extLst>
                </p:cNvPr>
                <p:cNvSpPr>
                  <a:spLocks noEditPoints="1"/>
                </p:cNvSpPr>
                <p:nvPr/>
              </p:nvSpPr>
              <p:spPr bwMode="auto">
                <a:xfrm>
                  <a:off x="5071257" y="5438164"/>
                  <a:ext cx="508855" cy="451935"/>
                </a:xfrm>
                <a:custGeom>
                  <a:avLst/>
                  <a:gdLst>
                    <a:gd name="T0" fmla="*/ 447 w 447"/>
                    <a:gd name="T1" fmla="*/ 0 h 397"/>
                    <a:gd name="T2" fmla="*/ 447 w 447"/>
                    <a:gd name="T3" fmla="*/ 397 h 397"/>
                    <a:gd name="T4" fmla="*/ 428 w 447"/>
                    <a:gd name="T5" fmla="*/ 397 h 397"/>
                    <a:gd name="T6" fmla="*/ 428 w 447"/>
                    <a:gd name="T7" fmla="*/ 208 h 397"/>
                    <a:gd name="T8" fmla="*/ 19 w 447"/>
                    <a:gd name="T9" fmla="*/ 208 h 397"/>
                    <a:gd name="T10" fmla="*/ 19 w 447"/>
                    <a:gd name="T11" fmla="*/ 397 h 397"/>
                    <a:gd name="T12" fmla="*/ 0 w 447"/>
                    <a:gd name="T13" fmla="*/ 397 h 397"/>
                    <a:gd name="T14" fmla="*/ 0 w 447"/>
                    <a:gd name="T15" fmla="*/ 0 h 397"/>
                    <a:gd name="T16" fmla="*/ 19 w 447"/>
                    <a:gd name="T17" fmla="*/ 0 h 397"/>
                    <a:gd name="T18" fmla="*/ 19 w 447"/>
                    <a:gd name="T19" fmla="*/ 189 h 397"/>
                    <a:gd name="T20" fmla="*/ 428 w 447"/>
                    <a:gd name="T21" fmla="*/ 189 h 397"/>
                    <a:gd name="T22" fmla="*/ 428 w 447"/>
                    <a:gd name="T23" fmla="*/ 0 h 397"/>
                    <a:gd name="T24" fmla="*/ 447 w 447"/>
                    <a:gd name="T25" fmla="*/ 0 h 397"/>
                    <a:gd name="T26" fmla="*/ 206 w 447"/>
                    <a:gd name="T27" fmla="*/ 7 h 397"/>
                    <a:gd name="T28" fmla="*/ 50 w 447"/>
                    <a:gd name="T29" fmla="*/ 7 h 397"/>
                    <a:gd name="T30" fmla="*/ 50 w 447"/>
                    <a:gd name="T31" fmla="*/ 163 h 397"/>
                    <a:gd name="T32" fmla="*/ 206 w 447"/>
                    <a:gd name="T33" fmla="*/ 163 h 397"/>
                    <a:gd name="T34" fmla="*/ 206 w 447"/>
                    <a:gd name="T35" fmla="*/ 7 h 397"/>
                    <a:gd name="T36" fmla="*/ 156 w 447"/>
                    <a:gd name="T37" fmla="*/ 99 h 397"/>
                    <a:gd name="T38" fmla="*/ 130 w 447"/>
                    <a:gd name="T39" fmla="*/ 80 h 397"/>
                    <a:gd name="T40" fmla="*/ 102 w 447"/>
                    <a:gd name="T41" fmla="*/ 99 h 397"/>
                    <a:gd name="T42" fmla="*/ 102 w 447"/>
                    <a:gd name="T43" fmla="*/ 16 h 397"/>
                    <a:gd name="T44" fmla="*/ 156 w 447"/>
                    <a:gd name="T45" fmla="*/ 16 h 397"/>
                    <a:gd name="T46" fmla="*/ 156 w 447"/>
                    <a:gd name="T47" fmla="*/ 99 h 397"/>
                    <a:gd name="T48" fmla="*/ 206 w 447"/>
                    <a:gd name="T49" fmla="*/ 236 h 397"/>
                    <a:gd name="T50" fmla="*/ 50 w 447"/>
                    <a:gd name="T51" fmla="*/ 236 h 397"/>
                    <a:gd name="T52" fmla="*/ 50 w 447"/>
                    <a:gd name="T53" fmla="*/ 392 h 397"/>
                    <a:gd name="T54" fmla="*/ 206 w 447"/>
                    <a:gd name="T55" fmla="*/ 392 h 397"/>
                    <a:gd name="T56" fmla="*/ 206 w 447"/>
                    <a:gd name="T57" fmla="*/ 236 h 397"/>
                    <a:gd name="T58" fmla="*/ 156 w 447"/>
                    <a:gd name="T59" fmla="*/ 328 h 397"/>
                    <a:gd name="T60" fmla="*/ 130 w 447"/>
                    <a:gd name="T61" fmla="*/ 309 h 397"/>
                    <a:gd name="T62" fmla="*/ 102 w 447"/>
                    <a:gd name="T63" fmla="*/ 328 h 397"/>
                    <a:gd name="T64" fmla="*/ 102 w 447"/>
                    <a:gd name="T65" fmla="*/ 248 h 397"/>
                    <a:gd name="T66" fmla="*/ 156 w 447"/>
                    <a:gd name="T67" fmla="*/ 248 h 397"/>
                    <a:gd name="T68" fmla="*/ 156 w 447"/>
                    <a:gd name="T69" fmla="*/ 328 h 397"/>
                    <a:gd name="T70" fmla="*/ 397 w 447"/>
                    <a:gd name="T71" fmla="*/ 236 h 397"/>
                    <a:gd name="T72" fmla="*/ 241 w 447"/>
                    <a:gd name="T73" fmla="*/ 236 h 397"/>
                    <a:gd name="T74" fmla="*/ 241 w 447"/>
                    <a:gd name="T75" fmla="*/ 392 h 397"/>
                    <a:gd name="T76" fmla="*/ 397 w 447"/>
                    <a:gd name="T77" fmla="*/ 392 h 397"/>
                    <a:gd name="T78" fmla="*/ 397 w 447"/>
                    <a:gd name="T79" fmla="*/ 236 h 397"/>
                    <a:gd name="T80" fmla="*/ 345 w 447"/>
                    <a:gd name="T81" fmla="*/ 328 h 397"/>
                    <a:gd name="T82" fmla="*/ 319 w 447"/>
                    <a:gd name="T83" fmla="*/ 309 h 397"/>
                    <a:gd name="T84" fmla="*/ 291 w 447"/>
                    <a:gd name="T85" fmla="*/ 328 h 397"/>
                    <a:gd name="T86" fmla="*/ 291 w 447"/>
                    <a:gd name="T87" fmla="*/ 248 h 397"/>
                    <a:gd name="T88" fmla="*/ 345 w 447"/>
                    <a:gd name="T89" fmla="*/ 248 h 397"/>
                    <a:gd name="T90" fmla="*/ 345 w 447"/>
                    <a:gd name="T91" fmla="*/ 3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7" h="397">
                      <a:moveTo>
                        <a:pt x="447" y="0"/>
                      </a:moveTo>
                      <a:lnTo>
                        <a:pt x="447" y="397"/>
                      </a:lnTo>
                      <a:lnTo>
                        <a:pt x="428" y="397"/>
                      </a:lnTo>
                      <a:lnTo>
                        <a:pt x="428" y="208"/>
                      </a:lnTo>
                      <a:lnTo>
                        <a:pt x="19" y="208"/>
                      </a:lnTo>
                      <a:lnTo>
                        <a:pt x="19" y="397"/>
                      </a:lnTo>
                      <a:lnTo>
                        <a:pt x="0" y="397"/>
                      </a:lnTo>
                      <a:lnTo>
                        <a:pt x="0" y="0"/>
                      </a:lnTo>
                      <a:lnTo>
                        <a:pt x="19" y="0"/>
                      </a:lnTo>
                      <a:lnTo>
                        <a:pt x="19" y="189"/>
                      </a:lnTo>
                      <a:lnTo>
                        <a:pt x="428" y="189"/>
                      </a:lnTo>
                      <a:lnTo>
                        <a:pt x="428" y="0"/>
                      </a:lnTo>
                      <a:lnTo>
                        <a:pt x="447" y="0"/>
                      </a:lnTo>
                      <a:close/>
                      <a:moveTo>
                        <a:pt x="206" y="7"/>
                      </a:moveTo>
                      <a:lnTo>
                        <a:pt x="50" y="7"/>
                      </a:lnTo>
                      <a:lnTo>
                        <a:pt x="50" y="163"/>
                      </a:lnTo>
                      <a:lnTo>
                        <a:pt x="206" y="163"/>
                      </a:lnTo>
                      <a:lnTo>
                        <a:pt x="206" y="7"/>
                      </a:lnTo>
                      <a:close/>
                      <a:moveTo>
                        <a:pt x="156" y="99"/>
                      </a:moveTo>
                      <a:lnTo>
                        <a:pt x="130" y="80"/>
                      </a:lnTo>
                      <a:lnTo>
                        <a:pt x="102" y="99"/>
                      </a:lnTo>
                      <a:lnTo>
                        <a:pt x="102" y="16"/>
                      </a:lnTo>
                      <a:lnTo>
                        <a:pt x="156" y="16"/>
                      </a:lnTo>
                      <a:lnTo>
                        <a:pt x="156" y="99"/>
                      </a:lnTo>
                      <a:close/>
                      <a:moveTo>
                        <a:pt x="206" y="236"/>
                      </a:moveTo>
                      <a:lnTo>
                        <a:pt x="50" y="236"/>
                      </a:lnTo>
                      <a:lnTo>
                        <a:pt x="50" y="392"/>
                      </a:lnTo>
                      <a:lnTo>
                        <a:pt x="206" y="392"/>
                      </a:lnTo>
                      <a:lnTo>
                        <a:pt x="206" y="236"/>
                      </a:lnTo>
                      <a:close/>
                      <a:moveTo>
                        <a:pt x="156" y="328"/>
                      </a:moveTo>
                      <a:lnTo>
                        <a:pt x="130" y="309"/>
                      </a:lnTo>
                      <a:lnTo>
                        <a:pt x="102" y="328"/>
                      </a:lnTo>
                      <a:lnTo>
                        <a:pt x="102" y="248"/>
                      </a:lnTo>
                      <a:lnTo>
                        <a:pt x="156" y="248"/>
                      </a:lnTo>
                      <a:lnTo>
                        <a:pt x="156" y="328"/>
                      </a:lnTo>
                      <a:close/>
                      <a:moveTo>
                        <a:pt x="397" y="236"/>
                      </a:moveTo>
                      <a:lnTo>
                        <a:pt x="241" y="236"/>
                      </a:lnTo>
                      <a:lnTo>
                        <a:pt x="241" y="392"/>
                      </a:lnTo>
                      <a:lnTo>
                        <a:pt x="397" y="392"/>
                      </a:lnTo>
                      <a:lnTo>
                        <a:pt x="397" y="236"/>
                      </a:lnTo>
                      <a:close/>
                      <a:moveTo>
                        <a:pt x="345" y="328"/>
                      </a:moveTo>
                      <a:lnTo>
                        <a:pt x="319" y="309"/>
                      </a:lnTo>
                      <a:lnTo>
                        <a:pt x="291" y="328"/>
                      </a:lnTo>
                      <a:lnTo>
                        <a:pt x="291" y="248"/>
                      </a:lnTo>
                      <a:lnTo>
                        <a:pt x="345" y="248"/>
                      </a:lnTo>
                      <a:lnTo>
                        <a:pt x="345" y="3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7" name="Grupa 52">
                <a:extLst>
                  <a:ext uri="{FF2B5EF4-FFF2-40B4-BE49-F238E27FC236}">
                    <a16:creationId xmlns:a16="http://schemas.microsoft.com/office/drawing/2014/main" id="{9D03116F-F857-F34C-9C0D-859FDB69D65D}"/>
                  </a:ext>
                </a:extLst>
              </p:cNvPr>
              <p:cNvGrpSpPr/>
              <p:nvPr/>
            </p:nvGrpSpPr>
            <p:grpSpPr>
              <a:xfrm>
                <a:off x="4082650" y="1230808"/>
                <a:ext cx="1083363" cy="1083363"/>
                <a:chOff x="4082650" y="1230808"/>
                <a:chExt cx="1083363" cy="1083363"/>
              </a:xfrm>
            </p:grpSpPr>
            <p:sp>
              <p:nvSpPr>
                <p:cNvPr id="27" name="Dowolny kształt 29">
                  <a:extLst>
                    <a:ext uri="{FF2B5EF4-FFF2-40B4-BE49-F238E27FC236}">
                      <a16:creationId xmlns:a16="http://schemas.microsoft.com/office/drawing/2014/main" id="{CCC848EC-BD3C-3E4C-8200-02843FB50869}"/>
                    </a:ext>
                  </a:extLst>
                </p:cNvPr>
                <p:cNvSpPr/>
                <p:nvPr/>
              </p:nvSpPr>
              <p:spPr>
                <a:xfrm>
                  <a:off x="4082650" y="1230808"/>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Suppliers</a:t>
                  </a:r>
                </a:p>
              </p:txBody>
            </p:sp>
            <p:sp>
              <p:nvSpPr>
                <p:cNvPr id="28" name="Freeform 15">
                  <a:extLst>
                    <a:ext uri="{FF2B5EF4-FFF2-40B4-BE49-F238E27FC236}">
                      <a16:creationId xmlns:a16="http://schemas.microsoft.com/office/drawing/2014/main" id="{6FB1ECB4-232D-4E4F-9D31-388313A98ED1}"/>
                    </a:ext>
                  </a:extLst>
                </p:cNvPr>
                <p:cNvSpPr>
                  <a:spLocks noChangeAspect="1" noEditPoints="1"/>
                </p:cNvSpPr>
                <p:nvPr/>
              </p:nvSpPr>
              <p:spPr bwMode="auto">
                <a:xfrm>
                  <a:off x="4355976" y="1407749"/>
                  <a:ext cx="533956" cy="422846"/>
                </a:xfrm>
                <a:custGeom>
                  <a:avLst/>
                  <a:gdLst>
                    <a:gd name="T0" fmla="*/ 268 w 283"/>
                    <a:gd name="T1" fmla="*/ 0 h 224"/>
                    <a:gd name="T2" fmla="*/ 242 w 283"/>
                    <a:gd name="T3" fmla="*/ 8 h 224"/>
                    <a:gd name="T4" fmla="*/ 229 w 283"/>
                    <a:gd name="T5" fmla="*/ 120 h 224"/>
                    <a:gd name="T6" fmla="*/ 157 w 283"/>
                    <a:gd name="T7" fmla="*/ 95 h 224"/>
                    <a:gd name="T8" fmla="*/ 150 w 283"/>
                    <a:gd name="T9" fmla="*/ 120 h 224"/>
                    <a:gd name="T10" fmla="*/ 78 w 283"/>
                    <a:gd name="T11" fmla="*/ 95 h 224"/>
                    <a:gd name="T12" fmla="*/ 71 w 283"/>
                    <a:gd name="T13" fmla="*/ 120 h 224"/>
                    <a:gd name="T14" fmla="*/ 0 w 283"/>
                    <a:gd name="T15" fmla="*/ 95 h 224"/>
                    <a:gd name="T16" fmla="*/ 8 w 283"/>
                    <a:gd name="T17" fmla="*/ 224 h 224"/>
                    <a:gd name="T18" fmla="*/ 282 w 283"/>
                    <a:gd name="T19" fmla="*/ 216 h 224"/>
                    <a:gd name="T20" fmla="*/ 58 w 283"/>
                    <a:gd name="T21" fmla="*/ 173 h 224"/>
                    <a:gd name="T22" fmla="*/ 25 w 283"/>
                    <a:gd name="T23" fmla="*/ 181 h 224"/>
                    <a:gd name="T24" fmla="*/ 18 w 283"/>
                    <a:gd name="T25" fmla="*/ 165 h 224"/>
                    <a:gd name="T26" fmla="*/ 50 w 283"/>
                    <a:gd name="T27" fmla="*/ 157 h 224"/>
                    <a:gd name="T28" fmla="*/ 58 w 283"/>
                    <a:gd name="T29" fmla="*/ 173 h 224"/>
                    <a:gd name="T30" fmla="*/ 102 w 283"/>
                    <a:gd name="T31" fmla="*/ 181 h 224"/>
                    <a:gd name="T32" fmla="*/ 70 w 283"/>
                    <a:gd name="T33" fmla="*/ 173 h 224"/>
                    <a:gd name="T34" fmla="*/ 78 w 283"/>
                    <a:gd name="T35" fmla="*/ 157 h 224"/>
                    <a:gd name="T36" fmla="*/ 110 w 283"/>
                    <a:gd name="T37" fmla="*/ 165 h 224"/>
                    <a:gd name="T38" fmla="*/ 162 w 283"/>
                    <a:gd name="T39" fmla="*/ 173 h 224"/>
                    <a:gd name="T40" fmla="*/ 130 w 283"/>
                    <a:gd name="T41" fmla="*/ 181 h 224"/>
                    <a:gd name="T42" fmla="*/ 122 w 283"/>
                    <a:gd name="T43" fmla="*/ 165 h 224"/>
                    <a:gd name="T44" fmla="*/ 154 w 283"/>
                    <a:gd name="T45" fmla="*/ 157 h 224"/>
                    <a:gd name="T46" fmla="*/ 162 w 283"/>
                    <a:gd name="T47" fmla="*/ 173 h 224"/>
                    <a:gd name="T48" fmla="*/ 206 w 283"/>
                    <a:gd name="T49" fmla="*/ 181 h 224"/>
                    <a:gd name="T50" fmla="*/ 174 w 283"/>
                    <a:gd name="T51" fmla="*/ 173 h 224"/>
                    <a:gd name="T52" fmla="*/ 182 w 283"/>
                    <a:gd name="T53" fmla="*/ 157 h 224"/>
                    <a:gd name="T54" fmla="*/ 214 w 283"/>
                    <a:gd name="T55" fmla="*/ 165 h 224"/>
                    <a:gd name="T56" fmla="*/ 266 w 283"/>
                    <a:gd name="T57" fmla="*/ 173 h 224"/>
                    <a:gd name="T58" fmla="*/ 234 w 283"/>
                    <a:gd name="T59" fmla="*/ 181 h 224"/>
                    <a:gd name="T60" fmla="*/ 226 w 283"/>
                    <a:gd name="T61" fmla="*/ 165 h 224"/>
                    <a:gd name="T62" fmla="*/ 258 w 283"/>
                    <a:gd name="T63" fmla="*/ 157 h 224"/>
                    <a:gd name="T64" fmla="*/ 266 w 283"/>
                    <a:gd name="T65" fmla="*/ 1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24">
                      <a:moveTo>
                        <a:pt x="276" y="8"/>
                      </a:moveTo>
                      <a:cubicBezTo>
                        <a:pt x="276" y="3"/>
                        <a:pt x="272" y="0"/>
                        <a:pt x="268" y="0"/>
                      </a:cubicBezTo>
                      <a:cubicBezTo>
                        <a:pt x="251" y="0"/>
                        <a:pt x="251" y="0"/>
                        <a:pt x="251" y="0"/>
                      </a:cubicBezTo>
                      <a:cubicBezTo>
                        <a:pt x="246" y="0"/>
                        <a:pt x="242" y="3"/>
                        <a:pt x="242" y="8"/>
                      </a:cubicBezTo>
                      <a:cubicBezTo>
                        <a:pt x="236" y="116"/>
                        <a:pt x="236" y="116"/>
                        <a:pt x="236" y="116"/>
                      </a:cubicBezTo>
                      <a:cubicBezTo>
                        <a:pt x="236" y="120"/>
                        <a:pt x="233" y="122"/>
                        <a:pt x="229" y="120"/>
                      </a:cubicBezTo>
                      <a:cubicBezTo>
                        <a:pt x="164" y="91"/>
                        <a:pt x="164" y="91"/>
                        <a:pt x="164" y="91"/>
                      </a:cubicBezTo>
                      <a:cubicBezTo>
                        <a:pt x="160" y="89"/>
                        <a:pt x="157" y="91"/>
                        <a:pt x="157" y="95"/>
                      </a:cubicBezTo>
                      <a:cubicBezTo>
                        <a:pt x="157" y="116"/>
                        <a:pt x="157" y="116"/>
                        <a:pt x="157" y="116"/>
                      </a:cubicBezTo>
                      <a:cubicBezTo>
                        <a:pt x="157" y="120"/>
                        <a:pt x="154" y="122"/>
                        <a:pt x="150" y="120"/>
                      </a:cubicBezTo>
                      <a:cubicBezTo>
                        <a:pt x="86" y="91"/>
                        <a:pt x="86" y="91"/>
                        <a:pt x="86" y="91"/>
                      </a:cubicBezTo>
                      <a:cubicBezTo>
                        <a:pt x="82" y="89"/>
                        <a:pt x="78" y="91"/>
                        <a:pt x="78" y="95"/>
                      </a:cubicBezTo>
                      <a:cubicBezTo>
                        <a:pt x="78" y="116"/>
                        <a:pt x="78" y="116"/>
                        <a:pt x="78" y="116"/>
                      </a:cubicBezTo>
                      <a:cubicBezTo>
                        <a:pt x="78" y="120"/>
                        <a:pt x="75" y="122"/>
                        <a:pt x="71" y="120"/>
                      </a:cubicBezTo>
                      <a:cubicBezTo>
                        <a:pt x="7" y="91"/>
                        <a:pt x="7" y="91"/>
                        <a:pt x="7" y="91"/>
                      </a:cubicBezTo>
                      <a:cubicBezTo>
                        <a:pt x="3" y="89"/>
                        <a:pt x="0" y="91"/>
                        <a:pt x="0" y="95"/>
                      </a:cubicBezTo>
                      <a:cubicBezTo>
                        <a:pt x="0" y="216"/>
                        <a:pt x="0" y="216"/>
                        <a:pt x="0" y="216"/>
                      </a:cubicBezTo>
                      <a:cubicBezTo>
                        <a:pt x="0" y="221"/>
                        <a:pt x="3" y="224"/>
                        <a:pt x="8" y="224"/>
                      </a:cubicBezTo>
                      <a:cubicBezTo>
                        <a:pt x="275" y="224"/>
                        <a:pt x="275" y="224"/>
                        <a:pt x="275" y="224"/>
                      </a:cubicBezTo>
                      <a:cubicBezTo>
                        <a:pt x="279" y="224"/>
                        <a:pt x="283" y="221"/>
                        <a:pt x="282" y="216"/>
                      </a:cubicBezTo>
                      <a:lnTo>
                        <a:pt x="276" y="8"/>
                      </a:lnTo>
                      <a:close/>
                      <a:moveTo>
                        <a:pt x="58" y="173"/>
                      </a:moveTo>
                      <a:cubicBezTo>
                        <a:pt x="58" y="177"/>
                        <a:pt x="54" y="181"/>
                        <a:pt x="50" y="181"/>
                      </a:cubicBezTo>
                      <a:cubicBezTo>
                        <a:pt x="25" y="181"/>
                        <a:pt x="25" y="181"/>
                        <a:pt x="25" y="181"/>
                      </a:cubicBezTo>
                      <a:cubicBezTo>
                        <a:pt x="21" y="181"/>
                        <a:pt x="18" y="177"/>
                        <a:pt x="18" y="173"/>
                      </a:cubicBezTo>
                      <a:cubicBezTo>
                        <a:pt x="18" y="165"/>
                        <a:pt x="18" y="165"/>
                        <a:pt x="18" y="165"/>
                      </a:cubicBezTo>
                      <a:cubicBezTo>
                        <a:pt x="18" y="161"/>
                        <a:pt x="21" y="157"/>
                        <a:pt x="25" y="157"/>
                      </a:cubicBezTo>
                      <a:cubicBezTo>
                        <a:pt x="50" y="157"/>
                        <a:pt x="50" y="157"/>
                        <a:pt x="50" y="157"/>
                      </a:cubicBezTo>
                      <a:cubicBezTo>
                        <a:pt x="54" y="157"/>
                        <a:pt x="58" y="161"/>
                        <a:pt x="58" y="165"/>
                      </a:cubicBezTo>
                      <a:lnTo>
                        <a:pt x="58" y="173"/>
                      </a:lnTo>
                      <a:close/>
                      <a:moveTo>
                        <a:pt x="110" y="173"/>
                      </a:moveTo>
                      <a:cubicBezTo>
                        <a:pt x="110" y="177"/>
                        <a:pt x="107" y="181"/>
                        <a:pt x="102" y="181"/>
                      </a:cubicBezTo>
                      <a:cubicBezTo>
                        <a:pt x="78" y="181"/>
                        <a:pt x="78" y="181"/>
                        <a:pt x="78" y="181"/>
                      </a:cubicBezTo>
                      <a:cubicBezTo>
                        <a:pt x="73" y="181"/>
                        <a:pt x="70" y="177"/>
                        <a:pt x="70" y="173"/>
                      </a:cubicBezTo>
                      <a:cubicBezTo>
                        <a:pt x="70" y="165"/>
                        <a:pt x="70" y="165"/>
                        <a:pt x="70" y="165"/>
                      </a:cubicBezTo>
                      <a:cubicBezTo>
                        <a:pt x="70" y="161"/>
                        <a:pt x="73" y="157"/>
                        <a:pt x="78" y="157"/>
                      </a:cubicBezTo>
                      <a:cubicBezTo>
                        <a:pt x="102" y="157"/>
                        <a:pt x="102" y="157"/>
                        <a:pt x="102" y="157"/>
                      </a:cubicBezTo>
                      <a:cubicBezTo>
                        <a:pt x="107" y="157"/>
                        <a:pt x="110" y="161"/>
                        <a:pt x="110" y="165"/>
                      </a:cubicBezTo>
                      <a:lnTo>
                        <a:pt x="110" y="173"/>
                      </a:lnTo>
                      <a:close/>
                      <a:moveTo>
                        <a:pt x="162" y="173"/>
                      </a:moveTo>
                      <a:cubicBezTo>
                        <a:pt x="162" y="177"/>
                        <a:pt x="159" y="181"/>
                        <a:pt x="154" y="181"/>
                      </a:cubicBezTo>
                      <a:cubicBezTo>
                        <a:pt x="130" y="181"/>
                        <a:pt x="130" y="181"/>
                        <a:pt x="130" y="181"/>
                      </a:cubicBezTo>
                      <a:cubicBezTo>
                        <a:pt x="125" y="181"/>
                        <a:pt x="122" y="177"/>
                        <a:pt x="122" y="173"/>
                      </a:cubicBezTo>
                      <a:cubicBezTo>
                        <a:pt x="122" y="165"/>
                        <a:pt x="122" y="165"/>
                        <a:pt x="122" y="165"/>
                      </a:cubicBezTo>
                      <a:cubicBezTo>
                        <a:pt x="122" y="161"/>
                        <a:pt x="125" y="157"/>
                        <a:pt x="130" y="157"/>
                      </a:cubicBezTo>
                      <a:cubicBezTo>
                        <a:pt x="154" y="157"/>
                        <a:pt x="154" y="157"/>
                        <a:pt x="154" y="157"/>
                      </a:cubicBezTo>
                      <a:cubicBezTo>
                        <a:pt x="159" y="157"/>
                        <a:pt x="162" y="161"/>
                        <a:pt x="162" y="165"/>
                      </a:cubicBezTo>
                      <a:lnTo>
                        <a:pt x="162" y="173"/>
                      </a:lnTo>
                      <a:close/>
                      <a:moveTo>
                        <a:pt x="214" y="173"/>
                      </a:moveTo>
                      <a:cubicBezTo>
                        <a:pt x="214" y="177"/>
                        <a:pt x="211" y="181"/>
                        <a:pt x="206" y="181"/>
                      </a:cubicBezTo>
                      <a:cubicBezTo>
                        <a:pt x="182" y="181"/>
                        <a:pt x="182" y="181"/>
                        <a:pt x="182" y="181"/>
                      </a:cubicBezTo>
                      <a:cubicBezTo>
                        <a:pt x="177" y="181"/>
                        <a:pt x="174" y="177"/>
                        <a:pt x="174" y="173"/>
                      </a:cubicBezTo>
                      <a:cubicBezTo>
                        <a:pt x="174" y="165"/>
                        <a:pt x="174" y="165"/>
                        <a:pt x="174" y="165"/>
                      </a:cubicBezTo>
                      <a:cubicBezTo>
                        <a:pt x="174" y="161"/>
                        <a:pt x="177" y="157"/>
                        <a:pt x="182" y="157"/>
                      </a:cubicBezTo>
                      <a:cubicBezTo>
                        <a:pt x="206" y="157"/>
                        <a:pt x="206" y="157"/>
                        <a:pt x="206" y="157"/>
                      </a:cubicBezTo>
                      <a:cubicBezTo>
                        <a:pt x="211" y="157"/>
                        <a:pt x="214" y="161"/>
                        <a:pt x="214" y="165"/>
                      </a:cubicBezTo>
                      <a:lnTo>
                        <a:pt x="214" y="173"/>
                      </a:lnTo>
                      <a:close/>
                      <a:moveTo>
                        <a:pt x="266" y="173"/>
                      </a:moveTo>
                      <a:cubicBezTo>
                        <a:pt x="266" y="177"/>
                        <a:pt x="263" y="181"/>
                        <a:pt x="258" y="181"/>
                      </a:cubicBezTo>
                      <a:cubicBezTo>
                        <a:pt x="234" y="181"/>
                        <a:pt x="234" y="181"/>
                        <a:pt x="234" y="181"/>
                      </a:cubicBezTo>
                      <a:cubicBezTo>
                        <a:pt x="229" y="181"/>
                        <a:pt x="226" y="177"/>
                        <a:pt x="226" y="173"/>
                      </a:cubicBezTo>
                      <a:cubicBezTo>
                        <a:pt x="226" y="165"/>
                        <a:pt x="226" y="165"/>
                        <a:pt x="226" y="165"/>
                      </a:cubicBezTo>
                      <a:cubicBezTo>
                        <a:pt x="226" y="161"/>
                        <a:pt x="229" y="157"/>
                        <a:pt x="234" y="157"/>
                      </a:cubicBezTo>
                      <a:cubicBezTo>
                        <a:pt x="258" y="157"/>
                        <a:pt x="258" y="157"/>
                        <a:pt x="258" y="157"/>
                      </a:cubicBezTo>
                      <a:cubicBezTo>
                        <a:pt x="263" y="157"/>
                        <a:pt x="266" y="161"/>
                        <a:pt x="266" y="165"/>
                      </a:cubicBezTo>
                      <a:lnTo>
                        <a:pt x="266" y="17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grpSp>
            <p:nvGrpSpPr>
              <p:cNvPr id="18" name="Grupa 60">
                <a:extLst>
                  <a:ext uri="{FF2B5EF4-FFF2-40B4-BE49-F238E27FC236}">
                    <a16:creationId xmlns:a16="http://schemas.microsoft.com/office/drawing/2014/main" id="{0CA834D3-D28F-A744-A74B-F686BA14318A}"/>
                  </a:ext>
                </a:extLst>
              </p:cNvPr>
              <p:cNvGrpSpPr/>
              <p:nvPr/>
            </p:nvGrpSpPr>
            <p:grpSpPr>
              <a:xfrm>
                <a:off x="2758302" y="1712831"/>
                <a:ext cx="1083363" cy="1083363"/>
                <a:chOff x="2758302" y="1712831"/>
                <a:chExt cx="1083363" cy="1083363"/>
              </a:xfrm>
            </p:grpSpPr>
            <p:sp>
              <p:nvSpPr>
                <p:cNvPr id="25" name="Dowolny kształt 45">
                  <a:extLst>
                    <a:ext uri="{FF2B5EF4-FFF2-40B4-BE49-F238E27FC236}">
                      <a16:creationId xmlns:a16="http://schemas.microsoft.com/office/drawing/2014/main" id="{E2BE5F80-CF9C-564F-A62B-6A0E0ABF0423}"/>
                    </a:ext>
                  </a:extLst>
                </p:cNvPr>
                <p:cNvSpPr/>
                <p:nvPr/>
              </p:nvSpPr>
              <p:spPr>
                <a:xfrm>
                  <a:off x="2758302" y="1712831"/>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Customers</a:t>
                  </a:r>
                </a:p>
              </p:txBody>
            </p:sp>
            <p:sp>
              <p:nvSpPr>
                <p:cNvPr id="26" name="Freeform 6">
                  <a:extLst>
                    <a:ext uri="{FF2B5EF4-FFF2-40B4-BE49-F238E27FC236}">
                      <a16:creationId xmlns:a16="http://schemas.microsoft.com/office/drawing/2014/main" id="{DA20E734-D8CC-1A47-BF6B-0BF7FC2342DD}"/>
                    </a:ext>
                  </a:extLst>
                </p:cNvPr>
                <p:cNvSpPr>
                  <a:spLocks noEditPoints="1"/>
                </p:cNvSpPr>
                <p:nvPr/>
              </p:nvSpPr>
              <p:spPr bwMode="auto">
                <a:xfrm>
                  <a:off x="3004226" y="1890089"/>
                  <a:ext cx="591605" cy="480772"/>
                </a:xfrm>
                <a:custGeom>
                  <a:avLst/>
                  <a:gdLst>
                    <a:gd name="T0" fmla="*/ 294 w 336"/>
                    <a:gd name="T1" fmla="*/ 64 h 273"/>
                    <a:gd name="T2" fmla="*/ 294 w 336"/>
                    <a:gd name="T3" fmla="*/ 108 h 273"/>
                    <a:gd name="T4" fmla="*/ 336 w 336"/>
                    <a:gd name="T5" fmla="*/ 135 h 273"/>
                    <a:gd name="T6" fmla="*/ 320 w 336"/>
                    <a:gd name="T7" fmla="*/ 192 h 273"/>
                    <a:gd name="T8" fmla="*/ 318 w 336"/>
                    <a:gd name="T9" fmla="*/ 260 h 273"/>
                    <a:gd name="T10" fmla="*/ 285 w 336"/>
                    <a:gd name="T11" fmla="*/ 273 h 273"/>
                    <a:gd name="T12" fmla="*/ 272 w 336"/>
                    <a:gd name="T13" fmla="*/ 197 h 273"/>
                    <a:gd name="T14" fmla="*/ 254 w 336"/>
                    <a:gd name="T15" fmla="*/ 174 h 273"/>
                    <a:gd name="T16" fmla="*/ 270 w 336"/>
                    <a:gd name="T17" fmla="*/ 117 h 273"/>
                    <a:gd name="T18" fmla="*/ 294 w 336"/>
                    <a:gd name="T19" fmla="*/ 135 h 273"/>
                    <a:gd name="T20" fmla="*/ 320 w 336"/>
                    <a:gd name="T21" fmla="*/ 117 h 273"/>
                    <a:gd name="T22" fmla="*/ 155 w 336"/>
                    <a:gd name="T23" fmla="*/ 59 h 273"/>
                    <a:gd name="T24" fmla="*/ 206 w 336"/>
                    <a:gd name="T25" fmla="*/ 59 h 273"/>
                    <a:gd name="T26" fmla="*/ 155 w 336"/>
                    <a:gd name="T27" fmla="*/ 59 h 273"/>
                    <a:gd name="T28" fmla="*/ 227 w 336"/>
                    <a:gd name="T29" fmla="*/ 160 h 273"/>
                    <a:gd name="T30" fmla="*/ 207 w 336"/>
                    <a:gd name="T31" fmla="*/ 186 h 273"/>
                    <a:gd name="T32" fmla="*/ 192 w 336"/>
                    <a:gd name="T33" fmla="*/ 273 h 273"/>
                    <a:gd name="T34" fmla="*/ 154 w 336"/>
                    <a:gd name="T35" fmla="*/ 258 h 273"/>
                    <a:gd name="T36" fmla="*/ 152 w 336"/>
                    <a:gd name="T37" fmla="*/ 181 h 273"/>
                    <a:gd name="T38" fmla="*/ 134 w 336"/>
                    <a:gd name="T39" fmla="*/ 115 h 273"/>
                    <a:gd name="T40" fmla="*/ 162 w 336"/>
                    <a:gd name="T41" fmla="*/ 95 h 273"/>
                    <a:gd name="T42" fmla="*/ 197 w 336"/>
                    <a:gd name="T43" fmla="*/ 95 h 273"/>
                    <a:gd name="T44" fmla="*/ 227 w 336"/>
                    <a:gd name="T45" fmla="*/ 115 h 273"/>
                    <a:gd name="T46" fmla="*/ 53 w 336"/>
                    <a:gd name="T47" fmla="*/ 0 h 273"/>
                    <a:gd name="T48" fmla="*/ 53 w 336"/>
                    <a:gd name="T49" fmla="*/ 58 h 273"/>
                    <a:gd name="T50" fmla="*/ 107 w 336"/>
                    <a:gd name="T51" fmla="*/ 92 h 273"/>
                    <a:gd name="T52" fmla="*/ 86 w 336"/>
                    <a:gd name="T53" fmla="*/ 167 h 273"/>
                    <a:gd name="T54" fmla="*/ 83 w 336"/>
                    <a:gd name="T55" fmla="*/ 256 h 273"/>
                    <a:gd name="T56" fmla="*/ 40 w 336"/>
                    <a:gd name="T57" fmla="*/ 273 h 273"/>
                    <a:gd name="T58" fmla="*/ 23 w 336"/>
                    <a:gd name="T59" fmla="*/ 173 h 273"/>
                    <a:gd name="T60" fmla="*/ 0 w 336"/>
                    <a:gd name="T61" fmla="*/ 144 h 273"/>
                    <a:gd name="T62" fmla="*/ 20 w 336"/>
                    <a:gd name="T63" fmla="*/ 69 h 273"/>
                    <a:gd name="T64" fmla="*/ 52 w 336"/>
                    <a:gd name="T65" fmla="*/ 93 h 273"/>
                    <a:gd name="T66" fmla="*/ 86 w 336"/>
                    <a:gd name="T67" fmla="*/ 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273">
                      <a:moveTo>
                        <a:pt x="272" y="86"/>
                      </a:moveTo>
                      <a:cubicBezTo>
                        <a:pt x="272" y="74"/>
                        <a:pt x="282" y="64"/>
                        <a:pt x="294" y="64"/>
                      </a:cubicBezTo>
                      <a:cubicBezTo>
                        <a:pt x="307" y="64"/>
                        <a:pt x="317" y="74"/>
                        <a:pt x="317" y="86"/>
                      </a:cubicBezTo>
                      <a:cubicBezTo>
                        <a:pt x="317" y="98"/>
                        <a:pt x="307" y="108"/>
                        <a:pt x="294" y="108"/>
                      </a:cubicBezTo>
                      <a:cubicBezTo>
                        <a:pt x="282" y="108"/>
                        <a:pt x="272" y="98"/>
                        <a:pt x="272" y="86"/>
                      </a:cubicBezTo>
                      <a:close/>
                      <a:moveTo>
                        <a:pt x="336" y="135"/>
                      </a:moveTo>
                      <a:cubicBezTo>
                        <a:pt x="336" y="174"/>
                        <a:pt x="336" y="174"/>
                        <a:pt x="336" y="174"/>
                      </a:cubicBezTo>
                      <a:cubicBezTo>
                        <a:pt x="336" y="184"/>
                        <a:pt x="330" y="192"/>
                        <a:pt x="320" y="192"/>
                      </a:cubicBezTo>
                      <a:cubicBezTo>
                        <a:pt x="320" y="192"/>
                        <a:pt x="317" y="192"/>
                        <a:pt x="318" y="197"/>
                      </a:cubicBezTo>
                      <a:cubicBezTo>
                        <a:pt x="318" y="260"/>
                        <a:pt x="318" y="260"/>
                        <a:pt x="318" y="260"/>
                      </a:cubicBezTo>
                      <a:cubicBezTo>
                        <a:pt x="318" y="267"/>
                        <a:pt x="312" y="273"/>
                        <a:pt x="305" y="273"/>
                      </a:cubicBezTo>
                      <a:cubicBezTo>
                        <a:pt x="298" y="273"/>
                        <a:pt x="292" y="273"/>
                        <a:pt x="285" y="273"/>
                      </a:cubicBezTo>
                      <a:cubicBezTo>
                        <a:pt x="277" y="273"/>
                        <a:pt x="272" y="267"/>
                        <a:pt x="272" y="260"/>
                      </a:cubicBezTo>
                      <a:cubicBezTo>
                        <a:pt x="272" y="197"/>
                        <a:pt x="272" y="197"/>
                        <a:pt x="272" y="197"/>
                      </a:cubicBezTo>
                      <a:cubicBezTo>
                        <a:pt x="272" y="192"/>
                        <a:pt x="270" y="192"/>
                        <a:pt x="270" y="192"/>
                      </a:cubicBezTo>
                      <a:cubicBezTo>
                        <a:pt x="260" y="192"/>
                        <a:pt x="254" y="184"/>
                        <a:pt x="254" y="174"/>
                      </a:cubicBezTo>
                      <a:cubicBezTo>
                        <a:pt x="254" y="135"/>
                        <a:pt x="254" y="135"/>
                        <a:pt x="254" y="135"/>
                      </a:cubicBezTo>
                      <a:cubicBezTo>
                        <a:pt x="254" y="125"/>
                        <a:pt x="260" y="117"/>
                        <a:pt x="270" y="117"/>
                      </a:cubicBezTo>
                      <a:cubicBezTo>
                        <a:pt x="279" y="117"/>
                        <a:pt x="279" y="117"/>
                        <a:pt x="279" y="117"/>
                      </a:cubicBezTo>
                      <a:cubicBezTo>
                        <a:pt x="294" y="135"/>
                        <a:pt x="294" y="135"/>
                        <a:pt x="294" y="135"/>
                      </a:cubicBezTo>
                      <a:cubicBezTo>
                        <a:pt x="309" y="117"/>
                        <a:pt x="309" y="117"/>
                        <a:pt x="309" y="117"/>
                      </a:cubicBezTo>
                      <a:cubicBezTo>
                        <a:pt x="320" y="117"/>
                        <a:pt x="320" y="117"/>
                        <a:pt x="320" y="117"/>
                      </a:cubicBezTo>
                      <a:cubicBezTo>
                        <a:pt x="330" y="117"/>
                        <a:pt x="336" y="125"/>
                        <a:pt x="336" y="135"/>
                      </a:cubicBezTo>
                      <a:close/>
                      <a:moveTo>
                        <a:pt x="155" y="59"/>
                      </a:moveTo>
                      <a:cubicBezTo>
                        <a:pt x="155" y="45"/>
                        <a:pt x="166" y="34"/>
                        <a:pt x="180" y="34"/>
                      </a:cubicBezTo>
                      <a:cubicBezTo>
                        <a:pt x="194" y="34"/>
                        <a:pt x="206" y="45"/>
                        <a:pt x="206" y="59"/>
                      </a:cubicBezTo>
                      <a:cubicBezTo>
                        <a:pt x="206" y="73"/>
                        <a:pt x="194" y="85"/>
                        <a:pt x="180" y="85"/>
                      </a:cubicBezTo>
                      <a:cubicBezTo>
                        <a:pt x="166" y="85"/>
                        <a:pt x="155" y="73"/>
                        <a:pt x="155" y="59"/>
                      </a:cubicBezTo>
                      <a:close/>
                      <a:moveTo>
                        <a:pt x="227" y="115"/>
                      </a:moveTo>
                      <a:cubicBezTo>
                        <a:pt x="227" y="160"/>
                        <a:pt x="227" y="160"/>
                        <a:pt x="227" y="160"/>
                      </a:cubicBezTo>
                      <a:cubicBezTo>
                        <a:pt x="227" y="171"/>
                        <a:pt x="221" y="181"/>
                        <a:pt x="209" y="181"/>
                      </a:cubicBezTo>
                      <a:cubicBezTo>
                        <a:pt x="209" y="181"/>
                        <a:pt x="207" y="181"/>
                        <a:pt x="207" y="186"/>
                      </a:cubicBezTo>
                      <a:cubicBezTo>
                        <a:pt x="207" y="258"/>
                        <a:pt x="207" y="258"/>
                        <a:pt x="207" y="258"/>
                      </a:cubicBezTo>
                      <a:cubicBezTo>
                        <a:pt x="207" y="267"/>
                        <a:pt x="200" y="273"/>
                        <a:pt x="192" y="273"/>
                      </a:cubicBezTo>
                      <a:cubicBezTo>
                        <a:pt x="184" y="273"/>
                        <a:pt x="177" y="273"/>
                        <a:pt x="169" y="273"/>
                      </a:cubicBezTo>
                      <a:cubicBezTo>
                        <a:pt x="161" y="273"/>
                        <a:pt x="154" y="267"/>
                        <a:pt x="154" y="258"/>
                      </a:cubicBezTo>
                      <a:cubicBezTo>
                        <a:pt x="154" y="186"/>
                        <a:pt x="154" y="186"/>
                        <a:pt x="154" y="186"/>
                      </a:cubicBezTo>
                      <a:cubicBezTo>
                        <a:pt x="154" y="180"/>
                        <a:pt x="152" y="181"/>
                        <a:pt x="152" y="181"/>
                      </a:cubicBezTo>
                      <a:cubicBezTo>
                        <a:pt x="141" y="181"/>
                        <a:pt x="134" y="171"/>
                        <a:pt x="134" y="160"/>
                      </a:cubicBezTo>
                      <a:cubicBezTo>
                        <a:pt x="134" y="115"/>
                        <a:pt x="134" y="115"/>
                        <a:pt x="134" y="115"/>
                      </a:cubicBezTo>
                      <a:cubicBezTo>
                        <a:pt x="134" y="104"/>
                        <a:pt x="141" y="95"/>
                        <a:pt x="152" y="95"/>
                      </a:cubicBezTo>
                      <a:cubicBezTo>
                        <a:pt x="162" y="95"/>
                        <a:pt x="162" y="95"/>
                        <a:pt x="162" y="95"/>
                      </a:cubicBezTo>
                      <a:cubicBezTo>
                        <a:pt x="180" y="116"/>
                        <a:pt x="180" y="116"/>
                        <a:pt x="180" y="116"/>
                      </a:cubicBezTo>
                      <a:cubicBezTo>
                        <a:pt x="197" y="95"/>
                        <a:pt x="197" y="95"/>
                        <a:pt x="197" y="95"/>
                      </a:cubicBezTo>
                      <a:cubicBezTo>
                        <a:pt x="209" y="95"/>
                        <a:pt x="209" y="95"/>
                        <a:pt x="209" y="95"/>
                      </a:cubicBezTo>
                      <a:cubicBezTo>
                        <a:pt x="221" y="95"/>
                        <a:pt x="227" y="104"/>
                        <a:pt x="227" y="115"/>
                      </a:cubicBezTo>
                      <a:close/>
                      <a:moveTo>
                        <a:pt x="24" y="29"/>
                      </a:moveTo>
                      <a:cubicBezTo>
                        <a:pt x="24" y="13"/>
                        <a:pt x="37" y="0"/>
                        <a:pt x="53" y="0"/>
                      </a:cubicBezTo>
                      <a:cubicBezTo>
                        <a:pt x="69" y="0"/>
                        <a:pt x="82" y="13"/>
                        <a:pt x="82" y="29"/>
                      </a:cubicBezTo>
                      <a:cubicBezTo>
                        <a:pt x="82" y="45"/>
                        <a:pt x="69" y="58"/>
                        <a:pt x="53" y="58"/>
                      </a:cubicBezTo>
                      <a:cubicBezTo>
                        <a:pt x="37" y="58"/>
                        <a:pt x="24" y="45"/>
                        <a:pt x="24" y="29"/>
                      </a:cubicBezTo>
                      <a:close/>
                      <a:moveTo>
                        <a:pt x="107" y="92"/>
                      </a:moveTo>
                      <a:cubicBezTo>
                        <a:pt x="107" y="144"/>
                        <a:pt x="107" y="144"/>
                        <a:pt x="107" y="144"/>
                      </a:cubicBezTo>
                      <a:cubicBezTo>
                        <a:pt x="107" y="157"/>
                        <a:pt x="99" y="167"/>
                        <a:pt x="86" y="167"/>
                      </a:cubicBezTo>
                      <a:cubicBezTo>
                        <a:pt x="86" y="167"/>
                        <a:pt x="83" y="167"/>
                        <a:pt x="83" y="173"/>
                      </a:cubicBezTo>
                      <a:cubicBezTo>
                        <a:pt x="83" y="256"/>
                        <a:pt x="83" y="256"/>
                        <a:pt x="83" y="256"/>
                      </a:cubicBezTo>
                      <a:cubicBezTo>
                        <a:pt x="83" y="266"/>
                        <a:pt x="76" y="273"/>
                        <a:pt x="67" y="273"/>
                      </a:cubicBezTo>
                      <a:cubicBezTo>
                        <a:pt x="57" y="273"/>
                        <a:pt x="49" y="273"/>
                        <a:pt x="40" y="273"/>
                      </a:cubicBezTo>
                      <a:cubicBezTo>
                        <a:pt x="31" y="273"/>
                        <a:pt x="23" y="266"/>
                        <a:pt x="23" y="256"/>
                      </a:cubicBezTo>
                      <a:cubicBezTo>
                        <a:pt x="23" y="173"/>
                        <a:pt x="23" y="173"/>
                        <a:pt x="23" y="173"/>
                      </a:cubicBezTo>
                      <a:cubicBezTo>
                        <a:pt x="23" y="167"/>
                        <a:pt x="20" y="167"/>
                        <a:pt x="20" y="167"/>
                      </a:cubicBezTo>
                      <a:cubicBezTo>
                        <a:pt x="7" y="167"/>
                        <a:pt x="0" y="157"/>
                        <a:pt x="0" y="144"/>
                      </a:cubicBezTo>
                      <a:cubicBezTo>
                        <a:pt x="0" y="92"/>
                        <a:pt x="0" y="92"/>
                        <a:pt x="0" y="92"/>
                      </a:cubicBezTo>
                      <a:cubicBezTo>
                        <a:pt x="0" y="79"/>
                        <a:pt x="7" y="69"/>
                        <a:pt x="20" y="69"/>
                      </a:cubicBezTo>
                      <a:cubicBezTo>
                        <a:pt x="33" y="69"/>
                        <a:pt x="33" y="69"/>
                        <a:pt x="33" y="69"/>
                      </a:cubicBezTo>
                      <a:cubicBezTo>
                        <a:pt x="52" y="93"/>
                        <a:pt x="52" y="93"/>
                        <a:pt x="52" y="93"/>
                      </a:cubicBezTo>
                      <a:cubicBezTo>
                        <a:pt x="72" y="69"/>
                        <a:pt x="72" y="69"/>
                        <a:pt x="72" y="69"/>
                      </a:cubicBezTo>
                      <a:cubicBezTo>
                        <a:pt x="86" y="69"/>
                        <a:pt x="86" y="69"/>
                        <a:pt x="86" y="69"/>
                      </a:cubicBezTo>
                      <a:cubicBezTo>
                        <a:pt x="99" y="69"/>
                        <a:pt x="107" y="79"/>
                        <a:pt x="107"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9" name="Grupa 53">
                <a:extLst>
                  <a:ext uri="{FF2B5EF4-FFF2-40B4-BE49-F238E27FC236}">
                    <a16:creationId xmlns:a16="http://schemas.microsoft.com/office/drawing/2014/main" id="{CBA6E170-3800-A04A-90DD-601CF445873D}"/>
                  </a:ext>
                </a:extLst>
              </p:cNvPr>
              <p:cNvGrpSpPr/>
              <p:nvPr/>
            </p:nvGrpSpPr>
            <p:grpSpPr>
              <a:xfrm>
                <a:off x="5406997" y="1712831"/>
                <a:ext cx="1083363" cy="1083363"/>
                <a:chOff x="5406997" y="1712831"/>
                <a:chExt cx="1083363" cy="1083363"/>
              </a:xfrm>
            </p:grpSpPr>
            <p:sp>
              <p:nvSpPr>
                <p:cNvPr id="23" name="Dowolny kształt 31">
                  <a:extLst>
                    <a:ext uri="{FF2B5EF4-FFF2-40B4-BE49-F238E27FC236}">
                      <a16:creationId xmlns:a16="http://schemas.microsoft.com/office/drawing/2014/main" id="{1D095CE4-FD86-234D-8A37-A13E42B15073}"/>
                    </a:ext>
                  </a:extLst>
                </p:cNvPr>
                <p:cNvSpPr/>
                <p:nvPr/>
              </p:nvSpPr>
              <p:spPr>
                <a:xfrm>
                  <a:off x="5406997" y="1712831"/>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Procurement</a:t>
                  </a:r>
                </a:p>
              </p:txBody>
            </p:sp>
            <p:sp>
              <p:nvSpPr>
                <p:cNvPr id="24" name="Freeform 66">
                  <a:extLst>
                    <a:ext uri="{FF2B5EF4-FFF2-40B4-BE49-F238E27FC236}">
                      <a16:creationId xmlns:a16="http://schemas.microsoft.com/office/drawing/2014/main" id="{ECE78CDD-B9E0-E545-8018-96DA267E8175}"/>
                    </a:ext>
                  </a:extLst>
                </p:cNvPr>
                <p:cNvSpPr>
                  <a:spLocks noEditPoints="1"/>
                </p:cNvSpPr>
                <p:nvPr/>
              </p:nvSpPr>
              <p:spPr bwMode="auto">
                <a:xfrm>
                  <a:off x="5689324" y="1911245"/>
                  <a:ext cx="538860" cy="460601"/>
                </a:xfrm>
                <a:custGeom>
                  <a:avLst/>
                  <a:gdLst>
                    <a:gd name="T0" fmla="*/ 151 w 173"/>
                    <a:gd name="T1" fmla="*/ 31 h 148"/>
                    <a:gd name="T2" fmla="*/ 122 w 173"/>
                    <a:gd name="T3" fmla="*/ 59 h 148"/>
                    <a:gd name="T4" fmla="*/ 118 w 173"/>
                    <a:gd name="T5" fmla="*/ 58 h 148"/>
                    <a:gd name="T6" fmla="*/ 99 w 173"/>
                    <a:gd name="T7" fmla="*/ 34 h 148"/>
                    <a:gd name="T8" fmla="*/ 106 w 173"/>
                    <a:gd name="T9" fmla="*/ 33 h 148"/>
                    <a:gd name="T10" fmla="*/ 151 w 173"/>
                    <a:gd name="T11" fmla="*/ 18 h 148"/>
                    <a:gd name="T12" fmla="*/ 168 w 173"/>
                    <a:gd name="T13" fmla="*/ 3 h 148"/>
                    <a:gd name="T14" fmla="*/ 172 w 173"/>
                    <a:gd name="T15" fmla="*/ 11 h 148"/>
                    <a:gd name="T16" fmla="*/ 122 w 173"/>
                    <a:gd name="T17" fmla="*/ 64 h 148"/>
                    <a:gd name="T18" fmla="*/ 115 w 173"/>
                    <a:gd name="T19" fmla="*/ 61 h 148"/>
                    <a:gd name="T20" fmla="*/ 96 w 173"/>
                    <a:gd name="T21" fmla="*/ 31 h 148"/>
                    <a:gd name="T22" fmla="*/ 121 w 173"/>
                    <a:gd name="T23" fmla="*/ 41 h 148"/>
                    <a:gd name="T24" fmla="*/ 133 w 173"/>
                    <a:gd name="T25" fmla="*/ 0 h 148"/>
                    <a:gd name="T26" fmla="*/ 69 w 173"/>
                    <a:gd name="T27" fmla="*/ 0 h 148"/>
                    <a:gd name="T28" fmla="*/ 13 w 173"/>
                    <a:gd name="T29" fmla="*/ 21 h 148"/>
                    <a:gd name="T30" fmla="*/ 20 w 173"/>
                    <a:gd name="T31" fmla="*/ 24 h 148"/>
                    <a:gd name="T32" fmla="*/ 29 w 173"/>
                    <a:gd name="T33" fmla="*/ 34 h 148"/>
                    <a:gd name="T34" fmla="*/ 13 w 173"/>
                    <a:gd name="T35" fmla="*/ 43 h 148"/>
                    <a:gd name="T36" fmla="*/ 21 w 173"/>
                    <a:gd name="T37" fmla="*/ 107 h 148"/>
                    <a:gd name="T38" fmla="*/ 30 w 173"/>
                    <a:gd name="T39" fmla="*/ 117 h 148"/>
                    <a:gd name="T40" fmla="*/ 13 w 173"/>
                    <a:gd name="T41" fmla="*/ 125 h 148"/>
                    <a:gd name="T42" fmla="*/ 33 w 173"/>
                    <a:gd name="T43" fmla="*/ 148 h 148"/>
                    <a:gd name="T44" fmla="*/ 96 w 173"/>
                    <a:gd name="T45" fmla="*/ 148 h 148"/>
                    <a:gd name="T46" fmla="*/ 151 w 173"/>
                    <a:gd name="T47" fmla="*/ 129 h 148"/>
                    <a:gd name="T48" fmla="*/ 128 w 173"/>
                    <a:gd name="T49" fmla="*/ 61 h 148"/>
                    <a:gd name="T50" fmla="*/ 86 w 173"/>
                    <a:gd name="T51" fmla="*/ 47 h 148"/>
                    <a:gd name="T52" fmla="*/ 39 w 173"/>
                    <a:gd name="T53" fmla="*/ 54 h 148"/>
                    <a:gd name="T54" fmla="*/ 39 w 173"/>
                    <a:gd name="T55" fmla="*/ 27 h 148"/>
                    <a:gd name="T56" fmla="*/ 86 w 173"/>
                    <a:gd name="T57" fmla="*/ 34 h 148"/>
                    <a:gd name="T58" fmla="*/ 39 w 173"/>
                    <a:gd name="T59" fmla="*/ 27 h 148"/>
                    <a:gd name="T60" fmla="*/ 95 w 173"/>
                    <a:gd name="T61" fmla="*/ 67 h 148"/>
                    <a:gd name="T62" fmla="*/ 39 w 173"/>
                    <a:gd name="T63" fmla="*/ 74 h 148"/>
                    <a:gd name="T64" fmla="*/ 39 w 173"/>
                    <a:gd name="T65" fmla="*/ 87 h 148"/>
                    <a:gd name="T66" fmla="*/ 133 w 173"/>
                    <a:gd name="T67" fmla="*/ 94 h 148"/>
                    <a:gd name="T68" fmla="*/ 39 w 173"/>
                    <a:gd name="T69" fmla="*/ 87 h 148"/>
                    <a:gd name="T70" fmla="*/ 39 w 173"/>
                    <a:gd name="T71" fmla="*/ 132 h 148"/>
                    <a:gd name="T72" fmla="*/ 134 w 173"/>
                    <a:gd name="T73" fmla="*/ 107 h 148"/>
                    <a:gd name="T74" fmla="*/ 46 w 173"/>
                    <a:gd name="T75" fmla="*/ 126 h 148"/>
                    <a:gd name="T76" fmla="*/ 126 w 173"/>
                    <a:gd name="T77" fmla="*/ 113 h 148"/>
                    <a:gd name="T78" fmla="*/ 46 w 173"/>
                    <a:gd name="T79" fmla="*/ 126 h 148"/>
                    <a:gd name="T80" fmla="*/ 13 w 173"/>
                    <a:gd name="T81" fmla="*/ 111 h 148"/>
                    <a:gd name="T82" fmla="*/ 1 w 173"/>
                    <a:gd name="T83" fmla="*/ 116 h 148"/>
                    <a:gd name="T84" fmla="*/ 6 w 173"/>
                    <a:gd name="T85" fmla="*/ 121 h 148"/>
                    <a:gd name="T86" fmla="*/ 21 w 173"/>
                    <a:gd name="T87" fmla="*/ 121 h 148"/>
                    <a:gd name="T88" fmla="*/ 26 w 173"/>
                    <a:gd name="T89" fmla="*/ 116 h 148"/>
                    <a:gd name="T90" fmla="*/ 20 w 173"/>
                    <a:gd name="T91" fmla="*/ 28 h 148"/>
                    <a:gd name="T92" fmla="*/ 5 w 173"/>
                    <a:gd name="T93" fmla="*/ 28 h 148"/>
                    <a:gd name="T94" fmla="*/ 0 w 173"/>
                    <a:gd name="T95" fmla="*/ 34 h 148"/>
                    <a:gd name="T96" fmla="*/ 13 w 173"/>
                    <a:gd name="T97" fmla="*/ 39 h 148"/>
                    <a:gd name="T98" fmla="*/ 25 w 173"/>
                    <a:gd name="T99" fmla="*/ 34 h 148"/>
                    <a:gd name="T100" fmla="*/ 20 w 173"/>
                    <a:gd name="T101"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48">
                      <a:moveTo>
                        <a:pt x="172" y="11"/>
                      </a:moveTo>
                      <a:cubicBezTo>
                        <a:pt x="151" y="31"/>
                        <a:pt x="151" y="31"/>
                        <a:pt x="151" y="31"/>
                      </a:cubicBezTo>
                      <a:cubicBezTo>
                        <a:pt x="125" y="58"/>
                        <a:pt x="125" y="58"/>
                        <a:pt x="125" y="58"/>
                      </a:cubicBezTo>
                      <a:cubicBezTo>
                        <a:pt x="124" y="59"/>
                        <a:pt x="123" y="59"/>
                        <a:pt x="122" y="59"/>
                      </a:cubicBezTo>
                      <a:cubicBezTo>
                        <a:pt x="121" y="59"/>
                        <a:pt x="119" y="59"/>
                        <a:pt x="118" y="58"/>
                      </a:cubicBezTo>
                      <a:cubicBezTo>
                        <a:pt x="118" y="58"/>
                        <a:pt x="118" y="58"/>
                        <a:pt x="118" y="58"/>
                      </a:cubicBezTo>
                      <a:cubicBezTo>
                        <a:pt x="100" y="41"/>
                        <a:pt x="100" y="41"/>
                        <a:pt x="100" y="41"/>
                      </a:cubicBezTo>
                      <a:cubicBezTo>
                        <a:pt x="98" y="39"/>
                        <a:pt x="98" y="36"/>
                        <a:pt x="99" y="34"/>
                      </a:cubicBezTo>
                      <a:cubicBezTo>
                        <a:pt x="100" y="33"/>
                        <a:pt x="102" y="33"/>
                        <a:pt x="103" y="33"/>
                      </a:cubicBezTo>
                      <a:cubicBezTo>
                        <a:pt x="104" y="33"/>
                        <a:pt x="105" y="33"/>
                        <a:pt x="106" y="33"/>
                      </a:cubicBezTo>
                      <a:cubicBezTo>
                        <a:pt x="122" y="48"/>
                        <a:pt x="122" y="48"/>
                        <a:pt x="122" y="48"/>
                      </a:cubicBezTo>
                      <a:cubicBezTo>
                        <a:pt x="151" y="18"/>
                        <a:pt x="151" y="18"/>
                        <a:pt x="151" y="18"/>
                      </a:cubicBezTo>
                      <a:cubicBezTo>
                        <a:pt x="165" y="4"/>
                        <a:pt x="165" y="4"/>
                        <a:pt x="165" y="4"/>
                      </a:cubicBezTo>
                      <a:cubicBezTo>
                        <a:pt x="166" y="3"/>
                        <a:pt x="167" y="3"/>
                        <a:pt x="168" y="3"/>
                      </a:cubicBezTo>
                      <a:cubicBezTo>
                        <a:pt x="169" y="3"/>
                        <a:pt x="170" y="4"/>
                        <a:pt x="171" y="5"/>
                      </a:cubicBezTo>
                      <a:cubicBezTo>
                        <a:pt x="173" y="6"/>
                        <a:pt x="173" y="9"/>
                        <a:pt x="172" y="11"/>
                      </a:cubicBezTo>
                      <a:close/>
                      <a:moveTo>
                        <a:pt x="128" y="61"/>
                      </a:moveTo>
                      <a:cubicBezTo>
                        <a:pt x="127" y="63"/>
                        <a:pt x="124" y="64"/>
                        <a:pt x="122" y="64"/>
                      </a:cubicBezTo>
                      <a:cubicBezTo>
                        <a:pt x="119" y="64"/>
                        <a:pt x="117" y="63"/>
                        <a:pt x="115" y="61"/>
                      </a:cubicBezTo>
                      <a:cubicBezTo>
                        <a:pt x="115" y="61"/>
                        <a:pt x="115" y="61"/>
                        <a:pt x="115" y="61"/>
                      </a:cubicBezTo>
                      <a:cubicBezTo>
                        <a:pt x="96" y="45"/>
                        <a:pt x="96" y="45"/>
                        <a:pt x="96" y="45"/>
                      </a:cubicBezTo>
                      <a:cubicBezTo>
                        <a:pt x="92" y="41"/>
                        <a:pt x="92" y="35"/>
                        <a:pt x="96" y="31"/>
                      </a:cubicBezTo>
                      <a:cubicBezTo>
                        <a:pt x="99" y="27"/>
                        <a:pt x="105" y="26"/>
                        <a:pt x="109" y="30"/>
                      </a:cubicBezTo>
                      <a:cubicBezTo>
                        <a:pt x="121" y="41"/>
                        <a:pt x="121" y="41"/>
                        <a:pt x="121" y="41"/>
                      </a:cubicBezTo>
                      <a:cubicBezTo>
                        <a:pt x="150" y="12"/>
                        <a:pt x="150" y="12"/>
                        <a:pt x="150" y="12"/>
                      </a:cubicBezTo>
                      <a:cubicBezTo>
                        <a:pt x="147" y="5"/>
                        <a:pt x="141" y="0"/>
                        <a:pt x="133" y="0"/>
                      </a:cubicBezTo>
                      <a:cubicBezTo>
                        <a:pt x="96" y="0"/>
                        <a:pt x="96" y="0"/>
                        <a:pt x="96" y="0"/>
                      </a:cubicBezTo>
                      <a:cubicBezTo>
                        <a:pt x="69" y="0"/>
                        <a:pt x="69" y="0"/>
                        <a:pt x="69" y="0"/>
                      </a:cubicBezTo>
                      <a:cubicBezTo>
                        <a:pt x="33" y="0"/>
                        <a:pt x="33" y="0"/>
                        <a:pt x="33" y="0"/>
                      </a:cubicBezTo>
                      <a:cubicBezTo>
                        <a:pt x="22" y="0"/>
                        <a:pt x="13" y="10"/>
                        <a:pt x="13" y="21"/>
                      </a:cubicBezTo>
                      <a:cubicBezTo>
                        <a:pt x="13" y="24"/>
                        <a:pt x="13" y="24"/>
                        <a:pt x="13" y="24"/>
                      </a:cubicBezTo>
                      <a:cubicBezTo>
                        <a:pt x="20" y="24"/>
                        <a:pt x="20" y="24"/>
                        <a:pt x="20" y="24"/>
                      </a:cubicBezTo>
                      <a:cubicBezTo>
                        <a:pt x="25" y="24"/>
                        <a:pt x="29" y="28"/>
                        <a:pt x="29" y="34"/>
                      </a:cubicBezTo>
                      <a:cubicBezTo>
                        <a:pt x="29" y="34"/>
                        <a:pt x="29" y="34"/>
                        <a:pt x="29" y="34"/>
                      </a:cubicBezTo>
                      <a:cubicBezTo>
                        <a:pt x="29" y="39"/>
                        <a:pt x="25" y="43"/>
                        <a:pt x="20" y="43"/>
                      </a:cubicBezTo>
                      <a:cubicBezTo>
                        <a:pt x="13" y="43"/>
                        <a:pt x="13" y="43"/>
                        <a:pt x="13" y="43"/>
                      </a:cubicBezTo>
                      <a:cubicBezTo>
                        <a:pt x="13" y="107"/>
                        <a:pt x="13" y="107"/>
                        <a:pt x="13" y="107"/>
                      </a:cubicBezTo>
                      <a:cubicBezTo>
                        <a:pt x="21" y="107"/>
                        <a:pt x="21" y="107"/>
                        <a:pt x="21" y="107"/>
                      </a:cubicBezTo>
                      <a:cubicBezTo>
                        <a:pt x="26" y="107"/>
                        <a:pt x="30" y="111"/>
                        <a:pt x="30" y="116"/>
                      </a:cubicBezTo>
                      <a:cubicBezTo>
                        <a:pt x="30" y="117"/>
                        <a:pt x="30" y="117"/>
                        <a:pt x="30" y="117"/>
                      </a:cubicBezTo>
                      <a:cubicBezTo>
                        <a:pt x="30" y="122"/>
                        <a:pt x="26" y="125"/>
                        <a:pt x="21" y="125"/>
                      </a:cubicBezTo>
                      <a:cubicBezTo>
                        <a:pt x="13" y="125"/>
                        <a:pt x="13" y="125"/>
                        <a:pt x="13" y="125"/>
                      </a:cubicBezTo>
                      <a:cubicBezTo>
                        <a:pt x="13" y="129"/>
                        <a:pt x="13" y="129"/>
                        <a:pt x="13" y="129"/>
                      </a:cubicBezTo>
                      <a:cubicBezTo>
                        <a:pt x="13" y="140"/>
                        <a:pt x="22" y="148"/>
                        <a:pt x="33" y="148"/>
                      </a:cubicBezTo>
                      <a:cubicBezTo>
                        <a:pt x="69" y="148"/>
                        <a:pt x="69" y="148"/>
                        <a:pt x="69" y="148"/>
                      </a:cubicBezTo>
                      <a:cubicBezTo>
                        <a:pt x="96" y="148"/>
                        <a:pt x="96" y="148"/>
                        <a:pt x="96" y="148"/>
                      </a:cubicBezTo>
                      <a:cubicBezTo>
                        <a:pt x="133" y="148"/>
                        <a:pt x="133" y="148"/>
                        <a:pt x="133" y="148"/>
                      </a:cubicBezTo>
                      <a:cubicBezTo>
                        <a:pt x="143" y="148"/>
                        <a:pt x="151" y="140"/>
                        <a:pt x="151" y="129"/>
                      </a:cubicBezTo>
                      <a:cubicBezTo>
                        <a:pt x="151" y="39"/>
                        <a:pt x="151" y="39"/>
                        <a:pt x="151" y="39"/>
                      </a:cubicBezTo>
                      <a:lnTo>
                        <a:pt x="128" y="61"/>
                      </a:lnTo>
                      <a:close/>
                      <a:moveTo>
                        <a:pt x="39" y="47"/>
                      </a:moveTo>
                      <a:cubicBezTo>
                        <a:pt x="86" y="47"/>
                        <a:pt x="86" y="47"/>
                        <a:pt x="86" y="47"/>
                      </a:cubicBezTo>
                      <a:cubicBezTo>
                        <a:pt x="86" y="54"/>
                        <a:pt x="86" y="54"/>
                        <a:pt x="86" y="54"/>
                      </a:cubicBezTo>
                      <a:cubicBezTo>
                        <a:pt x="39" y="54"/>
                        <a:pt x="39" y="54"/>
                        <a:pt x="39" y="54"/>
                      </a:cubicBezTo>
                      <a:lnTo>
                        <a:pt x="39" y="47"/>
                      </a:lnTo>
                      <a:close/>
                      <a:moveTo>
                        <a:pt x="39" y="27"/>
                      </a:moveTo>
                      <a:cubicBezTo>
                        <a:pt x="86" y="27"/>
                        <a:pt x="86" y="27"/>
                        <a:pt x="86" y="27"/>
                      </a:cubicBezTo>
                      <a:cubicBezTo>
                        <a:pt x="86" y="34"/>
                        <a:pt x="86" y="34"/>
                        <a:pt x="86" y="34"/>
                      </a:cubicBezTo>
                      <a:cubicBezTo>
                        <a:pt x="39" y="34"/>
                        <a:pt x="39" y="34"/>
                        <a:pt x="39" y="34"/>
                      </a:cubicBezTo>
                      <a:lnTo>
                        <a:pt x="39" y="27"/>
                      </a:lnTo>
                      <a:close/>
                      <a:moveTo>
                        <a:pt x="39" y="67"/>
                      </a:moveTo>
                      <a:cubicBezTo>
                        <a:pt x="95" y="67"/>
                        <a:pt x="95" y="67"/>
                        <a:pt x="95" y="67"/>
                      </a:cubicBezTo>
                      <a:cubicBezTo>
                        <a:pt x="95" y="74"/>
                        <a:pt x="95" y="74"/>
                        <a:pt x="95" y="74"/>
                      </a:cubicBezTo>
                      <a:cubicBezTo>
                        <a:pt x="39" y="74"/>
                        <a:pt x="39" y="74"/>
                        <a:pt x="39" y="74"/>
                      </a:cubicBezTo>
                      <a:lnTo>
                        <a:pt x="39" y="67"/>
                      </a:lnTo>
                      <a:close/>
                      <a:moveTo>
                        <a:pt x="39" y="87"/>
                      </a:moveTo>
                      <a:cubicBezTo>
                        <a:pt x="133" y="87"/>
                        <a:pt x="133" y="87"/>
                        <a:pt x="133" y="87"/>
                      </a:cubicBezTo>
                      <a:cubicBezTo>
                        <a:pt x="133" y="94"/>
                        <a:pt x="133" y="94"/>
                        <a:pt x="133" y="94"/>
                      </a:cubicBezTo>
                      <a:cubicBezTo>
                        <a:pt x="39" y="94"/>
                        <a:pt x="39" y="94"/>
                        <a:pt x="39" y="94"/>
                      </a:cubicBezTo>
                      <a:lnTo>
                        <a:pt x="39" y="87"/>
                      </a:lnTo>
                      <a:close/>
                      <a:moveTo>
                        <a:pt x="134" y="132"/>
                      </a:moveTo>
                      <a:cubicBezTo>
                        <a:pt x="39" y="132"/>
                        <a:pt x="39" y="132"/>
                        <a:pt x="39" y="132"/>
                      </a:cubicBezTo>
                      <a:cubicBezTo>
                        <a:pt x="39" y="107"/>
                        <a:pt x="39" y="107"/>
                        <a:pt x="39" y="107"/>
                      </a:cubicBezTo>
                      <a:cubicBezTo>
                        <a:pt x="134" y="107"/>
                        <a:pt x="134" y="107"/>
                        <a:pt x="134" y="107"/>
                      </a:cubicBezTo>
                      <a:lnTo>
                        <a:pt x="134" y="132"/>
                      </a:lnTo>
                      <a:close/>
                      <a:moveTo>
                        <a:pt x="46" y="126"/>
                      </a:moveTo>
                      <a:cubicBezTo>
                        <a:pt x="126" y="126"/>
                        <a:pt x="126" y="126"/>
                        <a:pt x="126" y="126"/>
                      </a:cubicBezTo>
                      <a:cubicBezTo>
                        <a:pt x="126" y="113"/>
                        <a:pt x="126" y="113"/>
                        <a:pt x="126" y="113"/>
                      </a:cubicBezTo>
                      <a:cubicBezTo>
                        <a:pt x="46" y="113"/>
                        <a:pt x="46" y="113"/>
                        <a:pt x="46" y="113"/>
                      </a:cubicBezTo>
                      <a:lnTo>
                        <a:pt x="46" y="126"/>
                      </a:lnTo>
                      <a:close/>
                      <a:moveTo>
                        <a:pt x="21" y="111"/>
                      </a:moveTo>
                      <a:cubicBezTo>
                        <a:pt x="13" y="111"/>
                        <a:pt x="13" y="111"/>
                        <a:pt x="13" y="111"/>
                      </a:cubicBezTo>
                      <a:cubicBezTo>
                        <a:pt x="6" y="111"/>
                        <a:pt x="6" y="111"/>
                        <a:pt x="6" y="111"/>
                      </a:cubicBezTo>
                      <a:cubicBezTo>
                        <a:pt x="3" y="111"/>
                        <a:pt x="1" y="113"/>
                        <a:pt x="1" y="116"/>
                      </a:cubicBezTo>
                      <a:cubicBezTo>
                        <a:pt x="1" y="117"/>
                        <a:pt x="1" y="117"/>
                        <a:pt x="1" y="117"/>
                      </a:cubicBezTo>
                      <a:cubicBezTo>
                        <a:pt x="1" y="119"/>
                        <a:pt x="3" y="121"/>
                        <a:pt x="6" y="121"/>
                      </a:cubicBezTo>
                      <a:cubicBezTo>
                        <a:pt x="13" y="121"/>
                        <a:pt x="13" y="121"/>
                        <a:pt x="13" y="121"/>
                      </a:cubicBezTo>
                      <a:cubicBezTo>
                        <a:pt x="21" y="121"/>
                        <a:pt x="21" y="121"/>
                        <a:pt x="21" y="121"/>
                      </a:cubicBezTo>
                      <a:cubicBezTo>
                        <a:pt x="24" y="121"/>
                        <a:pt x="26" y="119"/>
                        <a:pt x="26" y="117"/>
                      </a:cubicBezTo>
                      <a:cubicBezTo>
                        <a:pt x="26" y="116"/>
                        <a:pt x="26" y="116"/>
                        <a:pt x="26" y="116"/>
                      </a:cubicBezTo>
                      <a:cubicBezTo>
                        <a:pt x="26" y="113"/>
                        <a:pt x="24" y="111"/>
                        <a:pt x="21" y="111"/>
                      </a:cubicBezTo>
                      <a:close/>
                      <a:moveTo>
                        <a:pt x="20" y="28"/>
                      </a:moveTo>
                      <a:cubicBezTo>
                        <a:pt x="13" y="28"/>
                        <a:pt x="13" y="28"/>
                        <a:pt x="13" y="28"/>
                      </a:cubicBezTo>
                      <a:cubicBezTo>
                        <a:pt x="5" y="28"/>
                        <a:pt x="5" y="28"/>
                        <a:pt x="5" y="28"/>
                      </a:cubicBezTo>
                      <a:cubicBezTo>
                        <a:pt x="2" y="28"/>
                        <a:pt x="0" y="31"/>
                        <a:pt x="0" y="34"/>
                      </a:cubicBezTo>
                      <a:cubicBezTo>
                        <a:pt x="0" y="34"/>
                        <a:pt x="0" y="34"/>
                        <a:pt x="0" y="34"/>
                      </a:cubicBezTo>
                      <a:cubicBezTo>
                        <a:pt x="0" y="37"/>
                        <a:pt x="2" y="39"/>
                        <a:pt x="5" y="39"/>
                      </a:cubicBezTo>
                      <a:cubicBezTo>
                        <a:pt x="13" y="39"/>
                        <a:pt x="13" y="39"/>
                        <a:pt x="13" y="39"/>
                      </a:cubicBezTo>
                      <a:cubicBezTo>
                        <a:pt x="20" y="39"/>
                        <a:pt x="20" y="39"/>
                        <a:pt x="20" y="39"/>
                      </a:cubicBezTo>
                      <a:cubicBezTo>
                        <a:pt x="23" y="39"/>
                        <a:pt x="25" y="37"/>
                        <a:pt x="25" y="34"/>
                      </a:cubicBezTo>
                      <a:cubicBezTo>
                        <a:pt x="25" y="34"/>
                        <a:pt x="25" y="34"/>
                        <a:pt x="25" y="34"/>
                      </a:cubicBezTo>
                      <a:cubicBezTo>
                        <a:pt x="25" y="31"/>
                        <a:pt x="23" y="28"/>
                        <a:pt x="20"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 name="Grupa 54">
                <a:extLst>
                  <a:ext uri="{FF2B5EF4-FFF2-40B4-BE49-F238E27FC236}">
                    <a16:creationId xmlns:a16="http://schemas.microsoft.com/office/drawing/2014/main" id="{3E020E7D-27F3-2147-A5FF-961323CCAC2C}"/>
                  </a:ext>
                </a:extLst>
              </p:cNvPr>
              <p:cNvGrpSpPr/>
              <p:nvPr/>
            </p:nvGrpSpPr>
            <p:grpSpPr>
              <a:xfrm>
                <a:off x="6111668" y="2933356"/>
                <a:ext cx="1083363" cy="1083363"/>
                <a:chOff x="6111668" y="2933356"/>
                <a:chExt cx="1083363" cy="1083363"/>
              </a:xfrm>
            </p:grpSpPr>
            <p:sp>
              <p:nvSpPr>
                <p:cNvPr id="21" name="Dowolny kształt 33">
                  <a:extLst>
                    <a:ext uri="{FF2B5EF4-FFF2-40B4-BE49-F238E27FC236}">
                      <a16:creationId xmlns:a16="http://schemas.microsoft.com/office/drawing/2014/main" id="{95A55F74-4A6E-AD41-9343-87DCBC7173B8}"/>
                    </a:ext>
                  </a:extLst>
                </p:cNvPr>
                <p:cNvSpPr/>
                <p:nvPr/>
              </p:nvSpPr>
              <p:spPr>
                <a:xfrm>
                  <a:off x="6111668" y="2933356"/>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Manufacturers</a:t>
                  </a:r>
                </a:p>
              </p:txBody>
            </p:sp>
            <p:sp>
              <p:nvSpPr>
                <p:cNvPr id="22" name="Freeform 36">
                  <a:extLst>
                    <a:ext uri="{FF2B5EF4-FFF2-40B4-BE49-F238E27FC236}">
                      <a16:creationId xmlns:a16="http://schemas.microsoft.com/office/drawing/2014/main" id="{0DAAF94B-539F-1940-AA68-E486376618ED}"/>
                    </a:ext>
                  </a:extLst>
                </p:cNvPr>
                <p:cNvSpPr>
                  <a:spLocks noEditPoints="1"/>
                </p:cNvSpPr>
                <p:nvPr/>
              </p:nvSpPr>
              <p:spPr bwMode="auto">
                <a:xfrm>
                  <a:off x="6361749" y="3066615"/>
                  <a:ext cx="544280" cy="497926"/>
                </a:xfrm>
                <a:custGeom>
                  <a:avLst/>
                  <a:gdLst>
                    <a:gd name="T0" fmla="*/ 197 w 308"/>
                    <a:gd name="T1" fmla="*/ 143 h 282"/>
                    <a:gd name="T2" fmla="*/ 196 w 308"/>
                    <a:gd name="T3" fmla="*/ 115 h 282"/>
                    <a:gd name="T4" fmla="*/ 172 w 308"/>
                    <a:gd name="T5" fmla="*/ 112 h 282"/>
                    <a:gd name="T6" fmla="*/ 166 w 308"/>
                    <a:gd name="T7" fmla="*/ 86 h 282"/>
                    <a:gd name="T8" fmla="*/ 139 w 308"/>
                    <a:gd name="T9" fmla="*/ 85 h 282"/>
                    <a:gd name="T10" fmla="*/ 121 w 308"/>
                    <a:gd name="T11" fmla="*/ 74 h 282"/>
                    <a:gd name="T12" fmla="*/ 101 w 308"/>
                    <a:gd name="T13" fmla="*/ 68 h 282"/>
                    <a:gd name="T14" fmla="*/ 90 w 308"/>
                    <a:gd name="T15" fmla="*/ 81 h 282"/>
                    <a:gd name="T16" fmla="*/ 68 w 308"/>
                    <a:gd name="T17" fmla="*/ 80 h 282"/>
                    <a:gd name="T18" fmla="*/ 43 w 308"/>
                    <a:gd name="T19" fmla="*/ 94 h 282"/>
                    <a:gd name="T20" fmla="*/ 33 w 308"/>
                    <a:gd name="T21" fmla="*/ 113 h 282"/>
                    <a:gd name="T22" fmla="*/ 10 w 308"/>
                    <a:gd name="T23" fmla="*/ 128 h 282"/>
                    <a:gd name="T24" fmla="*/ 19 w 308"/>
                    <a:gd name="T25" fmla="*/ 150 h 282"/>
                    <a:gd name="T26" fmla="*/ 0 w 308"/>
                    <a:gd name="T27" fmla="*/ 169 h 282"/>
                    <a:gd name="T28" fmla="*/ 12 w 308"/>
                    <a:gd name="T29" fmla="*/ 192 h 282"/>
                    <a:gd name="T30" fmla="*/ 11 w 308"/>
                    <a:gd name="T31" fmla="*/ 213 h 282"/>
                    <a:gd name="T32" fmla="*/ 26 w 308"/>
                    <a:gd name="T33" fmla="*/ 239 h 282"/>
                    <a:gd name="T34" fmla="*/ 45 w 308"/>
                    <a:gd name="T35" fmla="*/ 249 h 282"/>
                    <a:gd name="T36" fmla="*/ 59 w 308"/>
                    <a:gd name="T37" fmla="*/ 271 h 282"/>
                    <a:gd name="T38" fmla="*/ 83 w 308"/>
                    <a:gd name="T39" fmla="*/ 263 h 282"/>
                    <a:gd name="T40" fmla="*/ 100 w 308"/>
                    <a:gd name="T41" fmla="*/ 282 h 282"/>
                    <a:gd name="T42" fmla="*/ 124 w 308"/>
                    <a:gd name="T43" fmla="*/ 270 h 282"/>
                    <a:gd name="T44" fmla="*/ 145 w 308"/>
                    <a:gd name="T45" fmla="*/ 271 h 282"/>
                    <a:gd name="T46" fmla="*/ 170 w 308"/>
                    <a:gd name="T47" fmla="*/ 256 h 282"/>
                    <a:gd name="T48" fmla="*/ 180 w 308"/>
                    <a:gd name="T49" fmla="*/ 237 h 282"/>
                    <a:gd name="T50" fmla="*/ 203 w 308"/>
                    <a:gd name="T51" fmla="*/ 223 h 282"/>
                    <a:gd name="T52" fmla="*/ 194 w 308"/>
                    <a:gd name="T53" fmla="*/ 200 h 282"/>
                    <a:gd name="T54" fmla="*/ 214 w 308"/>
                    <a:gd name="T55" fmla="*/ 182 h 282"/>
                    <a:gd name="T56" fmla="*/ 214 w 308"/>
                    <a:gd name="T57" fmla="*/ 168 h 282"/>
                    <a:gd name="T58" fmla="*/ 107 w 308"/>
                    <a:gd name="T59" fmla="*/ 199 h 282"/>
                    <a:gd name="T60" fmla="*/ 131 w 308"/>
                    <a:gd name="T61" fmla="*/ 175 h 282"/>
                    <a:gd name="T62" fmla="*/ 297 w 308"/>
                    <a:gd name="T63" fmla="*/ 51 h 282"/>
                    <a:gd name="T64" fmla="*/ 302 w 308"/>
                    <a:gd name="T65" fmla="*/ 36 h 282"/>
                    <a:gd name="T66" fmla="*/ 288 w 308"/>
                    <a:gd name="T67" fmla="*/ 27 h 282"/>
                    <a:gd name="T68" fmla="*/ 283 w 308"/>
                    <a:gd name="T69" fmla="*/ 16 h 282"/>
                    <a:gd name="T70" fmla="*/ 267 w 308"/>
                    <a:gd name="T71" fmla="*/ 7 h 282"/>
                    <a:gd name="T72" fmla="*/ 255 w 308"/>
                    <a:gd name="T73" fmla="*/ 8 h 282"/>
                    <a:gd name="T74" fmla="*/ 248 w 308"/>
                    <a:gd name="T75" fmla="*/ 0 h 282"/>
                    <a:gd name="T76" fmla="*/ 236 w 308"/>
                    <a:gd name="T77" fmla="*/ 3 h 282"/>
                    <a:gd name="T78" fmla="*/ 225 w 308"/>
                    <a:gd name="T79" fmla="*/ 10 h 282"/>
                    <a:gd name="T80" fmla="*/ 209 w 308"/>
                    <a:gd name="T81" fmla="*/ 11 h 282"/>
                    <a:gd name="T82" fmla="*/ 207 w 308"/>
                    <a:gd name="T83" fmla="*/ 25 h 282"/>
                    <a:gd name="T84" fmla="*/ 192 w 308"/>
                    <a:gd name="T85" fmla="*/ 28 h 282"/>
                    <a:gd name="T86" fmla="*/ 191 w 308"/>
                    <a:gd name="T87" fmla="*/ 44 h 282"/>
                    <a:gd name="T88" fmla="*/ 184 w 308"/>
                    <a:gd name="T89" fmla="*/ 56 h 282"/>
                    <a:gd name="T90" fmla="*/ 184 w 308"/>
                    <a:gd name="T91" fmla="*/ 73 h 282"/>
                    <a:gd name="T92" fmla="*/ 191 w 308"/>
                    <a:gd name="T93" fmla="*/ 83 h 282"/>
                    <a:gd name="T94" fmla="*/ 192 w 308"/>
                    <a:gd name="T95" fmla="*/ 99 h 282"/>
                    <a:gd name="T96" fmla="*/ 206 w 308"/>
                    <a:gd name="T97" fmla="*/ 101 h 282"/>
                    <a:gd name="T98" fmla="*/ 209 w 308"/>
                    <a:gd name="T99" fmla="*/ 117 h 282"/>
                    <a:gd name="T100" fmla="*/ 225 w 308"/>
                    <a:gd name="T101" fmla="*/ 118 h 282"/>
                    <a:gd name="T102" fmla="*/ 236 w 308"/>
                    <a:gd name="T103" fmla="*/ 124 h 282"/>
                    <a:gd name="T104" fmla="*/ 253 w 308"/>
                    <a:gd name="T105" fmla="*/ 124 h 282"/>
                    <a:gd name="T106" fmla="*/ 264 w 308"/>
                    <a:gd name="T107" fmla="*/ 118 h 282"/>
                    <a:gd name="T108" fmla="*/ 280 w 308"/>
                    <a:gd name="T109" fmla="*/ 117 h 282"/>
                    <a:gd name="T110" fmla="*/ 282 w 308"/>
                    <a:gd name="T111" fmla="*/ 103 h 282"/>
                    <a:gd name="T112" fmla="*/ 298 w 308"/>
                    <a:gd name="T113" fmla="*/ 99 h 282"/>
                    <a:gd name="T114" fmla="*/ 299 w 308"/>
                    <a:gd name="T115" fmla="*/ 83 h 282"/>
                    <a:gd name="T116" fmla="*/ 305 w 308"/>
                    <a:gd name="T117" fmla="*/ 73 h 282"/>
                    <a:gd name="T118" fmla="*/ 308 w 308"/>
                    <a:gd name="T119" fmla="*/ 61 h 282"/>
                    <a:gd name="T120" fmla="*/ 301 w 308"/>
                    <a:gd name="T121" fmla="*/ 54 h 282"/>
                    <a:gd name="T122" fmla="*/ 245 w 308"/>
                    <a:gd name="T123" fmla="*/ 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82">
                      <a:moveTo>
                        <a:pt x="201" y="158"/>
                      </a:moveTo>
                      <a:cubicBezTo>
                        <a:pt x="198" y="157"/>
                        <a:pt x="195" y="155"/>
                        <a:pt x="195" y="153"/>
                      </a:cubicBezTo>
                      <a:cubicBezTo>
                        <a:pt x="195" y="151"/>
                        <a:pt x="195" y="145"/>
                        <a:pt x="197" y="143"/>
                      </a:cubicBezTo>
                      <a:cubicBezTo>
                        <a:pt x="202" y="137"/>
                        <a:pt x="202" y="137"/>
                        <a:pt x="202" y="137"/>
                      </a:cubicBezTo>
                      <a:cubicBezTo>
                        <a:pt x="204" y="135"/>
                        <a:pt x="205" y="131"/>
                        <a:pt x="203" y="128"/>
                      </a:cubicBezTo>
                      <a:cubicBezTo>
                        <a:pt x="196" y="115"/>
                        <a:pt x="196" y="115"/>
                        <a:pt x="196" y="115"/>
                      </a:cubicBezTo>
                      <a:cubicBezTo>
                        <a:pt x="194" y="113"/>
                        <a:pt x="191" y="111"/>
                        <a:pt x="188" y="112"/>
                      </a:cubicBezTo>
                      <a:cubicBezTo>
                        <a:pt x="180" y="113"/>
                        <a:pt x="180" y="113"/>
                        <a:pt x="180" y="113"/>
                      </a:cubicBezTo>
                      <a:cubicBezTo>
                        <a:pt x="177" y="114"/>
                        <a:pt x="173" y="113"/>
                        <a:pt x="172" y="112"/>
                      </a:cubicBezTo>
                      <a:cubicBezTo>
                        <a:pt x="171" y="111"/>
                        <a:pt x="168" y="105"/>
                        <a:pt x="169" y="102"/>
                      </a:cubicBezTo>
                      <a:cubicBezTo>
                        <a:pt x="170" y="94"/>
                        <a:pt x="170" y="94"/>
                        <a:pt x="170" y="94"/>
                      </a:cubicBezTo>
                      <a:cubicBezTo>
                        <a:pt x="171" y="91"/>
                        <a:pt x="169" y="87"/>
                        <a:pt x="166" y="86"/>
                      </a:cubicBezTo>
                      <a:cubicBezTo>
                        <a:pt x="154" y="79"/>
                        <a:pt x="154" y="79"/>
                        <a:pt x="154" y="79"/>
                      </a:cubicBezTo>
                      <a:cubicBezTo>
                        <a:pt x="151" y="77"/>
                        <a:pt x="147" y="78"/>
                        <a:pt x="145" y="80"/>
                      </a:cubicBezTo>
                      <a:cubicBezTo>
                        <a:pt x="139" y="85"/>
                        <a:pt x="139" y="85"/>
                        <a:pt x="139" y="85"/>
                      </a:cubicBezTo>
                      <a:cubicBezTo>
                        <a:pt x="137" y="87"/>
                        <a:pt x="134" y="88"/>
                        <a:pt x="132" y="88"/>
                      </a:cubicBezTo>
                      <a:cubicBezTo>
                        <a:pt x="130" y="87"/>
                        <a:pt x="125" y="84"/>
                        <a:pt x="124" y="81"/>
                      </a:cubicBezTo>
                      <a:cubicBezTo>
                        <a:pt x="121" y="74"/>
                        <a:pt x="121" y="74"/>
                        <a:pt x="121" y="74"/>
                      </a:cubicBezTo>
                      <a:cubicBezTo>
                        <a:pt x="120" y="71"/>
                        <a:pt x="117" y="68"/>
                        <a:pt x="114" y="68"/>
                      </a:cubicBezTo>
                      <a:cubicBezTo>
                        <a:pt x="112" y="68"/>
                        <a:pt x="112" y="68"/>
                        <a:pt x="112" y="68"/>
                      </a:cubicBezTo>
                      <a:cubicBezTo>
                        <a:pt x="109" y="68"/>
                        <a:pt x="104" y="68"/>
                        <a:pt x="101" y="68"/>
                      </a:cubicBezTo>
                      <a:cubicBezTo>
                        <a:pt x="100" y="68"/>
                        <a:pt x="100" y="68"/>
                        <a:pt x="100" y="68"/>
                      </a:cubicBezTo>
                      <a:cubicBezTo>
                        <a:pt x="97" y="68"/>
                        <a:pt x="93" y="71"/>
                        <a:pt x="92" y="74"/>
                      </a:cubicBezTo>
                      <a:cubicBezTo>
                        <a:pt x="90" y="81"/>
                        <a:pt x="90" y="81"/>
                        <a:pt x="90" y="81"/>
                      </a:cubicBezTo>
                      <a:cubicBezTo>
                        <a:pt x="89" y="84"/>
                        <a:pt x="87" y="86"/>
                        <a:pt x="85" y="87"/>
                      </a:cubicBezTo>
                      <a:cubicBezTo>
                        <a:pt x="83" y="87"/>
                        <a:pt x="76" y="87"/>
                        <a:pt x="74" y="85"/>
                      </a:cubicBezTo>
                      <a:cubicBezTo>
                        <a:pt x="68" y="80"/>
                        <a:pt x="68" y="80"/>
                        <a:pt x="68" y="80"/>
                      </a:cubicBezTo>
                      <a:cubicBezTo>
                        <a:pt x="66" y="78"/>
                        <a:pt x="62" y="77"/>
                        <a:pt x="59" y="79"/>
                      </a:cubicBezTo>
                      <a:cubicBezTo>
                        <a:pt x="47" y="86"/>
                        <a:pt x="47" y="86"/>
                        <a:pt x="47" y="86"/>
                      </a:cubicBezTo>
                      <a:cubicBezTo>
                        <a:pt x="44" y="87"/>
                        <a:pt x="43" y="91"/>
                        <a:pt x="43" y="94"/>
                      </a:cubicBezTo>
                      <a:cubicBezTo>
                        <a:pt x="45" y="102"/>
                        <a:pt x="45" y="102"/>
                        <a:pt x="45" y="102"/>
                      </a:cubicBezTo>
                      <a:cubicBezTo>
                        <a:pt x="45" y="105"/>
                        <a:pt x="45" y="109"/>
                        <a:pt x="44" y="110"/>
                      </a:cubicBezTo>
                      <a:cubicBezTo>
                        <a:pt x="42" y="111"/>
                        <a:pt x="36" y="114"/>
                        <a:pt x="33" y="113"/>
                      </a:cubicBezTo>
                      <a:cubicBezTo>
                        <a:pt x="26" y="112"/>
                        <a:pt x="26" y="112"/>
                        <a:pt x="26" y="112"/>
                      </a:cubicBezTo>
                      <a:cubicBezTo>
                        <a:pt x="23" y="111"/>
                        <a:pt x="19" y="113"/>
                        <a:pt x="18" y="115"/>
                      </a:cubicBezTo>
                      <a:cubicBezTo>
                        <a:pt x="10" y="128"/>
                        <a:pt x="10" y="128"/>
                        <a:pt x="10" y="128"/>
                      </a:cubicBezTo>
                      <a:cubicBezTo>
                        <a:pt x="9" y="131"/>
                        <a:pt x="9" y="135"/>
                        <a:pt x="11" y="137"/>
                      </a:cubicBezTo>
                      <a:cubicBezTo>
                        <a:pt x="16" y="143"/>
                        <a:pt x="16" y="143"/>
                        <a:pt x="16" y="143"/>
                      </a:cubicBezTo>
                      <a:cubicBezTo>
                        <a:pt x="18" y="145"/>
                        <a:pt x="20" y="148"/>
                        <a:pt x="19" y="150"/>
                      </a:cubicBezTo>
                      <a:cubicBezTo>
                        <a:pt x="19" y="152"/>
                        <a:pt x="15" y="157"/>
                        <a:pt x="12" y="159"/>
                      </a:cubicBezTo>
                      <a:cubicBezTo>
                        <a:pt x="5" y="162"/>
                        <a:pt x="5" y="162"/>
                        <a:pt x="5" y="162"/>
                      </a:cubicBezTo>
                      <a:cubicBezTo>
                        <a:pt x="2" y="163"/>
                        <a:pt x="0" y="166"/>
                        <a:pt x="0" y="169"/>
                      </a:cubicBezTo>
                      <a:cubicBezTo>
                        <a:pt x="0" y="182"/>
                        <a:pt x="0" y="182"/>
                        <a:pt x="0" y="182"/>
                      </a:cubicBezTo>
                      <a:cubicBezTo>
                        <a:pt x="0" y="185"/>
                        <a:pt x="2" y="189"/>
                        <a:pt x="5" y="190"/>
                      </a:cubicBezTo>
                      <a:cubicBezTo>
                        <a:pt x="12" y="192"/>
                        <a:pt x="12" y="192"/>
                        <a:pt x="12" y="192"/>
                      </a:cubicBezTo>
                      <a:cubicBezTo>
                        <a:pt x="15" y="193"/>
                        <a:pt x="18" y="195"/>
                        <a:pt x="18" y="197"/>
                      </a:cubicBezTo>
                      <a:cubicBezTo>
                        <a:pt x="19" y="199"/>
                        <a:pt x="18" y="205"/>
                        <a:pt x="16" y="208"/>
                      </a:cubicBezTo>
                      <a:cubicBezTo>
                        <a:pt x="11" y="213"/>
                        <a:pt x="11" y="213"/>
                        <a:pt x="11" y="213"/>
                      </a:cubicBezTo>
                      <a:cubicBezTo>
                        <a:pt x="9" y="216"/>
                        <a:pt x="9" y="220"/>
                        <a:pt x="10" y="223"/>
                      </a:cubicBezTo>
                      <a:cubicBezTo>
                        <a:pt x="18" y="235"/>
                        <a:pt x="18" y="235"/>
                        <a:pt x="18" y="235"/>
                      </a:cubicBezTo>
                      <a:cubicBezTo>
                        <a:pt x="19" y="238"/>
                        <a:pt x="23" y="239"/>
                        <a:pt x="26" y="239"/>
                      </a:cubicBezTo>
                      <a:cubicBezTo>
                        <a:pt x="33" y="237"/>
                        <a:pt x="33" y="237"/>
                        <a:pt x="33" y="237"/>
                      </a:cubicBezTo>
                      <a:cubicBezTo>
                        <a:pt x="36" y="236"/>
                        <a:pt x="40" y="237"/>
                        <a:pt x="41" y="238"/>
                      </a:cubicBezTo>
                      <a:cubicBezTo>
                        <a:pt x="42" y="240"/>
                        <a:pt x="45" y="245"/>
                        <a:pt x="45" y="249"/>
                      </a:cubicBezTo>
                      <a:cubicBezTo>
                        <a:pt x="43" y="256"/>
                        <a:pt x="43" y="256"/>
                        <a:pt x="43" y="256"/>
                      </a:cubicBezTo>
                      <a:cubicBezTo>
                        <a:pt x="43" y="259"/>
                        <a:pt x="44" y="263"/>
                        <a:pt x="47" y="264"/>
                      </a:cubicBezTo>
                      <a:cubicBezTo>
                        <a:pt x="59" y="271"/>
                        <a:pt x="59" y="271"/>
                        <a:pt x="59" y="271"/>
                      </a:cubicBezTo>
                      <a:cubicBezTo>
                        <a:pt x="62" y="273"/>
                        <a:pt x="66" y="273"/>
                        <a:pt x="68" y="271"/>
                      </a:cubicBezTo>
                      <a:cubicBezTo>
                        <a:pt x="74" y="265"/>
                        <a:pt x="74" y="265"/>
                        <a:pt x="74" y="265"/>
                      </a:cubicBezTo>
                      <a:cubicBezTo>
                        <a:pt x="76" y="263"/>
                        <a:pt x="80" y="262"/>
                        <a:pt x="83" y="263"/>
                      </a:cubicBezTo>
                      <a:cubicBezTo>
                        <a:pt x="86" y="264"/>
                        <a:pt x="89" y="267"/>
                        <a:pt x="90" y="270"/>
                      </a:cubicBezTo>
                      <a:cubicBezTo>
                        <a:pt x="92" y="277"/>
                        <a:pt x="92" y="277"/>
                        <a:pt x="92" y="277"/>
                      </a:cubicBezTo>
                      <a:cubicBezTo>
                        <a:pt x="93" y="280"/>
                        <a:pt x="97" y="282"/>
                        <a:pt x="100" y="282"/>
                      </a:cubicBezTo>
                      <a:cubicBezTo>
                        <a:pt x="114" y="282"/>
                        <a:pt x="114" y="282"/>
                        <a:pt x="114" y="282"/>
                      </a:cubicBezTo>
                      <a:cubicBezTo>
                        <a:pt x="117" y="282"/>
                        <a:pt x="120" y="280"/>
                        <a:pt x="121" y="277"/>
                      </a:cubicBezTo>
                      <a:cubicBezTo>
                        <a:pt x="124" y="270"/>
                        <a:pt x="124" y="270"/>
                        <a:pt x="124" y="270"/>
                      </a:cubicBezTo>
                      <a:cubicBezTo>
                        <a:pt x="125" y="267"/>
                        <a:pt x="127" y="264"/>
                        <a:pt x="129" y="264"/>
                      </a:cubicBezTo>
                      <a:cubicBezTo>
                        <a:pt x="131" y="263"/>
                        <a:pt x="137" y="263"/>
                        <a:pt x="139" y="265"/>
                      </a:cubicBezTo>
                      <a:cubicBezTo>
                        <a:pt x="145" y="271"/>
                        <a:pt x="145" y="271"/>
                        <a:pt x="145" y="271"/>
                      </a:cubicBezTo>
                      <a:cubicBezTo>
                        <a:pt x="147" y="273"/>
                        <a:pt x="151" y="273"/>
                        <a:pt x="154" y="272"/>
                      </a:cubicBezTo>
                      <a:cubicBezTo>
                        <a:pt x="166" y="264"/>
                        <a:pt x="166" y="264"/>
                        <a:pt x="166" y="264"/>
                      </a:cubicBezTo>
                      <a:cubicBezTo>
                        <a:pt x="169" y="263"/>
                        <a:pt x="171" y="259"/>
                        <a:pt x="170" y="256"/>
                      </a:cubicBezTo>
                      <a:cubicBezTo>
                        <a:pt x="169" y="249"/>
                        <a:pt x="169" y="249"/>
                        <a:pt x="169" y="249"/>
                      </a:cubicBezTo>
                      <a:cubicBezTo>
                        <a:pt x="168" y="245"/>
                        <a:pt x="169" y="242"/>
                        <a:pt x="170" y="241"/>
                      </a:cubicBezTo>
                      <a:cubicBezTo>
                        <a:pt x="171" y="239"/>
                        <a:pt x="177" y="236"/>
                        <a:pt x="180" y="237"/>
                      </a:cubicBezTo>
                      <a:cubicBezTo>
                        <a:pt x="188" y="239"/>
                        <a:pt x="188" y="239"/>
                        <a:pt x="188" y="239"/>
                      </a:cubicBezTo>
                      <a:cubicBezTo>
                        <a:pt x="191" y="239"/>
                        <a:pt x="194" y="238"/>
                        <a:pt x="196" y="235"/>
                      </a:cubicBezTo>
                      <a:cubicBezTo>
                        <a:pt x="203" y="223"/>
                        <a:pt x="203" y="223"/>
                        <a:pt x="203" y="223"/>
                      </a:cubicBezTo>
                      <a:cubicBezTo>
                        <a:pt x="205" y="220"/>
                        <a:pt x="204" y="216"/>
                        <a:pt x="202" y="213"/>
                      </a:cubicBezTo>
                      <a:cubicBezTo>
                        <a:pt x="197" y="208"/>
                        <a:pt x="197" y="208"/>
                        <a:pt x="197" y="208"/>
                      </a:cubicBezTo>
                      <a:cubicBezTo>
                        <a:pt x="195" y="205"/>
                        <a:pt x="194" y="202"/>
                        <a:pt x="194" y="200"/>
                      </a:cubicBezTo>
                      <a:cubicBezTo>
                        <a:pt x="195" y="199"/>
                        <a:pt x="198" y="193"/>
                        <a:pt x="201" y="192"/>
                      </a:cubicBezTo>
                      <a:cubicBezTo>
                        <a:pt x="208" y="190"/>
                        <a:pt x="208" y="190"/>
                        <a:pt x="208" y="190"/>
                      </a:cubicBezTo>
                      <a:cubicBezTo>
                        <a:pt x="211" y="189"/>
                        <a:pt x="214" y="185"/>
                        <a:pt x="214" y="182"/>
                      </a:cubicBezTo>
                      <a:cubicBezTo>
                        <a:pt x="214" y="181"/>
                        <a:pt x="214" y="181"/>
                        <a:pt x="214" y="181"/>
                      </a:cubicBezTo>
                      <a:cubicBezTo>
                        <a:pt x="214" y="178"/>
                        <a:pt x="214" y="173"/>
                        <a:pt x="214" y="170"/>
                      </a:cubicBezTo>
                      <a:cubicBezTo>
                        <a:pt x="214" y="168"/>
                        <a:pt x="214" y="168"/>
                        <a:pt x="214" y="168"/>
                      </a:cubicBezTo>
                      <a:cubicBezTo>
                        <a:pt x="214" y="165"/>
                        <a:pt x="211" y="162"/>
                        <a:pt x="208" y="161"/>
                      </a:cubicBezTo>
                      <a:lnTo>
                        <a:pt x="201" y="158"/>
                      </a:lnTo>
                      <a:close/>
                      <a:moveTo>
                        <a:pt x="107" y="199"/>
                      </a:moveTo>
                      <a:cubicBezTo>
                        <a:pt x="93" y="199"/>
                        <a:pt x="83" y="188"/>
                        <a:pt x="83" y="175"/>
                      </a:cubicBezTo>
                      <a:cubicBezTo>
                        <a:pt x="83" y="162"/>
                        <a:pt x="93" y="151"/>
                        <a:pt x="107" y="151"/>
                      </a:cubicBezTo>
                      <a:cubicBezTo>
                        <a:pt x="120" y="151"/>
                        <a:pt x="131" y="162"/>
                        <a:pt x="131" y="175"/>
                      </a:cubicBezTo>
                      <a:cubicBezTo>
                        <a:pt x="131" y="188"/>
                        <a:pt x="120" y="199"/>
                        <a:pt x="107" y="199"/>
                      </a:cubicBezTo>
                      <a:close/>
                      <a:moveTo>
                        <a:pt x="301" y="54"/>
                      </a:moveTo>
                      <a:cubicBezTo>
                        <a:pt x="299" y="53"/>
                        <a:pt x="298" y="52"/>
                        <a:pt x="297" y="51"/>
                      </a:cubicBezTo>
                      <a:cubicBezTo>
                        <a:pt x="297" y="50"/>
                        <a:pt x="297" y="46"/>
                        <a:pt x="299" y="44"/>
                      </a:cubicBezTo>
                      <a:cubicBezTo>
                        <a:pt x="301" y="41"/>
                        <a:pt x="301" y="41"/>
                        <a:pt x="301" y="41"/>
                      </a:cubicBezTo>
                      <a:cubicBezTo>
                        <a:pt x="303" y="40"/>
                        <a:pt x="303" y="37"/>
                        <a:pt x="302" y="36"/>
                      </a:cubicBezTo>
                      <a:cubicBezTo>
                        <a:pt x="298" y="28"/>
                        <a:pt x="298" y="28"/>
                        <a:pt x="298" y="28"/>
                      </a:cubicBezTo>
                      <a:cubicBezTo>
                        <a:pt x="297" y="27"/>
                        <a:pt x="295" y="26"/>
                        <a:pt x="293" y="26"/>
                      </a:cubicBezTo>
                      <a:cubicBezTo>
                        <a:pt x="288" y="27"/>
                        <a:pt x="288" y="27"/>
                        <a:pt x="288" y="27"/>
                      </a:cubicBezTo>
                      <a:cubicBezTo>
                        <a:pt x="286" y="27"/>
                        <a:pt x="284" y="27"/>
                        <a:pt x="284" y="26"/>
                      </a:cubicBezTo>
                      <a:cubicBezTo>
                        <a:pt x="283" y="26"/>
                        <a:pt x="281" y="22"/>
                        <a:pt x="282" y="20"/>
                      </a:cubicBezTo>
                      <a:cubicBezTo>
                        <a:pt x="283" y="16"/>
                        <a:pt x="283" y="16"/>
                        <a:pt x="283" y="16"/>
                      </a:cubicBezTo>
                      <a:cubicBezTo>
                        <a:pt x="283" y="14"/>
                        <a:pt x="282" y="12"/>
                        <a:pt x="280" y="11"/>
                      </a:cubicBezTo>
                      <a:cubicBezTo>
                        <a:pt x="273" y="7"/>
                        <a:pt x="273" y="7"/>
                        <a:pt x="273" y="7"/>
                      </a:cubicBezTo>
                      <a:cubicBezTo>
                        <a:pt x="271" y="6"/>
                        <a:pt x="269" y="6"/>
                        <a:pt x="267" y="7"/>
                      </a:cubicBezTo>
                      <a:cubicBezTo>
                        <a:pt x="264" y="10"/>
                        <a:pt x="264" y="10"/>
                        <a:pt x="264" y="10"/>
                      </a:cubicBezTo>
                      <a:cubicBezTo>
                        <a:pt x="263" y="11"/>
                        <a:pt x="261" y="12"/>
                        <a:pt x="260" y="12"/>
                      </a:cubicBezTo>
                      <a:cubicBezTo>
                        <a:pt x="259" y="12"/>
                        <a:pt x="255" y="9"/>
                        <a:pt x="255" y="8"/>
                      </a:cubicBezTo>
                      <a:cubicBezTo>
                        <a:pt x="253" y="3"/>
                        <a:pt x="253" y="3"/>
                        <a:pt x="253" y="3"/>
                      </a:cubicBezTo>
                      <a:cubicBezTo>
                        <a:pt x="253" y="2"/>
                        <a:pt x="251" y="0"/>
                        <a:pt x="249" y="0"/>
                      </a:cubicBezTo>
                      <a:cubicBezTo>
                        <a:pt x="248" y="0"/>
                        <a:pt x="248" y="0"/>
                        <a:pt x="248" y="0"/>
                      </a:cubicBezTo>
                      <a:cubicBezTo>
                        <a:pt x="246" y="0"/>
                        <a:pt x="243" y="0"/>
                        <a:pt x="241" y="0"/>
                      </a:cubicBezTo>
                      <a:cubicBezTo>
                        <a:pt x="240" y="0"/>
                        <a:pt x="240" y="0"/>
                        <a:pt x="240" y="0"/>
                      </a:cubicBezTo>
                      <a:cubicBezTo>
                        <a:pt x="239" y="0"/>
                        <a:pt x="237" y="2"/>
                        <a:pt x="236" y="3"/>
                      </a:cubicBezTo>
                      <a:cubicBezTo>
                        <a:pt x="235" y="8"/>
                        <a:pt x="235" y="8"/>
                        <a:pt x="235" y="8"/>
                      </a:cubicBezTo>
                      <a:cubicBezTo>
                        <a:pt x="234" y="9"/>
                        <a:pt x="233" y="11"/>
                        <a:pt x="232" y="11"/>
                      </a:cubicBezTo>
                      <a:cubicBezTo>
                        <a:pt x="231" y="12"/>
                        <a:pt x="227" y="11"/>
                        <a:pt x="225" y="10"/>
                      </a:cubicBezTo>
                      <a:cubicBezTo>
                        <a:pt x="222" y="7"/>
                        <a:pt x="222" y="7"/>
                        <a:pt x="222" y="7"/>
                      </a:cubicBezTo>
                      <a:cubicBezTo>
                        <a:pt x="220" y="6"/>
                        <a:pt x="218" y="6"/>
                        <a:pt x="216" y="7"/>
                      </a:cubicBezTo>
                      <a:cubicBezTo>
                        <a:pt x="209" y="11"/>
                        <a:pt x="209" y="11"/>
                        <a:pt x="209" y="11"/>
                      </a:cubicBezTo>
                      <a:cubicBezTo>
                        <a:pt x="208" y="12"/>
                        <a:pt x="207" y="14"/>
                        <a:pt x="207" y="16"/>
                      </a:cubicBezTo>
                      <a:cubicBezTo>
                        <a:pt x="208" y="20"/>
                        <a:pt x="208" y="20"/>
                        <a:pt x="208" y="20"/>
                      </a:cubicBezTo>
                      <a:cubicBezTo>
                        <a:pt x="208" y="22"/>
                        <a:pt x="208" y="24"/>
                        <a:pt x="207" y="25"/>
                      </a:cubicBezTo>
                      <a:cubicBezTo>
                        <a:pt x="206" y="26"/>
                        <a:pt x="203" y="27"/>
                        <a:pt x="201" y="27"/>
                      </a:cubicBezTo>
                      <a:cubicBezTo>
                        <a:pt x="197" y="26"/>
                        <a:pt x="197" y="26"/>
                        <a:pt x="197" y="26"/>
                      </a:cubicBezTo>
                      <a:cubicBezTo>
                        <a:pt x="195" y="26"/>
                        <a:pt x="193" y="27"/>
                        <a:pt x="192" y="28"/>
                      </a:cubicBezTo>
                      <a:cubicBezTo>
                        <a:pt x="187" y="36"/>
                        <a:pt x="187" y="36"/>
                        <a:pt x="187" y="36"/>
                      </a:cubicBezTo>
                      <a:cubicBezTo>
                        <a:pt x="186" y="37"/>
                        <a:pt x="187" y="40"/>
                        <a:pt x="188" y="41"/>
                      </a:cubicBezTo>
                      <a:cubicBezTo>
                        <a:pt x="191" y="44"/>
                        <a:pt x="191" y="44"/>
                        <a:pt x="191" y="44"/>
                      </a:cubicBezTo>
                      <a:cubicBezTo>
                        <a:pt x="192" y="46"/>
                        <a:pt x="193" y="48"/>
                        <a:pt x="193" y="49"/>
                      </a:cubicBezTo>
                      <a:cubicBezTo>
                        <a:pt x="192" y="50"/>
                        <a:pt x="190" y="53"/>
                        <a:pt x="189" y="54"/>
                      </a:cubicBezTo>
                      <a:cubicBezTo>
                        <a:pt x="184" y="56"/>
                        <a:pt x="184" y="56"/>
                        <a:pt x="184" y="56"/>
                      </a:cubicBezTo>
                      <a:cubicBezTo>
                        <a:pt x="182" y="56"/>
                        <a:pt x="181" y="59"/>
                        <a:pt x="181" y="60"/>
                      </a:cubicBezTo>
                      <a:cubicBezTo>
                        <a:pt x="181" y="68"/>
                        <a:pt x="181" y="68"/>
                        <a:pt x="181" y="68"/>
                      </a:cubicBezTo>
                      <a:cubicBezTo>
                        <a:pt x="181" y="70"/>
                        <a:pt x="182" y="72"/>
                        <a:pt x="184" y="73"/>
                      </a:cubicBezTo>
                      <a:cubicBezTo>
                        <a:pt x="189" y="74"/>
                        <a:pt x="189" y="74"/>
                        <a:pt x="189" y="74"/>
                      </a:cubicBezTo>
                      <a:cubicBezTo>
                        <a:pt x="190" y="75"/>
                        <a:pt x="192" y="76"/>
                        <a:pt x="192" y="77"/>
                      </a:cubicBezTo>
                      <a:cubicBezTo>
                        <a:pt x="192" y="78"/>
                        <a:pt x="192" y="82"/>
                        <a:pt x="191" y="83"/>
                      </a:cubicBezTo>
                      <a:cubicBezTo>
                        <a:pt x="188" y="87"/>
                        <a:pt x="188" y="87"/>
                        <a:pt x="188" y="87"/>
                      </a:cubicBezTo>
                      <a:cubicBezTo>
                        <a:pt x="187" y="88"/>
                        <a:pt x="186" y="91"/>
                        <a:pt x="187" y="92"/>
                      </a:cubicBezTo>
                      <a:cubicBezTo>
                        <a:pt x="192" y="99"/>
                        <a:pt x="192" y="99"/>
                        <a:pt x="192" y="99"/>
                      </a:cubicBezTo>
                      <a:cubicBezTo>
                        <a:pt x="193" y="101"/>
                        <a:pt x="195" y="102"/>
                        <a:pt x="197" y="102"/>
                      </a:cubicBezTo>
                      <a:cubicBezTo>
                        <a:pt x="201" y="101"/>
                        <a:pt x="201" y="101"/>
                        <a:pt x="201" y="101"/>
                      </a:cubicBezTo>
                      <a:cubicBezTo>
                        <a:pt x="203" y="100"/>
                        <a:pt x="205" y="101"/>
                        <a:pt x="206" y="101"/>
                      </a:cubicBezTo>
                      <a:cubicBezTo>
                        <a:pt x="206" y="102"/>
                        <a:pt x="208" y="106"/>
                        <a:pt x="208" y="108"/>
                      </a:cubicBezTo>
                      <a:cubicBezTo>
                        <a:pt x="207" y="112"/>
                        <a:pt x="207" y="112"/>
                        <a:pt x="207" y="112"/>
                      </a:cubicBezTo>
                      <a:cubicBezTo>
                        <a:pt x="207" y="114"/>
                        <a:pt x="208" y="116"/>
                        <a:pt x="209" y="117"/>
                      </a:cubicBezTo>
                      <a:cubicBezTo>
                        <a:pt x="216" y="121"/>
                        <a:pt x="216" y="121"/>
                        <a:pt x="216" y="121"/>
                      </a:cubicBezTo>
                      <a:cubicBezTo>
                        <a:pt x="218" y="122"/>
                        <a:pt x="220" y="122"/>
                        <a:pt x="222" y="121"/>
                      </a:cubicBezTo>
                      <a:cubicBezTo>
                        <a:pt x="225" y="118"/>
                        <a:pt x="225" y="118"/>
                        <a:pt x="225" y="118"/>
                      </a:cubicBezTo>
                      <a:cubicBezTo>
                        <a:pt x="227" y="116"/>
                        <a:pt x="229" y="116"/>
                        <a:pt x="231" y="116"/>
                      </a:cubicBezTo>
                      <a:cubicBezTo>
                        <a:pt x="232" y="117"/>
                        <a:pt x="234" y="118"/>
                        <a:pt x="235" y="120"/>
                      </a:cubicBezTo>
                      <a:cubicBezTo>
                        <a:pt x="236" y="124"/>
                        <a:pt x="236" y="124"/>
                        <a:pt x="236" y="124"/>
                      </a:cubicBezTo>
                      <a:cubicBezTo>
                        <a:pt x="237" y="126"/>
                        <a:pt x="239" y="128"/>
                        <a:pt x="240" y="128"/>
                      </a:cubicBezTo>
                      <a:cubicBezTo>
                        <a:pt x="249" y="128"/>
                        <a:pt x="249" y="128"/>
                        <a:pt x="249" y="128"/>
                      </a:cubicBezTo>
                      <a:cubicBezTo>
                        <a:pt x="251" y="128"/>
                        <a:pt x="253" y="126"/>
                        <a:pt x="253" y="124"/>
                      </a:cubicBezTo>
                      <a:cubicBezTo>
                        <a:pt x="255" y="120"/>
                        <a:pt x="255" y="120"/>
                        <a:pt x="255" y="120"/>
                      </a:cubicBezTo>
                      <a:cubicBezTo>
                        <a:pt x="255" y="118"/>
                        <a:pt x="257" y="117"/>
                        <a:pt x="258" y="116"/>
                      </a:cubicBezTo>
                      <a:cubicBezTo>
                        <a:pt x="259" y="116"/>
                        <a:pt x="263" y="116"/>
                        <a:pt x="264" y="118"/>
                      </a:cubicBezTo>
                      <a:cubicBezTo>
                        <a:pt x="267" y="121"/>
                        <a:pt x="267" y="121"/>
                        <a:pt x="267" y="121"/>
                      </a:cubicBezTo>
                      <a:cubicBezTo>
                        <a:pt x="269" y="122"/>
                        <a:pt x="271" y="122"/>
                        <a:pt x="273" y="121"/>
                      </a:cubicBezTo>
                      <a:cubicBezTo>
                        <a:pt x="280" y="117"/>
                        <a:pt x="280" y="117"/>
                        <a:pt x="280" y="117"/>
                      </a:cubicBezTo>
                      <a:cubicBezTo>
                        <a:pt x="282" y="116"/>
                        <a:pt x="283" y="114"/>
                        <a:pt x="283" y="112"/>
                      </a:cubicBezTo>
                      <a:cubicBezTo>
                        <a:pt x="282" y="108"/>
                        <a:pt x="282" y="108"/>
                        <a:pt x="282" y="108"/>
                      </a:cubicBezTo>
                      <a:cubicBezTo>
                        <a:pt x="281" y="106"/>
                        <a:pt x="282" y="104"/>
                        <a:pt x="282" y="103"/>
                      </a:cubicBezTo>
                      <a:cubicBezTo>
                        <a:pt x="283" y="102"/>
                        <a:pt x="286" y="100"/>
                        <a:pt x="288" y="101"/>
                      </a:cubicBezTo>
                      <a:cubicBezTo>
                        <a:pt x="293" y="102"/>
                        <a:pt x="293" y="102"/>
                        <a:pt x="293" y="102"/>
                      </a:cubicBezTo>
                      <a:cubicBezTo>
                        <a:pt x="295" y="102"/>
                        <a:pt x="297" y="101"/>
                        <a:pt x="298" y="99"/>
                      </a:cubicBezTo>
                      <a:cubicBezTo>
                        <a:pt x="302" y="92"/>
                        <a:pt x="302" y="92"/>
                        <a:pt x="302" y="92"/>
                      </a:cubicBezTo>
                      <a:cubicBezTo>
                        <a:pt x="303" y="91"/>
                        <a:pt x="303" y="88"/>
                        <a:pt x="301" y="87"/>
                      </a:cubicBezTo>
                      <a:cubicBezTo>
                        <a:pt x="299" y="83"/>
                        <a:pt x="299" y="83"/>
                        <a:pt x="299" y="83"/>
                      </a:cubicBezTo>
                      <a:cubicBezTo>
                        <a:pt x="297" y="82"/>
                        <a:pt x="297" y="80"/>
                        <a:pt x="297" y="79"/>
                      </a:cubicBezTo>
                      <a:cubicBezTo>
                        <a:pt x="297" y="78"/>
                        <a:pt x="299" y="75"/>
                        <a:pt x="301" y="74"/>
                      </a:cubicBezTo>
                      <a:cubicBezTo>
                        <a:pt x="305" y="73"/>
                        <a:pt x="305" y="73"/>
                        <a:pt x="305" y="73"/>
                      </a:cubicBezTo>
                      <a:cubicBezTo>
                        <a:pt x="307" y="72"/>
                        <a:pt x="308" y="70"/>
                        <a:pt x="308" y="68"/>
                      </a:cubicBezTo>
                      <a:cubicBezTo>
                        <a:pt x="308" y="67"/>
                        <a:pt x="308" y="67"/>
                        <a:pt x="308" y="67"/>
                      </a:cubicBezTo>
                      <a:cubicBezTo>
                        <a:pt x="308" y="65"/>
                        <a:pt x="308" y="62"/>
                        <a:pt x="308" y="61"/>
                      </a:cubicBezTo>
                      <a:cubicBezTo>
                        <a:pt x="308" y="60"/>
                        <a:pt x="308" y="60"/>
                        <a:pt x="308" y="60"/>
                      </a:cubicBezTo>
                      <a:cubicBezTo>
                        <a:pt x="308" y="58"/>
                        <a:pt x="307" y="56"/>
                        <a:pt x="305" y="55"/>
                      </a:cubicBezTo>
                      <a:lnTo>
                        <a:pt x="301" y="54"/>
                      </a:lnTo>
                      <a:close/>
                      <a:moveTo>
                        <a:pt x="245" y="78"/>
                      </a:moveTo>
                      <a:cubicBezTo>
                        <a:pt x="237" y="78"/>
                        <a:pt x="230" y="72"/>
                        <a:pt x="230" y="64"/>
                      </a:cubicBezTo>
                      <a:cubicBezTo>
                        <a:pt x="230" y="56"/>
                        <a:pt x="237" y="50"/>
                        <a:pt x="245" y="50"/>
                      </a:cubicBezTo>
                      <a:cubicBezTo>
                        <a:pt x="253" y="50"/>
                        <a:pt x="259" y="56"/>
                        <a:pt x="259" y="64"/>
                      </a:cubicBezTo>
                      <a:cubicBezTo>
                        <a:pt x="259" y="72"/>
                        <a:pt x="253" y="78"/>
                        <a:pt x="245"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spTree>
    <p:extLst>
      <p:ext uri="{BB962C8B-B14F-4D97-AF65-F5344CB8AC3E}">
        <p14:creationId xmlns:p14="http://schemas.microsoft.com/office/powerpoint/2010/main" val="2550326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402614-9FC7-3041-9A9E-4248589E4007}"/>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2FF086A7-D80A-5340-B1EF-29175AD004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7007E5-6AFE-A540-922F-0D60EAD05E18}"/>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79796C8A-F50C-6240-893D-86E0DE69667E}"/>
              </a:ext>
            </a:extLst>
          </p:cNvPr>
          <p:cNvGrpSpPr/>
          <p:nvPr userDrawn="1"/>
        </p:nvGrpSpPr>
        <p:grpSpPr>
          <a:xfrm>
            <a:off x="656371" y="666901"/>
            <a:ext cx="3345598" cy="4606138"/>
            <a:chOff x="623888" y="1124101"/>
            <a:chExt cx="3345598" cy="4606138"/>
          </a:xfrm>
        </p:grpSpPr>
        <p:sp>
          <p:nvSpPr>
            <p:cNvPr id="7" name="Rectangle 6">
              <a:extLst>
                <a:ext uri="{FF2B5EF4-FFF2-40B4-BE49-F238E27FC236}">
                  <a16:creationId xmlns:a16="http://schemas.microsoft.com/office/drawing/2014/main" id="{505CFC71-A040-1C48-8B0D-B9E31F09433A}"/>
                </a:ext>
              </a:extLst>
            </p:cNvPr>
            <p:cNvSpPr/>
            <p:nvPr/>
          </p:nvSpPr>
          <p:spPr>
            <a:xfrm>
              <a:off x="623888" y="1124101"/>
              <a:ext cx="3179142" cy="4606138"/>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rPr>
                <a:t>Preparation </a:t>
              </a:r>
              <a:br>
                <a:rPr lang="en-US" sz="2000">
                  <a:solidFill>
                    <a:schemeClr val="tx1"/>
                  </a:solidFill>
                </a:rPr>
              </a:br>
              <a:r>
                <a:rPr lang="en-US" sz="2000">
                  <a:solidFill>
                    <a:schemeClr val="tx1"/>
                  </a:solidFill>
                </a:rPr>
                <a:t>Phase</a:t>
              </a:r>
            </a:p>
          </p:txBody>
        </p:sp>
        <p:sp>
          <p:nvSpPr>
            <p:cNvPr id="8" name="Isosceles Triangle 8">
              <a:extLst>
                <a:ext uri="{FF2B5EF4-FFF2-40B4-BE49-F238E27FC236}">
                  <a16:creationId xmlns:a16="http://schemas.microsoft.com/office/drawing/2014/main" id="{2FA4A1F7-2855-164A-831C-8942BC907533}"/>
                </a:ext>
              </a:extLst>
            </p:cNvPr>
            <p:cNvSpPr/>
            <p:nvPr/>
          </p:nvSpPr>
          <p:spPr>
            <a:xfrm rot="5400000">
              <a:off x="3445578" y="1433895"/>
              <a:ext cx="815445" cy="232370"/>
            </a:xfrm>
            <a:prstGeom prst="triangl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endParaRPr>
            </a:p>
          </p:txBody>
        </p:sp>
      </p:grpSp>
      <p:grpSp>
        <p:nvGrpSpPr>
          <p:cNvPr id="9" name="Group 8">
            <a:extLst>
              <a:ext uri="{FF2B5EF4-FFF2-40B4-BE49-F238E27FC236}">
                <a16:creationId xmlns:a16="http://schemas.microsoft.com/office/drawing/2014/main" id="{740FE7F7-5367-B14C-BE47-4A0056308C0F}"/>
              </a:ext>
            </a:extLst>
          </p:cNvPr>
          <p:cNvGrpSpPr/>
          <p:nvPr userDrawn="1"/>
        </p:nvGrpSpPr>
        <p:grpSpPr>
          <a:xfrm>
            <a:off x="3776359" y="666901"/>
            <a:ext cx="3164003" cy="4606138"/>
            <a:chOff x="3743876" y="1124101"/>
            <a:chExt cx="3164003" cy="4606138"/>
          </a:xfrm>
        </p:grpSpPr>
        <p:sp>
          <p:nvSpPr>
            <p:cNvPr id="10" name="Rectangle 9">
              <a:extLst>
                <a:ext uri="{FF2B5EF4-FFF2-40B4-BE49-F238E27FC236}">
                  <a16:creationId xmlns:a16="http://schemas.microsoft.com/office/drawing/2014/main" id="{EC53F22D-0BDE-8648-9082-224EB520FBE2}"/>
                </a:ext>
              </a:extLst>
            </p:cNvPr>
            <p:cNvSpPr/>
            <p:nvPr/>
          </p:nvSpPr>
          <p:spPr>
            <a:xfrm>
              <a:off x="3743876" y="1124101"/>
              <a:ext cx="2944643" cy="4606138"/>
            </a:xfrm>
            <a:prstGeom prst="rect">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rPr>
                <a:t>Iterative Design </a:t>
              </a:r>
              <a:br>
                <a:rPr lang="en-US" sz="2000">
                  <a:solidFill>
                    <a:schemeClr val="tx1"/>
                  </a:solidFill>
                </a:rPr>
              </a:br>
              <a:r>
                <a:rPr lang="en-US" sz="2000">
                  <a:solidFill>
                    <a:schemeClr val="tx1"/>
                  </a:solidFill>
                </a:rPr>
                <a:t>Phase</a:t>
              </a:r>
            </a:p>
          </p:txBody>
        </p:sp>
        <p:sp>
          <p:nvSpPr>
            <p:cNvPr id="11" name="Isosceles Triangle 62">
              <a:extLst>
                <a:ext uri="{FF2B5EF4-FFF2-40B4-BE49-F238E27FC236}">
                  <a16:creationId xmlns:a16="http://schemas.microsoft.com/office/drawing/2014/main" id="{39EFEECE-C2D1-C546-BD28-54C00BF09A24}"/>
                </a:ext>
              </a:extLst>
            </p:cNvPr>
            <p:cNvSpPr/>
            <p:nvPr/>
          </p:nvSpPr>
          <p:spPr>
            <a:xfrm rot="5400000">
              <a:off x="6383971" y="1433895"/>
              <a:ext cx="815445" cy="232370"/>
            </a:xfrm>
            <a:prstGeom prst="triangl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endParaRPr>
            </a:p>
          </p:txBody>
        </p:sp>
      </p:grpSp>
      <p:sp>
        <p:nvSpPr>
          <p:cNvPr id="12" name="Rectangle 11">
            <a:extLst>
              <a:ext uri="{FF2B5EF4-FFF2-40B4-BE49-F238E27FC236}">
                <a16:creationId xmlns:a16="http://schemas.microsoft.com/office/drawing/2014/main" id="{73ED6810-D29C-6944-B8FB-9E2EB4B96FF7}"/>
              </a:ext>
            </a:extLst>
          </p:cNvPr>
          <p:cNvSpPr/>
          <p:nvPr userDrawn="1"/>
        </p:nvSpPr>
        <p:spPr>
          <a:xfrm>
            <a:off x="6717678" y="666901"/>
            <a:ext cx="4325705" cy="4606138"/>
          </a:xfrm>
          <a:prstGeom prst="rect">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rPr>
              <a:t>Iterative Development </a:t>
            </a:r>
            <a:br>
              <a:rPr lang="en-US" sz="2000">
                <a:solidFill>
                  <a:schemeClr val="tx1"/>
                </a:solidFill>
              </a:rPr>
            </a:br>
            <a:r>
              <a:rPr lang="en-US" sz="2000">
                <a:solidFill>
                  <a:schemeClr val="tx1"/>
                </a:solidFill>
              </a:rPr>
              <a:t>Phase</a:t>
            </a:r>
          </a:p>
        </p:txBody>
      </p:sp>
      <p:sp>
        <p:nvSpPr>
          <p:cNvPr id="13" name="Title 1">
            <a:extLst>
              <a:ext uri="{FF2B5EF4-FFF2-40B4-BE49-F238E27FC236}">
                <a16:creationId xmlns:a16="http://schemas.microsoft.com/office/drawing/2014/main" id="{4EB67F8A-8BC4-2F40-BADD-535E940E39A9}"/>
              </a:ext>
            </a:extLst>
          </p:cNvPr>
          <p:cNvSpPr>
            <a:spLocks noGrp="1"/>
          </p:cNvSpPr>
          <p:nvPr>
            <p:ph type="title"/>
          </p:nvPr>
        </p:nvSpPr>
        <p:spPr>
          <a:xfrm>
            <a:off x="656372" y="-457200"/>
            <a:ext cx="10947022" cy="972000"/>
          </a:xfrm>
          <a:prstGeom prst="rect">
            <a:avLst/>
          </a:prstGeom>
        </p:spPr>
        <p:txBody>
          <a:bodyPr>
            <a:normAutofit/>
          </a:bodyPr>
          <a:lstStyle/>
          <a:p>
            <a:r>
              <a:rPr lang="en-US"/>
              <a:t>Successive Approximation SAM Model Flowchart</a:t>
            </a:r>
            <a:br>
              <a:rPr lang="en-US"/>
            </a:br>
            <a:r>
              <a:rPr lang="en-US" sz="2000"/>
              <a:t>Review, Design, Prototype, Evaluated, Develop, Implement Loops</a:t>
            </a:r>
          </a:p>
        </p:txBody>
      </p:sp>
      <p:sp>
        <p:nvSpPr>
          <p:cNvPr id="14" name="TextBox 13">
            <a:extLst>
              <a:ext uri="{FF2B5EF4-FFF2-40B4-BE49-F238E27FC236}">
                <a16:creationId xmlns:a16="http://schemas.microsoft.com/office/drawing/2014/main" id="{EC6E24F9-A405-E646-8170-A4F4A0AD2749}"/>
              </a:ext>
            </a:extLst>
          </p:cNvPr>
          <p:cNvSpPr txBox="1"/>
          <p:nvPr userDrawn="1"/>
        </p:nvSpPr>
        <p:spPr>
          <a:xfrm rot="16200000">
            <a:off x="8729678" y="2980606"/>
            <a:ext cx="5184626" cy="557209"/>
          </a:xfrm>
          <a:prstGeom prst="bracketPair">
            <a:avLst>
              <a:gd name="adj" fmla="val 0"/>
            </a:avLst>
          </a:prstGeom>
          <a:solidFill>
            <a:schemeClr val="bg2">
              <a:lumMod val="50000"/>
            </a:schemeClr>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ct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Rollout</a:t>
            </a:r>
          </a:p>
        </p:txBody>
      </p:sp>
      <p:grpSp>
        <p:nvGrpSpPr>
          <p:cNvPr id="15" name="Group 14">
            <a:extLst>
              <a:ext uri="{FF2B5EF4-FFF2-40B4-BE49-F238E27FC236}">
                <a16:creationId xmlns:a16="http://schemas.microsoft.com/office/drawing/2014/main" id="{D257F164-C54F-1F43-8565-9762B3C051A0}"/>
              </a:ext>
            </a:extLst>
          </p:cNvPr>
          <p:cNvGrpSpPr/>
          <p:nvPr userDrawn="1"/>
        </p:nvGrpSpPr>
        <p:grpSpPr>
          <a:xfrm>
            <a:off x="520164" y="2392679"/>
            <a:ext cx="2545080" cy="1706882"/>
            <a:chOff x="487681" y="2849879"/>
            <a:chExt cx="2545080" cy="1706882"/>
          </a:xfrm>
        </p:grpSpPr>
        <p:sp>
          <p:nvSpPr>
            <p:cNvPr id="16" name="Arrow: Right 9">
              <a:extLst>
                <a:ext uri="{FF2B5EF4-FFF2-40B4-BE49-F238E27FC236}">
                  <a16:creationId xmlns:a16="http://schemas.microsoft.com/office/drawing/2014/main" id="{75B1546F-F15D-B143-B728-34CED82E4C06}"/>
                </a:ext>
              </a:extLst>
            </p:cNvPr>
            <p:cNvSpPr/>
            <p:nvPr/>
          </p:nvSpPr>
          <p:spPr>
            <a:xfrm>
              <a:off x="487681" y="2849879"/>
              <a:ext cx="2545080" cy="1706882"/>
            </a:xfrm>
            <a:prstGeom prst="rightArrow">
              <a:avLst>
                <a:gd name="adj1" fmla="val 100000"/>
                <a:gd name="adj2" fmla="val 25429"/>
              </a:avLst>
            </a:prstGeom>
            <a:solidFill>
              <a:schemeClr val="bg1"/>
            </a:solidFill>
            <a:ln w="1206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7" name="TextBox 16">
              <a:extLst>
                <a:ext uri="{FF2B5EF4-FFF2-40B4-BE49-F238E27FC236}">
                  <a16:creationId xmlns:a16="http://schemas.microsoft.com/office/drawing/2014/main" id="{201F088E-E867-EC43-9044-B4DC02749E6A}"/>
                </a:ext>
              </a:extLst>
            </p:cNvPr>
            <p:cNvSpPr txBox="1"/>
            <p:nvPr/>
          </p:nvSpPr>
          <p:spPr>
            <a:xfrm>
              <a:off x="743663" y="3387597"/>
              <a:ext cx="1963098" cy="631446"/>
            </a:xfrm>
            <a:prstGeom prst="rect">
              <a:avLst/>
            </a:prstGeom>
            <a:noFill/>
          </p:spPr>
          <p:txBody>
            <a:bodyPr wrap="square" lIns="144000" tIns="108000" rIns="144000" bIns="108000" rtlCol="0" anchor="ctr">
              <a:noAutofit/>
            </a:bodyPr>
            <a:lstStyle/>
            <a:p>
              <a:pPr algn="ctr"/>
              <a:r>
                <a:rPr lang="en-US" sz="2000" b="1">
                  <a:solidFill>
                    <a:schemeClr val="tx2">
                      <a:lumMod val="50000"/>
                    </a:schemeClr>
                  </a:solidFill>
                </a:rPr>
                <a:t>Background</a:t>
              </a:r>
            </a:p>
          </p:txBody>
        </p:sp>
      </p:grpSp>
      <p:grpSp>
        <p:nvGrpSpPr>
          <p:cNvPr id="18" name="Group 17">
            <a:extLst>
              <a:ext uri="{FF2B5EF4-FFF2-40B4-BE49-F238E27FC236}">
                <a16:creationId xmlns:a16="http://schemas.microsoft.com/office/drawing/2014/main" id="{877B18E9-7635-354B-8684-8403ED10A18B}"/>
              </a:ext>
            </a:extLst>
          </p:cNvPr>
          <p:cNvGrpSpPr/>
          <p:nvPr userDrawn="1"/>
        </p:nvGrpSpPr>
        <p:grpSpPr>
          <a:xfrm rot="10800000">
            <a:off x="3393786" y="1810472"/>
            <a:ext cx="3689890" cy="3158504"/>
            <a:chOff x="2176533" y="1379158"/>
            <a:chExt cx="4036307" cy="3455033"/>
          </a:xfrm>
        </p:grpSpPr>
        <p:grpSp>
          <p:nvGrpSpPr>
            <p:cNvPr id="19" name="Grupa 2">
              <a:extLst>
                <a:ext uri="{FF2B5EF4-FFF2-40B4-BE49-F238E27FC236}">
                  <a16:creationId xmlns:a16="http://schemas.microsoft.com/office/drawing/2014/main" id="{EB7DB6CE-E8A7-7045-87D6-D84961D96C33}"/>
                </a:ext>
              </a:extLst>
            </p:cNvPr>
            <p:cNvGrpSpPr/>
            <p:nvPr/>
          </p:nvGrpSpPr>
          <p:grpSpPr>
            <a:xfrm>
              <a:off x="2333444" y="1379158"/>
              <a:ext cx="3744205" cy="3455033"/>
              <a:chOff x="3351490" y="1012586"/>
              <a:chExt cx="5561031" cy="5131541"/>
            </a:xfrm>
          </p:grpSpPr>
          <p:grpSp>
            <p:nvGrpSpPr>
              <p:cNvPr id="23" name="Grupa 3">
                <a:extLst>
                  <a:ext uri="{FF2B5EF4-FFF2-40B4-BE49-F238E27FC236}">
                    <a16:creationId xmlns:a16="http://schemas.microsoft.com/office/drawing/2014/main" id="{5F145447-0FB3-3747-8BA9-7AD0A0F14D70}"/>
                  </a:ext>
                </a:extLst>
              </p:cNvPr>
              <p:cNvGrpSpPr/>
              <p:nvPr/>
            </p:nvGrpSpPr>
            <p:grpSpPr>
              <a:xfrm>
                <a:off x="4295800" y="2204864"/>
                <a:ext cx="3672408" cy="3924436"/>
                <a:chOff x="4295800" y="2204864"/>
                <a:chExt cx="3672408" cy="3924436"/>
              </a:xfrm>
            </p:grpSpPr>
            <p:sp>
              <p:nvSpPr>
                <p:cNvPr id="27" name="Elipsa 4">
                  <a:extLst>
                    <a:ext uri="{FF2B5EF4-FFF2-40B4-BE49-F238E27FC236}">
                      <a16:creationId xmlns:a16="http://schemas.microsoft.com/office/drawing/2014/main" id="{03E5A4B5-F817-9A44-8F25-F0E5E2745315}"/>
                    </a:ext>
                  </a:extLst>
                </p:cNvPr>
                <p:cNvSpPr/>
                <p:nvPr/>
              </p:nvSpPr>
              <p:spPr>
                <a:xfrm>
                  <a:off x="4295800" y="2204864"/>
                  <a:ext cx="3672408" cy="3672408"/>
                </a:xfrm>
                <a:prstGeom prst="ellipse">
                  <a:avLst/>
                </a:prstGeom>
                <a:solidFill>
                  <a:schemeClr val="bg1"/>
                </a:solidFill>
                <a:ln w="1206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8" name="Pagon 25">
                  <a:extLst>
                    <a:ext uri="{FF2B5EF4-FFF2-40B4-BE49-F238E27FC236}">
                      <a16:creationId xmlns:a16="http://schemas.microsoft.com/office/drawing/2014/main" id="{0D7A23C0-F98B-414A-8B2A-F82FB48A9446}"/>
                    </a:ext>
                  </a:extLst>
                </p:cNvPr>
                <p:cNvSpPr/>
                <p:nvPr/>
              </p:nvSpPr>
              <p:spPr>
                <a:xfrm rot="2700000">
                  <a:off x="7588405" y="2841680"/>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Pagon 26">
                  <a:extLst>
                    <a:ext uri="{FF2B5EF4-FFF2-40B4-BE49-F238E27FC236}">
                      <a16:creationId xmlns:a16="http://schemas.microsoft.com/office/drawing/2014/main" id="{0CCCE388-C47A-5F40-BD96-648EBDF4D964}"/>
                    </a:ext>
                  </a:extLst>
                </p:cNvPr>
                <p:cNvSpPr/>
                <p:nvPr/>
              </p:nvSpPr>
              <p:spPr>
                <a:xfrm rot="10800000">
                  <a:off x="6113309" y="5687143"/>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0" name="Pagon 27">
                  <a:extLst>
                    <a:ext uri="{FF2B5EF4-FFF2-40B4-BE49-F238E27FC236}">
                      <a16:creationId xmlns:a16="http://schemas.microsoft.com/office/drawing/2014/main" id="{11E176B8-CCCF-2541-9D04-AFC195B5E26B}"/>
                    </a:ext>
                  </a:extLst>
                </p:cNvPr>
                <p:cNvSpPr/>
                <p:nvPr/>
              </p:nvSpPr>
              <p:spPr>
                <a:xfrm rot="18900000">
                  <a:off x="4322211" y="2916221"/>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24" name="Elipsa 10">
                <a:extLst>
                  <a:ext uri="{FF2B5EF4-FFF2-40B4-BE49-F238E27FC236}">
                    <a16:creationId xmlns:a16="http://schemas.microsoft.com/office/drawing/2014/main" id="{1C1B8205-7014-5E4B-9CA4-56CE9859E564}"/>
                  </a:ext>
                </a:extLst>
              </p:cNvPr>
              <p:cNvSpPr/>
              <p:nvPr/>
            </p:nvSpPr>
            <p:spPr>
              <a:xfrm>
                <a:off x="4954368" y="1012586"/>
                <a:ext cx="2355274" cy="2355274"/>
              </a:xfrm>
              <a:prstGeom prst="ellipse">
                <a:avLst/>
              </a:prstGeom>
              <a:solidFill>
                <a:schemeClr val="accent2"/>
              </a:solidFill>
              <a:ln w="120650">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5" name="Elipsa 16">
                <a:extLst>
                  <a:ext uri="{FF2B5EF4-FFF2-40B4-BE49-F238E27FC236}">
                    <a16:creationId xmlns:a16="http://schemas.microsoft.com/office/drawing/2014/main" id="{E5CFE94B-164A-F14B-A2B2-7DFCB45075CF}"/>
                  </a:ext>
                </a:extLst>
              </p:cNvPr>
              <p:cNvSpPr/>
              <p:nvPr/>
            </p:nvSpPr>
            <p:spPr>
              <a:xfrm>
                <a:off x="6557247" y="3788853"/>
                <a:ext cx="2355274" cy="2355274"/>
              </a:xfrm>
              <a:prstGeom prst="ellipse">
                <a:avLst/>
              </a:prstGeom>
              <a:solidFill>
                <a:schemeClr val="accent1"/>
              </a:solidFill>
              <a:ln w="1206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6" name="Elipsa 13">
                <a:extLst>
                  <a:ext uri="{FF2B5EF4-FFF2-40B4-BE49-F238E27FC236}">
                    <a16:creationId xmlns:a16="http://schemas.microsoft.com/office/drawing/2014/main" id="{B756A293-9DF5-9D46-9638-5CE17E526477}"/>
                  </a:ext>
                </a:extLst>
              </p:cNvPr>
              <p:cNvSpPr/>
              <p:nvPr/>
            </p:nvSpPr>
            <p:spPr>
              <a:xfrm>
                <a:off x="3351490" y="3788853"/>
                <a:ext cx="2355274" cy="2355274"/>
              </a:xfrm>
              <a:prstGeom prst="ellipse">
                <a:avLst/>
              </a:prstGeom>
              <a:solidFill>
                <a:schemeClr val="accent6"/>
              </a:solidFill>
              <a:ln w="1206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20" name="Prostokąt 21">
              <a:extLst>
                <a:ext uri="{FF2B5EF4-FFF2-40B4-BE49-F238E27FC236}">
                  <a16:creationId xmlns:a16="http://schemas.microsoft.com/office/drawing/2014/main" id="{91880BD2-A918-5B42-BCE1-11D7E779EAA1}"/>
                </a:ext>
              </a:extLst>
            </p:cNvPr>
            <p:cNvSpPr/>
            <p:nvPr/>
          </p:nvSpPr>
          <p:spPr>
            <a:xfrm flipV="1">
              <a:off x="3517150" y="1909241"/>
              <a:ext cx="1376791" cy="434795"/>
            </a:xfrm>
            <a:prstGeom prst="rect">
              <a:avLst/>
            </a:prstGeom>
          </p:spPr>
          <p:txBody>
            <a:bodyPr wrap="none">
              <a:spAutoFit/>
            </a:bodyPr>
            <a:lstStyle/>
            <a:p>
              <a:pPr algn="ctr"/>
              <a:r>
                <a:rPr lang="en-US" sz="2000" b="1">
                  <a:solidFill>
                    <a:schemeClr val="bg1"/>
                  </a:solidFill>
                </a:rPr>
                <a:t>Prototype</a:t>
              </a:r>
            </a:p>
          </p:txBody>
        </p:sp>
        <p:sp>
          <p:nvSpPr>
            <p:cNvPr id="21" name="TextBox 49">
              <a:extLst>
                <a:ext uri="{FF2B5EF4-FFF2-40B4-BE49-F238E27FC236}">
                  <a16:creationId xmlns:a16="http://schemas.microsoft.com/office/drawing/2014/main" id="{06F1157A-2F26-8F46-89F7-57DA935B4FAE}"/>
                </a:ext>
              </a:extLst>
            </p:cNvPr>
            <p:cNvSpPr txBox="1"/>
            <p:nvPr/>
          </p:nvSpPr>
          <p:spPr>
            <a:xfrm flipV="1">
              <a:off x="2176533" y="3699776"/>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Design</a:t>
              </a:r>
            </a:p>
          </p:txBody>
        </p:sp>
        <p:sp>
          <p:nvSpPr>
            <p:cNvPr id="22" name="TextBox 52">
              <a:extLst>
                <a:ext uri="{FF2B5EF4-FFF2-40B4-BE49-F238E27FC236}">
                  <a16:creationId xmlns:a16="http://schemas.microsoft.com/office/drawing/2014/main" id="{2CE73CAB-D126-B44C-B04C-26A5BA38E0EB}"/>
                </a:ext>
              </a:extLst>
            </p:cNvPr>
            <p:cNvSpPr txBox="1"/>
            <p:nvPr/>
          </p:nvSpPr>
          <p:spPr>
            <a:xfrm flipV="1">
              <a:off x="4415884" y="3699776"/>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Review</a:t>
              </a:r>
            </a:p>
          </p:txBody>
        </p:sp>
      </p:grpSp>
      <p:grpSp>
        <p:nvGrpSpPr>
          <p:cNvPr id="31" name="Group 30">
            <a:extLst>
              <a:ext uri="{FF2B5EF4-FFF2-40B4-BE49-F238E27FC236}">
                <a16:creationId xmlns:a16="http://schemas.microsoft.com/office/drawing/2014/main" id="{956EB660-25DA-D04C-95FA-884CDEF4A354}"/>
              </a:ext>
            </a:extLst>
          </p:cNvPr>
          <p:cNvGrpSpPr/>
          <p:nvPr userDrawn="1"/>
        </p:nvGrpSpPr>
        <p:grpSpPr>
          <a:xfrm>
            <a:off x="7062855" y="1810474"/>
            <a:ext cx="3599715" cy="3168428"/>
            <a:chOff x="6750312" y="1379158"/>
            <a:chExt cx="3937666" cy="3465889"/>
          </a:xfrm>
        </p:grpSpPr>
        <p:grpSp>
          <p:nvGrpSpPr>
            <p:cNvPr id="32" name="Grupa 12">
              <a:extLst>
                <a:ext uri="{FF2B5EF4-FFF2-40B4-BE49-F238E27FC236}">
                  <a16:creationId xmlns:a16="http://schemas.microsoft.com/office/drawing/2014/main" id="{BE55A106-6AA7-864B-B02B-B7AF5795A472}"/>
                </a:ext>
              </a:extLst>
            </p:cNvPr>
            <p:cNvGrpSpPr/>
            <p:nvPr/>
          </p:nvGrpSpPr>
          <p:grpSpPr>
            <a:xfrm>
              <a:off x="6836980" y="1379158"/>
              <a:ext cx="3744205" cy="3465889"/>
              <a:chOff x="3351490" y="1012586"/>
              <a:chExt cx="5561031" cy="5147664"/>
            </a:xfrm>
          </p:grpSpPr>
          <p:grpSp>
            <p:nvGrpSpPr>
              <p:cNvPr id="36" name="Grupa 13">
                <a:extLst>
                  <a:ext uri="{FF2B5EF4-FFF2-40B4-BE49-F238E27FC236}">
                    <a16:creationId xmlns:a16="http://schemas.microsoft.com/office/drawing/2014/main" id="{18F47B50-2EF3-A240-8593-41FB6CFE2739}"/>
                  </a:ext>
                </a:extLst>
              </p:cNvPr>
              <p:cNvGrpSpPr/>
              <p:nvPr/>
            </p:nvGrpSpPr>
            <p:grpSpPr>
              <a:xfrm>
                <a:off x="4295800" y="2204864"/>
                <a:ext cx="3672408" cy="3955386"/>
                <a:chOff x="4295800" y="2204864"/>
                <a:chExt cx="3672408" cy="3955386"/>
              </a:xfrm>
            </p:grpSpPr>
            <p:sp>
              <p:nvSpPr>
                <p:cNvPr id="40" name="Elipsa 4">
                  <a:extLst>
                    <a:ext uri="{FF2B5EF4-FFF2-40B4-BE49-F238E27FC236}">
                      <a16:creationId xmlns:a16="http://schemas.microsoft.com/office/drawing/2014/main" id="{C17221AE-78D1-3F42-8F9F-E61353958F41}"/>
                    </a:ext>
                  </a:extLst>
                </p:cNvPr>
                <p:cNvSpPr/>
                <p:nvPr/>
              </p:nvSpPr>
              <p:spPr>
                <a:xfrm>
                  <a:off x="4295800" y="2204864"/>
                  <a:ext cx="3672408" cy="3672408"/>
                </a:xfrm>
                <a:prstGeom prst="ellipse">
                  <a:avLst/>
                </a:prstGeom>
                <a:solidFill>
                  <a:schemeClr val="bg1"/>
                </a:solidFill>
                <a:ln w="1206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1" name="Pagon 25">
                  <a:extLst>
                    <a:ext uri="{FF2B5EF4-FFF2-40B4-BE49-F238E27FC236}">
                      <a16:creationId xmlns:a16="http://schemas.microsoft.com/office/drawing/2014/main" id="{AD0857B3-F4F8-A344-8257-0FBAC3E28B95}"/>
                    </a:ext>
                  </a:extLst>
                </p:cNvPr>
                <p:cNvSpPr/>
                <p:nvPr/>
              </p:nvSpPr>
              <p:spPr>
                <a:xfrm rot="2700000">
                  <a:off x="7598720" y="2872630"/>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2" name="Pagon 26">
                  <a:extLst>
                    <a:ext uri="{FF2B5EF4-FFF2-40B4-BE49-F238E27FC236}">
                      <a16:creationId xmlns:a16="http://schemas.microsoft.com/office/drawing/2014/main" id="{CBA69AE1-41A1-D348-9CCA-CA3DE1FE0CA7}"/>
                    </a:ext>
                  </a:extLst>
                </p:cNvPr>
                <p:cNvSpPr/>
                <p:nvPr/>
              </p:nvSpPr>
              <p:spPr>
                <a:xfrm rot="10800000">
                  <a:off x="6123624" y="5718093"/>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Pagon 27">
                  <a:extLst>
                    <a:ext uri="{FF2B5EF4-FFF2-40B4-BE49-F238E27FC236}">
                      <a16:creationId xmlns:a16="http://schemas.microsoft.com/office/drawing/2014/main" id="{098B8766-AE43-E248-B120-25C3E2D0F03C}"/>
                    </a:ext>
                  </a:extLst>
                </p:cNvPr>
                <p:cNvSpPr/>
                <p:nvPr/>
              </p:nvSpPr>
              <p:spPr>
                <a:xfrm rot="18900000">
                  <a:off x="4353158" y="2947169"/>
                  <a:ext cx="262735"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37" name="Elipsa 10">
                <a:extLst>
                  <a:ext uri="{FF2B5EF4-FFF2-40B4-BE49-F238E27FC236}">
                    <a16:creationId xmlns:a16="http://schemas.microsoft.com/office/drawing/2014/main" id="{781FF2CC-10BB-C849-BE98-ED89AAEFBBA3}"/>
                  </a:ext>
                </a:extLst>
              </p:cNvPr>
              <p:cNvSpPr/>
              <p:nvPr/>
            </p:nvSpPr>
            <p:spPr>
              <a:xfrm>
                <a:off x="4954368" y="1012586"/>
                <a:ext cx="2355274" cy="2355274"/>
              </a:xfrm>
              <a:prstGeom prst="ellipse">
                <a:avLst/>
              </a:prstGeom>
              <a:solidFill>
                <a:schemeClr val="accent4"/>
              </a:solidFill>
              <a:ln w="1206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8" name="Elipsa 16">
                <a:extLst>
                  <a:ext uri="{FF2B5EF4-FFF2-40B4-BE49-F238E27FC236}">
                    <a16:creationId xmlns:a16="http://schemas.microsoft.com/office/drawing/2014/main" id="{9BD7E328-AE98-254C-9CBF-554CE08F1D88}"/>
                  </a:ext>
                </a:extLst>
              </p:cNvPr>
              <p:cNvSpPr/>
              <p:nvPr/>
            </p:nvSpPr>
            <p:spPr>
              <a:xfrm>
                <a:off x="6557247" y="3788853"/>
                <a:ext cx="2355274" cy="2355274"/>
              </a:xfrm>
              <a:prstGeom prst="ellipse">
                <a:avLst/>
              </a:prstGeom>
              <a:solidFill>
                <a:schemeClr val="tx2"/>
              </a:solidFill>
              <a:ln w="1206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9" name="Elipsa 13">
                <a:extLst>
                  <a:ext uri="{FF2B5EF4-FFF2-40B4-BE49-F238E27FC236}">
                    <a16:creationId xmlns:a16="http://schemas.microsoft.com/office/drawing/2014/main" id="{6A0AF19B-FAA2-724C-BF74-E29D7E42B09E}"/>
                  </a:ext>
                </a:extLst>
              </p:cNvPr>
              <p:cNvSpPr/>
              <p:nvPr/>
            </p:nvSpPr>
            <p:spPr>
              <a:xfrm>
                <a:off x="3351490" y="3788853"/>
                <a:ext cx="2355274" cy="2355274"/>
              </a:xfrm>
              <a:prstGeom prst="ellipse">
                <a:avLst/>
              </a:prstGeom>
              <a:solidFill>
                <a:schemeClr val="accent5"/>
              </a:solidFill>
              <a:ln w="1206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33" name="TextBox 50">
              <a:extLst>
                <a:ext uri="{FF2B5EF4-FFF2-40B4-BE49-F238E27FC236}">
                  <a16:creationId xmlns:a16="http://schemas.microsoft.com/office/drawing/2014/main" id="{45A693AF-AF15-6E49-8774-72CCAD218CB6}"/>
                </a:ext>
              </a:extLst>
            </p:cNvPr>
            <p:cNvSpPr txBox="1"/>
            <p:nvPr/>
          </p:nvSpPr>
          <p:spPr>
            <a:xfrm>
              <a:off x="7836607" y="1740206"/>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Evaluated</a:t>
              </a:r>
            </a:p>
          </p:txBody>
        </p:sp>
        <p:sp>
          <p:nvSpPr>
            <p:cNvPr id="34" name="TextBox 53">
              <a:extLst>
                <a:ext uri="{FF2B5EF4-FFF2-40B4-BE49-F238E27FC236}">
                  <a16:creationId xmlns:a16="http://schemas.microsoft.com/office/drawing/2014/main" id="{A35B3A6F-0FD7-ED46-BD75-A1092B5ADFBA}"/>
                </a:ext>
              </a:extLst>
            </p:cNvPr>
            <p:cNvSpPr txBox="1"/>
            <p:nvPr/>
          </p:nvSpPr>
          <p:spPr>
            <a:xfrm>
              <a:off x="8891022" y="3657033"/>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Develop</a:t>
              </a:r>
            </a:p>
          </p:txBody>
        </p:sp>
        <p:sp>
          <p:nvSpPr>
            <p:cNvPr id="35" name="TextBox 54">
              <a:extLst>
                <a:ext uri="{FF2B5EF4-FFF2-40B4-BE49-F238E27FC236}">
                  <a16:creationId xmlns:a16="http://schemas.microsoft.com/office/drawing/2014/main" id="{D2368DEE-3A1A-0940-8C63-1FDA007B62CF}"/>
                </a:ext>
              </a:extLst>
            </p:cNvPr>
            <p:cNvSpPr txBox="1"/>
            <p:nvPr/>
          </p:nvSpPr>
          <p:spPr>
            <a:xfrm>
              <a:off x="6750312" y="3669722"/>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Implement</a:t>
              </a:r>
            </a:p>
          </p:txBody>
        </p:sp>
      </p:grpSp>
      <p:sp>
        <p:nvSpPr>
          <p:cNvPr id="44" name="Arc 43">
            <a:extLst>
              <a:ext uri="{FF2B5EF4-FFF2-40B4-BE49-F238E27FC236}">
                <a16:creationId xmlns:a16="http://schemas.microsoft.com/office/drawing/2014/main" id="{111A6DE0-2E57-5741-9991-336ED34FAE23}"/>
              </a:ext>
            </a:extLst>
          </p:cNvPr>
          <p:cNvSpPr/>
          <p:nvPr userDrawn="1"/>
        </p:nvSpPr>
        <p:spPr>
          <a:xfrm rot="8100000">
            <a:off x="5824790" y="3340904"/>
            <a:ext cx="1647842" cy="1647842"/>
          </a:xfrm>
          <a:prstGeom prst="arc">
            <a:avLst/>
          </a:prstGeom>
          <a:ln w="34925">
            <a:solidFill>
              <a:schemeClr val="accent3">
                <a:lumMod val="7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408D0B1E-C1C8-FF4F-8FE9-D35779A63711}"/>
              </a:ext>
            </a:extLst>
          </p:cNvPr>
          <p:cNvGrpSpPr/>
          <p:nvPr userDrawn="1"/>
        </p:nvGrpSpPr>
        <p:grpSpPr>
          <a:xfrm>
            <a:off x="637321" y="5291806"/>
            <a:ext cx="10691769" cy="583060"/>
            <a:chOff x="604838" y="5758532"/>
            <a:chExt cx="10691769" cy="583060"/>
          </a:xfrm>
        </p:grpSpPr>
        <p:grpSp>
          <p:nvGrpSpPr>
            <p:cNvPr id="46" name="Group 45">
              <a:extLst>
                <a:ext uri="{FF2B5EF4-FFF2-40B4-BE49-F238E27FC236}">
                  <a16:creationId xmlns:a16="http://schemas.microsoft.com/office/drawing/2014/main" id="{49FFB359-908A-E944-BD38-9D955C023ACD}"/>
                </a:ext>
              </a:extLst>
            </p:cNvPr>
            <p:cNvGrpSpPr/>
            <p:nvPr/>
          </p:nvGrpSpPr>
          <p:grpSpPr>
            <a:xfrm>
              <a:off x="6621498" y="5758532"/>
              <a:ext cx="4675109" cy="583060"/>
              <a:chOff x="6136334" y="5787561"/>
              <a:chExt cx="5494144" cy="517525"/>
            </a:xfrm>
            <a:solidFill>
              <a:schemeClr val="bg2">
                <a:lumMod val="75000"/>
              </a:schemeClr>
            </a:solidFill>
          </p:grpSpPr>
          <p:sp>
            <p:nvSpPr>
              <p:cNvPr id="53" name="Arrow: Pentagon 39">
                <a:extLst>
                  <a:ext uri="{FF2B5EF4-FFF2-40B4-BE49-F238E27FC236}">
                    <a16:creationId xmlns:a16="http://schemas.microsoft.com/office/drawing/2014/main" id="{B69636A6-52C0-964E-91FC-074C9C68C96E}"/>
                  </a:ext>
                </a:extLst>
              </p:cNvPr>
              <p:cNvSpPr/>
              <p:nvPr/>
            </p:nvSpPr>
            <p:spPr>
              <a:xfrm>
                <a:off x="9963807" y="5787561"/>
                <a:ext cx="1666671"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Gold</a:t>
                </a:r>
              </a:p>
            </p:txBody>
          </p:sp>
          <p:sp>
            <p:nvSpPr>
              <p:cNvPr id="54" name="Arrow: Pentagon 34">
                <a:extLst>
                  <a:ext uri="{FF2B5EF4-FFF2-40B4-BE49-F238E27FC236}">
                    <a16:creationId xmlns:a16="http://schemas.microsoft.com/office/drawing/2014/main" id="{B8FA2C5B-F7DF-FD49-85B8-971D7746A7B2}"/>
                  </a:ext>
                </a:extLst>
              </p:cNvPr>
              <p:cNvSpPr/>
              <p:nvPr/>
            </p:nvSpPr>
            <p:spPr>
              <a:xfrm>
                <a:off x="8645545" y="5787561"/>
                <a:ext cx="1681443"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Beta</a:t>
                </a:r>
              </a:p>
            </p:txBody>
          </p:sp>
          <p:sp>
            <p:nvSpPr>
              <p:cNvPr id="55" name="Arrow: Pentagon 33">
                <a:extLst>
                  <a:ext uri="{FF2B5EF4-FFF2-40B4-BE49-F238E27FC236}">
                    <a16:creationId xmlns:a16="http://schemas.microsoft.com/office/drawing/2014/main" id="{5EEDDA30-D30D-6241-B857-4CC35A9E0A00}"/>
                  </a:ext>
                </a:extLst>
              </p:cNvPr>
              <p:cNvSpPr/>
              <p:nvPr/>
            </p:nvSpPr>
            <p:spPr>
              <a:xfrm>
                <a:off x="7347077" y="5787561"/>
                <a:ext cx="1676425"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Alpha</a:t>
                </a:r>
              </a:p>
            </p:txBody>
          </p:sp>
          <p:sp>
            <p:nvSpPr>
              <p:cNvPr id="56" name="Arrow: Pentagon 38">
                <a:extLst>
                  <a:ext uri="{FF2B5EF4-FFF2-40B4-BE49-F238E27FC236}">
                    <a16:creationId xmlns:a16="http://schemas.microsoft.com/office/drawing/2014/main" id="{55E84214-279F-4D40-8F81-7DFD0F815E71}"/>
                  </a:ext>
                </a:extLst>
              </p:cNvPr>
              <p:cNvSpPr/>
              <p:nvPr/>
            </p:nvSpPr>
            <p:spPr>
              <a:xfrm>
                <a:off x="6136334" y="5787561"/>
                <a:ext cx="1583680"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Design Proof</a:t>
                </a:r>
              </a:p>
            </p:txBody>
          </p:sp>
        </p:grpSp>
        <p:grpSp>
          <p:nvGrpSpPr>
            <p:cNvPr id="47" name="Group 46">
              <a:extLst>
                <a:ext uri="{FF2B5EF4-FFF2-40B4-BE49-F238E27FC236}">
                  <a16:creationId xmlns:a16="http://schemas.microsoft.com/office/drawing/2014/main" id="{7732C5A8-7684-2D45-9BD1-FEA61EFA8B67}"/>
                </a:ext>
              </a:extLst>
            </p:cNvPr>
            <p:cNvGrpSpPr/>
            <p:nvPr/>
          </p:nvGrpSpPr>
          <p:grpSpPr>
            <a:xfrm>
              <a:off x="3737000" y="5758532"/>
              <a:ext cx="3214463" cy="583060"/>
              <a:chOff x="3730378" y="5787561"/>
              <a:chExt cx="3138274" cy="517525"/>
            </a:xfrm>
            <a:solidFill>
              <a:schemeClr val="bg2">
                <a:lumMod val="90000"/>
              </a:schemeClr>
            </a:solidFill>
          </p:grpSpPr>
          <p:sp>
            <p:nvSpPr>
              <p:cNvPr id="51" name="Arrow: Pentagon 37">
                <a:extLst>
                  <a:ext uri="{FF2B5EF4-FFF2-40B4-BE49-F238E27FC236}">
                    <a16:creationId xmlns:a16="http://schemas.microsoft.com/office/drawing/2014/main" id="{874C3527-8575-E349-8B8F-C7D825EC7A89}"/>
                  </a:ext>
                </a:extLst>
              </p:cNvPr>
              <p:cNvSpPr/>
              <p:nvPr/>
            </p:nvSpPr>
            <p:spPr>
              <a:xfrm>
                <a:off x="5147234" y="5787561"/>
                <a:ext cx="1721418"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Additional Design</a:t>
                </a:r>
              </a:p>
            </p:txBody>
          </p:sp>
          <p:sp>
            <p:nvSpPr>
              <p:cNvPr id="52" name="Arrow: Pentagon 36">
                <a:extLst>
                  <a:ext uri="{FF2B5EF4-FFF2-40B4-BE49-F238E27FC236}">
                    <a16:creationId xmlns:a16="http://schemas.microsoft.com/office/drawing/2014/main" id="{C651044A-F6E0-5F4A-B02D-BC9866B6A62C}"/>
                  </a:ext>
                </a:extLst>
              </p:cNvPr>
              <p:cNvSpPr/>
              <p:nvPr/>
            </p:nvSpPr>
            <p:spPr>
              <a:xfrm>
                <a:off x="3730378" y="5787561"/>
                <a:ext cx="1721418"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Project Planning</a:t>
                </a:r>
              </a:p>
            </p:txBody>
          </p:sp>
        </p:grpSp>
        <p:grpSp>
          <p:nvGrpSpPr>
            <p:cNvPr id="48" name="Group 47">
              <a:extLst>
                <a:ext uri="{FF2B5EF4-FFF2-40B4-BE49-F238E27FC236}">
                  <a16:creationId xmlns:a16="http://schemas.microsoft.com/office/drawing/2014/main" id="{5A53BDAC-78A1-FC48-95B2-8FE3F06719B2}"/>
                </a:ext>
              </a:extLst>
            </p:cNvPr>
            <p:cNvGrpSpPr/>
            <p:nvPr/>
          </p:nvGrpSpPr>
          <p:grpSpPr>
            <a:xfrm>
              <a:off x="604838" y="5758532"/>
              <a:ext cx="3417887" cy="583060"/>
              <a:chOff x="604838" y="5787561"/>
              <a:chExt cx="3417887" cy="517525"/>
            </a:xfrm>
            <a:solidFill>
              <a:schemeClr val="bg2"/>
            </a:solidFill>
          </p:grpSpPr>
          <p:sp>
            <p:nvSpPr>
              <p:cNvPr id="49" name="Arrow: Pentagon 35">
                <a:extLst>
                  <a:ext uri="{FF2B5EF4-FFF2-40B4-BE49-F238E27FC236}">
                    <a16:creationId xmlns:a16="http://schemas.microsoft.com/office/drawing/2014/main" id="{C7E5E23E-CD24-E743-8BE7-809F18073F8C}"/>
                  </a:ext>
                </a:extLst>
              </p:cNvPr>
              <p:cNvSpPr/>
              <p:nvPr/>
            </p:nvSpPr>
            <p:spPr>
              <a:xfrm>
                <a:off x="2135560" y="5787561"/>
                <a:ext cx="1887165"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SAVVY </a:t>
                </a:r>
                <a:br>
                  <a:rPr lang="en-US" sz="1600">
                    <a:solidFill>
                      <a:schemeClr val="tx1"/>
                    </a:solidFill>
                  </a:rPr>
                </a:br>
                <a:r>
                  <a:rPr lang="en-US" sz="1600">
                    <a:solidFill>
                      <a:schemeClr val="tx1"/>
                    </a:solidFill>
                  </a:rPr>
                  <a:t>Start</a:t>
                </a:r>
              </a:p>
            </p:txBody>
          </p:sp>
          <p:sp>
            <p:nvSpPr>
              <p:cNvPr id="50" name="Arrow: Pentagon 32">
                <a:extLst>
                  <a:ext uri="{FF2B5EF4-FFF2-40B4-BE49-F238E27FC236}">
                    <a16:creationId xmlns:a16="http://schemas.microsoft.com/office/drawing/2014/main" id="{B87F1DF3-1E7F-EC40-965C-7B645F4CB689}"/>
                  </a:ext>
                </a:extLst>
              </p:cNvPr>
              <p:cNvSpPr/>
              <p:nvPr/>
            </p:nvSpPr>
            <p:spPr>
              <a:xfrm>
                <a:off x="604838" y="5787561"/>
                <a:ext cx="1890762"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Information Gathering</a:t>
                </a:r>
              </a:p>
            </p:txBody>
          </p:sp>
        </p:grpSp>
      </p:grpSp>
    </p:spTree>
    <p:extLst>
      <p:ext uri="{BB962C8B-B14F-4D97-AF65-F5344CB8AC3E}">
        <p14:creationId xmlns:p14="http://schemas.microsoft.com/office/powerpoint/2010/main" val="439373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1413-BE97-044A-BE52-82ED0A65D13F}"/>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D169B59-1FF8-7B4D-8DA2-A43D4844372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F35B328A-23C8-E548-915C-5DC8B49BC6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2FA4BD8-6084-474A-808C-0748915A5A7A}"/>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40C7D060-5BFE-FE4D-98AA-61C8A927C01E}"/>
              </a:ext>
            </a:extLst>
          </p:cNvPr>
          <p:cNvGrpSpPr/>
          <p:nvPr userDrawn="1"/>
        </p:nvGrpSpPr>
        <p:grpSpPr>
          <a:xfrm>
            <a:off x="829749" y="1421606"/>
            <a:ext cx="5340350" cy="4586288"/>
            <a:chOff x="829749" y="1421606"/>
            <a:chExt cx="5340350" cy="4586288"/>
          </a:xfrm>
        </p:grpSpPr>
        <p:grpSp>
          <p:nvGrpSpPr>
            <p:cNvPr id="7" name="Group 6">
              <a:extLst>
                <a:ext uri="{FF2B5EF4-FFF2-40B4-BE49-F238E27FC236}">
                  <a16:creationId xmlns:a16="http://schemas.microsoft.com/office/drawing/2014/main" id="{5F57DC6D-3831-0144-BA51-5ABA85AD3195}"/>
                </a:ext>
              </a:extLst>
            </p:cNvPr>
            <p:cNvGrpSpPr/>
            <p:nvPr/>
          </p:nvGrpSpPr>
          <p:grpSpPr>
            <a:xfrm>
              <a:off x="829749" y="1421606"/>
              <a:ext cx="5340350" cy="4586288"/>
              <a:chOff x="829749" y="1421606"/>
              <a:chExt cx="5340350" cy="4586288"/>
            </a:xfrm>
          </p:grpSpPr>
          <p:sp>
            <p:nvSpPr>
              <p:cNvPr id="11" name="Freeform 5">
                <a:extLst>
                  <a:ext uri="{FF2B5EF4-FFF2-40B4-BE49-F238E27FC236}">
                    <a16:creationId xmlns:a16="http://schemas.microsoft.com/office/drawing/2014/main" id="{F75BCB70-3E7C-1949-A30F-2B052FB25EB7}"/>
                  </a:ext>
                </a:extLst>
              </p:cNvPr>
              <p:cNvSpPr>
                <a:spLocks/>
              </p:cNvSpPr>
              <p:nvPr/>
            </p:nvSpPr>
            <p:spPr bwMode="auto">
              <a:xfrm>
                <a:off x="829749" y="1421606"/>
                <a:ext cx="5340350" cy="4586288"/>
              </a:xfrm>
              <a:custGeom>
                <a:avLst/>
                <a:gdLst>
                  <a:gd name="T0" fmla="*/ 1297 w 3364"/>
                  <a:gd name="T1" fmla="*/ 660 h 2889"/>
                  <a:gd name="T2" fmla="*/ 1681 w 3364"/>
                  <a:gd name="T3" fmla="*/ 0 h 2889"/>
                  <a:gd name="T4" fmla="*/ 3364 w 3364"/>
                  <a:gd name="T5" fmla="*/ 2889 h 2889"/>
                  <a:gd name="T6" fmla="*/ 0 w 3364"/>
                  <a:gd name="T7" fmla="*/ 2889 h 2889"/>
                  <a:gd name="T8" fmla="*/ 0 w 3364"/>
                  <a:gd name="T9" fmla="*/ 2889 h 2889"/>
                  <a:gd name="T10" fmla="*/ 1077 w 3364"/>
                  <a:gd name="T11" fmla="*/ 1039 h 2889"/>
                </a:gdLst>
                <a:ahLst/>
                <a:cxnLst>
                  <a:cxn ang="0">
                    <a:pos x="T0" y="T1"/>
                  </a:cxn>
                  <a:cxn ang="0">
                    <a:pos x="T2" y="T3"/>
                  </a:cxn>
                  <a:cxn ang="0">
                    <a:pos x="T4" y="T5"/>
                  </a:cxn>
                  <a:cxn ang="0">
                    <a:pos x="T6" y="T7"/>
                  </a:cxn>
                  <a:cxn ang="0">
                    <a:pos x="T8" y="T9"/>
                  </a:cxn>
                  <a:cxn ang="0">
                    <a:pos x="T10" y="T11"/>
                  </a:cxn>
                </a:cxnLst>
                <a:rect l="0" t="0" r="r" b="b"/>
                <a:pathLst>
                  <a:path w="3364" h="2889">
                    <a:moveTo>
                      <a:pt x="1297" y="660"/>
                    </a:moveTo>
                    <a:lnTo>
                      <a:pt x="1681" y="0"/>
                    </a:lnTo>
                    <a:lnTo>
                      <a:pt x="3364" y="2889"/>
                    </a:lnTo>
                    <a:lnTo>
                      <a:pt x="0" y="2889"/>
                    </a:lnTo>
                    <a:lnTo>
                      <a:pt x="0" y="2889"/>
                    </a:lnTo>
                    <a:lnTo>
                      <a:pt x="1077" y="1039"/>
                    </a:lnTo>
                  </a:path>
                </a:pathLst>
              </a:custGeom>
              <a:ln w="34925">
                <a:solidFill>
                  <a:schemeClr val="accent3"/>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C1A2BB05-038D-6649-A454-B088D9A8692F}"/>
                  </a:ext>
                </a:extLst>
              </p:cNvPr>
              <p:cNvGrpSpPr/>
              <p:nvPr/>
            </p:nvGrpSpPr>
            <p:grpSpPr>
              <a:xfrm>
                <a:off x="1245094" y="1885231"/>
                <a:ext cx="4509660" cy="3887638"/>
                <a:chOff x="1245094" y="1885231"/>
                <a:chExt cx="4509660" cy="3887638"/>
              </a:xfrm>
            </p:grpSpPr>
            <p:sp>
              <p:nvSpPr>
                <p:cNvPr id="13" name="Isosceles Triangle 86">
                  <a:extLst>
                    <a:ext uri="{FF2B5EF4-FFF2-40B4-BE49-F238E27FC236}">
                      <a16:creationId xmlns:a16="http://schemas.microsoft.com/office/drawing/2014/main" id="{DFE2AB91-BEC6-D94A-875F-85B5E20CE3E4}"/>
                    </a:ext>
                  </a:extLst>
                </p:cNvPr>
                <p:cNvSpPr/>
                <p:nvPr/>
              </p:nvSpPr>
              <p:spPr>
                <a:xfrm>
                  <a:off x="1245094" y="3829050"/>
                  <a:ext cx="2254830" cy="19438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US" sz="2400"/>
                    <a:t>Develop</a:t>
                  </a:r>
                </a:p>
              </p:txBody>
            </p:sp>
            <p:sp>
              <p:nvSpPr>
                <p:cNvPr id="14" name="Isosceles Triangle 87">
                  <a:extLst>
                    <a:ext uri="{FF2B5EF4-FFF2-40B4-BE49-F238E27FC236}">
                      <a16:creationId xmlns:a16="http://schemas.microsoft.com/office/drawing/2014/main" id="{5186D9A3-EA6E-2D43-AB25-DA9AFB1217D1}"/>
                    </a:ext>
                  </a:extLst>
                </p:cNvPr>
                <p:cNvSpPr/>
                <p:nvPr/>
              </p:nvSpPr>
              <p:spPr>
                <a:xfrm>
                  <a:off x="3499924" y="3829049"/>
                  <a:ext cx="2254830" cy="19438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US" sz="2400"/>
                    <a:t>Design</a:t>
                  </a:r>
                </a:p>
              </p:txBody>
            </p:sp>
            <p:sp>
              <p:nvSpPr>
                <p:cNvPr id="15" name="Isosceles Triangle 88">
                  <a:extLst>
                    <a:ext uri="{FF2B5EF4-FFF2-40B4-BE49-F238E27FC236}">
                      <a16:creationId xmlns:a16="http://schemas.microsoft.com/office/drawing/2014/main" id="{D01C8F5D-87B2-B346-8D0F-7549CD24C5C4}"/>
                    </a:ext>
                  </a:extLst>
                </p:cNvPr>
                <p:cNvSpPr/>
                <p:nvPr/>
              </p:nvSpPr>
              <p:spPr>
                <a:xfrm>
                  <a:off x="2368092" y="1885231"/>
                  <a:ext cx="2254830" cy="194381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sz="2400"/>
                    <a:t>Prepare</a:t>
                  </a:r>
                </a:p>
              </p:txBody>
            </p:sp>
            <p:sp>
              <p:nvSpPr>
                <p:cNvPr id="16" name="Isosceles Triangle 86">
                  <a:extLst>
                    <a:ext uri="{FF2B5EF4-FFF2-40B4-BE49-F238E27FC236}">
                      <a16:creationId xmlns:a16="http://schemas.microsoft.com/office/drawing/2014/main" id="{E199CDFA-2054-DC4C-BA2D-4D69AD590AED}"/>
                    </a:ext>
                  </a:extLst>
                </p:cNvPr>
                <p:cNvSpPr/>
                <p:nvPr/>
              </p:nvSpPr>
              <p:spPr>
                <a:xfrm>
                  <a:off x="1245094" y="5455269"/>
                  <a:ext cx="368416" cy="3176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endParaRPr lang="en-US" sz="2400"/>
                </a:p>
              </p:txBody>
            </p:sp>
            <p:sp>
              <p:nvSpPr>
                <p:cNvPr id="17" name="Isosceles Triangle 87">
                  <a:extLst>
                    <a:ext uri="{FF2B5EF4-FFF2-40B4-BE49-F238E27FC236}">
                      <a16:creationId xmlns:a16="http://schemas.microsoft.com/office/drawing/2014/main" id="{18F31987-1A8C-E141-B7CF-56E2B7729671}"/>
                    </a:ext>
                  </a:extLst>
                </p:cNvPr>
                <p:cNvSpPr/>
                <p:nvPr/>
              </p:nvSpPr>
              <p:spPr>
                <a:xfrm>
                  <a:off x="5386338" y="5455268"/>
                  <a:ext cx="368416" cy="3176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endParaRPr lang="en-US" sz="2400"/>
                </a:p>
              </p:txBody>
            </p:sp>
            <p:sp>
              <p:nvSpPr>
                <p:cNvPr id="18" name="Isosceles Triangle 88">
                  <a:extLst>
                    <a:ext uri="{FF2B5EF4-FFF2-40B4-BE49-F238E27FC236}">
                      <a16:creationId xmlns:a16="http://schemas.microsoft.com/office/drawing/2014/main" id="{48159371-C1D3-154E-894B-2EC9FEDAF77D}"/>
                    </a:ext>
                  </a:extLst>
                </p:cNvPr>
                <p:cNvSpPr/>
                <p:nvPr/>
              </p:nvSpPr>
              <p:spPr>
                <a:xfrm>
                  <a:off x="3311299" y="1885231"/>
                  <a:ext cx="368416" cy="31760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2400"/>
                </a:p>
              </p:txBody>
            </p:sp>
          </p:grpSp>
        </p:grpSp>
        <p:sp>
          <p:nvSpPr>
            <p:cNvPr id="8" name="Freeform 9">
              <a:extLst>
                <a:ext uri="{FF2B5EF4-FFF2-40B4-BE49-F238E27FC236}">
                  <a16:creationId xmlns:a16="http://schemas.microsoft.com/office/drawing/2014/main" id="{A6E0FCC9-F127-C845-AD38-AD317A61E294}"/>
                </a:ext>
              </a:extLst>
            </p:cNvPr>
            <p:cNvSpPr>
              <a:spLocks noChangeAspect="1" noEditPoints="1"/>
            </p:cNvSpPr>
            <p:nvPr/>
          </p:nvSpPr>
          <p:spPr bwMode="auto">
            <a:xfrm>
              <a:off x="3241485" y="2737538"/>
              <a:ext cx="550259" cy="547446"/>
            </a:xfrm>
            <a:custGeom>
              <a:avLst/>
              <a:gdLst>
                <a:gd name="T0" fmla="*/ 278 w 371"/>
                <a:gd name="T1" fmla="*/ 121 h 370"/>
                <a:gd name="T2" fmla="*/ 94 w 371"/>
                <a:gd name="T3" fmla="*/ 304 h 370"/>
                <a:gd name="T4" fmla="*/ 94 w 371"/>
                <a:gd name="T5" fmla="*/ 304 h 370"/>
                <a:gd name="T6" fmla="*/ 68 w 371"/>
                <a:gd name="T7" fmla="*/ 303 h 370"/>
                <a:gd name="T8" fmla="*/ 66 w 371"/>
                <a:gd name="T9" fmla="*/ 276 h 370"/>
                <a:gd name="T10" fmla="*/ 66 w 371"/>
                <a:gd name="T11" fmla="*/ 276 h 370"/>
                <a:gd name="T12" fmla="*/ 250 w 371"/>
                <a:gd name="T13" fmla="*/ 93 h 370"/>
                <a:gd name="T14" fmla="*/ 263 w 371"/>
                <a:gd name="T15" fmla="*/ 107 h 370"/>
                <a:gd name="T16" fmla="*/ 278 w 371"/>
                <a:gd name="T17" fmla="*/ 121 h 370"/>
                <a:gd name="T18" fmla="*/ 308 w 371"/>
                <a:gd name="T19" fmla="*/ 136 h 370"/>
                <a:gd name="T20" fmla="*/ 308 w 371"/>
                <a:gd name="T21" fmla="*/ 136 h 370"/>
                <a:gd name="T22" fmla="*/ 288 w 371"/>
                <a:gd name="T23" fmla="*/ 129 h 370"/>
                <a:gd name="T24" fmla="*/ 103 w 371"/>
                <a:gd name="T25" fmla="*/ 313 h 370"/>
                <a:gd name="T26" fmla="*/ 103 w 371"/>
                <a:gd name="T27" fmla="*/ 313 h 370"/>
                <a:gd name="T28" fmla="*/ 104 w 371"/>
                <a:gd name="T29" fmla="*/ 326 h 370"/>
                <a:gd name="T30" fmla="*/ 50 w 371"/>
                <a:gd name="T31" fmla="*/ 343 h 370"/>
                <a:gd name="T32" fmla="*/ 27 w 371"/>
                <a:gd name="T33" fmla="*/ 321 h 370"/>
                <a:gd name="T34" fmla="*/ 44 w 371"/>
                <a:gd name="T35" fmla="*/ 266 h 370"/>
                <a:gd name="T36" fmla="*/ 57 w 371"/>
                <a:gd name="T37" fmla="*/ 267 h 370"/>
                <a:gd name="T38" fmla="*/ 57 w 371"/>
                <a:gd name="T39" fmla="*/ 267 h 370"/>
                <a:gd name="T40" fmla="*/ 242 w 371"/>
                <a:gd name="T41" fmla="*/ 83 h 370"/>
                <a:gd name="T42" fmla="*/ 234 w 371"/>
                <a:gd name="T43" fmla="*/ 63 h 370"/>
                <a:gd name="T44" fmla="*/ 43 w 371"/>
                <a:gd name="T45" fmla="*/ 253 h 370"/>
                <a:gd name="T46" fmla="*/ 31 w 371"/>
                <a:gd name="T47" fmla="*/ 266 h 370"/>
                <a:gd name="T48" fmla="*/ 31 w 371"/>
                <a:gd name="T49" fmla="*/ 266 h 370"/>
                <a:gd name="T50" fmla="*/ 31 w 371"/>
                <a:gd name="T51" fmla="*/ 266 h 370"/>
                <a:gd name="T52" fmla="*/ 31 w 371"/>
                <a:gd name="T53" fmla="*/ 266 h 370"/>
                <a:gd name="T54" fmla="*/ 31 w 371"/>
                <a:gd name="T55" fmla="*/ 266 h 370"/>
                <a:gd name="T56" fmla="*/ 1 w 371"/>
                <a:gd name="T57" fmla="*/ 362 h 370"/>
                <a:gd name="T58" fmla="*/ 2 w 371"/>
                <a:gd name="T59" fmla="*/ 368 h 370"/>
                <a:gd name="T60" fmla="*/ 9 w 371"/>
                <a:gd name="T61" fmla="*/ 370 h 370"/>
                <a:gd name="T62" fmla="*/ 105 w 371"/>
                <a:gd name="T63" fmla="*/ 340 h 370"/>
                <a:gd name="T64" fmla="*/ 105 w 371"/>
                <a:gd name="T65" fmla="*/ 340 h 370"/>
                <a:gd name="T66" fmla="*/ 117 w 371"/>
                <a:gd name="T67" fmla="*/ 327 h 370"/>
                <a:gd name="T68" fmla="*/ 117 w 371"/>
                <a:gd name="T69" fmla="*/ 327 h 370"/>
                <a:gd name="T70" fmla="*/ 308 w 371"/>
                <a:gd name="T71" fmla="*/ 136 h 370"/>
                <a:gd name="T72" fmla="*/ 366 w 371"/>
                <a:gd name="T73" fmla="*/ 78 h 370"/>
                <a:gd name="T74" fmla="*/ 337 w 371"/>
                <a:gd name="T75" fmla="*/ 33 h 370"/>
                <a:gd name="T76" fmla="*/ 292 w 371"/>
                <a:gd name="T77" fmla="*/ 4 h 370"/>
                <a:gd name="T78" fmla="*/ 292 w 371"/>
                <a:gd name="T79" fmla="*/ 4 h 370"/>
                <a:gd name="T80" fmla="*/ 265 w 371"/>
                <a:gd name="T81" fmla="*/ 31 h 370"/>
                <a:gd name="T82" fmla="*/ 294 w 371"/>
                <a:gd name="T83" fmla="*/ 76 h 370"/>
                <a:gd name="T84" fmla="*/ 339 w 371"/>
                <a:gd name="T85" fmla="*/ 105 h 370"/>
                <a:gd name="T86" fmla="*/ 366 w 371"/>
                <a:gd name="T87" fmla="*/ 78 h 370"/>
                <a:gd name="T88" fmla="*/ 284 w 371"/>
                <a:gd name="T89" fmla="*/ 87 h 370"/>
                <a:gd name="T90" fmla="*/ 255 w 371"/>
                <a:gd name="T91" fmla="*/ 42 h 370"/>
                <a:gd name="T92" fmla="*/ 245 w 371"/>
                <a:gd name="T93" fmla="*/ 52 h 370"/>
                <a:gd name="T94" fmla="*/ 274 w 371"/>
                <a:gd name="T95" fmla="*/ 97 h 370"/>
                <a:gd name="T96" fmla="*/ 319 w 371"/>
                <a:gd name="T97" fmla="*/ 126 h 370"/>
                <a:gd name="T98" fmla="*/ 328 w 371"/>
                <a:gd name="T99" fmla="*/ 116 h 370"/>
                <a:gd name="T100" fmla="*/ 284 w 371"/>
                <a:gd name="T101"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70">
                  <a:moveTo>
                    <a:pt x="278" y="121"/>
                  </a:moveTo>
                  <a:cubicBezTo>
                    <a:pt x="94" y="304"/>
                    <a:pt x="94" y="304"/>
                    <a:pt x="94" y="304"/>
                  </a:cubicBezTo>
                  <a:cubicBezTo>
                    <a:pt x="94" y="304"/>
                    <a:pt x="94" y="304"/>
                    <a:pt x="94" y="304"/>
                  </a:cubicBezTo>
                  <a:cubicBezTo>
                    <a:pt x="68" y="303"/>
                    <a:pt x="68" y="303"/>
                    <a:pt x="68" y="303"/>
                  </a:cubicBezTo>
                  <a:cubicBezTo>
                    <a:pt x="66" y="276"/>
                    <a:pt x="66" y="276"/>
                    <a:pt x="66" y="276"/>
                  </a:cubicBezTo>
                  <a:cubicBezTo>
                    <a:pt x="66" y="276"/>
                    <a:pt x="66" y="276"/>
                    <a:pt x="66" y="276"/>
                  </a:cubicBezTo>
                  <a:cubicBezTo>
                    <a:pt x="250" y="93"/>
                    <a:pt x="250" y="93"/>
                    <a:pt x="250" y="93"/>
                  </a:cubicBezTo>
                  <a:cubicBezTo>
                    <a:pt x="254" y="98"/>
                    <a:pt x="258" y="102"/>
                    <a:pt x="263" y="107"/>
                  </a:cubicBezTo>
                  <a:cubicBezTo>
                    <a:pt x="268" y="112"/>
                    <a:pt x="273" y="117"/>
                    <a:pt x="278" y="121"/>
                  </a:cubicBezTo>
                  <a:close/>
                  <a:moveTo>
                    <a:pt x="308" y="136"/>
                  </a:moveTo>
                  <a:cubicBezTo>
                    <a:pt x="308" y="136"/>
                    <a:pt x="308" y="136"/>
                    <a:pt x="308" y="136"/>
                  </a:cubicBezTo>
                  <a:cubicBezTo>
                    <a:pt x="306" y="139"/>
                    <a:pt x="298" y="136"/>
                    <a:pt x="288" y="129"/>
                  </a:cubicBezTo>
                  <a:cubicBezTo>
                    <a:pt x="103" y="313"/>
                    <a:pt x="103" y="313"/>
                    <a:pt x="103" y="313"/>
                  </a:cubicBezTo>
                  <a:cubicBezTo>
                    <a:pt x="103" y="313"/>
                    <a:pt x="103" y="313"/>
                    <a:pt x="103" y="313"/>
                  </a:cubicBezTo>
                  <a:cubicBezTo>
                    <a:pt x="104" y="326"/>
                    <a:pt x="104" y="326"/>
                    <a:pt x="104" y="326"/>
                  </a:cubicBezTo>
                  <a:cubicBezTo>
                    <a:pt x="50" y="343"/>
                    <a:pt x="50" y="343"/>
                    <a:pt x="50" y="343"/>
                  </a:cubicBezTo>
                  <a:cubicBezTo>
                    <a:pt x="44" y="331"/>
                    <a:pt x="34" y="324"/>
                    <a:pt x="27" y="321"/>
                  </a:cubicBezTo>
                  <a:cubicBezTo>
                    <a:pt x="44" y="266"/>
                    <a:pt x="44" y="266"/>
                    <a:pt x="44" y="266"/>
                  </a:cubicBezTo>
                  <a:cubicBezTo>
                    <a:pt x="57" y="267"/>
                    <a:pt x="57" y="267"/>
                    <a:pt x="57" y="267"/>
                  </a:cubicBezTo>
                  <a:cubicBezTo>
                    <a:pt x="57" y="267"/>
                    <a:pt x="57" y="267"/>
                    <a:pt x="57" y="267"/>
                  </a:cubicBezTo>
                  <a:cubicBezTo>
                    <a:pt x="242" y="83"/>
                    <a:pt x="242" y="83"/>
                    <a:pt x="242" y="83"/>
                  </a:cubicBezTo>
                  <a:cubicBezTo>
                    <a:pt x="235" y="73"/>
                    <a:pt x="232" y="65"/>
                    <a:pt x="234" y="63"/>
                  </a:cubicBezTo>
                  <a:cubicBezTo>
                    <a:pt x="43" y="253"/>
                    <a:pt x="43" y="253"/>
                    <a:pt x="43" y="253"/>
                  </a:cubicBezTo>
                  <a:cubicBezTo>
                    <a:pt x="31" y="266"/>
                    <a:pt x="31" y="266"/>
                    <a:pt x="31" y="266"/>
                  </a:cubicBezTo>
                  <a:cubicBezTo>
                    <a:pt x="31" y="266"/>
                    <a:pt x="31" y="266"/>
                    <a:pt x="31" y="266"/>
                  </a:cubicBezTo>
                  <a:cubicBezTo>
                    <a:pt x="31" y="266"/>
                    <a:pt x="31" y="266"/>
                    <a:pt x="31" y="266"/>
                  </a:cubicBezTo>
                  <a:cubicBezTo>
                    <a:pt x="31" y="266"/>
                    <a:pt x="31" y="266"/>
                    <a:pt x="31" y="266"/>
                  </a:cubicBezTo>
                  <a:cubicBezTo>
                    <a:pt x="31" y="266"/>
                    <a:pt x="31" y="266"/>
                    <a:pt x="31" y="266"/>
                  </a:cubicBezTo>
                  <a:cubicBezTo>
                    <a:pt x="1" y="362"/>
                    <a:pt x="1" y="362"/>
                    <a:pt x="1" y="362"/>
                  </a:cubicBezTo>
                  <a:cubicBezTo>
                    <a:pt x="0" y="364"/>
                    <a:pt x="1" y="366"/>
                    <a:pt x="2" y="368"/>
                  </a:cubicBezTo>
                  <a:cubicBezTo>
                    <a:pt x="4" y="370"/>
                    <a:pt x="7" y="370"/>
                    <a:pt x="9" y="370"/>
                  </a:cubicBezTo>
                  <a:cubicBezTo>
                    <a:pt x="105" y="340"/>
                    <a:pt x="105" y="340"/>
                    <a:pt x="105" y="340"/>
                  </a:cubicBezTo>
                  <a:cubicBezTo>
                    <a:pt x="105" y="340"/>
                    <a:pt x="105" y="340"/>
                    <a:pt x="105" y="340"/>
                  </a:cubicBezTo>
                  <a:cubicBezTo>
                    <a:pt x="117" y="327"/>
                    <a:pt x="117" y="327"/>
                    <a:pt x="117" y="327"/>
                  </a:cubicBezTo>
                  <a:cubicBezTo>
                    <a:pt x="117" y="327"/>
                    <a:pt x="117" y="327"/>
                    <a:pt x="117" y="327"/>
                  </a:cubicBezTo>
                  <a:cubicBezTo>
                    <a:pt x="308" y="136"/>
                    <a:pt x="308" y="136"/>
                    <a:pt x="308" y="136"/>
                  </a:cubicBezTo>
                  <a:close/>
                  <a:moveTo>
                    <a:pt x="366" y="78"/>
                  </a:moveTo>
                  <a:cubicBezTo>
                    <a:pt x="371" y="74"/>
                    <a:pt x="358" y="54"/>
                    <a:pt x="337" y="33"/>
                  </a:cubicBezTo>
                  <a:cubicBezTo>
                    <a:pt x="317" y="13"/>
                    <a:pt x="297" y="0"/>
                    <a:pt x="292" y="4"/>
                  </a:cubicBezTo>
                  <a:cubicBezTo>
                    <a:pt x="292" y="4"/>
                    <a:pt x="292" y="4"/>
                    <a:pt x="292" y="4"/>
                  </a:cubicBezTo>
                  <a:cubicBezTo>
                    <a:pt x="265" y="31"/>
                    <a:pt x="265" y="31"/>
                    <a:pt x="265" y="31"/>
                  </a:cubicBezTo>
                  <a:cubicBezTo>
                    <a:pt x="261" y="36"/>
                    <a:pt x="274" y="56"/>
                    <a:pt x="294" y="76"/>
                  </a:cubicBezTo>
                  <a:cubicBezTo>
                    <a:pt x="315" y="97"/>
                    <a:pt x="335" y="110"/>
                    <a:pt x="339" y="105"/>
                  </a:cubicBezTo>
                  <a:cubicBezTo>
                    <a:pt x="366" y="78"/>
                    <a:pt x="366" y="78"/>
                    <a:pt x="366" y="78"/>
                  </a:cubicBezTo>
                  <a:close/>
                  <a:moveTo>
                    <a:pt x="284" y="87"/>
                  </a:moveTo>
                  <a:cubicBezTo>
                    <a:pt x="263" y="66"/>
                    <a:pt x="250" y="46"/>
                    <a:pt x="255" y="42"/>
                  </a:cubicBezTo>
                  <a:cubicBezTo>
                    <a:pt x="245" y="52"/>
                    <a:pt x="245" y="52"/>
                    <a:pt x="245" y="52"/>
                  </a:cubicBezTo>
                  <a:cubicBezTo>
                    <a:pt x="240" y="56"/>
                    <a:pt x="253" y="76"/>
                    <a:pt x="274" y="97"/>
                  </a:cubicBezTo>
                  <a:cubicBezTo>
                    <a:pt x="294" y="117"/>
                    <a:pt x="314" y="130"/>
                    <a:pt x="319" y="126"/>
                  </a:cubicBezTo>
                  <a:cubicBezTo>
                    <a:pt x="328" y="116"/>
                    <a:pt x="328" y="116"/>
                    <a:pt x="328" y="116"/>
                  </a:cubicBezTo>
                  <a:cubicBezTo>
                    <a:pt x="324" y="120"/>
                    <a:pt x="304" y="107"/>
                    <a:pt x="284" y="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489C54E4-ED1A-CA47-92FB-D4303E48EDA5}"/>
                </a:ext>
              </a:extLst>
            </p:cNvPr>
            <p:cNvSpPr>
              <a:spLocks noChangeAspect="1"/>
            </p:cNvSpPr>
            <p:nvPr/>
          </p:nvSpPr>
          <p:spPr bwMode="auto">
            <a:xfrm rot="16200000">
              <a:off x="4290601" y="4684797"/>
              <a:ext cx="647462" cy="541829"/>
            </a:xfrm>
            <a:custGeom>
              <a:avLst/>
              <a:gdLst>
                <a:gd name="T0" fmla="*/ 489 w 500"/>
                <a:gd name="T1" fmla="*/ 167 h 422"/>
                <a:gd name="T2" fmla="*/ 457 w 500"/>
                <a:gd name="T3" fmla="*/ 157 h 422"/>
                <a:gd name="T4" fmla="*/ 428 w 500"/>
                <a:gd name="T5" fmla="*/ 172 h 422"/>
                <a:gd name="T6" fmla="*/ 407 w 500"/>
                <a:gd name="T7" fmla="*/ 135 h 422"/>
                <a:gd name="T8" fmla="*/ 433 w 500"/>
                <a:gd name="T9" fmla="*/ 27 h 422"/>
                <a:gd name="T10" fmla="*/ 433 w 500"/>
                <a:gd name="T11" fmla="*/ 27 h 422"/>
                <a:gd name="T12" fmla="*/ 419 w 500"/>
                <a:gd name="T13" fmla="*/ 21 h 422"/>
                <a:gd name="T14" fmla="*/ 325 w 500"/>
                <a:gd name="T15" fmla="*/ 4 h 422"/>
                <a:gd name="T16" fmla="*/ 288 w 500"/>
                <a:gd name="T17" fmla="*/ 25 h 422"/>
                <a:gd name="T18" fmla="*/ 303 w 500"/>
                <a:gd name="T19" fmla="*/ 55 h 422"/>
                <a:gd name="T20" fmla="*/ 293 w 500"/>
                <a:gd name="T21" fmla="*/ 86 h 422"/>
                <a:gd name="T22" fmla="*/ 250 w 500"/>
                <a:gd name="T23" fmla="*/ 96 h 422"/>
                <a:gd name="T24" fmla="*/ 198 w 500"/>
                <a:gd name="T25" fmla="*/ 76 h 422"/>
                <a:gd name="T26" fmla="*/ 205 w 500"/>
                <a:gd name="T27" fmla="*/ 46 h 422"/>
                <a:gd name="T28" fmla="*/ 213 w 500"/>
                <a:gd name="T29" fmla="*/ 28 h 422"/>
                <a:gd name="T30" fmla="*/ 198 w 500"/>
                <a:gd name="T31" fmla="*/ 8 h 422"/>
                <a:gd name="T32" fmla="*/ 114 w 500"/>
                <a:gd name="T33" fmla="*/ 15 h 422"/>
                <a:gd name="T34" fmla="*/ 70 w 500"/>
                <a:gd name="T35" fmla="*/ 29 h 422"/>
                <a:gd name="T36" fmla="*/ 67 w 500"/>
                <a:gd name="T37" fmla="*/ 30 h 422"/>
                <a:gd name="T38" fmla="*/ 67 w 500"/>
                <a:gd name="T39" fmla="*/ 31 h 422"/>
                <a:gd name="T40" fmla="*/ 67 w 500"/>
                <a:gd name="T41" fmla="*/ 31 h 422"/>
                <a:gd name="T42" fmla="*/ 93 w 500"/>
                <a:gd name="T43" fmla="*/ 140 h 422"/>
                <a:gd name="T44" fmla="*/ 72 w 500"/>
                <a:gd name="T45" fmla="*/ 177 h 422"/>
                <a:gd name="T46" fmla="*/ 42 w 500"/>
                <a:gd name="T47" fmla="*/ 162 h 422"/>
                <a:gd name="T48" fmla="*/ 11 w 500"/>
                <a:gd name="T49" fmla="*/ 172 h 422"/>
                <a:gd name="T50" fmla="*/ 1 w 500"/>
                <a:gd name="T51" fmla="*/ 215 h 422"/>
                <a:gd name="T52" fmla="*/ 21 w 500"/>
                <a:gd name="T53" fmla="*/ 266 h 422"/>
                <a:gd name="T54" fmla="*/ 51 w 500"/>
                <a:gd name="T55" fmla="*/ 260 h 422"/>
                <a:gd name="T56" fmla="*/ 69 w 500"/>
                <a:gd name="T57" fmla="*/ 252 h 422"/>
                <a:gd name="T58" fmla="*/ 89 w 500"/>
                <a:gd name="T59" fmla="*/ 266 h 422"/>
                <a:gd name="T60" fmla="*/ 68 w 500"/>
                <a:gd name="T61" fmla="*/ 394 h 422"/>
                <a:gd name="T62" fmla="*/ 66 w 500"/>
                <a:gd name="T63" fmla="*/ 397 h 422"/>
                <a:gd name="T64" fmla="*/ 67 w 500"/>
                <a:gd name="T65" fmla="*/ 397 h 422"/>
                <a:gd name="T66" fmla="*/ 67 w 500"/>
                <a:gd name="T67" fmla="*/ 398 h 422"/>
                <a:gd name="T68" fmla="*/ 72 w 500"/>
                <a:gd name="T69" fmla="*/ 399 h 422"/>
                <a:gd name="T70" fmla="*/ 175 w 500"/>
                <a:gd name="T71" fmla="*/ 419 h 422"/>
                <a:gd name="T72" fmla="*/ 212 w 500"/>
                <a:gd name="T73" fmla="*/ 398 h 422"/>
                <a:gd name="T74" fmla="*/ 197 w 500"/>
                <a:gd name="T75" fmla="*/ 368 h 422"/>
                <a:gd name="T76" fmla="*/ 207 w 500"/>
                <a:gd name="T77" fmla="*/ 337 h 422"/>
                <a:gd name="T78" fmla="*/ 250 w 500"/>
                <a:gd name="T79" fmla="*/ 327 h 422"/>
                <a:gd name="T80" fmla="*/ 302 w 500"/>
                <a:gd name="T81" fmla="*/ 347 h 422"/>
                <a:gd name="T82" fmla="*/ 295 w 500"/>
                <a:gd name="T83" fmla="*/ 377 h 422"/>
                <a:gd name="T84" fmla="*/ 287 w 500"/>
                <a:gd name="T85" fmla="*/ 395 h 422"/>
                <a:gd name="T86" fmla="*/ 302 w 500"/>
                <a:gd name="T87" fmla="*/ 415 h 422"/>
                <a:gd name="T88" fmla="*/ 372 w 500"/>
                <a:gd name="T89" fmla="*/ 412 h 422"/>
                <a:gd name="T90" fmla="*/ 433 w 500"/>
                <a:gd name="T91" fmla="*/ 393 h 422"/>
                <a:gd name="T92" fmla="*/ 433 w 500"/>
                <a:gd name="T93" fmla="*/ 393 h 422"/>
                <a:gd name="T94" fmla="*/ 433 w 500"/>
                <a:gd name="T95" fmla="*/ 393 h 422"/>
                <a:gd name="T96" fmla="*/ 433 w 500"/>
                <a:gd name="T97" fmla="*/ 393 h 422"/>
                <a:gd name="T98" fmla="*/ 411 w 500"/>
                <a:gd name="T99" fmla="*/ 261 h 422"/>
                <a:gd name="T100" fmla="*/ 431 w 500"/>
                <a:gd name="T101" fmla="*/ 247 h 422"/>
                <a:gd name="T102" fmla="*/ 448 w 500"/>
                <a:gd name="T103" fmla="*/ 255 h 422"/>
                <a:gd name="T104" fmla="*/ 478 w 500"/>
                <a:gd name="T105" fmla="*/ 261 h 422"/>
                <a:gd name="T106" fmla="*/ 499 w 500"/>
                <a:gd name="T107" fmla="*/ 210 h 422"/>
                <a:gd name="T108" fmla="*/ 489 w 500"/>
                <a:gd name="T109" fmla="*/ 16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422">
                  <a:moveTo>
                    <a:pt x="489" y="167"/>
                  </a:moveTo>
                  <a:cubicBezTo>
                    <a:pt x="485" y="161"/>
                    <a:pt x="471" y="148"/>
                    <a:pt x="457" y="157"/>
                  </a:cubicBezTo>
                  <a:cubicBezTo>
                    <a:pt x="444" y="165"/>
                    <a:pt x="437" y="172"/>
                    <a:pt x="428" y="172"/>
                  </a:cubicBezTo>
                  <a:cubicBezTo>
                    <a:pt x="419" y="171"/>
                    <a:pt x="405" y="168"/>
                    <a:pt x="407" y="135"/>
                  </a:cubicBezTo>
                  <a:cubicBezTo>
                    <a:pt x="409" y="90"/>
                    <a:pt x="425" y="44"/>
                    <a:pt x="433" y="27"/>
                  </a:cubicBezTo>
                  <a:cubicBezTo>
                    <a:pt x="433" y="27"/>
                    <a:pt x="433" y="27"/>
                    <a:pt x="433" y="27"/>
                  </a:cubicBezTo>
                  <a:cubicBezTo>
                    <a:pt x="419" y="21"/>
                    <a:pt x="419" y="21"/>
                    <a:pt x="419" y="21"/>
                  </a:cubicBezTo>
                  <a:cubicBezTo>
                    <a:pt x="396" y="14"/>
                    <a:pt x="360" y="6"/>
                    <a:pt x="325" y="4"/>
                  </a:cubicBezTo>
                  <a:cubicBezTo>
                    <a:pt x="292" y="2"/>
                    <a:pt x="288" y="17"/>
                    <a:pt x="288" y="25"/>
                  </a:cubicBezTo>
                  <a:cubicBezTo>
                    <a:pt x="288" y="34"/>
                    <a:pt x="295" y="42"/>
                    <a:pt x="303" y="55"/>
                  </a:cubicBezTo>
                  <a:cubicBezTo>
                    <a:pt x="312" y="68"/>
                    <a:pt x="299" y="83"/>
                    <a:pt x="293" y="86"/>
                  </a:cubicBezTo>
                  <a:cubicBezTo>
                    <a:pt x="288" y="89"/>
                    <a:pt x="276" y="97"/>
                    <a:pt x="250" y="96"/>
                  </a:cubicBezTo>
                  <a:cubicBezTo>
                    <a:pt x="222" y="97"/>
                    <a:pt x="202" y="87"/>
                    <a:pt x="198" y="76"/>
                  </a:cubicBezTo>
                  <a:cubicBezTo>
                    <a:pt x="196" y="67"/>
                    <a:pt x="196" y="56"/>
                    <a:pt x="205" y="46"/>
                  </a:cubicBezTo>
                  <a:cubicBezTo>
                    <a:pt x="214" y="35"/>
                    <a:pt x="212" y="36"/>
                    <a:pt x="213" y="28"/>
                  </a:cubicBezTo>
                  <a:cubicBezTo>
                    <a:pt x="214" y="18"/>
                    <a:pt x="207" y="10"/>
                    <a:pt x="198" y="8"/>
                  </a:cubicBezTo>
                  <a:cubicBezTo>
                    <a:pt x="190" y="7"/>
                    <a:pt x="167" y="0"/>
                    <a:pt x="114" y="15"/>
                  </a:cubicBezTo>
                  <a:cubicBezTo>
                    <a:pt x="99" y="18"/>
                    <a:pt x="83" y="22"/>
                    <a:pt x="70" y="29"/>
                  </a:cubicBezTo>
                  <a:cubicBezTo>
                    <a:pt x="69" y="30"/>
                    <a:pt x="68" y="30"/>
                    <a:pt x="67" y="30"/>
                  </a:cubicBezTo>
                  <a:cubicBezTo>
                    <a:pt x="67" y="30"/>
                    <a:pt x="67" y="31"/>
                    <a:pt x="67" y="31"/>
                  </a:cubicBezTo>
                  <a:cubicBezTo>
                    <a:pt x="67" y="31"/>
                    <a:pt x="67" y="31"/>
                    <a:pt x="67" y="31"/>
                  </a:cubicBezTo>
                  <a:cubicBezTo>
                    <a:pt x="75" y="48"/>
                    <a:pt x="90" y="95"/>
                    <a:pt x="93" y="140"/>
                  </a:cubicBezTo>
                  <a:cubicBezTo>
                    <a:pt x="95" y="173"/>
                    <a:pt x="80" y="176"/>
                    <a:pt x="72" y="177"/>
                  </a:cubicBezTo>
                  <a:cubicBezTo>
                    <a:pt x="63" y="177"/>
                    <a:pt x="55" y="170"/>
                    <a:pt x="42" y="162"/>
                  </a:cubicBezTo>
                  <a:cubicBezTo>
                    <a:pt x="29" y="153"/>
                    <a:pt x="14" y="166"/>
                    <a:pt x="11" y="172"/>
                  </a:cubicBezTo>
                  <a:cubicBezTo>
                    <a:pt x="8" y="177"/>
                    <a:pt x="0" y="188"/>
                    <a:pt x="1" y="215"/>
                  </a:cubicBezTo>
                  <a:cubicBezTo>
                    <a:pt x="0" y="243"/>
                    <a:pt x="10" y="263"/>
                    <a:pt x="21" y="266"/>
                  </a:cubicBezTo>
                  <a:cubicBezTo>
                    <a:pt x="30" y="269"/>
                    <a:pt x="41" y="269"/>
                    <a:pt x="51" y="260"/>
                  </a:cubicBezTo>
                  <a:cubicBezTo>
                    <a:pt x="62" y="251"/>
                    <a:pt x="61" y="253"/>
                    <a:pt x="69" y="252"/>
                  </a:cubicBezTo>
                  <a:cubicBezTo>
                    <a:pt x="79" y="251"/>
                    <a:pt x="87" y="258"/>
                    <a:pt x="89" y="266"/>
                  </a:cubicBezTo>
                  <a:cubicBezTo>
                    <a:pt x="90" y="277"/>
                    <a:pt x="100" y="309"/>
                    <a:pt x="68" y="394"/>
                  </a:cubicBezTo>
                  <a:cubicBezTo>
                    <a:pt x="67" y="396"/>
                    <a:pt x="66" y="397"/>
                    <a:pt x="66" y="397"/>
                  </a:cubicBezTo>
                  <a:cubicBezTo>
                    <a:pt x="66" y="397"/>
                    <a:pt x="67" y="397"/>
                    <a:pt x="67" y="397"/>
                  </a:cubicBezTo>
                  <a:cubicBezTo>
                    <a:pt x="67" y="397"/>
                    <a:pt x="67" y="397"/>
                    <a:pt x="67" y="398"/>
                  </a:cubicBezTo>
                  <a:cubicBezTo>
                    <a:pt x="67" y="398"/>
                    <a:pt x="69" y="398"/>
                    <a:pt x="72" y="399"/>
                  </a:cubicBezTo>
                  <a:cubicBezTo>
                    <a:pt x="92" y="407"/>
                    <a:pt x="135" y="416"/>
                    <a:pt x="175" y="419"/>
                  </a:cubicBezTo>
                  <a:cubicBezTo>
                    <a:pt x="208" y="421"/>
                    <a:pt x="212" y="406"/>
                    <a:pt x="212" y="398"/>
                  </a:cubicBezTo>
                  <a:cubicBezTo>
                    <a:pt x="212" y="389"/>
                    <a:pt x="205" y="381"/>
                    <a:pt x="197" y="368"/>
                  </a:cubicBezTo>
                  <a:cubicBezTo>
                    <a:pt x="188" y="355"/>
                    <a:pt x="201" y="340"/>
                    <a:pt x="207" y="337"/>
                  </a:cubicBezTo>
                  <a:cubicBezTo>
                    <a:pt x="212" y="334"/>
                    <a:pt x="223" y="326"/>
                    <a:pt x="250" y="327"/>
                  </a:cubicBezTo>
                  <a:cubicBezTo>
                    <a:pt x="278" y="326"/>
                    <a:pt x="298" y="336"/>
                    <a:pt x="302" y="347"/>
                  </a:cubicBezTo>
                  <a:cubicBezTo>
                    <a:pt x="304" y="356"/>
                    <a:pt x="304" y="367"/>
                    <a:pt x="295" y="377"/>
                  </a:cubicBezTo>
                  <a:cubicBezTo>
                    <a:pt x="286" y="388"/>
                    <a:pt x="288" y="387"/>
                    <a:pt x="287" y="395"/>
                  </a:cubicBezTo>
                  <a:cubicBezTo>
                    <a:pt x="286" y="405"/>
                    <a:pt x="293" y="413"/>
                    <a:pt x="302" y="415"/>
                  </a:cubicBezTo>
                  <a:cubicBezTo>
                    <a:pt x="309" y="416"/>
                    <a:pt x="329" y="422"/>
                    <a:pt x="372" y="412"/>
                  </a:cubicBezTo>
                  <a:cubicBezTo>
                    <a:pt x="403" y="405"/>
                    <a:pt x="429" y="394"/>
                    <a:pt x="433" y="393"/>
                  </a:cubicBezTo>
                  <a:cubicBezTo>
                    <a:pt x="433" y="393"/>
                    <a:pt x="433" y="393"/>
                    <a:pt x="433" y="393"/>
                  </a:cubicBezTo>
                  <a:cubicBezTo>
                    <a:pt x="433" y="393"/>
                    <a:pt x="433" y="393"/>
                    <a:pt x="433" y="393"/>
                  </a:cubicBezTo>
                  <a:cubicBezTo>
                    <a:pt x="433" y="393"/>
                    <a:pt x="433" y="393"/>
                    <a:pt x="433" y="393"/>
                  </a:cubicBezTo>
                  <a:cubicBezTo>
                    <a:pt x="399" y="305"/>
                    <a:pt x="409" y="272"/>
                    <a:pt x="411" y="261"/>
                  </a:cubicBezTo>
                  <a:cubicBezTo>
                    <a:pt x="412" y="253"/>
                    <a:pt x="421" y="246"/>
                    <a:pt x="431" y="247"/>
                  </a:cubicBezTo>
                  <a:cubicBezTo>
                    <a:pt x="438" y="248"/>
                    <a:pt x="438" y="246"/>
                    <a:pt x="448" y="255"/>
                  </a:cubicBezTo>
                  <a:cubicBezTo>
                    <a:pt x="459" y="264"/>
                    <a:pt x="469" y="264"/>
                    <a:pt x="478" y="261"/>
                  </a:cubicBezTo>
                  <a:cubicBezTo>
                    <a:pt x="490" y="258"/>
                    <a:pt x="499" y="238"/>
                    <a:pt x="499" y="210"/>
                  </a:cubicBezTo>
                  <a:cubicBezTo>
                    <a:pt x="500" y="183"/>
                    <a:pt x="492" y="172"/>
                    <a:pt x="489" y="167"/>
                  </a:cubicBezTo>
                  <a:close/>
                </a:path>
              </a:pathLst>
            </a:custGeom>
            <a:solidFill>
              <a:schemeClr val="bg1"/>
            </a:solidFill>
            <a:ln w="28575">
              <a:noFill/>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sz="1200">
                <a:solidFill>
                  <a:prstClr val="white"/>
                </a:solidFill>
              </a:endParaRPr>
            </a:p>
          </p:txBody>
        </p:sp>
        <p:sp>
          <p:nvSpPr>
            <p:cNvPr id="10" name="Freeform 11">
              <a:extLst>
                <a:ext uri="{FF2B5EF4-FFF2-40B4-BE49-F238E27FC236}">
                  <a16:creationId xmlns:a16="http://schemas.microsoft.com/office/drawing/2014/main" id="{BCF3B397-09A8-EE40-80F4-601183EA83C9}"/>
                </a:ext>
              </a:extLst>
            </p:cNvPr>
            <p:cNvSpPr>
              <a:spLocks noChangeAspect="1" noEditPoints="1"/>
            </p:cNvSpPr>
            <p:nvPr/>
          </p:nvSpPr>
          <p:spPr bwMode="auto">
            <a:xfrm>
              <a:off x="2088586" y="4631981"/>
              <a:ext cx="606790" cy="609363"/>
            </a:xfrm>
            <a:custGeom>
              <a:avLst/>
              <a:gdLst>
                <a:gd name="T0" fmla="*/ 291 w 300"/>
                <a:gd name="T1" fmla="*/ 131 h 301"/>
                <a:gd name="T2" fmla="*/ 300 w 300"/>
                <a:gd name="T3" fmla="*/ 144 h 301"/>
                <a:gd name="T4" fmla="*/ 300 w 300"/>
                <a:gd name="T5" fmla="*/ 160 h 301"/>
                <a:gd name="T6" fmla="*/ 281 w 300"/>
                <a:gd name="T7" fmla="*/ 175 h 301"/>
                <a:gd name="T8" fmla="*/ 276 w 300"/>
                <a:gd name="T9" fmla="*/ 197 h 301"/>
                <a:gd name="T10" fmla="*/ 284 w 300"/>
                <a:gd name="T11" fmla="*/ 218 h 301"/>
                <a:gd name="T12" fmla="*/ 263 w 300"/>
                <a:gd name="T13" fmla="*/ 241 h 301"/>
                <a:gd name="T14" fmla="*/ 238 w 300"/>
                <a:gd name="T15" fmla="*/ 243 h 301"/>
                <a:gd name="T16" fmla="*/ 238 w 300"/>
                <a:gd name="T17" fmla="*/ 265 h 301"/>
                <a:gd name="T18" fmla="*/ 216 w 300"/>
                <a:gd name="T19" fmla="*/ 287 h 301"/>
                <a:gd name="T20" fmla="*/ 195 w 300"/>
                <a:gd name="T21" fmla="*/ 277 h 301"/>
                <a:gd name="T22" fmla="*/ 173 w 300"/>
                <a:gd name="T23" fmla="*/ 284 h 301"/>
                <a:gd name="T24" fmla="*/ 159 w 300"/>
                <a:gd name="T25" fmla="*/ 301 h 301"/>
                <a:gd name="T26" fmla="*/ 129 w 300"/>
                <a:gd name="T27" fmla="*/ 294 h 301"/>
                <a:gd name="T28" fmla="*/ 116 w 300"/>
                <a:gd name="T29" fmla="*/ 274 h 301"/>
                <a:gd name="T30" fmla="*/ 95 w 300"/>
                <a:gd name="T31" fmla="*/ 286 h 301"/>
                <a:gd name="T32" fmla="*/ 66 w 300"/>
                <a:gd name="T33" fmla="*/ 276 h 301"/>
                <a:gd name="T34" fmla="*/ 63 w 300"/>
                <a:gd name="T35" fmla="*/ 255 h 301"/>
                <a:gd name="T36" fmla="*/ 46 w 300"/>
                <a:gd name="T37" fmla="*/ 238 h 301"/>
                <a:gd name="T38" fmla="*/ 25 w 300"/>
                <a:gd name="T39" fmla="*/ 235 h 301"/>
                <a:gd name="T40" fmla="*/ 15 w 300"/>
                <a:gd name="T41" fmla="*/ 204 h 301"/>
                <a:gd name="T42" fmla="*/ 25 w 300"/>
                <a:gd name="T43" fmla="*/ 182 h 301"/>
                <a:gd name="T44" fmla="*/ 7 w 300"/>
                <a:gd name="T45" fmla="*/ 172 h 301"/>
                <a:gd name="T46" fmla="*/ 0 w 300"/>
                <a:gd name="T47" fmla="*/ 142 h 301"/>
                <a:gd name="T48" fmla="*/ 16 w 300"/>
                <a:gd name="T49" fmla="*/ 128 h 301"/>
                <a:gd name="T50" fmla="*/ 22 w 300"/>
                <a:gd name="T51" fmla="*/ 106 h 301"/>
                <a:gd name="T52" fmla="*/ 14 w 300"/>
                <a:gd name="T53" fmla="*/ 85 h 301"/>
                <a:gd name="T54" fmla="*/ 36 w 300"/>
                <a:gd name="T55" fmla="*/ 62 h 301"/>
                <a:gd name="T56" fmla="*/ 61 w 300"/>
                <a:gd name="T57" fmla="*/ 59 h 301"/>
                <a:gd name="T58" fmla="*/ 60 w 300"/>
                <a:gd name="T59" fmla="*/ 37 h 301"/>
                <a:gd name="T60" fmla="*/ 82 w 300"/>
                <a:gd name="T61" fmla="*/ 16 h 301"/>
                <a:gd name="T62" fmla="*/ 103 w 300"/>
                <a:gd name="T63" fmla="*/ 24 h 301"/>
                <a:gd name="T64" fmla="*/ 126 w 300"/>
                <a:gd name="T65" fmla="*/ 18 h 301"/>
                <a:gd name="T66" fmla="*/ 140 w 300"/>
                <a:gd name="T67" fmla="*/ 0 h 301"/>
                <a:gd name="T68" fmla="*/ 157 w 300"/>
                <a:gd name="T69" fmla="*/ 0 h 301"/>
                <a:gd name="T70" fmla="*/ 169 w 300"/>
                <a:gd name="T71" fmla="*/ 9 h 301"/>
                <a:gd name="T72" fmla="*/ 185 w 300"/>
                <a:gd name="T73" fmla="*/ 28 h 301"/>
                <a:gd name="T74" fmla="*/ 203 w 300"/>
                <a:gd name="T75" fmla="*/ 17 h 301"/>
                <a:gd name="T76" fmla="*/ 232 w 300"/>
                <a:gd name="T77" fmla="*/ 25 h 301"/>
                <a:gd name="T78" fmla="*/ 237 w 300"/>
                <a:gd name="T79" fmla="*/ 48 h 301"/>
                <a:gd name="T80" fmla="*/ 252 w 300"/>
                <a:gd name="T81" fmla="*/ 63 h 301"/>
                <a:gd name="T82" fmla="*/ 274 w 300"/>
                <a:gd name="T83" fmla="*/ 66 h 301"/>
                <a:gd name="T84" fmla="*/ 283 w 300"/>
                <a:gd name="T85" fmla="*/ 97 h 301"/>
                <a:gd name="T86" fmla="*/ 273 w 300"/>
                <a:gd name="T87" fmla="*/ 120 h 301"/>
                <a:gd name="T88" fmla="*/ 150 w 300"/>
                <a:gd name="T89" fmla="*/ 233 h 301"/>
                <a:gd name="T90" fmla="*/ 150 w 300"/>
                <a:gd name="T91" fmla="*/ 68 h 301"/>
                <a:gd name="T92" fmla="*/ 150 w 300"/>
                <a:gd name="T93"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301">
                  <a:moveTo>
                    <a:pt x="281" y="127"/>
                  </a:moveTo>
                  <a:cubicBezTo>
                    <a:pt x="291" y="131"/>
                    <a:pt x="291" y="131"/>
                    <a:pt x="291" y="131"/>
                  </a:cubicBezTo>
                  <a:cubicBezTo>
                    <a:pt x="295" y="132"/>
                    <a:pt x="300" y="137"/>
                    <a:pt x="300" y="141"/>
                  </a:cubicBezTo>
                  <a:cubicBezTo>
                    <a:pt x="300" y="141"/>
                    <a:pt x="300" y="141"/>
                    <a:pt x="300" y="144"/>
                  </a:cubicBezTo>
                  <a:cubicBezTo>
                    <a:pt x="300" y="148"/>
                    <a:pt x="300" y="155"/>
                    <a:pt x="300" y="159"/>
                  </a:cubicBezTo>
                  <a:cubicBezTo>
                    <a:pt x="300" y="159"/>
                    <a:pt x="300" y="159"/>
                    <a:pt x="300" y="160"/>
                  </a:cubicBezTo>
                  <a:cubicBezTo>
                    <a:pt x="300" y="165"/>
                    <a:pt x="295" y="170"/>
                    <a:pt x="291" y="172"/>
                  </a:cubicBezTo>
                  <a:cubicBezTo>
                    <a:pt x="291" y="172"/>
                    <a:pt x="291" y="172"/>
                    <a:pt x="281" y="175"/>
                  </a:cubicBezTo>
                  <a:cubicBezTo>
                    <a:pt x="277" y="176"/>
                    <a:pt x="273" y="184"/>
                    <a:pt x="272" y="186"/>
                  </a:cubicBezTo>
                  <a:cubicBezTo>
                    <a:pt x="272" y="189"/>
                    <a:pt x="273" y="193"/>
                    <a:pt x="276" y="197"/>
                  </a:cubicBezTo>
                  <a:cubicBezTo>
                    <a:pt x="276" y="197"/>
                    <a:pt x="276" y="197"/>
                    <a:pt x="283" y="204"/>
                  </a:cubicBezTo>
                  <a:cubicBezTo>
                    <a:pt x="286" y="208"/>
                    <a:pt x="287" y="214"/>
                    <a:pt x="284" y="218"/>
                  </a:cubicBezTo>
                  <a:cubicBezTo>
                    <a:pt x="284" y="218"/>
                    <a:pt x="284" y="218"/>
                    <a:pt x="274" y="235"/>
                  </a:cubicBezTo>
                  <a:cubicBezTo>
                    <a:pt x="272" y="239"/>
                    <a:pt x="267" y="241"/>
                    <a:pt x="263" y="241"/>
                  </a:cubicBezTo>
                  <a:cubicBezTo>
                    <a:pt x="263" y="241"/>
                    <a:pt x="263" y="241"/>
                    <a:pt x="252" y="238"/>
                  </a:cubicBezTo>
                  <a:cubicBezTo>
                    <a:pt x="248" y="236"/>
                    <a:pt x="239" y="241"/>
                    <a:pt x="238" y="243"/>
                  </a:cubicBezTo>
                  <a:cubicBezTo>
                    <a:pt x="237" y="245"/>
                    <a:pt x="235" y="249"/>
                    <a:pt x="237" y="255"/>
                  </a:cubicBezTo>
                  <a:cubicBezTo>
                    <a:pt x="237" y="255"/>
                    <a:pt x="237" y="255"/>
                    <a:pt x="238" y="265"/>
                  </a:cubicBezTo>
                  <a:cubicBezTo>
                    <a:pt x="239" y="269"/>
                    <a:pt x="237" y="274"/>
                    <a:pt x="232" y="276"/>
                  </a:cubicBezTo>
                  <a:cubicBezTo>
                    <a:pt x="232" y="276"/>
                    <a:pt x="232" y="276"/>
                    <a:pt x="216" y="287"/>
                  </a:cubicBezTo>
                  <a:cubicBezTo>
                    <a:pt x="211" y="288"/>
                    <a:pt x="206" y="288"/>
                    <a:pt x="203" y="286"/>
                  </a:cubicBezTo>
                  <a:cubicBezTo>
                    <a:pt x="203" y="286"/>
                    <a:pt x="203" y="286"/>
                    <a:pt x="195" y="277"/>
                  </a:cubicBezTo>
                  <a:cubicBezTo>
                    <a:pt x="192" y="274"/>
                    <a:pt x="183" y="274"/>
                    <a:pt x="181" y="276"/>
                  </a:cubicBezTo>
                  <a:cubicBezTo>
                    <a:pt x="178" y="276"/>
                    <a:pt x="175" y="280"/>
                    <a:pt x="173" y="284"/>
                  </a:cubicBezTo>
                  <a:cubicBezTo>
                    <a:pt x="173" y="284"/>
                    <a:pt x="173" y="284"/>
                    <a:pt x="169" y="294"/>
                  </a:cubicBezTo>
                  <a:cubicBezTo>
                    <a:pt x="168" y="298"/>
                    <a:pt x="164" y="301"/>
                    <a:pt x="159" y="301"/>
                  </a:cubicBezTo>
                  <a:cubicBezTo>
                    <a:pt x="159" y="301"/>
                    <a:pt x="159" y="301"/>
                    <a:pt x="140" y="301"/>
                  </a:cubicBezTo>
                  <a:cubicBezTo>
                    <a:pt x="136" y="301"/>
                    <a:pt x="130" y="298"/>
                    <a:pt x="129" y="294"/>
                  </a:cubicBezTo>
                  <a:cubicBezTo>
                    <a:pt x="129" y="294"/>
                    <a:pt x="129" y="294"/>
                    <a:pt x="126" y="284"/>
                  </a:cubicBezTo>
                  <a:cubicBezTo>
                    <a:pt x="124" y="280"/>
                    <a:pt x="120" y="276"/>
                    <a:pt x="116" y="274"/>
                  </a:cubicBezTo>
                  <a:cubicBezTo>
                    <a:pt x="112" y="273"/>
                    <a:pt x="106" y="274"/>
                    <a:pt x="103" y="277"/>
                  </a:cubicBezTo>
                  <a:cubicBezTo>
                    <a:pt x="103" y="277"/>
                    <a:pt x="103" y="277"/>
                    <a:pt x="95" y="286"/>
                  </a:cubicBezTo>
                  <a:cubicBezTo>
                    <a:pt x="92" y="288"/>
                    <a:pt x="87" y="288"/>
                    <a:pt x="82" y="286"/>
                  </a:cubicBezTo>
                  <a:cubicBezTo>
                    <a:pt x="82" y="286"/>
                    <a:pt x="82" y="286"/>
                    <a:pt x="66" y="276"/>
                  </a:cubicBezTo>
                  <a:cubicBezTo>
                    <a:pt x="61" y="274"/>
                    <a:pt x="60" y="269"/>
                    <a:pt x="60" y="265"/>
                  </a:cubicBezTo>
                  <a:cubicBezTo>
                    <a:pt x="60" y="265"/>
                    <a:pt x="60" y="265"/>
                    <a:pt x="63" y="255"/>
                  </a:cubicBezTo>
                  <a:cubicBezTo>
                    <a:pt x="63" y="249"/>
                    <a:pt x="59" y="242"/>
                    <a:pt x="57" y="239"/>
                  </a:cubicBezTo>
                  <a:cubicBezTo>
                    <a:pt x="56" y="238"/>
                    <a:pt x="50" y="236"/>
                    <a:pt x="46" y="238"/>
                  </a:cubicBezTo>
                  <a:cubicBezTo>
                    <a:pt x="46" y="238"/>
                    <a:pt x="46" y="238"/>
                    <a:pt x="36" y="241"/>
                  </a:cubicBezTo>
                  <a:cubicBezTo>
                    <a:pt x="32" y="241"/>
                    <a:pt x="26" y="239"/>
                    <a:pt x="25" y="235"/>
                  </a:cubicBezTo>
                  <a:cubicBezTo>
                    <a:pt x="25" y="235"/>
                    <a:pt x="25" y="235"/>
                    <a:pt x="14" y="218"/>
                  </a:cubicBezTo>
                  <a:cubicBezTo>
                    <a:pt x="12" y="214"/>
                    <a:pt x="12" y="208"/>
                    <a:pt x="15" y="204"/>
                  </a:cubicBezTo>
                  <a:cubicBezTo>
                    <a:pt x="15" y="204"/>
                    <a:pt x="15" y="204"/>
                    <a:pt x="22" y="197"/>
                  </a:cubicBezTo>
                  <a:cubicBezTo>
                    <a:pt x="25" y="193"/>
                    <a:pt x="26" y="184"/>
                    <a:pt x="25" y="182"/>
                  </a:cubicBezTo>
                  <a:cubicBezTo>
                    <a:pt x="25" y="179"/>
                    <a:pt x="21" y="176"/>
                    <a:pt x="16" y="175"/>
                  </a:cubicBezTo>
                  <a:cubicBezTo>
                    <a:pt x="16" y="175"/>
                    <a:pt x="16" y="175"/>
                    <a:pt x="7" y="172"/>
                  </a:cubicBezTo>
                  <a:cubicBezTo>
                    <a:pt x="2" y="170"/>
                    <a:pt x="0" y="165"/>
                    <a:pt x="0" y="160"/>
                  </a:cubicBezTo>
                  <a:cubicBezTo>
                    <a:pt x="0" y="160"/>
                    <a:pt x="0" y="160"/>
                    <a:pt x="0" y="142"/>
                  </a:cubicBezTo>
                  <a:cubicBezTo>
                    <a:pt x="0" y="138"/>
                    <a:pt x="2" y="134"/>
                    <a:pt x="7" y="132"/>
                  </a:cubicBezTo>
                  <a:cubicBezTo>
                    <a:pt x="7" y="132"/>
                    <a:pt x="7" y="132"/>
                    <a:pt x="16" y="128"/>
                  </a:cubicBezTo>
                  <a:cubicBezTo>
                    <a:pt x="21" y="125"/>
                    <a:pt x="26" y="118"/>
                    <a:pt x="26" y="115"/>
                  </a:cubicBezTo>
                  <a:cubicBezTo>
                    <a:pt x="28" y="113"/>
                    <a:pt x="25" y="108"/>
                    <a:pt x="22" y="106"/>
                  </a:cubicBezTo>
                  <a:cubicBezTo>
                    <a:pt x="22" y="106"/>
                    <a:pt x="22" y="106"/>
                    <a:pt x="15" y="97"/>
                  </a:cubicBezTo>
                  <a:cubicBezTo>
                    <a:pt x="12" y="94"/>
                    <a:pt x="12" y="89"/>
                    <a:pt x="14" y="85"/>
                  </a:cubicBezTo>
                  <a:cubicBezTo>
                    <a:pt x="14" y="85"/>
                    <a:pt x="14" y="85"/>
                    <a:pt x="25" y="66"/>
                  </a:cubicBezTo>
                  <a:cubicBezTo>
                    <a:pt x="26" y="63"/>
                    <a:pt x="32" y="61"/>
                    <a:pt x="36" y="62"/>
                  </a:cubicBezTo>
                  <a:cubicBezTo>
                    <a:pt x="36" y="62"/>
                    <a:pt x="36" y="62"/>
                    <a:pt x="46" y="63"/>
                  </a:cubicBezTo>
                  <a:cubicBezTo>
                    <a:pt x="50" y="65"/>
                    <a:pt x="59" y="61"/>
                    <a:pt x="61" y="59"/>
                  </a:cubicBezTo>
                  <a:cubicBezTo>
                    <a:pt x="63" y="58"/>
                    <a:pt x="63" y="52"/>
                    <a:pt x="63" y="48"/>
                  </a:cubicBezTo>
                  <a:cubicBezTo>
                    <a:pt x="63" y="48"/>
                    <a:pt x="63" y="48"/>
                    <a:pt x="60" y="37"/>
                  </a:cubicBezTo>
                  <a:cubicBezTo>
                    <a:pt x="60" y="32"/>
                    <a:pt x="61" y="27"/>
                    <a:pt x="66" y="25"/>
                  </a:cubicBezTo>
                  <a:cubicBezTo>
                    <a:pt x="66" y="25"/>
                    <a:pt x="66" y="25"/>
                    <a:pt x="82" y="16"/>
                  </a:cubicBezTo>
                  <a:cubicBezTo>
                    <a:pt x="87" y="13"/>
                    <a:pt x="92" y="14"/>
                    <a:pt x="95" y="17"/>
                  </a:cubicBezTo>
                  <a:cubicBezTo>
                    <a:pt x="95" y="17"/>
                    <a:pt x="95" y="17"/>
                    <a:pt x="103" y="24"/>
                  </a:cubicBezTo>
                  <a:cubicBezTo>
                    <a:pt x="106" y="27"/>
                    <a:pt x="116" y="27"/>
                    <a:pt x="119" y="27"/>
                  </a:cubicBezTo>
                  <a:cubicBezTo>
                    <a:pt x="122" y="25"/>
                    <a:pt x="124" y="23"/>
                    <a:pt x="126" y="18"/>
                  </a:cubicBezTo>
                  <a:cubicBezTo>
                    <a:pt x="126" y="18"/>
                    <a:pt x="126" y="18"/>
                    <a:pt x="129" y="9"/>
                  </a:cubicBezTo>
                  <a:cubicBezTo>
                    <a:pt x="130" y="4"/>
                    <a:pt x="136" y="0"/>
                    <a:pt x="140" y="0"/>
                  </a:cubicBezTo>
                  <a:cubicBezTo>
                    <a:pt x="140" y="0"/>
                    <a:pt x="140" y="0"/>
                    <a:pt x="141" y="0"/>
                  </a:cubicBezTo>
                  <a:cubicBezTo>
                    <a:pt x="145" y="0"/>
                    <a:pt x="152" y="0"/>
                    <a:pt x="157" y="0"/>
                  </a:cubicBezTo>
                  <a:cubicBezTo>
                    <a:pt x="157" y="0"/>
                    <a:pt x="157" y="0"/>
                    <a:pt x="159" y="0"/>
                  </a:cubicBezTo>
                  <a:cubicBezTo>
                    <a:pt x="164" y="0"/>
                    <a:pt x="168" y="4"/>
                    <a:pt x="169" y="9"/>
                  </a:cubicBezTo>
                  <a:cubicBezTo>
                    <a:pt x="169" y="9"/>
                    <a:pt x="169" y="9"/>
                    <a:pt x="173" y="18"/>
                  </a:cubicBezTo>
                  <a:cubicBezTo>
                    <a:pt x="175" y="23"/>
                    <a:pt x="182" y="27"/>
                    <a:pt x="185" y="28"/>
                  </a:cubicBezTo>
                  <a:cubicBezTo>
                    <a:pt x="188" y="28"/>
                    <a:pt x="192" y="27"/>
                    <a:pt x="195" y="24"/>
                  </a:cubicBezTo>
                  <a:cubicBezTo>
                    <a:pt x="195" y="24"/>
                    <a:pt x="195" y="24"/>
                    <a:pt x="203" y="17"/>
                  </a:cubicBezTo>
                  <a:cubicBezTo>
                    <a:pt x="206" y="14"/>
                    <a:pt x="211" y="13"/>
                    <a:pt x="216" y="16"/>
                  </a:cubicBezTo>
                  <a:cubicBezTo>
                    <a:pt x="216" y="16"/>
                    <a:pt x="216" y="16"/>
                    <a:pt x="232" y="25"/>
                  </a:cubicBezTo>
                  <a:cubicBezTo>
                    <a:pt x="237" y="27"/>
                    <a:pt x="239" y="32"/>
                    <a:pt x="238" y="37"/>
                  </a:cubicBezTo>
                  <a:cubicBezTo>
                    <a:pt x="238" y="37"/>
                    <a:pt x="238" y="37"/>
                    <a:pt x="237" y="48"/>
                  </a:cubicBezTo>
                  <a:cubicBezTo>
                    <a:pt x="235" y="52"/>
                    <a:pt x="239" y="61"/>
                    <a:pt x="241" y="62"/>
                  </a:cubicBezTo>
                  <a:cubicBezTo>
                    <a:pt x="242" y="63"/>
                    <a:pt x="248" y="65"/>
                    <a:pt x="252" y="63"/>
                  </a:cubicBezTo>
                  <a:cubicBezTo>
                    <a:pt x="252" y="63"/>
                    <a:pt x="252" y="63"/>
                    <a:pt x="263" y="62"/>
                  </a:cubicBezTo>
                  <a:cubicBezTo>
                    <a:pt x="267" y="61"/>
                    <a:pt x="272" y="63"/>
                    <a:pt x="274" y="66"/>
                  </a:cubicBezTo>
                  <a:cubicBezTo>
                    <a:pt x="274" y="66"/>
                    <a:pt x="274" y="66"/>
                    <a:pt x="284" y="85"/>
                  </a:cubicBezTo>
                  <a:cubicBezTo>
                    <a:pt x="287" y="89"/>
                    <a:pt x="286" y="94"/>
                    <a:pt x="283" y="97"/>
                  </a:cubicBezTo>
                  <a:cubicBezTo>
                    <a:pt x="283" y="97"/>
                    <a:pt x="283" y="97"/>
                    <a:pt x="276" y="106"/>
                  </a:cubicBezTo>
                  <a:cubicBezTo>
                    <a:pt x="273" y="108"/>
                    <a:pt x="273" y="117"/>
                    <a:pt x="273" y="120"/>
                  </a:cubicBezTo>
                  <a:cubicBezTo>
                    <a:pt x="273" y="123"/>
                    <a:pt x="277" y="125"/>
                    <a:pt x="281" y="127"/>
                  </a:cubicBezTo>
                  <a:close/>
                  <a:moveTo>
                    <a:pt x="150" y="233"/>
                  </a:moveTo>
                  <a:cubicBezTo>
                    <a:pt x="194" y="233"/>
                    <a:pt x="232" y="195"/>
                    <a:pt x="232" y="151"/>
                  </a:cubicBezTo>
                  <a:cubicBezTo>
                    <a:pt x="232" y="106"/>
                    <a:pt x="194" y="68"/>
                    <a:pt x="150" y="68"/>
                  </a:cubicBezTo>
                  <a:cubicBezTo>
                    <a:pt x="102" y="68"/>
                    <a:pt x="67" y="106"/>
                    <a:pt x="67" y="151"/>
                  </a:cubicBezTo>
                  <a:cubicBezTo>
                    <a:pt x="67" y="195"/>
                    <a:pt x="102" y="233"/>
                    <a:pt x="150" y="2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596338E0-9176-994E-8892-E621C34F0D02}"/>
              </a:ext>
            </a:extLst>
          </p:cNvPr>
          <p:cNvGrpSpPr/>
          <p:nvPr userDrawn="1"/>
        </p:nvGrpSpPr>
        <p:grpSpPr>
          <a:xfrm>
            <a:off x="6771661" y="1768774"/>
            <a:ext cx="4345137" cy="3932434"/>
            <a:chOff x="4130073" y="1671527"/>
            <a:chExt cx="4345137" cy="3932434"/>
          </a:xfrm>
        </p:grpSpPr>
        <p:grpSp>
          <p:nvGrpSpPr>
            <p:cNvPr id="20" name="Group 19">
              <a:extLst>
                <a:ext uri="{FF2B5EF4-FFF2-40B4-BE49-F238E27FC236}">
                  <a16:creationId xmlns:a16="http://schemas.microsoft.com/office/drawing/2014/main" id="{210DF6CC-2A02-B94F-AB1A-E5BD149C6527}"/>
                </a:ext>
              </a:extLst>
            </p:cNvPr>
            <p:cNvGrpSpPr/>
            <p:nvPr/>
          </p:nvGrpSpPr>
          <p:grpSpPr>
            <a:xfrm>
              <a:off x="4130073" y="1671527"/>
              <a:ext cx="4345137" cy="3932434"/>
              <a:chOff x="4130073" y="1671527"/>
              <a:chExt cx="4345137" cy="3932434"/>
            </a:xfrm>
          </p:grpSpPr>
          <p:sp>
            <p:nvSpPr>
              <p:cNvPr id="24" name="Freeform 9">
                <a:extLst>
                  <a:ext uri="{FF2B5EF4-FFF2-40B4-BE49-F238E27FC236}">
                    <a16:creationId xmlns:a16="http://schemas.microsoft.com/office/drawing/2014/main" id="{03B72404-E385-794C-83CB-45FA6F133F35}"/>
                  </a:ext>
                </a:extLst>
              </p:cNvPr>
              <p:cNvSpPr>
                <a:spLocks/>
              </p:cNvSpPr>
              <p:nvPr/>
            </p:nvSpPr>
            <p:spPr bwMode="auto">
              <a:xfrm>
                <a:off x="6102485" y="1966756"/>
                <a:ext cx="1730485" cy="2909615"/>
              </a:xfrm>
              <a:custGeom>
                <a:avLst/>
                <a:gdLst>
                  <a:gd name="T0" fmla="*/ 716 w 716"/>
                  <a:gd name="T1" fmla="*/ 691 h 1204"/>
                  <a:gd name="T2" fmla="*/ 194 w 716"/>
                  <a:gd name="T3" fmla="*/ 0 h 1204"/>
                  <a:gd name="T4" fmla="*/ 0 w 716"/>
                  <a:gd name="T5" fmla="*/ 335 h 1204"/>
                  <a:gd name="T6" fmla="*/ 1 w 716"/>
                  <a:gd name="T7" fmla="*/ 337 h 1204"/>
                  <a:gd name="T8" fmla="*/ 311 w 716"/>
                  <a:gd name="T9" fmla="*/ 875 h 1204"/>
                  <a:gd name="T10" fmla="*/ 311 w 716"/>
                  <a:gd name="T11" fmla="*/ 875 h 1204"/>
                  <a:gd name="T12" fmla="*/ 501 w 716"/>
                  <a:gd name="T13" fmla="*/ 1204 h 1204"/>
                  <a:gd name="T14" fmla="*/ 716 w 716"/>
                  <a:gd name="T15" fmla="*/ 691 h 1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1204">
                    <a:moveTo>
                      <a:pt x="716" y="691"/>
                    </a:moveTo>
                    <a:cubicBezTo>
                      <a:pt x="716" y="362"/>
                      <a:pt x="495" y="85"/>
                      <a:pt x="194" y="0"/>
                    </a:cubicBezTo>
                    <a:cubicBezTo>
                      <a:pt x="0" y="335"/>
                      <a:pt x="0" y="335"/>
                      <a:pt x="0" y="335"/>
                    </a:cubicBezTo>
                    <a:cubicBezTo>
                      <a:pt x="1" y="337"/>
                      <a:pt x="1" y="337"/>
                      <a:pt x="1" y="337"/>
                    </a:cubicBezTo>
                    <a:cubicBezTo>
                      <a:pt x="311" y="875"/>
                      <a:pt x="311" y="875"/>
                      <a:pt x="311" y="875"/>
                    </a:cubicBezTo>
                    <a:cubicBezTo>
                      <a:pt x="311" y="875"/>
                      <a:pt x="311" y="875"/>
                      <a:pt x="311" y="875"/>
                    </a:cubicBezTo>
                    <a:cubicBezTo>
                      <a:pt x="501" y="1204"/>
                      <a:pt x="501" y="1204"/>
                      <a:pt x="501" y="1204"/>
                    </a:cubicBezTo>
                    <a:cubicBezTo>
                      <a:pt x="634" y="1074"/>
                      <a:pt x="716" y="892"/>
                      <a:pt x="716" y="691"/>
                    </a:cubicBezTo>
                    <a:close/>
                  </a:path>
                </a:pathLst>
              </a:custGeom>
              <a:solidFill>
                <a:schemeClr val="accent6"/>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10">
                <a:extLst>
                  <a:ext uri="{FF2B5EF4-FFF2-40B4-BE49-F238E27FC236}">
                    <a16:creationId xmlns:a16="http://schemas.microsoft.com/office/drawing/2014/main" id="{C6A4AB5C-EE43-F34F-BDF3-24BCE6FA7CE9}"/>
                  </a:ext>
                </a:extLst>
              </p:cNvPr>
              <p:cNvSpPr>
                <a:spLocks/>
              </p:cNvSpPr>
              <p:nvPr/>
            </p:nvSpPr>
            <p:spPr bwMode="auto">
              <a:xfrm>
                <a:off x="6098780" y="2775808"/>
                <a:ext cx="370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92C550"/>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11">
                <a:extLst>
                  <a:ext uri="{FF2B5EF4-FFF2-40B4-BE49-F238E27FC236}">
                    <a16:creationId xmlns:a16="http://schemas.microsoft.com/office/drawing/2014/main" id="{B6D69A42-451D-7C44-B7FB-B2BA30C00D79}"/>
                  </a:ext>
                </a:extLst>
              </p:cNvPr>
              <p:cNvSpPr>
                <a:spLocks/>
              </p:cNvSpPr>
              <p:nvPr/>
            </p:nvSpPr>
            <p:spPr bwMode="auto">
              <a:xfrm>
                <a:off x="6102485" y="2775808"/>
                <a:ext cx="1853" cy="5568"/>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0" y="0"/>
                    </a:lnTo>
                    <a:lnTo>
                      <a:pt x="1" y="3"/>
                    </a:lnTo>
                    <a:close/>
                  </a:path>
                </a:pathLst>
              </a:custGeom>
              <a:solidFill>
                <a:srgbClr val="92C550"/>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11B5617A-8D2A-C84A-A6C0-ADC30BF07619}"/>
                  </a:ext>
                </a:extLst>
              </p:cNvPr>
              <p:cNvSpPr>
                <a:spLocks/>
              </p:cNvSpPr>
              <p:nvPr/>
            </p:nvSpPr>
            <p:spPr bwMode="auto">
              <a:xfrm>
                <a:off x="4359031" y="1901809"/>
                <a:ext cx="2212204" cy="2178501"/>
              </a:xfrm>
              <a:custGeom>
                <a:avLst/>
                <a:gdLst>
                  <a:gd name="T0" fmla="*/ 720 w 915"/>
                  <a:gd name="T1" fmla="*/ 362 h 902"/>
                  <a:gd name="T2" fmla="*/ 721 w 915"/>
                  <a:gd name="T3" fmla="*/ 362 h 902"/>
                  <a:gd name="T4" fmla="*/ 915 w 915"/>
                  <a:gd name="T5" fmla="*/ 27 h 902"/>
                  <a:gd name="T6" fmla="*/ 719 w 915"/>
                  <a:gd name="T7" fmla="*/ 0 h 902"/>
                  <a:gd name="T8" fmla="*/ 0 w 915"/>
                  <a:gd name="T9" fmla="*/ 718 h 902"/>
                  <a:gd name="T10" fmla="*/ 24 w 915"/>
                  <a:gd name="T11" fmla="*/ 902 h 902"/>
                  <a:gd name="T12" fmla="*/ 409 w 915"/>
                  <a:gd name="T13" fmla="*/ 902 h 902"/>
                  <a:gd name="T14" fmla="*/ 720 w 915"/>
                  <a:gd name="T15" fmla="*/ 362 h 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902">
                    <a:moveTo>
                      <a:pt x="720" y="362"/>
                    </a:moveTo>
                    <a:cubicBezTo>
                      <a:pt x="721" y="362"/>
                      <a:pt x="721" y="362"/>
                      <a:pt x="721" y="362"/>
                    </a:cubicBezTo>
                    <a:cubicBezTo>
                      <a:pt x="915" y="27"/>
                      <a:pt x="915" y="27"/>
                      <a:pt x="915" y="27"/>
                    </a:cubicBezTo>
                    <a:cubicBezTo>
                      <a:pt x="852" y="9"/>
                      <a:pt x="787" y="0"/>
                      <a:pt x="719" y="0"/>
                    </a:cubicBezTo>
                    <a:cubicBezTo>
                      <a:pt x="322" y="0"/>
                      <a:pt x="0" y="321"/>
                      <a:pt x="0" y="718"/>
                    </a:cubicBezTo>
                    <a:cubicBezTo>
                      <a:pt x="0" y="782"/>
                      <a:pt x="8" y="843"/>
                      <a:pt x="24" y="902"/>
                    </a:cubicBezTo>
                    <a:cubicBezTo>
                      <a:pt x="409" y="902"/>
                      <a:pt x="409" y="902"/>
                      <a:pt x="409" y="902"/>
                    </a:cubicBezTo>
                    <a:lnTo>
                      <a:pt x="720" y="362"/>
                    </a:lnTo>
                    <a:close/>
                  </a:path>
                </a:pathLst>
              </a:custGeom>
              <a:solidFill>
                <a:schemeClr val="accent4"/>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1BDB8C09-9118-0A4A-9D1F-7A046552B47F}"/>
                  </a:ext>
                </a:extLst>
              </p:cNvPr>
              <p:cNvSpPr>
                <a:spLocks/>
              </p:cNvSpPr>
              <p:nvPr/>
            </p:nvSpPr>
            <p:spPr bwMode="auto">
              <a:xfrm>
                <a:off x="4416467" y="4080310"/>
                <a:ext cx="2897728" cy="1293369"/>
              </a:xfrm>
              <a:custGeom>
                <a:avLst/>
                <a:gdLst>
                  <a:gd name="T0" fmla="*/ 1008 w 1198"/>
                  <a:gd name="T1" fmla="*/ 0 h 535"/>
                  <a:gd name="T2" fmla="*/ 1008 w 1198"/>
                  <a:gd name="T3" fmla="*/ 0 h 535"/>
                  <a:gd name="T4" fmla="*/ 385 w 1198"/>
                  <a:gd name="T5" fmla="*/ 0 h 535"/>
                  <a:gd name="T6" fmla="*/ 0 w 1198"/>
                  <a:gd name="T7" fmla="*/ 0 h 535"/>
                  <a:gd name="T8" fmla="*/ 695 w 1198"/>
                  <a:gd name="T9" fmla="*/ 535 h 535"/>
                  <a:gd name="T10" fmla="*/ 1198 w 1198"/>
                  <a:gd name="T11" fmla="*/ 329 h 535"/>
                  <a:gd name="T12" fmla="*/ 1008 w 1198"/>
                  <a:gd name="T13" fmla="*/ 0 h 535"/>
                </a:gdLst>
                <a:ahLst/>
                <a:cxnLst>
                  <a:cxn ang="0">
                    <a:pos x="T0" y="T1"/>
                  </a:cxn>
                  <a:cxn ang="0">
                    <a:pos x="T2" y="T3"/>
                  </a:cxn>
                  <a:cxn ang="0">
                    <a:pos x="T4" y="T5"/>
                  </a:cxn>
                  <a:cxn ang="0">
                    <a:pos x="T6" y="T7"/>
                  </a:cxn>
                  <a:cxn ang="0">
                    <a:pos x="T8" y="T9"/>
                  </a:cxn>
                  <a:cxn ang="0">
                    <a:pos x="T10" y="T11"/>
                  </a:cxn>
                  <a:cxn ang="0">
                    <a:pos x="T12" y="T13"/>
                  </a:cxn>
                </a:cxnLst>
                <a:rect l="0" t="0" r="r" b="b"/>
                <a:pathLst>
                  <a:path w="1198" h="535">
                    <a:moveTo>
                      <a:pt x="1008" y="0"/>
                    </a:moveTo>
                    <a:cubicBezTo>
                      <a:pt x="1008" y="0"/>
                      <a:pt x="1008" y="0"/>
                      <a:pt x="1008" y="0"/>
                    </a:cubicBezTo>
                    <a:cubicBezTo>
                      <a:pt x="385" y="0"/>
                      <a:pt x="385" y="0"/>
                      <a:pt x="385" y="0"/>
                    </a:cubicBezTo>
                    <a:cubicBezTo>
                      <a:pt x="0" y="0"/>
                      <a:pt x="0" y="0"/>
                      <a:pt x="0" y="0"/>
                    </a:cubicBezTo>
                    <a:cubicBezTo>
                      <a:pt x="81" y="308"/>
                      <a:pt x="361" y="535"/>
                      <a:pt x="695" y="535"/>
                    </a:cubicBezTo>
                    <a:cubicBezTo>
                      <a:pt x="891" y="535"/>
                      <a:pt x="1068" y="456"/>
                      <a:pt x="1198" y="329"/>
                    </a:cubicBezTo>
                    <a:lnTo>
                      <a:pt x="1008" y="0"/>
                    </a:lnTo>
                    <a:close/>
                  </a:path>
                </a:pathLst>
              </a:custGeom>
              <a:solidFill>
                <a:schemeClr val="accent1"/>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Prostokąt 2">
                <a:extLst>
                  <a:ext uri="{FF2B5EF4-FFF2-40B4-BE49-F238E27FC236}">
                    <a16:creationId xmlns:a16="http://schemas.microsoft.com/office/drawing/2014/main" id="{A64ACE31-EA61-9F43-84D1-EDAEB19737A7}"/>
                  </a:ext>
                </a:extLst>
              </p:cNvPr>
              <p:cNvSpPr/>
              <p:nvPr/>
            </p:nvSpPr>
            <p:spPr>
              <a:xfrm>
                <a:off x="4541742" y="3205969"/>
                <a:ext cx="1024639" cy="461665"/>
              </a:xfrm>
              <a:prstGeom prst="rect">
                <a:avLst/>
              </a:prstGeom>
            </p:spPr>
            <p:txBody>
              <a:bodyPr wrap="none">
                <a:spAutoFit/>
              </a:bodyPr>
              <a:lstStyle/>
              <a:p>
                <a:pPr algn="ctr"/>
                <a:r>
                  <a:rPr lang="en-US" sz="2400">
                    <a:solidFill>
                      <a:schemeClr val="bg1"/>
                    </a:solidFill>
                  </a:rPr>
                  <a:t>Design</a:t>
                </a:r>
              </a:p>
            </p:txBody>
          </p:sp>
          <p:sp>
            <p:nvSpPr>
              <p:cNvPr id="30" name="Prostokąt 3">
                <a:extLst>
                  <a:ext uri="{FF2B5EF4-FFF2-40B4-BE49-F238E27FC236}">
                    <a16:creationId xmlns:a16="http://schemas.microsoft.com/office/drawing/2014/main" id="{8E407F26-C429-0248-A99B-27DDBF8B909F}"/>
                  </a:ext>
                </a:extLst>
              </p:cNvPr>
              <p:cNvSpPr/>
              <p:nvPr/>
            </p:nvSpPr>
            <p:spPr>
              <a:xfrm>
                <a:off x="5382488" y="4695239"/>
                <a:ext cx="1167244" cy="461665"/>
              </a:xfrm>
              <a:prstGeom prst="rect">
                <a:avLst/>
              </a:prstGeom>
            </p:spPr>
            <p:txBody>
              <a:bodyPr wrap="none">
                <a:spAutoFit/>
              </a:bodyPr>
              <a:lstStyle/>
              <a:p>
                <a:pPr algn="ctr"/>
                <a:r>
                  <a:rPr lang="en-US" sz="2400">
                    <a:solidFill>
                      <a:schemeClr val="bg1"/>
                    </a:solidFill>
                  </a:rPr>
                  <a:t>Prepare</a:t>
                </a:r>
              </a:p>
            </p:txBody>
          </p:sp>
          <p:sp>
            <p:nvSpPr>
              <p:cNvPr id="31" name="Prostokąt 4">
                <a:extLst>
                  <a:ext uri="{FF2B5EF4-FFF2-40B4-BE49-F238E27FC236}">
                    <a16:creationId xmlns:a16="http://schemas.microsoft.com/office/drawing/2014/main" id="{38C87BEE-BFB0-A64F-B7CC-F06133701058}"/>
                  </a:ext>
                </a:extLst>
              </p:cNvPr>
              <p:cNvSpPr/>
              <p:nvPr/>
            </p:nvSpPr>
            <p:spPr>
              <a:xfrm>
                <a:off x="6541953" y="3239295"/>
                <a:ext cx="1210909" cy="461665"/>
              </a:xfrm>
              <a:prstGeom prst="rect">
                <a:avLst/>
              </a:prstGeom>
            </p:spPr>
            <p:txBody>
              <a:bodyPr wrap="none">
                <a:spAutoFit/>
              </a:bodyPr>
              <a:lstStyle/>
              <a:p>
                <a:pPr algn="ctr"/>
                <a:r>
                  <a:rPr lang="en-US" sz="2400">
                    <a:solidFill>
                      <a:schemeClr val="bg1"/>
                    </a:solidFill>
                  </a:rPr>
                  <a:t>Develop</a:t>
                </a:r>
              </a:p>
            </p:txBody>
          </p:sp>
          <p:sp>
            <p:nvSpPr>
              <p:cNvPr id="32" name="Freeform: Shape 26">
                <a:extLst>
                  <a:ext uri="{FF2B5EF4-FFF2-40B4-BE49-F238E27FC236}">
                    <a16:creationId xmlns:a16="http://schemas.microsoft.com/office/drawing/2014/main" id="{BD8F3985-633D-244B-ACE2-732CD55A6501}"/>
                  </a:ext>
                </a:extLst>
              </p:cNvPr>
              <p:cNvSpPr/>
              <p:nvPr/>
            </p:nvSpPr>
            <p:spPr>
              <a:xfrm>
                <a:off x="4130073" y="1671527"/>
                <a:ext cx="3931855" cy="3932434"/>
              </a:xfrm>
              <a:custGeom>
                <a:avLst/>
                <a:gdLst>
                  <a:gd name="connsiteX0" fmla="*/ 2519983 w 5039224"/>
                  <a:gd name="connsiteY0" fmla="*/ 0 h 5039966"/>
                  <a:gd name="connsiteX1" fmla="*/ 5026956 w 5039224"/>
                  <a:gd name="connsiteY1" fmla="*/ 2262330 h 5039966"/>
                  <a:gd name="connsiteX2" fmla="*/ 5039224 w 5039224"/>
                  <a:gd name="connsiteY2" fmla="*/ 2505278 h 5039966"/>
                  <a:gd name="connsiteX3" fmla="*/ 4337050 w 5039224"/>
                  <a:gd name="connsiteY3" fmla="*/ 2106538 h 5039966"/>
                  <a:gd name="connsiteX4" fmla="*/ 3301544 w 5039224"/>
                  <a:gd name="connsiteY4" fmla="*/ 3930044 h 5039966"/>
                  <a:gd name="connsiteX5" fmla="*/ 4169006 w 5039224"/>
                  <a:gd name="connsiteY5" fmla="*/ 4422645 h 5039966"/>
                  <a:gd name="connsiteX6" fmla="*/ 4122926 w 5039224"/>
                  <a:gd name="connsiteY6" fmla="*/ 4464525 h 5039966"/>
                  <a:gd name="connsiteX7" fmla="*/ 2519983 w 5039224"/>
                  <a:gd name="connsiteY7" fmla="*/ 5039966 h 5039966"/>
                  <a:gd name="connsiteX8" fmla="*/ 0 w 5039224"/>
                  <a:gd name="connsiteY8" fmla="*/ 2519983 h 5039966"/>
                  <a:gd name="connsiteX9" fmla="*/ 2519983 w 5039224"/>
                  <a:gd name="connsiteY9" fmla="*/ 0 h 5039966"/>
                  <a:gd name="connsiteX0" fmla="*/ 4337050 w 5039224"/>
                  <a:gd name="connsiteY0" fmla="*/ 2106538 h 5039966"/>
                  <a:gd name="connsiteX1" fmla="*/ 3301544 w 5039224"/>
                  <a:gd name="connsiteY1" fmla="*/ 3930044 h 5039966"/>
                  <a:gd name="connsiteX2" fmla="*/ 4169006 w 5039224"/>
                  <a:gd name="connsiteY2" fmla="*/ 4422645 h 5039966"/>
                  <a:gd name="connsiteX3" fmla="*/ 4122926 w 5039224"/>
                  <a:gd name="connsiteY3" fmla="*/ 4464525 h 5039966"/>
                  <a:gd name="connsiteX4" fmla="*/ 2519983 w 5039224"/>
                  <a:gd name="connsiteY4" fmla="*/ 5039966 h 5039966"/>
                  <a:gd name="connsiteX5" fmla="*/ 0 w 5039224"/>
                  <a:gd name="connsiteY5" fmla="*/ 2519983 h 5039966"/>
                  <a:gd name="connsiteX6" fmla="*/ 2519983 w 5039224"/>
                  <a:gd name="connsiteY6" fmla="*/ 0 h 5039966"/>
                  <a:gd name="connsiteX7" fmla="*/ 5026956 w 5039224"/>
                  <a:gd name="connsiteY7" fmla="*/ 2262330 h 5039966"/>
                  <a:gd name="connsiteX8" fmla="*/ 5039224 w 5039224"/>
                  <a:gd name="connsiteY8" fmla="*/ 2505278 h 5039966"/>
                  <a:gd name="connsiteX9" fmla="*/ 4428490 w 5039224"/>
                  <a:gd name="connsiteY9" fmla="*/ 2197978 h 5039966"/>
                  <a:gd name="connsiteX0" fmla="*/ 4337050 w 5039224"/>
                  <a:gd name="connsiteY0" fmla="*/ 2106538 h 5039966"/>
                  <a:gd name="connsiteX1" fmla="*/ 3301544 w 5039224"/>
                  <a:gd name="connsiteY1" fmla="*/ 3930044 h 5039966"/>
                  <a:gd name="connsiteX2" fmla="*/ 4169006 w 5039224"/>
                  <a:gd name="connsiteY2" fmla="*/ 4422645 h 5039966"/>
                  <a:gd name="connsiteX3" fmla="*/ 4122926 w 5039224"/>
                  <a:gd name="connsiteY3" fmla="*/ 4464525 h 5039966"/>
                  <a:gd name="connsiteX4" fmla="*/ 2519983 w 5039224"/>
                  <a:gd name="connsiteY4" fmla="*/ 5039966 h 5039966"/>
                  <a:gd name="connsiteX5" fmla="*/ 0 w 5039224"/>
                  <a:gd name="connsiteY5" fmla="*/ 2519983 h 5039966"/>
                  <a:gd name="connsiteX6" fmla="*/ 2519983 w 5039224"/>
                  <a:gd name="connsiteY6" fmla="*/ 0 h 5039966"/>
                  <a:gd name="connsiteX7" fmla="*/ 5026956 w 5039224"/>
                  <a:gd name="connsiteY7" fmla="*/ 2262330 h 5039966"/>
                  <a:gd name="connsiteX8" fmla="*/ 5039224 w 5039224"/>
                  <a:gd name="connsiteY8" fmla="*/ 2505278 h 5039966"/>
                  <a:gd name="connsiteX0" fmla="*/ 3301544 w 5039224"/>
                  <a:gd name="connsiteY0" fmla="*/ 3930044 h 5039966"/>
                  <a:gd name="connsiteX1" fmla="*/ 4169006 w 5039224"/>
                  <a:gd name="connsiteY1" fmla="*/ 4422645 h 5039966"/>
                  <a:gd name="connsiteX2" fmla="*/ 4122926 w 5039224"/>
                  <a:gd name="connsiteY2" fmla="*/ 4464525 h 5039966"/>
                  <a:gd name="connsiteX3" fmla="*/ 2519983 w 5039224"/>
                  <a:gd name="connsiteY3" fmla="*/ 5039966 h 5039966"/>
                  <a:gd name="connsiteX4" fmla="*/ 0 w 5039224"/>
                  <a:gd name="connsiteY4" fmla="*/ 2519983 h 5039966"/>
                  <a:gd name="connsiteX5" fmla="*/ 2519983 w 5039224"/>
                  <a:gd name="connsiteY5" fmla="*/ 0 h 5039966"/>
                  <a:gd name="connsiteX6" fmla="*/ 5026956 w 5039224"/>
                  <a:gd name="connsiteY6" fmla="*/ 2262330 h 5039966"/>
                  <a:gd name="connsiteX7" fmla="*/ 5039224 w 5039224"/>
                  <a:gd name="connsiteY7" fmla="*/ 2505278 h 5039966"/>
                  <a:gd name="connsiteX0" fmla="*/ 4169006 w 5039224"/>
                  <a:gd name="connsiteY0" fmla="*/ 4422645 h 5039966"/>
                  <a:gd name="connsiteX1" fmla="*/ 4122926 w 5039224"/>
                  <a:gd name="connsiteY1" fmla="*/ 4464525 h 5039966"/>
                  <a:gd name="connsiteX2" fmla="*/ 2519983 w 5039224"/>
                  <a:gd name="connsiteY2" fmla="*/ 5039966 h 5039966"/>
                  <a:gd name="connsiteX3" fmla="*/ 0 w 5039224"/>
                  <a:gd name="connsiteY3" fmla="*/ 2519983 h 5039966"/>
                  <a:gd name="connsiteX4" fmla="*/ 2519983 w 5039224"/>
                  <a:gd name="connsiteY4" fmla="*/ 0 h 5039966"/>
                  <a:gd name="connsiteX5" fmla="*/ 5026956 w 5039224"/>
                  <a:gd name="connsiteY5" fmla="*/ 2262330 h 5039966"/>
                  <a:gd name="connsiteX6" fmla="*/ 5039224 w 5039224"/>
                  <a:gd name="connsiteY6" fmla="*/ 2505278 h 503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224" h="5039966">
                    <a:moveTo>
                      <a:pt x="4169006" y="4422645"/>
                    </a:moveTo>
                    <a:lnTo>
                      <a:pt x="4122926" y="4464525"/>
                    </a:lnTo>
                    <a:cubicBezTo>
                      <a:pt x="3687325" y="4824015"/>
                      <a:pt x="3128873" y="5039966"/>
                      <a:pt x="2519983" y="5039966"/>
                    </a:cubicBezTo>
                    <a:cubicBezTo>
                      <a:pt x="1128235" y="5039966"/>
                      <a:pt x="0" y="3911731"/>
                      <a:pt x="0" y="2519983"/>
                    </a:cubicBezTo>
                    <a:cubicBezTo>
                      <a:pt x="0" y="1128235"/>
                      <a:pt x="1128235" y="0"/>
                      <a:pt x="2519983" y="0"/>
                    </a:cubicBezTo>
                    <a:cubicBezTo>
                      <a:pt x="3824747" y="0"/>
                      <a:pt x="4897908" y="991613"/>
                      <a:pt x="5026956" y="2262330"/>
                    </a:cubicBezTo>
                    <a:lnTo>
                      <a:pt x="5039224" y="2505278"/>
                    </a:lnTo>
                  </a:path>
                </a:pathLst>
              </a:custGeom>
              <a:ln w="34925">
                <a:solidFill>
                  <a:schemeClr val="accent3"/>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Pagon 25">
                <a:extLst>
                  <a:ext uri="{FF2B5EF4-FFF2-40B4-BE49-F238E27FC236}">
                    <a16:creationId xmlns:a16="http://schemas.microsoft.com/office/drawing/2014/main" id="{E8F39408-9497-1B45-9593-14F6DE6DEA11}"/>
                  </a:ext>
                </a:extLst>
              </p:cNvPr>
              <p:cNvSpPr/>
              <p:nvPr/>
            </p:nvSpPr>
            <p:spPr>
              <a:xfrm rot="8100000">
                <a:off x="7393542" y="4867787"/>
                <a:ext cx="176898" cy="297701"/>
              </a:xfrm>
              <a:prstGeom prst="chevron">
                <a:avLst>
                  <a:gd name="adj" fmla="val 5303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01CC738-A6E3-194B-9862-3232CF47DA21}"/>
                  </a:ext>
                </a:extLst>
              </p:cNvPr>
              <p:cNvSpPr txBox="1"/>
              <p:nvPr/>
            </p:nvSpPr>
            <p:spPr>
              <a:xfrm>
                <a:off x="7450570" y="4602071"/>
                <a:ext cx="1024640" cy="493540"/>
              </a:xfrm>
              <a:prstGeom prst="rect">
                <a:avLst/>
              </a:prstGeom>
              <a:noFill/>
            </p:spPr>
            <p:txBody>
              <a:bodyPr wrap="square" lIns="144000" tIns="108000" rIns="144000" bIns="108000" rtlCol="0" anchor="ctr">
                <a:noAutofit/>
              </a:bodyPr>
              <a:lstStyle/>
              <a:p>
                <a:r>
                  <a:rPr lang="en-US" sz="2400"/>
                  <a:t>Begin</a:t>
                </a:r>
              </a:p>
            </p:txBody>
          </p:sp>
        </p:grpSp>
        <p:sp>
          <p:nvSpPr>
            <p:cNvPr id="21" name="Freeform 50">
              <a:extLst>
                <a:ext uri="{FF2B5EF4-FFF2-40B4-BE49-F238E27FC236}">
                  <a16:creationId xmlns:a16="http://schemas.microsoft.com/office/drawing/2014/main" id="{FE96C316-7BB2-F345-A9D4-EC3015B34100}"/>
                </a:ext>
              </a:extLst>
            </p:cNvPr>
            <p:cNvSpPr>
              <a:spLocks noChangeAspect="1" noEditPoints="1"/>
            </p:cNvSpPr>
            <p:nvPr/>
          </p:nvSpPr>
          <p:spPr bwMode="auto">
            <a:xfrm>
              <a:off x="5687201" y="4190252"/>
              <a:ext cx="646160" cy="549409"/>
            </a:xfrm>
            <a:custGeom>
              <a:avLst/>
              <a:gdLst>
                <a:gd name="T0" fmla="*/ 200 w 268"/>
                <a:gd name="T1" fmla="*/ 17 h 227"/>
                <a:gd name="T2" fmla="*/ 219 w 268"/>
                <a:gd name="T3" fmla="*/ 2 h 227"/>
                <a:gd name="T4" fmla="*/ 248 w 268"/>
                <a:gd name="T5" fmla="*/ 26 h 227"/>
                <a:gd name="T6" fmla="*/ 265 w 268"/>
                <a:gd name="T7" fmla="*/ 60 h 227"/>
                <a:gd name="T8" fmla="*/ 247 w 268"/>
                <a:gd name="T9" fmla="*/ 74 h 227"/>
                <a:gd name="T10" fmla="*/ 204 w 268"/>
                <a:gd name="T11" fmla="*/ 62 h 227"/>
                <a:gd name="T12" fmla="*/ 188 w 268"/>
                <a:gd name="T13" fmla="*/ 28 h 227"/>
                <a:gd name="T14" fmla="*/ 39 w 268"/>
                <a:gd name="T15" fmla="*/ 147 h 227"/>
                <a:gd name="T16" fmla="*/ 29 w 268"/>
                <a:gd name="T17" fmla="*/ 155 h 227"/>
                <a:gd name="T18" fmla="*/ 29 w 268"/>
                <a:gd name="T19" fmla="*/ 155 h 227"/>
                <a:gd name="T20" fmla="*/ 1 w 268"/>
                <a:gd name="T21" fmla="*/ 220 h 227"/>
                <a:gd name="T22" fmla="*/ 1 w 268"/>
                <a:gd name="T23" fmla="*/ 225 h 227"/>
                <a:gd name="T24" fmla="*/ 6 w 268"/>
                <a:gd name="T25" fmla="*/ 226 h 227"/>
                <a:gd name="T26" fmla="*/ 75 w 268"/>
                <a:gd name="T27" fmla="*/ 213 h 227"/>
                <a:gd name="T28" fmla="*/ 85 w 268"/>
                <a:gd name="T29" fmla="*/ 205 h 227"/>
                <a:gd name="T30" fmla="*/ 85 w 268"/>
                <a:gd name="T31" fmla="*/ 205 h 227"/>
                <a:gd name="T32" fmla="*/ 233 w 268"/>
                <a:gd name="T33" fmla="*/ 87 h 227"/>
                <a:gd name="T34" fmla="*/ 204 w 268"/>
                <a:gd name="T35" fmla="*/ 62 h 227"/>
                <a:gd name="T36" fmla="*/ 76 w 268"/>
                <a:gd name="T37" fmla="*/ 211 h 227"/>
                <a:gd name="T38" fmla="*/ 77 w 268"/>
                <a:gd name="T39" fmla="*/ 188 h 227"/>
                <a:gd name="T40" fmla="*/ 52 w 268"/>
                <a:gd name="T41" fmla="*/ 184 h 227"/>
                <a:gd name="T42" fmla="*/ 53 w 268"/>
                <a:gd name="T43" fmla="*/ 159 h 227"/>
                <a:gd name="T44" fmla="*/ 30 w 268"/>
                <a:gd name="T45" fmla="*/ 154 h 227"/>
                <a:gd name="T46" fmla="*/ 76 w 268"/>
                <a:gd name="T47" fmla="*/ 203 h 227"/>
                <a:gd name="T48" fmla="*/ 76 w 268"/>
                <a:gd name="T49" fmla="*/ 203 h 227"/>
                <a:gd name="T50" fmla="*/ 36 w 268"/>
                <a:gd name="T51" fmla="*/ 211 h 227"/>
                <a:gd name="T52" fmla="*/ 36 w 268"/>
                <a:gd name="T53" fmla="*/ 211 h 227"/>
                <a:gd name="T54" fmla="*/ 41 w 268"/>
                <a:gd name="T55" fmla="*/ 217 h 227"/>
                <a:gd name="T56" fmla="*/ 17 w 268"/>
                <a:gd name="T57" fmla="*/ 187 h 227"/>
                <a:gd name="T58" fmla="*/ 22 w 268"/>
                <a:gd name="T59" fmla="*/ 194 h 227"/>
                <a:gd name="T60" fmla="*/ 22 w 268"/>
                <a:gd name="T61" fmla="*/ 194 h 227"/>
                <a:gd name="T62" fmla="*/ 39 w 268"/>
                <a:gd name="T63" fmla="*/ 157 h 227"/>
                <a:gd name="T64" fmla="*/ 39 w 268"/>
                <a:gd name="T65" fmla="*/ 15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227">
                  <a:moveTo>
                    <a:pt x="200" y="17"/>
                  </a:moveTo>
                  <a:cubicBezTo>
                    <a:pt x="219" y="2"/>
                    <a:pt x="219" y="2"/>
                    <a:pt x="219" y="2"/>
                  </a:cubicBezTo>
                  <a:cubicBezTo>
                    <a:pt x="222" y="0"/>
                    <a:pt x="235" y="10"/>
                    <a:pt x="248" y="26"/>
                  </a:cubicBezTo>
                  <a:cubicBezTo>
                    <a:pt x="261" y="42"/>
                    <a:pt x="268" y="57"/>
                    <a:pt x="265" y="60"/>
                  </a:cubicBezTo>
                  <a:cubicBezTo>
                    <a:pt x="247" y="74"/>
                    <a:pt x="247" y="74"/>
                    <a:pt x="247" y="74"/>
                  </a:cubicBezTo>
                  <a:moveTo>
                    <a:pt x="204" y="62"/>
                  </a:moveTo>
                  <a:cubicBezTo>
                    <a:pt x="192" y="47"/>
                    <a:pt x="189" y="36"/>
                    <a:pt x="188" y="28"/>
                  </a:cubicBezTo>
                  <a:cubicBezTo>
                    <a:pt x="186" y="30"/>
                    <a:pt x="39" y="147"/>
                    <a:pt x="39" y="147"/>
                  </a:cubicBezTo>
                  <a:cubicBezTo>
                    <a:pt x="29" y="155"/>
                    <a:pt x="29" y="155"/>
                    <a:pt x="29" y="155"/>
                  </a:cubicBezTo>
                  <a:cubicBezTo>
                    <a:pt x="29" y="155"/>
                    <a:pt x="29" y="155"/>
                    <a:pt x="29" y="155"/>
                  </a:cubicBezTo>
                  <a:cubicBezTo>
                    <a:pt x="1" y="220"/>
                    <a:pt x="1" y="220"/>
                    <a:pt x="1" y="220"/>
                  </a:cubicBezTo>
                  <a:cubicBezTo>
                    <a:pt x="0" y="222"/>
                    <a:pt x="0" y="223"/>
                    <a:pt x="1" y="225"/>
                  </a:cubicBezTo>
                  <a:cubicBezTo>
                    <a:pt x="2" y="226"/>
                    <a:pt x="4" y="227"/>
                    <a:pt x="6" y="226"/>
                  </a:cubicBezTo>
                  <a:cubicBezTo>
                    <a:pt x="75" y="213"/>
                    <a:pt x="75" y="213"/>
                    <a:pt x="75" y="213"/>
                  </a:cubicBezTo>
                  <a:cubicBezTo>
                    <a:pt x="85" y="205"/>
                    <a:pt x="85" y="205"/>
                    <a:pt x="85" y="205"/>
                  </a:cubicBezTo>
                  <a:cubicBezTo>
                    <a:pt x="85" y="205"/>
                    <a:pt x="85" y="205"/>
                    <a:pt x="85" y="205"/>
                  </a:cubicBezTo>
                  <a:cubicBezTo>
                    <a:pt x="85" y="205"/>
                    <a:pt x="228" y="90"/>
                    <a:pt x="233" y="87"/>
                  </a:cubicBezTo>
                  <a:cubicBezTo>
                    <a:pt x="226" y="83"/>
                    <a:pt x="217" y="78"/>
                    <a:pt x="204" y="62"/>
                  </a:cubicBezTo>
                  <a:close/>
                  <a:moveTo>
                    <a:pt x="76" y="211"/>
                  </a:moveTo>
                  <a:cubicBezTo>
                    <a:pt x="77" y="188"/>
                    <a:pt x="77" y="188"/>
                    <a:pt x="77" y="188"/>
                  </a:cubicBezTo>
                  <a:cubicBezTo>
                    <a:pt x="52" y="184"/>
                    <a:pt x="52" y="184"/>
                    <a:pt x="52" y="184"/>
                  </a:cubicBezTo>
                  <a:cubicBezTo>
                    <a:pt x="53" y="159"/>
                    <a:pt x="53" y="159"/>
                    <a:pt x="53" y="159"/>
                  </a:cubicBezTo>
                  <a:cubicBezTo>
                    <a:pt x="30" y="154"/>
                    <a:pt x="30" y="154"/>
                    <a:pt x="30" y="154"/>
                  </a:cubicBezTo>
                  <a:moveTo>
                    <a:pt x="76" y="203"/>
                  </a:moveTo>
                  <a:cubicBezTo>
                    <a:pt x="76" y="203"/>
                    <a:pt x="76" y="203"/>
                    <a:pt x="76" y="203"/>
                  </a:cubicBezTo>
                  <a:moveTo>
                    <a:pt x="36" y="211"/>
                  </a:moveTo>
                  <a:cubicBezTo>
                    <a:pt x="36" y="211"/>
                    <a:pt x="36" y="211"/>
                    <a:pt x="36" y="211"/>
                  </a:cubicBezTo>
                  <a:moveTo>
                    <a:pt x="41" y="217"/>
                  </a:moveTo>
                  <a:cubicBezTo>
                    <a:pt x="36" y="202"/>
                    <a:pt x="24" y="192"/>
                    <a:pt x="17" y="187"/>
                  </a:cubicBezTo>
                  <a:moveTo>
                    <a:pt x="22" y="194"/>
                  </a:moveTo>
                  <a:cubicBezTo>
                    <a:pt x="22" y="194"/>
                    <a:pt x="22" y="194"/>
                    <a:pt x="22" y="194"/>
                  </a:cubicBezTo>
                  <a:moveTo>
                    <a:pt x="39" y="157"/>
                  </a:moveTo>
                  <a:cubicBezTo>
                    <a:pt x="39" y="157"/>
                    <a:pt x="39" y="157"/>
                    <a:pt x="39" y="157"/>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622446AD-8BD6-5049-AC94-DD413CC37981}"/>
                </a:ext>
              </a:extLst>
            </p:cNvPr>
            <p:cNvSpPr>
              <a:spLocks noChangeAspect="1" noEditPoints="1"/>
            </p:cNvSpPr>
            <p:nvPr/>
          </p:nvSpPr>
          <p:spPr bwMode="auto">
            <a:xfrm>
              <a:off x="4713538" y="2750869"/>
              <a:ext cx="813204" cy="525086"/>
            </a:xfrm>
            <a:custGeom>
              <a:avLst/>
              <a:gdLst>
                <a:gd name="T0" fmla="*/ 168 w 327"/>
                <a:gd name="T1" fmla="*/ 105 h 210"/>
                <a:gd name="T2" fmla="*/ 142 w 327"/>
                <a:gd name="T3" fmla="*/ 131 h 210"/>
                <a:gd name="T4" fmla="*/ 129 w 327"/>
                <a:gd name="T5" fmla="*/ 128 h 210"/>
                <a:gd name="T6" fmla="*/ 129 w 327"/>
                <a:gd name="T7" fmla="*/ 169 h 210"/>
                <a:gd name="T8" fmla="*/ 87 w 327"/>
                <a:gd name="T9" fmla="*/ 169 h 210"/>
                <a:gd name="T10" fmla="*/ 91 w 327"/>
                <a:gd name="T11" fmla="*/ 155 h 210"/>
                <a:gd name="T12" fmla="*/ 65 w 327"/>
                <a:gd name="T13" fmla="*/ 129 h 210"/>
                <a:gd name="T14" fmla="*/ 38 w 327"/>
                <a:gd name="T15" fmla="*/ 155 h 210"/>
                <a:gd name="T16" fmla="*/ 42 w 327"/>
                <a:gd name="T17" fmla="*/ 169 h 210"/>
                <a:gd name="T18" fmla="*/ 0 w 327"/>
                <a:gd name="T19" fmla="*/ 169 h 210"/>
                <a:gd name="T20" fmla="*/ 0 w 327"/>
                <a:gd name="T21" fmla="*/ 40 h 210"/>
                <a:gd name="T22" fmla="*/ 42 w 327"/>
                <a:gd name="T23" fmla="*/ 40 h 210"/>
                <a:gd name="T24" fmla="*/ 38 w 327"/>
                <a:gd name="T25" fmla="*/ 26 h 210"/>
                <a:gd name="T26" fmla="*/ 65 w 327"/>
                <a:gd name="T27" fmla="*/ 0 h 210"/>
                <a:gd name="T28" fmla="*/ 91 w 327"/>
                <a:gd name="T29" fmla="*/ 26 h 210"/>
                <a:gd name="T30" fmla="*/ 87 w 327"/>
                <a:gd name="T31" fmla="*/ 40 h 210"/>
                <a:gd name="T32" fmla="*/ 129 w 327"/>
                <a:gd name="T33" fmla="*/ 40 h 210"/>
                <a:gd name="T34" fmla="*/ 129 w 327"/>
                <a:gd name="T35" fmla="*/ 81 h 210"/>
                <a:gd name="T36" fmla="*/ 142 w 327"/>
                <a:gd name="T37" fmla="*/ 78 h 210"/>
                <a:gd name="T38" fmla="*/ 168 w 327"/>
                <a:gd name="T39" fmla="*/ 105 h 210"/>
                <a:gd name="T40" fmla="*/ 327 w 327"/>
                <a:gd name="T41" fmla="*/ 169 h 210"/>
                <a:gd name="T42" fmla="*/ 327 w 327"/>
                <a:gd name="T43" fmla="*/ 40 h 210"/>
                <a:gd name="T44" fmla="*/ 285 w 327"/>
                <a:gd name="T45" fmla="*/ 40 h 210"/>
                <a:gd name="T46" fmla="*/ 289 w 327"/>
                <a:gd name="T47" fmla="*/ 54 h 210"/>
                <a:gd name="T48" fmla="*/ 263 w 327"/>
                <a:gd name="T49" fmla="*/ 81 h 210"/>
                <a:gd name="T50" fmla="*/ 236 w 327"/>
                <a:gd name="T51" fmla="*/ 54 h 210"/>
                <a:gd name="T52" fmla="*/ 240 w 327"/>
                <a:gd name="T53" fmla="*/ 40 h 210"/>
                <a:gd name="T54" fmla="*/ 198 w 327"/>
                <a:gd name="T55" fmla="*/ 40 h 210"/>
                <a:gd name="T56" fmla="*/ 198 w 327"/>
                <a:gd name="T57" fmla="*/ 82 h 210"/>
                <a:gd name="T58" fmla="*/ 212 w 327"/>
                <a:gd name="T59" fmla="*/ 78 h 210"/>
                <a:gd name="T60" fmla="*/ 238 w 327"/>
                <a:gd name="T61" fmla="*/ 105 h 210"/>
                <a:gd name="T62" fmla="*/ 212 w 327"/>
                <a:gd name="T63" fmla="*/ 131 h 210"/>
                <a:gd name="T64" fmla="*/ 198 w 327"/>
                <a:gd name="T65" fmla="*/ 128 h 210"/>
                <a:gd name="T66" fmla="*/ 198 w 327"/>
                <a:gd name="T67" fmla="*/ 169 h 210"/>
                <a:gd name="T68" fmla="*/ 240 w 327"/>
                <a:gd name="T69" fmla="*/ 169 h 210"/>
                <a:gd name="T70" fmla="*/ 236 w 327"/>
                <a:gd name="T71" fmla="*/ 183 h 210"/>
                <a:gd name="T72" fmla="*/ 263 w 327"/>
                <a:gd name="T73" fmla="*/ 210 h 210"/>
                <a:gd name="T74" fmla="*/ 289 w 327"/>
                <a:gd name="T75" fmla="*/ 183 h 210"/>
                <a:gd name="T76" fmla="*/ 285 w 327"/>
                <a:gd name="T77" fmla="*/ 169 h 210"/>
                <a:gd name="T78" fmla="*/ 327 w 327"/>
                <a:gd name="T79" fmla="*/ 16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10">
                  <a:moveTo>
                    <a:pt x="168" y="105"/>
                  </a:moveTo>
                  <a:cubicBezTo>
                    <a:pt x="168" y="119"/>
                    <a:pt x="156" y="131"/>
                    <a:pt x="142" y="131"/>
                  </a:cubicBezTo>
                  <a:cubicBezTo>
                    <a:pt x="137" y="131"/>
                    <a:pt x="133" y="130"/>
                    <a:pt x="129" y="128"/>
                  </a:cubicBezTo>
                  <a:cubicBezTo>
                    <a:pt x="129" y="169"/>
                    <a:pt x="129" y="169"/>
                    <a:pt x="129" y="169"/>
                  </a:cubicBezTo>
                  <a:cubicBezTo>
                    <a:pt x="87" y="169"/>
                    <a:pt x="87" y="169"/>
                    <a:pt x="87" y="169"/>
                  </a:cubicBezTo>
                  <a:cubicBezTo>
                    <a:pt x="90" y="165"/>
                    <a:pt x="91" y="160"/>
                    <a:pt x="91" y="155"/>
                  </a:cubicBezTo>
                  <a:cubicBezTo>
                    <a:pt x="91" y="141"/>
                    <a:pt x="79" y="129"/>
                    <a:pt x="65" y="129"/>
                  </a:cubicBezTo>
                  <a:cubicBezTo>
                    <a:pt x="50" y="129"/>
                    <a:pt x="38" y="141"/>
                    <a:pt x="38" y="155"/>
                  </a:cubicBezTo>
                  <a:cubicBezTo>
                    <a:pt x="38" y="160"/>
                    <a:pt x="40" y="165"/>
                    <a:pt x="42" y="169"/>
                  </a:cubicBezTo>
                  <a:cubicBezTo>
                    <a:pt x="0" y="169"/>
                    <a:pt x="0" y="169"/>
                    <a:pt x="0" y="169"/>
                  </a:cubicBezTo>
                  <a:cubicBezTo>
                    <a:pt x="0" y="40"/>
                    <a:pt x="0" y="40"/>
                    <a:pt x="0" y="40"/>
                  </a:cubicBezTo>
                  <a:cubicBezTo>
                    <a:pt x="42" y="40"/>
                    <a:pt x="42" y="40"/>
                    <a:pt x="42" y="40"/>
                  </a:cubicBezTo>
                  <a:cubicBezTo>
                    <a:pt x="40" y="36"/>
                    <a:pt x="38" y="31"/>
                    <a:pt x="38" y="26"/>
                  </a:cubicBezTo>
                  <a:cubicBezTo>
                    <a:pt x="38" y="12"/>
                    <a:pt x="50" y="0"/>
                    <a:pt x="65" y="0"/>
                  </a:cubicBezTo>
                  <a:cubicBezTo>
                    <a:pt x="79" y="0"/>
                    <a:pt x="91" y="12"/>
                    <a:pt x="91" y="26"/>
                  </a:cubicBezTo>
                  <a:cubicBezTo>
                    <a:pt x="91" y="31"/>
                    <a:pt x="90" y="36"/>
                    <a:pt x="87" y="40"/>
                  </a:cubicBezTo>
                  <a:cubicBezTo>
                    <a:pt x="129" y="40"/>
                    <a:pt x="129" y="40"/>
                    <a:pt x="129" y="40"/>
                  </a:cubicBezTo>
                  <a:cubicBezTo>
                    <a:pt x="129" y="81"/>
                    <a:pt x="129" y="81"/>
                    <a:pt x="129" y="81"/>
                  </a:cubicBezTo>
                  <a:cubicBezTo>
                    <a:pt x="133" y="79"/>
                    <a:pt x="137" y="78"/>
                    <a:pt x="142" y="78"/>
                  </a:cubicBezTo>
                  <a:cubicBezTo>
                    <a:pt x="156" y="78"/>
                    <a:pt x="168" y="90"/>
                    <a:pt x="168" y="105"/>
                  </a:cubicBezTo>
                  <a:close/>
                  <a:moveTo>
                    <a:pt x="327" y="169"/>
                  </a:moveTo>
                  <a:cubicBezTo>
                    <a:pt x="327" y="40"/>
                    <a:pt x="327" y="40"/>
                    <a:pt x="327" y="40"/>
                  </a:cubicBezTo>
                  <a:cubicBezTo>
                    <a:pt x="285" y="40"/>
                    <a:pt x="285" y="40"/>
                    <a:pt x="285" y="40"/>
                  </a:cubicBezTo>
                  <a:cubicBezTo>
                    <a:pt x="288" y="44"/>
                    <a:pt x="289" y="49"/>
                    <a:pt x="289" y="54"/>
                  </a:cubicBezTo>
                  <a:cubicBezTo>
                    <a:pt x="289" y="69"/>
                    <a:pt x="277" y="81"/>
                    <a:pt x="263" y="81"/>
                  </a:cubicBezTo>
                  <a:cubicBezTo>
                    <a:pt x="248" y="81"/>
                    <a:pt x="236" y="69"/>
                    <a:pt x="236" y="54"/>
                  </a:cubicBezTo>
                  <a:cubicBezTo>
                    <a:pt x="236" y="49"/>
                    <a:pt x="238" y="44"/>
                    <a:pt x="240" y="40"/>
                  </a:cubicBezTo>
                  <a:cubicBezTo>
                    <a:pt x="198" y="40"/>
                    <a:pt x="198" y="40"/>
                    <a:pt x="198" y="40"/>
                  </a:cubicBezTo>
                  <a:cubicBezTo>
                    <a:pt x="198" y="82"/>
                    <a:pt x="198" y="82"/>
                    <a:pt x="198" y="82"/>
                  </a:cubicBezTo>
                  <a:cubicBezTo>
                    <a:pt x="202" y="80"/>
                    <a:pt x="207" y="78"/>
                    <a:pt x="212" y="78"/>
                  </a:cubicBezTo>
                  <a:cubicBezTo>
                    <a:pt x="226" y="78"/>
                    <a:pt x="238" y="90"/>
                    <a:pt x="238" y="105"/>
                  </a:cubicBezTo>
                  <a:cubicBezTo>
                    <a:pt x="238" y="119"/>
                    <a:pt x="226" y="131"/>
                    <a:pt x="212" y="131"/>
                  </a:cubicBezTo>
                  <a:cubicBezTo>
                    <a:pt x="207" y="131"/>
                    <a:pt x="202" y="130"/>
                    <a:pt x="198" y="128"/>
                  </a:cubicBezTo>
                  <a:cubicBezTo>
                    <a:pt x="198" y="169"/>
                    <a:pt x="198" y="169"/>
                    <a:pt x="198" y="169"/>
                  </a:cubicBezTo>
                  <a:cubicBezTo>
                    <a:pt x="240" y="169"/>
                    <a:pt x="240" y="169"/>
                    <a:pt x="240" y="169"/>
                  </a:cubicBezTo>
                  <a:cubicBezTo>
                    <a:pt x="238" y="173"/>
                    <a:pt x="236" y="178"/>
                    <a:pt x="236" y="183"/>
                  </a:cubicBezTo>
                  <a:cubicBezTo>
                    <a:pt x="236" y="198"/>
                    <a:pt x="248" y="210"/>
                    <a:pt x="263" y="210"/>
                  </a:cubicBezTo>
                  <a:cubicBezTo>
                    <a:pt x="277" y="210"/>
                    <a:pt x="289" y="198"/>
                    <a:pt x="289" y="183"/>
                  </a:cubicBezTo>
                  <a:cubicBezTo>
                    <a:pt x="289" y="178"/>
                    <a:pt x="288" y="173"/>
                    <a:pt x="285" y="169"/>
                  </a:cubicBezTo>
                  <a:lnTo>
                    <a:pt x="327" y="169"/>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F6F2C0DF-533D-6C4C-BBFA-C8A0C6A47EE0}"/>
                </a:ext>
              </a:extLst>
            </p:cNvPr>
            <p:cNvSpPr>
              <a:spLocks noChangeAspect="1" noEditPoints="1"/>
            </p:cNvSpPr>
            <p:nvPr/>
          </p:nvSpPr>
          <p:spPr bwMode="auto">
            <a:xfrm>
              <a:off x="6607626" y="2709490"/>
              <a:ext cx="828598" cy="553018"/>
            </a:xfrm>
            <a:custGeom>
              <a:avLst/>
              <a:gdLst>
                <a:gd name="T0" fmla="*/ 186 w 312"/>
                <a:gd name="T1" fmla="*/ 44 h 208"/>
                <a:gd name="T2" fmla="*/ 164 w 312"/>
                <a:gd name="T3" fmla="*/ 22 h 208"/>
                <a:gd name="T4" fmla="*/ 129 w 312"/>
                <a:gd name="T5" fmla="*/ 26 h 208"/>
                <a:gd name="T6" fmla="*/ 114 w 312"/>
                <a:gd name="T7" fmla="*/ 0 h 208"/>
                <a:gd name="T8" fmla="*/ 88 w 312"/>
                <a:gd name="T9" fmla="*/ 18 h 208"/>
                <a:gd name="T10" fmla="*/ 56 w 312"/>
                <a:gd name="T11" fmla="*/ 31 h 208"/>
                <a:gd name="T12" fmla="*/ 23 w 312"/>
                <a:gd name="T13" fmla="*/ 35 h 208"/>
                <a:gd name="T14" fmla="*/ 33 w 312"/>
                <a:gd name="T15" fmla="*/ 66 h 208"/>
                <a:gd name="T16" fmla="*/ 6 w 312"/>
                <a:gd name="T17" fmla="*/ 89 h 208"/>
                <a:gd name="T18" fmla="*/ 6 w 312"/>
                <a:gd name="T19" fmla="*/ 121 h 208"/>
                <a:gd name="T20" fmla="*/ 32 w 312"/>
                <a:gd name="T21" fmla="*/ 143 h 208"/>
                <a:gd name="T22" fmla="*/ 23 w 312"/>
                <a:gd name="T23" fmla="*/ 173 h 208"/>
                <a:gd name="T24" fmla="*/ 55 w 312"/>
                <a:gd name="T25" fmla="*/ 178 h 208"/>
                <a:gd name="T26" fmla="*/ 88 w 312"/>
                <a:gd name="T27" fmla="*/ 192 h 208"/>
                <a:gd name="T28" fmla="*/ 114 w 312"/>
                <a:gd name="T29" fmla="*/ 208 h 208"/>
                <a:gd name="T30" fmla="*/ 128 w 312"/>
                <a:gd name="T31" fmla="*/ 184 h 208"/>
                <a:gd name="T32" fmla="*/ 164 w 312"/>
                <a:gd name="T33" fmla="*/ 186 h 208"/>
                <a:gd name="T34" fmla="*/ 186 w 312"/>
                <a:gd name="T35" fmla="*/ 164 h 208"/>
                <a:gd name="T36" fmla="*/ 184 w 312"/>
                <a:gd name="T37" fmla="*/ 129 h 208"/>
                <a:gd name="T38" fmla="*/ 209 w 312"/>
                <a:gd name="T39" fmla="*/ 114 h 208"/>
                <a:gd name="T40" fmla="*/ 192 w 312"/>
                <a:gd name="T41" fmla="*/ 88 h 208"/>
                <a:gd name="T42" fmla="*/ 105 w 312"/>
                <a:gd name="T43" fmla="*/ 74 h 208"/>
                <a:gd name="T44" fmla="*/ 296 w 312"/>
                <a:gd name="T45" fmla="*/ 36 h 208"/>
                <a:gd name="T46" fmla="*/ 294 w 312"/>
                <a:gd name="T47" fmla="*/ 21 h 208"/>
                <a:gd name="T48" fmla="*/ 279 w 312"/>
                <a:gd name="T49" fmla="*/ 25 h 208"/>
                <a:gd name="T50" fmla="*/ 268 w 312"/>
                <a:gd name="T51" fmla="*/ 13 h 208"/>
                <a:gd name="T52" fmla="*/ 253 w 312"/>
                <a:gd name="T53" fmla="*/ 13 h 208"/>
                <a:gd name="T54" fmla="*/ 242 w 312"/>
                <a:gd name="T55" fmla="*/ 25 h 208"/>
                <a:gd name="T56" fmla="*/ 227 w 312"/>
                <a:gd name="T57" fmla="*/ 21 h 208"/>
                <a:gd name="T58" fmla="*/ 225 w 312"/>
                <a:gd name="T59" fmla="*/ 37 h 208"/>
                <a:gd name="T60" fmla="*/ 218 w 312"/>
                <a:gd name="T61" fmla="*/ 53 h 208"/>
                <a:gd name="T62" fmla="*/ 209 w 312"/>
                <a:gd name="T63" fmla="*/ 65 h 208"/>
                <a:gd name="T64" fmla="*/ 222 w 312"/>
                <a:gd name="T65" fmla="*/ 73 h 208"/>
                <a:gd name="T66" fmla="*/ 221 w 312"/>
                <a:gd name="T67" fmla="*/ 90 h 208"/>
                <a:gd name="T68" fmla="*/ 232 w 312"/>
                <a:gd name="T69" fmla="*/ 101 h 208"/>
                <a:gd name="T70" fmla="*/ 249 w 312"/>
                <a:gd name="T71" fmla="*/ 100 h 208"/>
                <a:gd name="T72" fmla="*/ 257 w 312"/>
                <a:gd name="T73" fmla="*/ 111 h 208"/>
                <a:gd name="T74" fmla="*/ 269 w 312"/>
                <a:gd name="T75" fmla="*/ 104 h 208"/>
                <a:gd name="T76" fmla="*/ 285 w 312"/>
                <a:gd name="T77" fmla="*/ 97 h 208"/>
                <a:gd name="T78" fmla="*/ 300 w 312"/>
                <a:gd name="T79" fmla="*/ 94 h 208"/>
                <a:gd name="T80" fmla="*/ 296 w 312"/>
                <a:gd name="T81" fmla="*/ 80 h 208"/>
                <a:gd name="T82" fmla="*/ 309 w 312"/>
                <a:gd name="T83" fmla="*/ 69 h 208"/>
                <a:gd name="T84" fmla="*/ 309 w 312"/>
                <a:gd name="T85" fmla="*/ 53 h 208"/>
                <a:gd name="T86" fmla="*/ 246 w 312"/>
                <a:gd name="T87" fmla="*/ 60 h 208"/>
                <a:gd name="T88" fmla="*/ 261 w 312"/>
                <a:gd name="T89" fmla="*/ 7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08">
                  <a:moveTo>
                    <a:pt x="177" y="65"/>
                  </a:moveTo>
                  <a:cubicBezTo>
                    <a:pt x="175" y="62"/>
                    <a:pt x="176" y="57"/>
                    <a:pt x="178" y="55"/>
                  </a:cubicBezTo>
                  <a:cubicBezTo>
                    <a:pt x="186" y="44"/>
                    <a:pt x="186" y="44"/>
                    <a:pt x="186" y="44"/>
                  </a:cubicBezTo>
                  <a:cubicBezTo>
                    <a:pt x="188" y="41"/>
                    <a:pt x="188" y="37"/>
                    <a:pt x="186" y="35"/>
                  </a:cubicBezTo>
                  <a:cubicBezTo>
                    <a:pt x="173" y="22"/>
                    <a:pt x="173" y="22"/>
                    <a:pt x="173" y="22"/>
                  </a:cubicBezTo>
                  <a:cubicBezTo>
                    <a:pt x="171" y="20"/>
                    <a:pt x="167" y="20"/>
                    <a:pt x="164" y="22"/>
                  </a:cubicBezTo>
                  <a:cubicBezTo>
                    <a:pt x="153" y="31"/>
                    <a:pt x="153" y="31"/>
                    <a:pt x="153" y="31"/>
                  </a:cubicBezTo>
                  <a:cubicBezTo>
                    <a:pt x="150" y="33"/>
                    <a:pt x="145" y="33"/>
                    <a:pt x="142" y="32"/>
                  </a:cubicBezTo>
                  <a:cubicBezTo>
                    <a:pt x="129" y="26"/>
                    <a:pt x="129" y="26"/>
                    <a:pt x="129" y="26"/>
                  </a:cubicBezTo>
                  <a:cubicBezTo>
                    <a:pt x="125" y="25"/>
                    <a:pt x="122" y="22"/>
                    <a:pt x="122" y="18"/>
                  </a:cubicBezTo>
                  <a:cubicBezTo>
                    <a:pt x="121" y="6"/>
                    <a:pt x="121" y="6"/>
                    <a:pt x="121" y="6"/>
                  </a:cubicBezTo>
                  <a:cubicBezTo>
                    <a:pt x="120" y="3"/>
                    <a:pt x="117" y="0"/>
                    <a:pt x="114" y="0"/>
                  </a:cubicBezTo>
                  <a:cubicBezTo>
                    <a:pt x="96" y="0"/>
                    <a:pt x="96" y="0"/>
                    <a:pt x="96" y="0"/>
                  </a:cubicBezTo>
                  <a:cubicBezTo>
                    <a:pt x="93" y="0"/>
                    <a:pt x="90" y="3"/>
                    <a:pt x="89" y="6"/>
                  </a:cubicBezTo>
                  <a:cubicBezTo>
                    <a:pt x="88" y="18"/>
                    <a:pt x="88" y="18"/>
                    <a:pt x="88" y="18"/>
                  </a:cubicBezTo>
                  <a:cubicBezTo>
                    <a:pt x="87" y="22"/>
                    <a:pt x="84" y="25"/>
                    <a:pt x="81" y="26"/>
                  </a:cubicBezTo>
                  <a:cubicBezTo>
                    <a:pt x="67" y="32"/>
                    <a:pt x="67" y="32"/>
                    <a:pt x="67" y="32"/>
                  </a:cubicBezTo>
                  <a:cubicBezTo>
                    <a:pt x="64" y="34"/>
                    <a:pt x="59" y="33"/>
                    <a:pt x="56" y="31"/>
                  </a:cubicBezTo>
                  <a:cubicBezTo>
                    <a:pt x="45" y="22"/>
                    <a:pt x="45" y="22"/>
                    <a:pt x="45" y="22"/>
                  </a:cubicBezTo>
                  <a:cubicBezTo>
                    <a:pt x="42" y="20"/>
                    <a:pt x="38" y="20"/>
                    <a:pt x="36" y="22"/>
                  </a:cubicBezTo>
                  <a:cubicBezTo>
                    <a:pt x="23" y="35"/>
                    <a:pt x="23" y="35"/>
                    <a:pt x="23" y="35"/>
                  </a:cubicBezTo>
                  <a:cubicBezTo>
                    <a:pt x="21" y="37"/>
                    <a:pt x="21" y="41"/>
                    <a:pt x="23" y="44"/>
                  </a:cubicBezTo>
                  <a:cubicBezTo>
                    <a:pt x="32" y="55"/>
                    <a:pt x="32" y="55"/>
                    <a:pt x="32" y="55"/>
                  </a:cubicBezTo>
                  <a:cubicBezTo>
                    <a:pt x="34" y="58"/>
                    <a:pt x="34" y="62"/>
                    <a:pt x="33" y="66"/>
                  </a:cubicBezTo>
                  <a:cubicBezTo>
                    <a:pt x="26" y="81"/>
                    <a:pt x="26" y="81"/>
                    <a:pt x="26" y="81"/>
                  </a:cubicBezTo>
                  <a:cubicBezTo>
                    <a:pt x="25" y="85"/>
                    <a:pt x="21" y="88"/>
                    <a:pt x="18" y="88"/>
                  </a:cubicBezTo>
                  <a:cubicBezTo>
                    <a:pt x="6" y="89"/>
                    <a:pt x="6" y="89"/>
                    <a:pt x="6" y="89"/>
                  </a:cubicBezTo>
                  <a:cubicBezTo>
                    <a:pt x="3" y="90"/>
                    <a:pt x="0" y="93"/>
                    <a:pt x="0" y="96"/>
                  </a:cubicBezTo>
                  <a:cubicBezTo>
                    <a:pt x="0" y="114"/>
                    <a:pt x="0" y="114"/>
                    <a:pt x="0" y="114"/>
                  </a:cubicBezTo>
                  <a:cubicBezTo>
                    <a:pt x="0" y="117"/>
                    <a:pt x="3" y="120"/>
                    <a:pt x="6" y="121"/>
                  </a:cubicBezTo>
                  <a:cubicBezTo>
                    <a:pt x="18" y="122"/>
                    <a:pt x="18" y="122"/>
                    <a:pt x="18" y="122"/>
                  </a:cubicBezTo>
                  <a:cubicBezTo>
                    <a:pt x="21" y="122"/>
                    <a:pt x="25" y="126"/>
                    <a:pt x="26" y="129"/>
                  </a:cubicBezTo>
                  <a:cubicBezTo>
                    <a:pt x="32" y="143"/>
                    <a:pt x="32" y="143"/>
                    <a:pt x="32" y="143"/>
                  </a:cubicBezTo>
                  <a:cubicBezTo>
                    <a:pt x="34" y="146"/>
                    <a:pt x="33" y="151"/>
                    <a:pt x="31" y="154"/>
                  </a:cubicBezTo>
                  <a:cubicBezTo>
                    <a:pt x="23" y="164"/>
                    <a:pt x="23" y="164"/>
                    <a:pt x="23" y="164"/>
                  </a:cubicBezTo>
                  <a:cubicBezTo>
                    <a:pt x="21" y="166"/>
                    <a:pt x="21" y="171"/>
                    <a:pt x="23" y="173"/>
                  </a:cubicBezTo>
                  <a:cubicBezTo>
                    <a:pt x="36" y="185"/>
                    <a:pt x="36" y="185"/>
                    <a:pt x="36" y="185"/>
                  </a:cubicBezTo>
                  <a:cubicBezTo>
                    <a:pt x="38" y="188"/>
                    <a:pt x="42" y="188"/>
                    <a:pt x="45" y="186"/>
                  </a:cubicBezTo>
                  <a:cubicBezTo>
                    <a:pt x="55" y="178"/>
                    <a:pt x="55" y="178"/>
                    <a:pt x="55" y="178"/>
                  </a:cubicBezTo>
                  <a:cubicBezTo>
                    <a:pt x="57" y="176"/>
                    <a:pt x="62" y="176"/>
                    <a:pt x="65" y="177"/>
                  </a:cubicBezTo>
                  <a:cubicBezTo>
                    <a:pt x="81" y="184"/>
                    <a:pt x="81" y="184"/>
                    <a:pt x="81" y="184"/>
                  </a:cubicBezTo>
                  <a:cubicBezTo>
                    <a:pt x="85" y="185"/>
                    <a:pt x="88" y="189"/>
                    <a:pt x="88" y="192"/>
                  </a:cubicBezTo>
                  <a:cubicBezTo>
                    <a:pt x="89" y="201"/>
                    <a:pt x="89" y="201"/>
                    <a:pt x="89" y="201"/>
                  </a:cubicBezTo>
                  <a:cubicBezTo>
                    <a:pt x="90" y="205"/>
                    <a:pt x="93" y="208"/>
                    <a:pt x="96" y="208"/>
                  </a:cubicBezTo>
                  <a:cubicBezTo>
                    <a:pt x="114" y="208"/>
                    <a:pt x="114" y="208"/>
                    <a:pt x="114" y="208"/>
                  </a:cubicBezTo>
                  <a:cubicBezTo>
                    <a:pt x="117" y="208"/>
                    <a:pt x="120" y="205"/>
                    <a:pt x="121" y="201"/>
                  </a:cubicBezTo>
                  <a:cubicBezTo>
                    <a:pt x="122" y="192"/>
                    <a:pt x="122" y="192"/>
                    <a:pt x="122" y="192"/>
                  </a:cubicBezTo>
                  <a:cubicBezTo>
                    <a:pt x="122" y="189"/>
                    <a:pt x="125" y="185"/>
                    <a:pt x="128" y="184"/>
                  </a:cubicBezTo>
                  <a:cubicBezTo>
                    <a:pt x="144" y="178"/>
                    <a:pt x="144" y="178"/>
                    <a:pt x="144" y="178"/>
                  </a:cubicBezTo>
                  <a:cubicBezTo>
                    <a:pt x="147" y="176"/>
                    <a:pt x="152" y="176"/>
                    <a:pt x="155" y="179"/>
                  </a:cubicBezTo>
                  <a:cubicBezTo>
                    <a:pt x="164" y="186"/>
                    <a:pt x="164" y="186"/>
                    <a:pt x="164" y="186"/>
                  </a:cubicBezTo>
                  <a:cubicBezTo>
                    <a:pt x="167" y="188"/>
                    <a:pt x="171" y="188"/>
                    <a:pt x="173" y="185"/>
                  </a:cubicBezTo>
                  <a:cubicBezTo>
                    <a:pt x="186" y="173"/>
                    <a:pt x="186" y="173"/>
                    <a:pt x="186" y="173"/>
                  </a:cubicBezTo>
                  <a:cubicBezTo>
                    <a:pt x="188" y="171"/>
                    <a:pt x="188" y="166"/>
                    <a:pt x="186" y="164"/>
                  </a:cubicBezTo>
                  <a:cubicBezTo>
                    <a:pt x="179" y="154"/>
                    <a:pt x="179" y="154"/>
                    <a:pt x="179" y="154"/>
                  </a:cubicBezTo>
                  <a:cubicBezTo>
                    <a:pt x="176" y="152"/>
                    <a:pt x="176" y="147"/>
                    <a:pt x="178" y="144"/>
                  </a:cubicBezTo>
                  <a:cubicBezTo>
                    <a:pt x="184" y="129"/>
                    <a:pt x="184" y="129"/>
                    <a:pt x="184" y="129"/>
                  </a:cubicBezTo>
                  <a:cubicBezTo>
                    <a:pt x="185" y="125"/>
                    <a:pt x="188" y="122"/>
                    <a:pt x="192" y="122"/>
                  </a:cubicBezTo>
                  <a:cubicBezTo>
                    <a:pt x="203" y="121"/>
                    <a:pt x="203" y="121"/>
                    <a:pt x="203" y="121"/>
                  </a:cubicBezTo>
                  <a:cubicBezTo>
                    <a:pt x="206" y="120"/>
                    <a:pt x="209" y="117"/>
                    <a:pt x="209" y="114"/>
                  </a:cubicBezTo>
                  <a:cubicBezTo>
                    <a:pt x="209" y="96"/>
                    <a:pt x="209" y="96"/>
                    <a:pt x="209" y="96"/>
                  </a:cubicBezTo>
                  <a:cubicBezTo>
                    <a:pt x="209" y="93"/>
                    <a:pt x="206" y="90"/>
                    <a:pt x="203" y="89"/>
                  </a:cubicBezTo>
                  <a:cubicBezTo>
                    <a:pt x="192" y="88"/>
                    <a:pt x="192" y="88"/>
                    <a:pt x="192" y="88"/>
                  </a:cubicBezTo>
                  <a:moveTo>
                    <a:pt x="105" y="134"/>
                  </a:moveTo>
                  <a:cubicBezTo>
                    <a:pt x="88" y="134"/>
                    <a:pt x="74" y="120"/>
                    <a:pt x="74" y="104"/>
                  </a:cubicBezTo>
                  <a:cubicBezTo>
                    <a:pt x="74" y="87"/>
                    <a:pt x="88" y="74"/>
                    <a:pt x="105" y="74"/>
                  </a:cubicBezTo>
                  <a:cubicBezTo>
                    <a:pt x="121" y="74"/>
                    <a:pt x="135" y="87"/>
                    <a:pt x="135" y="104"/>
                  </a:cubicBezTo>
                  <a:cubicBezTo>
                    <a:pt x="135" y="120"/>
                    <a:pt x="121" y="134"/>
                    <a:pt x="105" y="134"/>
                  </a:cubicBezTo>
                  <a:close/>
                  <a:moveTo>
                    <a:pt x="296" y="36"/>
                  </a:moveTo>
                  <a:cubicBezTo>
                    <a:pt x="301" y="31"/>
                    <a:pt x="301" y="31"/>
                    <a:pt x="301" y="31"/>
                  </a:cubicBezTo>
                  <a:cubicBezTo>
                    <a:pt x="302" y="30"/>
                    <a:pt x="301" y="28"/>
                    <a:pt x="300" y="27"/>
                  </a:cubicBezTo>
                  <a:cubicBezTo>
                    <a:pt x="294" y="21"/>
                    <a:pt x="294" y="21"/>
                    <a:pt x="294" y="21"/>
                  </a:cubicBezTo>
                  <a:cubicBezTo>
                    <a:pt x="293" y="19"/>
                    <a:pt x="291" y="19"/>
                    <a:pt x="290" y="20"/>
                  </a:cubicBezTo>
                  <a:cubicBezTo>
                    <a:pt x="284" y="25"/>
                    <a:pt x="284" y="25"/>
                    <a:pt x="284" y="25"/>
                  </a:cubicBezTo>
                  <a:cubicBezTo>
                    <a:pt x="283" y="26"/>
                    <a:pt x="281" y="26"/>
                    <a:pt x="279" y="25"/>
                  </a:cubicBezTo>
                  <a:cubicBezTo>
                    <a:pt x="272" y="23"/>
                    <a:pt x="272" y="23"/>
                    <a:pt x="272" y="23"/>
                  </a:cubicBezTo>
                  <a:cubicBezTo>
                    <a:pt x="271" y="22"/>
                    <a:pt x="269" y="20"/>
                    <a:pt x="269" y="18"/>
                  </a:cubicBezTo>
                  <a:cubicBezTo>
                    <a:pt x="268" y="13"/>
                    <a:pt x="268" y="13"/>
                    <a:pt x="268" y="13"/>
                  </a:cubicBezTo>
                  <a:cubicBezTo>
                    <a:pt x="268" y="11"/>
                    <a:pt x="267" y="9"/>
                    <a:pt x="265" y="9"/>
                  </a:cubicBezTo>
                  <a:cubicBezTo>
                    <a:pt x="257" y="9"/>
                    <a:pt x="257" y="9"/>
                    <a:pt x="257" y="9"/>
                  </a:cubicBezTo>
                  <a:cubicBezTo>
                    <a:pt x="255" y="9"/>
                    <a:pt x="253" y="11"/>
                    <a:pt x="253" y="13"/>
                  </a:cubicBezTo>
                  <a:cubicBezTo>
                    <a:pt x="252" y="18"/>
                    <a:pt x="252" y="18"/>
                    <a:pt x="252" y="18"/>
                  </a:cubicBezTo>
                  <a:cubicBezTo>
                    <a:pt x="252" y="20"/>
                    <a:pt x="251" y="22"/>
                    <a:pt x="249" y="23"/>
                  </a:cubicBezTo>
                  <a:cubicBezTo>
                    <a:pt x="242" y="25"/>
                    <a:pt x="242" y="25"/>
                    <a:pt x="242" y="25"/>
                  </a:cubicBezTo>
                  <a:cubicBezTo>
                    <a:pt x="241" y="26"/>
                    <a:pt x="238" y="26"/>
                    <a:pt x="237" y="25"/>
                  </a:cubicBezTo>
                  <a:cubicBezTo>
                    <a:pt x="232" y="20"/>
                    <a:pt x="232" y="20"/>
                    <a:pt x="232" y="20"/>
                  </a:cubicBezTo>
                  <a:cubicBezTo>
                    <a:pt x="230" y="19"/>
                    <a:pt x="228" y="19"/>
                    <a:pt x="227" y="21"/>
                  </a:cubicBezTo>
                  <a:cubicBezTo>
                    <a:pt x="221" y="27"/>
                    <a:pt x="221" y="27"/>
                    <a:pt x="221" y="27"/>
                  </a:cubicBezTo>
                  <a:cubicBezTo>
                    <a:pt x="220" y="28"/>
                    <a:pt x="220" y="30"/>
                    <a:pt x="221" y="31"/>
                  </a:cubicBezTo>
                  <a:cubicBezTo>
                    <a:pt x="225" y="37"/>
                    <a:pt x="225" y="37"/>
                    <a:pt x="225" y="37"/>
                  </a:cubicBezTo>
                  <a:cubicBezTo>
                    <a:pt x="226" y="38"/>
                    <a:pt x="226" y="40"/>
                    <a:pt x="225" y="42"/>
                  </a:cubicBezTo>
                  <a:cubicBezTo>
                    <a:pt x="222" y="49"/>
                    <a:pt x="222" y="49"/>
                    <a:pt x="222" y="49"/>
                  </a:cubicBezTo>
                  <a:cubicBezTo>
                    <a:pt x="222" y="51"/>
                    <a:pt x="220" y="53"/>
                    <a:pt x="218" y="53"/>
                  </a:cubicBezTo>
                  <a:cubicBezTo>
                    <a:pt x="212" y="53"/>
                    <a:pt x="212" y="53"/>
                    <a:pt x="212" y="53"/>
                  </a:cubicBezTo>
                  <a:cubicBezTo>
                    <a:pt x="211" y="54"/>
                    <a:pt x="209" y="55"/>
                    <a:pt x="209" y="57"/>
                  </a:cubicBezTo>
                  <a:cubicBezTo>
                    <a:pt x="209" y="65"/>
                    <a:pt x="209" y="65"/>
                    <a:pt x="209" y="65"/>
                  </a:cubicBezTo>
                  <a:cubicBezTo>
                    <a:pt x="209" y="67"/>
                    <a:pt x="211" y="69"/>
                    <a:pt x="212" y="69"/>
                  </a:cubicBezTo>
                  <a:cubicBezTo>
                    <a:pt x="218" y="69"/>
                    <a:pt x="218" y="69"/>
                    <a:pt x="218" y="69"/>
                  </a:cubicBezTo>
                  <a:cubicBezTo>
                    <a:pt x="220" y="70"/>
                    <a:pt x="222" y="71"/>
                    <a:pt x="222" y="73"/>
                  </a:cubicBezTo>
                  <a:cubicBezTo>
                    <a:pt x="225" y="80"/>
                    <a:pt x="225" y="80"/>
                    <a:pt x="225" y="80"/>
                  </a:cubicBezTo>
                  <a:cubicBezTo>
                    <a:pt x="226" y="81"/>
                    <a:pt x="226" y="84"/>
                    <a:pt x="225" y="85"/>
                  </a:cubicBezTo>
                  <a:cubicBezTo>
                    <a:pt x="221" y="90"/>
                    <a:pt x="221" y="90"/>
                    <a:pt x="221" y="90"/>
                  </a:cubicBezTo>
                  <a:cubicBezTo>
                    <a:pt x="220" y="91"/>
                    <a:pt x="220" y="93"/>
                    <a:pt x="221" y="94"/>
                  </a:cubicBezTo>
                  <a:cubicBezTo>
                    <a:pt x="227" y="100"/>
                    <a:pt x="227" y="100"/>
                    <a:pt x="227" y="100"/>
                  </a:cubicBezTo>
                  <a:cubicBezTo>
                    <a:pt x="228" y="102"/>
                    <a:pt x="230" y="102"/>
                    <a:pt x="232" y="101"/>
                  </a:cubicBezTo>
                  <a:cubicBezTo>
                    <a:pt x="236" y="97"/>
                    <a:pt x="236" y="97"/>
                    <a:pt x="236" y="97"/>
                  </a:cubicBezTo>
                  <a:cubicBezTo>
                    <a:pt x="238" y="96"/>
                    <a:pt x="240" y="96"/>
                    <a:pt x="241" y="96"/>
                  </a:cubicBezTo>
                  <a:cubicBezTo>
                    <a:pt x="249" y="100"/>
                    <a:pt x="249" y="100"/>
                    <a:pt x="249" y="100"/>
                  </a:cubicBezTo>
                  <a:cubicBezTo>
                    <a:pt x="251" y="100"/>
                    <a:pt x="252" y="102"/>
                    <a:pt x="253" y="104"/>
                  </a:cubicBezTo>
                  <a:cubicBezTo>
                    <a:pt x="253" y="108"/>
                    <a:pt x="253" y="108"/>
                    <a:pt x="253" y="108"/>
                  </a:cubicBezTo>
                  <a:cubicBezTo>
                    <a:pt x="253" y="110"/>
                    <a:pt x="255" y="111"/>
                    <a:pt x="257" y="111"/>
                  </a:cubicBezTo>
                  <a:cubicBezTo>
                    <a:pt x="265" y="111"/>
                    <a:pt x="265" y="111"/>
                    <a:pt x="265" y="111"/>
                  </a:cubicBezTo>
                  <a:cubicBezTo>
                    <a:pt x="267" y="111"/>
                    <a:pt x="268" y="110"/>
                    <a:pt x="268" y="108"/>
                  </a:cubicBezTo>
                  <a:cubicBezTo>
                    <a:pt x="269" y="104"/>
                    <a:pt x="269" y="104"/>
                    <a:pt x="269" y="104"/>
                  </a:cubicBezTo>
                  <a:cubicBezTo>
                    <a:pt x="269" y="102"/>
                    <a:pt x="271" y="100"/>
                    <a:pt x="272" y="100"/>
                  </a:cubicBezTo>
                  <a:cubicBezTo>
                    <a:pt x="280" y="96"/>
                    <a:pt x="280" y="96"/>
                    <a:pt x="280" y="96"/>
                  </a:cubicBezTo>
                  <a:cubicBezTo>
                    <a:pt x="281" y="96"/>
                    <a:pt x="284" y="96"/>
                    <a:pt x="285" y="97"/>
                  </a:cubicBezTo>
                  <a:cubicBezTo>
                    <a:pt x="290" y="101"/>
                    <a:pt x="290" y="101"/>
                    <a:pt x="290" y="101"/>
                  </a:cubicBezTo>
                  <a:cubicBezTo>
                    <a:pt x="291" y="102"/>
                    <a:pt x="293" y="102"/>
                    <a:pt x="294" y="100"/>
                  </a:cubicBezTo>
                  <a:cubicBezTo>
                    <a:pt x="300" y="94"/>
                    <a:pt x="300" y="94"/>
                    <a:pt x="300" y="94"/>
                  </a:cubicBezTo>
                  <a:cubicBezTo>
                    <a:pt x="301" y="93"/>
                    <a:pt x="302" y="91"/>
                    <a:pt x="301" y="90"/>
                  </a:cubicBezTo>
                  <a:cubicBezTo>
                    <a:pt x="297" y="85"/>
                    <a:pt x="297" y="85"/>
                    <a:pt x="297" y="85"/>
                  </a:cubicBezTo>
                  <a:cubicBezTo>
                    <a:pt x="296" y="84"/>
                    <a:pt x="296" y="81"/>
                    <a:pt x="296" y="80"/>
                  </a:cubicBezTo>
                  <a:cubicBezTo>
                    <a:pt x="299" y="73"/>
                    <a:pt x="299" y="73"/>
                    <a:pt x="299" y="73"/>
                  </a:cubicBezTo>
                  <a:cubicBezTo>
                    <a:pt x="300" y="71"/>
                    <a:pt x="302" y="70"/>
                    <a:pt x="303" y="69"/>
                  </a:cubicBezTo>
                  <a:cubicBezTo>
                    <a:pt x="309" y="69"/>
                    <a:pt x="309" y="69"/>
                    <a:pt x="309" y="69"/>
                  </a:cubicBezTo>
                  <a:cubicBezTo>
                    <a:pt x="310" y="69"/>
                    <a:pt x="312" y="67"/>
                    <a:pt x="312" y="65"/>
                  </a:cubicBezTo>
                  <a:cubicBezTo>
                    <a:pt x="312" y="57"/>
                    <a:pt x="312" y="57"/>
                    <a:pt x="312" y="57"/>
                  </a:cubicBezTo>
                  <a:cubicBezTo>
                    <a:pt x="312" y="55"/>
                    <a:pt x="310" y="54"/>
                    <a:pt x="309" y="53"/>
                  </a:cubicBezTo>
                  <a:cubicBezTo>
                    <a:pt x="303" y="53"/>
                    <a:pt x="303" y="53"/>
                    <a:pt x="303" y="53"/>
                  </a:cubicBezTo>
                  <a:moveTo>
                    <a:pt x="261" y="75"/>
                  </a:moveTo>
                  <a:cubicBezTo>
                    <a:pt x="252" y="75"/>
                    <a:pt x="246" y="68"/>
                    <a:pt x="246" y="60"/>
                  </a:cubicBezTo>
                  <a:cubicBezTo>
                    <a:pt x="246" y="52"/>
                    <a:pt x="252" y="46"/>
                    <a:pt x="261" y="46"/>
                  </a:cubicBezTo>
                  <a:cubicBezTo>
                    <a:pt x="269" y="46"/>
                    <a:pt x="275" y="52"/>
                    <a:pt x="275" y="60"/>
                  </a:cubicBezTo>
                  <a:cubicBezTo>
                    <a:pt x="275" y="68"/>
                    <a:pt x="269" y="75"/>
                    <a:pt x="261" y="75"/>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t> </a:t>
              </a:r>
            </a:p>
          </p:txBody>
        </p:sp>
      </p:grpSp>
    </p:spTree>
    <p:extLst>
      <p:ext uri="{BB962C8B-B14F-4D97-AF65-F5344CB8AC3E}">
        <p14:creationId xmlns:p14="http://schemas.microsoft.com/office/powerpoint/2010/main" val="2298067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alpha val="6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38A5-6910-8042-BA0B-65D5A319837A}"/>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EC4E9A-B535-8F4E-A60D-3A46C5B38BB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E0C98086-2E38-AF47-92AC-AE603EFCA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2810CCE-B168-A449-BEE3-B30B4121C7E4}"/>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1B6BF8F4-7BA5-9C4E-BCFC-441CD33EA40D}"/>
              </a:ext>
            </a:extLst>
          </p:cNvPr>
          <p:cNvGrpSpPr/>
          <p:nvPr userDrawn="1"/>
        </p:nvGrpSpPr>
        <p:grpSpPr>
          <a:xfrm>
            <a:off x="0" y="2237737"/>
            <a:ext cx="11393330" cy="2755764"/>
            <a:chOff x="0" y="2336798"/>
            <a:chExt cx="11610339" cy="2808253"/>
          </a:xfrm>
        </p:grpSpPr>
        <p:grpSp>
          <p:nvGrpSpPr>
            <p:cNvPr id="7" name="Group 40">
              <a:extLst>
                <a:ext uri="{FF2B5EF4-FFF2-40B4-BE49-F238E27FC236}">
                  <a16:creationId xmlns:a16="http://schemas.microsoft.com/office/drawing/2014/main" id="{BEC55E7D-FCFB-6640-98A1-D57176A32ED3}"/>
                </a:ext>
              </a:extLst>
            </p:cNvPr>
            <p:cNvGrpSpPr/>
            <p:nvPr/>
          </p:nvGrpSpPr>
          <p:grpSpPr>
            <a:xfrm>
              <a:off x="0" y="2628642"/>
              <a:ext cx="11573164" cy="1496781"/>
              <a:chOff x="0" y="2628642"/>
              <a:chExt cx="11573164" cy="1496781"/>
            </a:xfrm>
          </p:grpSpPr>
          <p:cxnSp>
            <p:nvCxnSpPr>
              <p:cNvPr id="35" name="Straight Connector 34">
                <a:extLst>
                  <a:ext uri="{FF2B5EF4-FFF2-40B4-BE49-F238E27FC236}">
                    <a16:creationId xmlns:a16="http://schemas.microsoft.com/office/drawing/2014/main" id="{B9FAC3A1-FF98-4844-B050-1E10A2429771}"/>
                  </a:ext>
                </a:extLst>
              </p:cNvPr>
              <p:cNvCxnSpPr>
                <a:cxnSpLocks/>
              </p:cNvCxnSpPr>
              <p:nvPr/>
            </p:nvCxnSpPr>
            <p:spPr>
              <a:xfrm flipH="1">
                <a:off x="10528853" y="3380509"/>
                <a:ext cx="1044311" cy="744914"/>
              </a:xfrm>
              <a:prstGeom prst="line">
                <a:avLst/>
              </a:prstGeom>
              <a:ln w="38100" cap="rnd">
                <a:solidFill>
                  <a:schemeClr val="bg2">
                    <a:lumMod val="90000"/>
                  </a:schemeClr>
                </a:solidFill>
                <a:round/>
                <a:headEnd type="arrow"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3FC1EC-00FD-AB4F-A934-FC86938258AC}"/>
                  </a:ext>
                </a:extLst>
              </p:cNvPr>
              <p:cNvCxnSpPr>
                <a:cxnSpLocks/>
              </p:cNvCxnSpPr>
              <p:nvPr/>
            </p:nvCxnSpPr>
            <p:spPr>
              <a:xfrm>
                <a:off x="0" y="2628642"/>
                <a:ext cx="681038" cy="617450"/>
              </a:xfrm>
              <a:prstGeom prst="line">
                <a:avLst/>
              </a:prstGeom>
              <a:ln w="38100" cap="rnd">
                <a:solidFill>
                  <a:schemeClr val="bg2">
                    <a:lumMod val="90000"/>
                  </a:schemeClr>
                </a:solidFill>
                <a:round/>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FA780B-C618-DF4C-AD51-A4345B74F1CA}"/>
                  </a:ext>
                </a:extLst>
              </p:cNvPr>
              <p:cNvCxnSpPr>
                <a:cxnSpLocks/>
              </p:cNvCxnSpPr>
              <p:nvPr/>
            </p:nvCxnSpPr>
            <p:spPr>
              <a:xfrm>
                <a:off x="805088" y="3355770"/>
                <a:ext cx="848915" cy="769653"/>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17E3F8-887B-C043-891D-E57FF5D6A4EC}"/>
                  </a:ext>
                </a:extLst>
              </p:cNvPr>
              <p:cNvCxnSpPr>
                <a:cxnSpLocks/>
              </p:cNvCxnSpPr>
              <p:nvPr/>
            </p:nvCxnSpPr>
            <p:spPr>
              <a:xfrm flipH="1">
                <a:off x="1662383"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3ADD86-8531-7B48-9CEB-B554FC55A851}"/>
                  </a:ext>
                </a:extLst>
              </p:cNvPr>
              <p:cNvCxnSpPr>
                <a:cxnSpLocks/>
              </p:cNvCxnSpPr>
              <p:nvPr/>
            </p:nvCxnSpPr>
            <p:spPr>
              <a:xfrm flipH="1">
                <a:off x="3878292"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74F6E1-8BDD-B846-B35D-2E726D42D1E5}"/>
                  </a:ext>
                </a:extLst>
              </p:cNvPr>
              <p:cNvCxnSpPr>
                <a:cxnSpLocks/>
              </p:cNvCxnSpPr>
              <p:nvPr/>
            </p:nvCxnSpPr>
            <p:spPr>
              <a:xfrm flipH="1">
                <a:off x="6096000"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698D9D-637B-C94F-BC7C-F2D4D761F0E3}"/>
                  </a:ext>
                </a:extLst>
              </p:cNvPr>
              <p:cNvCxnSpPr>
                <a:cxnSpLocks/>
              </p:cNvCxnSpPr>
              <p:nvPr/>
            </p:nvCxnSpPr>
            <p:spPr>
              <a:xfrm flipH="1">
                <a:off x="8316991"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BF7134-710F-4F44-A1F1-92ACF2844DAA}"/>
                  </a:ext>
                </a:extLst>
              </p:cNvPr>
              <p:cNvCxnSpPr>
                <a:cxnSpLocks/>
              </p:cNvCxnSpPr>
              <p:nvPr/>
            </p:nvCxnSpPr>
            <p:spPr>
              <a:xfrm>
                <a:off x="2768752"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44317F-D3F2-2343-9E8C-ECB9DAF83522}"/>
                  </a:ext>
                </a:extLst>
              </p:cNvPr>
              <p:cNvCxnSpPr>
                <a:cxnSpLocks/>
              </p:cNvCxnSpPr>
              <p:nvPr/>
            </p:nvCxnSpPr>
            <p:spPr>
              <a:xfrm>
                <a:off x="4984661"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004B56-700F-2440-9E40-E32DA48A2E1F}"/>
                  </a:ext>
                </a:extLst>
              </p:cNvPr>
              <p:cNvCxnSpPr>
                <a:cxnSpLocks/>
              </p:cNvCxnSpPr>
              <p:nvPr/>
            </p:nvCxnSpPr>
            <p:spPr>
              <a:xfrm>
                <a:off x="7202369"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AE03433-5E05-9845-A77F-3BA4644075C3}"/>
                  </a:ext>
                </a:extLst>
              </p:cNvPr>
              <p:cNvCxnSpPr>
                <a:cxnSpLocks/>
              </p:cNvCxnSpPr>
              <p:nvPr/>
            </p:nvCxnSpPr>
            <p:spPr>
              <a:xfrm>
                <a:off x="9423360"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Oval 63">
              <a:extLst>
                <a:ext uri="{FF2B5EF4-FFF2-40B4-BE49-F238E27FC236}">
                  <a16:creationId xmlns:a16="http://schemas.microsoft.com/office/drawing/2014/main" id="{052AC080-9F56-584D-9357-0C2EF499F2C0}"/>
                </a:ext>
              </a:extLst>
            </p:cNvPr>
            <p:cNvSpPr/>
            <p:nvPr/>
          </p:nvSpPr>
          <p:spPr>
            <a:xfrm rot="4157146">
              <a:off x="2385816" y="2933948"/>
              <a:ext cx="766800" cy="768046"/>
            </a:xfrm>
            <a:prstGeom prst="wedgeEllipseCallout">
              <a:avLst>
                <a:gd name="adj1" fmla="val 53577"/>
                <a:gd name="adj2" fmla="val -34729"/>
              </a:avLst>
            </a:prstGeom>
            <a:solidFill>
              <a:schemeClr val="accent6"/>
            </a:solidFill>
            <a:ln w="762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Oval 63">
              <a:extLst>
                <a:ext uri="{FF2B5EF4-FFF2-40B4-BE49-F238E27FC236}">
                  <a16:creationId xmlns:a16="http://schemas.microsoft.com/office/drawing/2014/main" id="{13F969B0-B7F7-7D45-ABA3-8AA2198D0BA0}"/>
                </a:ext>
              </a:extLst>
            </p:cNvPr>
            <p:cNvSpPr/>
            <p:nvPr/>
          </p:nvSpPr>
          <p:spPr>
            <a:xfrm rot="21427696">
              <a:off x="3494744" y="3740597"/>
              <a:ext cx="766800" cy="768046"/>
            </a:xfrm>
            <a:prstGeom prst="wedgeEllipseCallout">
              <a:avLst>
                <a:gd name="adj1" fmla="val 53577"/>
                <a:gd name="adj2" fmla="val -34729"/>
              </a:avLst>
            </a:prstGeom>
            <a:solidFill>
              <a:schemeClr val="accent4"/>
            </a:solidFill>
            <a:ln w="762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0" name="Oval 63">
              <a:extLst>
                <a:ext uri="{FF2B5EF4-FFF2-40B4-BE49-F238E27FC236}">
                  <a16:creationId xmlns:a16="http://schemas.microsoft.com/office/drawing/2014/main" id="{5137FB99-2819-E845-BA93-7D5FDD61003A}"/>
                </a:ext>
              </a:extLst>
            </p:cNvPr>
            <p:cNvSpPr/>
            <p:nvPr/>
          </p:nvSpPr>
          <p:spPr>
            <a:xfrm rot="21427696">
              <a:off x="5712600" y="3740597"/>
              <a:ext cx="766800" cy="768046"/>
            </a:xfrm>
            <a:prstGeom prst="wedgeEllipseCallout">
              <a:avLst>
                <a:gd name="adj1" fmla="val 53577"/>
                <a:gd name="adj2" fmla="val -34729"/>
              </a:avLst>
            </a:prstGeom>
            <a:solidFill>
              <a:schemeClr val="accent2"/>
            </a:solidFill>
            <a:ln w="762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Oval 63">
              <a:extLst>
                <a:ext uri="{FF2B5EF4-FFF2-40B4-BE49-F238E27FC236}">
                  <a16:creationId xmlns:a16="http://schemas.microsoft.com/office/drawing/2014/main" id="{9D3FCC5E-BE86-E141-9B96-6961695063C1}"/>
                </a:ext>
              </a:extLst>
            </p:cNvPr>
            <p:cNvSpPr/>
            <p:nvPr/>
          </p:nvSpPr>
          <p:spPr>
            <a:xfrm rot="21427696">
              <a:off x="7930456" y="3740597"/>
              <a:ext cx="766800" cy="768046"/>
            </a:xfrm>
            <a:prstGeom prst="wedgeEllipseCallout">
              <a:avLst>
                <a:gd name="adj1" fmla="val 53577"/>
                <a:gd name="adj2" fmla="val -34729"/>
              </a:avLst>
            </a:prstGeom>
            <a:solidFill>
              <a:schemeClr val="tx2"/>
            </a:solidFill>
            <a:ln w="76200">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 name="Oval 63">
              <a:extLst>
                <a:ext uri="{FF2B5EF4-FFF2-40B4-BE49-F238E27FC236}">
                  <a16:creationId xmlns:a16="http://schemas.microsoft.com/office/drawing/2014/main" id="{8F6C4676-AC2E-1D4A-A188-FAB484AA3738}"/>
                </a:ext>
              </a:extLst>
            </p:cNvPr>
            <p:cNvSpPr/>
            <p:nvPr/>
          </p:nvSpPr>
          <p:spPr>
            <a:xfrm rot="4157146">
              <a:off x="4603672" y="2933948"/>
              <a:ext cx="766800" cy="768046"/>
            </a:xfrm>
            <a:prstGeom prst="wedgeEllipseCallout">
              <a:avLst>
                <a:gd name="adj1" fmla="val 53577"/>
                <a:gd name="adj2" fmla="val -34729"/>
              </a:avLst>
            </a:prstGeom>
            <a:solidFill>
              <a:schemeClr val="accent5"/>
            </a:solidFill>
            <a:ln w="76200">
              <a:solidFill>
                <a:schemeClr val="accent5">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Oval 63">
              <a:extLst>
                <a:ext uri="{FF2B5EF4-FFF2-40B4-BE49-F238E27FC236}">
                  <a16:creationId xmlns:a16="http://schemas.microsoft.com/office/drawing/2014/main" id="{AABA7CBF-AD70-CA4B-B59F-E9062BF1B054}"/>
                </a:ext>
              </a:extLst>
            </p:cNvPr>
            <p:cNvSpPr/>
            <p:nvPr/>
          </p:nvSpPr>
          <p:spPr>
            <a:xfrm rot="4157146">
              <a:off x="6821528" y="2933948"/>
              <a:ext cx="766800" cy="768046"/>
            </a:xfrm>
            <a:prstGeom prst="wedgeEllipseCallout">
              <a:avLst>
                <a:gd name="adj1" fmla="val 53577"/>
                <a:gd name="adj2" fmla="val -34729"/>
              </a:avLst>
            </a:prstGeom>
            <a:solidFill>
              <a:schemeClr val="accent3"/>
            </a:solidFill>
            <a:ln w="762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TextBox 33">
              <a:extLst>
                <a:ext uri="{FF2B5EF4-FFF2-40B4-BE49-F238E27FC236}">
                  <a16:creationId xmlns:a16="http://schemas.microsoft.com/office/drawing/2014/main" id="{9EB7F65D-4703-D14A-A4AF-3A8618925669}"/>
                </a:ext>
              </a:extLst>
            </p:cNvPr>
            <p:cNvSpPr txBox="1"/>
            <p:nvPr/>
          </p:nvSpPr>
          <p:spPr>
            <a:xfrm>
              <a:off x="581661" y="4626952"/>
              <a:ext cx="2164078" cy="518099"/>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1">
                      <a:lumMod val="75000"/>
                    </a:schemeClr>
                  </a:solidFill>
                </a:rPr>
                <a:t>Downloading Software</a:t>
              </a:r>
            </a:p>
          </p:txBody>
        </p:sp>
        <p:sp>
          <p:nvSpPr>
            <p:cNvPr id="15" name="TextBox 14">
              <a:extLst>
                <a:ext uri="{FF2B5EF4-FFF2-40B4-BE49-F238E27FC236}">
                  <a16:creationId xmlns:a16="http://schemas.microsoft.com/office/drawing/2014/main" id="{8BFCD662-4F85-4749-AD94-73B4D2AB7300}"/>
                </a:ext>
              </a:extLst>
            </p:cNvPr>
            <p:cNvSpPr txBox="1"/>
            <p:nvPr/>
          </p:nvSpPr>
          <p:spPr>
            <a:xfrm>
              <a:off x="2791461" y="4626952"/>
              <a:ext cx="2164078" cy="518099"/>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4">
                      <a:lumMod val="50000"/>
                    </a:schemeClr>
                  </a:solidFill>
                </a:rPr>
                <a:t>Scheduling a Visit</a:t>
              </a:r>
            </a:p>
          </p:txBody>
        </p:sp>
        <p:sp>
          <p:nvSpPr>
            <p:cNvPr id="16" name="TextBox 33">
              <a:extLst>
                <a:ext uri="{FF2B5EF4-FFF2-40B4-BE49-F238E27FC236}">
                  <a16:creationId xmlns:a16="http://schemas.microsoft.com/office/drawing/2014/main" id="{3234BD04-4125-3845-8037-9B455B81C0C9}"/>
                </a:ext>
              </a:extLst>
            </p:cNvPr>
            <p:cNvSpPr txBox="1"/>
            <p:nvPr/>
          </p:nvSpPr>
          <p:spPr>
            <a:xfrm>
              <a:off x="5013961" y="4626952"/>
              <a:ext cx="2164078" cy="518099"/>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2">
                      <a:lumMod val="75000"/>
                    </a:schemeClr>
                  </a:solidFill>
                </a:rPr>
                <a:t>Confirmation</a:t>
              </a:r>
            </a:p>
          </p:txBody>
        </p:sp>
        <p:sp>
          <p:nvSpPr>
            <p:cNvPr id="17" name="TextBox 33">
              <a:extLst>
                <a:ext uri="{FF2B5EF4-FFF2-40B4-BE49-F238E27FC236}">
                  <a16:creationId xmlns:a16="http://schemas.microsoft.com/office/drawing/2014/main" id="{503B54E2-E0A9-FA43-A6F1-0558E6BAB0C7}"/>
                </a:ext>
              </a:extLst>
            </p:cNvPr>
            <p:cNvSpPr txBox="1"/>
            <p:nvPr/>
          </p:nvSpPr>
          <p:spPr>
            <a:xfrm>
              <a:off x="7236461" y="4626934"/>
              <a:ext cx="2164078" cy="518097"/>
            </a:xfrm>
            <a:prstGeom prst="rect">
              <a:avLst/>
            </a:prstGeom>
            <a:noFill/>
            <a:ln>
              <a:noFill/>
            </a:ln>
          </p:spPr>
          <p:txBody>
            <a:bodyPr wrap="square" lIns="144000" tIns="108000" rIns="144000" bIns="108000" rtlCol="0" anchor="ctr">
              <a:noAutofit/>
            </a:bodyPr>
            <a:lstStyle/>
            <a:p>
              <a:pPr lvl="0" algn="ctr">
                <a:defRPr/>
              </a:pPr>
              <a:r>
                <a:rPr lang="en-US" sz="1600">
                  <a:solidFill>
                    <a:schemeClr val="tx2">
                      <a:lumMod val="75000"/>
                    </a:schemeClr>
                  </a:solidFill>
                </a:rPr>
                <a:t>Diagnosis and Therapy</a:t>
              </a:r>
            </a:p>
          </p:txBody>
        </p:sp>
        <p:sp>
          <p:nvSpPr>
            <p:cNvPr id="18" name="TextBox 33">
              <a:extLst>
                <a:ext uri="{FF2B5EF4-FFF2-40B4-BE49-F238E27FC236}">
                  <a16:creationId xmlns:a16="http://schemas.microsoft.com/office/drawing/2014/main" id="{D47678C8-F251-2542-8E0F-970DA2DA61E8}"/>
                </a:ext>
              </a:extLst>
            </p:cNvPr>
            <p:cNvSpPr txBox="1"/>
            <p:nvPr/>
          </p:nvSpPr>
          <p:spPr>
            <a:xfrm>
              <a:off x="9446261" y="4626934"/>
              <a:ext cx="2164078" cy="518097"/>
            </a:xfrm>
            <a:prstGeom prst="rect">
              <a:avLst/>
            </a:prstGeom>
            <a:noFill/>
            <a:ln>
              <a:noFill/>
            </a:ln>
          </p:spPr>
          <p:txBody>
            <a:bodyPr wrap="square" lIns="144000" tIns="108000" rIns="144000" bIns="108000" rtlCol="0" anchor="ctr">
              <a:noAutofit/>
            </a:bodyPr>
            <a:lstStyle/>
            <a:p>
              <a:pPr lvl="0" algn="ctr">
                <a:defRPr/>
              </a:pPr>
              <a:r>
                <a:rPr lang="en-US" sz="1600">
                  <a:solidFill>
                    <a:schemeClr val="tx2"/>
                  </a:solidFill>
                </a:rPr>
                <a:t>Post Monitoring</a:t>
              </a:r>
            </a:p>
          </p:txBody>
        </p:sp>
        <p:sp>
          <p:nvSpPr>
            <p:cNvPr id="19" name="TextBox 33">
              <a:extLst>
                <a:ext uri="{FF2B5EF4-FFF2-40B4-BE49-F238E27FC236}">
                  <a16:creationId xmlns:a16="http://schemas.microsoft.com/office/drawing/2014/main" id="{B6C2EEAE-8F47-BB4E-8452-9301F4E90033}"/>
                </a:ext>
              </a:extLst>
            </p:cNvPr>
            <p:cNvSpPr txBox="1"/>
            <p:nvPr/>
          </p:nvSpPr>
          <p:spPr>
            <a:xfrm>
              <a:off x="1686561" y="2336798"/>
              <a:ext cx="2164078" cy="512852"/>
            </a:xfrm>
            <a:prstGeom prst="rect">
              <a:avLst/>
            </a:prstGeom>
            <a:noFill/>
            <a:ln>
              <a:noFill/>
            </a:ln>
          </p:spPr>
          <p:txBody>
            <a:bodyPr wrap="square" lIns="144000" tIns="108000" rIns="144000" bIns="108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6">
                      <a:lumMod val="75000"/>
                    </a:schemeClr>
                  </a:solidFill>
                  <a:effectLst/>
                  <a:uLnTx/>
                  <a:uFillTx/>
                  <a:latin typeface="Calibri"/>
                  <a:ea typeface="+mn-ea"/>
                  <a:cs typeface="+mn-cs"/>
                </a:rPr>
                <a:t>Logging In</a:t>
              </a:r>
            </a:p>
          </p:txBody>
        </p:sp>
        <p:sp>
          <p:nvSpPr>
            <p:cNvPr id="20" name="TextBox 33">
              <a:extLst>
                <a:ext uri="{FF2B5EF4-FFF2-40B4-BE49-F238E27FC236}">
                  <a16:creationId xmlns:a16="http://schemas.microsoft.com/office/drawing/2014/main" id="{1CFD682A-B283-0242-99D3-A289CB20D983}"/>
                </a:ext>
              </a:extLst>
            </p:cNvPr>
            <p:cNvSpPr txBox="1"/>
            <p:nvPr/>
          </p:nvSpPr>
          <p:spPr>
            <a:xfrm>
              <a:off x="3909061" y="2336798"/>
              <a:ext cx="2164078" cy="512852"/>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5">
                      <a:lumMod val="75000"/>
                    </a:schemeClr>
                  </a:solidFill>
                </a:rPr>
                <a:t>Payment</a:t>
              </a:r>
            </a:p>
          </p:txBody>
        </p:sp>
        <p:sp>
          <p:nvSpPr>
            <p:cNvPr id="21" name="TextBox 33">
              <a:extLst>
                <a:ext uri="{FF2B5EF4-FFF2-40B4-BE49-F238E27FC236}">
                  <a16:creationId xmlns:a16="http://schemas.microsoft.com/office/drawing/2014/main" id="{0D497B30-38AC-F048-AC4B-1FD436B3DCD9}"/>
                </a:ext>
              </a:extLst>
            </p:cNvPr>
            <p:cNvSpPr txBox="1"/>
            <p:nvPr/>
          </p:nvSpPr>
          <p:spPr>
            <a:xfrm>
              <a:off x="6118860" y="2336807"/>
              <a:ext cx="2164080" cy="512853"/>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3">
                      <a:lumMod val="75000"/>
                    </a:schemeClr>
                  </a:solidFill>
                </a:rPr>
                <a:t>Visit</a:t>
              </a:r>
              <a:endParaRPr kumimoji="0" lang="en-US" sz="1600" b="0" i="0" u="none" strike="noStrike" kern="1200" cap="none" spc="0" normalizeH="0" baseline="0" noProof="0">
                <a:ln>
                  <a:noFill/>
                </a:ln>
                <a:solidFill>
                  <a:schemeClr val="accent3">
                    <a:lumMod val="75000"/>
                  </a:schemeClr>
                </a:solidFill>
                <a:effectLst/>
                <a:uLnTx/>
                <a:uFillTx/>
                <a:latin typeface="Calibri"/>
              </a:endParaRPr>
            </a:p>
          </p:txBody>
        </p:sp>
        <p:sp>
          <p:nvSpPr>
            <p:cNvPr id="22" name="TextBox 33">
              <a:extLst>
                <a:ext uri="{FF2B5EF4-FFF2-40B4-BE49-F238E27FC236}">
                  <a16:creationId xmlns:a16="http://schemas.microsoft.com/office/drawing/2014/main" id="{6369A9EB-C4C9-AD4F-8DDC-A875605328E5}"/>
                </a:ext>
              </a:extLst>
            </p:cNvPr>
            <p:cNvSpPr txBox="1"/>
            <p:nvPr/>
          </p:nvSpPr>
          <p:spPr>
            <a:xfrm>
              <a:off x="8341360" y="2336807"/>
              <a:ext cx="2164080" cy="512853"/>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5">
                      <a:lumMod val="50000"/>
                    </a:schemeClr>
                  </a:solidFill>
                </a:rPr>
                <a:t>Medical Documentation</a:t>
              </a:r>
              <a:endParaRPr kumimoji="0" lang="en-US" sz="1600" b="0" i="0" u="none" strike="noStrike" kern="1200" cap="none" spc="0" normalizeH="0" baseline="0" noProof="0">
                <a:ln>
                  <a:noFill/>
                </a:ln>
                <a:solidFill>
                  <a:schemeClr val="accent5">
                    <a:lumMod val="50000"/>
                  </a:schemeClr>
                </a:solidFill>
                <a:effectLst/>
                <a:uLnTx/>
                <a:uFillTx/>
                <a:latin typeface="Calibri"/>
              </a:endParaRPr>
            </a:p>
          </p:txBody>
        </p:sp>
        <p:sp>
          <p:nvSpPr>
            <p:cNvPr id="23" name="Oval 63">
              <a:extLst>
                <a:ext uri="{FF2B5EF4-FFF2-40B4-BE49-F238E27FC236}">
                  <a16:creationId xmlns:a16="http://schemas.microsoft.com/office/drawing/2014/main" id="{6D2C78F1-B46A-7945-80DF-06BFB812DF1E}"/>
                </a:ext>
              </a:extLst>
            </p:cNvPr>
            <p:cNvSpPr/>
            <p:nvPr/>
          </p:nvSpPr>
          <p:spPr>
            <a:xfrm rot="21427696">
              <a:off x="1276888" y="3740597"/>
              <a:ext cx="766800" cy="768046"/>
            </a:xfrm>
            <a:prstGeom prst="wedgeEllipseCallout">
              <a:avLst>
                <a:gd name="adj1" fmla="val 53577"/>
                <a:gd name="adj2" fmla="val -34729"/>
              </a:avLst>
            </a:prstGeom>
            <a:solidFill>
              <a:schemeClr val="accent1"/>
            </a:solidFill>
            <a:ln w="762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 name="Oval 63">
              <a:extLst>
                <a:ext uri="{FF2B5EF4-FFF2-40B4-BE49-F238E27FC236}">
                  <a16:creationId xmlns:a16="http://schemas.microsoft.com/office/drawing/2014/main" id="{CE3BE3A1-1AF8-2A4A-9B38-560174BC7FFE}"/>
                </a:ext>
              </a:extLst>
            </p:cNvPr>
            <p:cNvSpPr/>
            <p:nvPr/>
          </p:nvSpPr>
          <p:spPr>
            <a:xfrm rot="21427696">
              <a:off x="10148311" y="3740597"/>
              <a:ext cx="766800" cy="768046"/>
            </a:xfrm>
            <a:prstGeom prst="wedgeEllipseCallout">
              <a:avLst>
                <a:gd name="adj1" fmla="val 53577"/>
                <a:gd name="adj2" fmla="val -34729"/>
              </a:avLst>
            </a:prstGeom>
            <a:solidFill>
              <a:schemeClr val="tx2">
                <a:lumMod val="60000"/>
                <a:lumOff val="40000"/>
              </a:schemeClr>
            </a:solidFill>
            <a:ln w="76200">
              <a:solidFill>
                <a:schemeClr val="tx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5" name="Oval 63">
              <a:extLst>
                <a:ext uri="{FF2B5EF4-FFF2-40B4-BE49-F238E27FC236}">
                  <a16:creationId xmlns:a16="http://schemas.microsoft.com/office/drawing/2014/main" id="{D4F98899-6CD8-3D46-B905-242EED6B3B4C}"/>
                </a:ext>
              </a:extLst>
            </p:cNvPr>
            <p:cNvSpPr/>
            <p:nvPr/>
          </p:nvSpPr>
          <p:spPr>
            <a:xfrm rot="4157146">
              <a:off x="9039384" y="2933948"/>
              <a:ext cx="766800" cy="768046"/>
            </a:xfrm>
            <a:prstGeom prst="wedgeEllipseCallout">
              <a:avLst>
                <a:gd name="adj1" fmla="val 53577"/>
                <a:gd name="adj2" fmla="val -34729"/>
              </a:avLst>
            </a:prstGeom>
            <a:solidFill>
              <a:schemeClr val="accent5">
                <a:lumMod val="75000"/>
              </a:schemeClr>
            </a:solidFill>
            <a:ln w="7620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6" name="Freeform 73">
              <a:extLst>
                <a:ext uri="{FF2B5EF4-FFF2-40B4-BE49-F238E27FC236}">
                  <a16:creationId xmlns:a16="http://schemas.microsoft.com/office/drawing/2014/main" id="{FCA7249E-5434-564C-AAB3-1D71581ADC0F}"/>
                </a:ext>
              </a:extLst>
            </p:cNvPr>
            <p:cNvSpPr>
              <a:spLocks noChangeAspect="1" noEditPoints="1"/>
            </p:cNvSpPr>
            <p:nvPr/>
          </p:nvSpPr>
          <p:spPr bwMode="auto">
            <a:xfrm>
              <a:off x="3681969" y="3931139"/>
              <a:ext cx="392350" cy="386962"/>
            </a:xfrm>
            <a:custGeom>
              <a:avLst/>
              <a:gdLst>
                <a:gd name="T0" fmla="*/ 264 w 364"/>
                <a:gd name="T1" fmla="*/ 66 h 359"/>
                <a:gd name="T2" fmla="*/ 313 w 364"/>
                <a:gd name="T3" fmla="*/ 32 h 359"/>
                <a:gd name="T4" fmla="*/ 364 w 364"/>
                <a:gd name="T5" fmla="*/ 359 h 359"/>
                <a:gd name="T6" fmla="*/ 0 w 364"/>
                <a:gd name="T7" fmla="*/ 32 h 359"/>
                <a:gd name="T8" fmla="*/ 60 w 364"/>
                <a:gd name="T9" fmla="*/ 66 h 359"/>
                <a:gd name="T10" fmla="*/ 107 w 364"/>
                <a:gd name="T11" fmla="*/ 32 h 359"/>
                <a:gd name="T12" fmla="*/ 135 w 364"/>
                <a:gd name="T13" fmla="*/ 32 h 359"/>
                <a:gd name="T14" fmla="*/ 198 w 364"/>
                <a:gd name="T15" fmla="*/ 156 h 359"/>
                <a:gd name="T16" fmla="*/ 239 w 364"/>
                <a:gd name="T17" fmla="*/ 191 h 359"/>
                <a:gd name="T18" fmla="*/ 311 w 364"/>
                <a:gd name="T19" fmla="*/ 156 h 359"/>
                <a:gd name="T20" fmla="*/ 269 w 364"/>
                <a:gd name="T21" fmla="*/ 191 h 359"/>
                <a:gd name="T22" fmla="*/ 311 w 364"/>
                <a:gd name="T23" fmla="*/ 156 h 359"/>
                <a:gd name="T24" fmla="*/ 125 w 364"/>
                <a:gd name="T25" fmla="*/ 221 h 359"/>
                <a:gd name="T26" fmla="*/ 167 w 364"/>
                <a:gd name="T27" fmla="*/ 257 h 359"/>
                <a:gd name="T28" fmla="*/ 239 w 364"/>
                <a:gd name="T29" fmla="*/ 221 h 359"/>
                <a:gd name="T30" fmla="*/ 198 w 364"/>
                <a:gd name="T31" fmla="*/ 257 h 359"/>
                <a:gd name="T32" fmla="*/ 239 w 364"/>
                <a:gd name="T33" fmla="*/ 221 h 359"/>
                <a:gd name="T34" fmla="*/ 269 w 364"/>
                <a:gd name="T35" fmla="*/ 221 h 359"/>
                <a:gd name="T36" fmla="*/ 311 w 364"/>
                <a:gd name="T37" fmla="*/ 257 h 359"/>
                <a:gd name="T38" fmla="*/ 95 w 364"/>
                <a:gd name="T39" fmla="*/ 221 h 359"/>
                <a:gd name="T40" fmla="*/ 54 w 364"/>
                <a:gd name="T41" fmla="*/ 257 h 359"/>
                <a:gd name="T42" fmla="*/ 95 w 364"/>
                <a:gd name="T43" fmla="*/ 221 h 359"/>
                <a:gd name="T44" fmla="*/ 167 w 364"/>
                <a:gd name="T45" fmla="*/ 321 h 359"/>
                <a:gd name="T46" fmla="*/ 125 w 364"/>
                <a:gd name="T47" fmla="*/ 286 h 359"/>
                <a:gd name="T48" fmla="*/ 54 w 364"/>
                <a:gd name="T49" fmla="*/ 321 h 359"/>
                <a:gd name="T50" fmla="*/ 95 w 364"/>
                <a:gd name="T51" fmla="*/ 286 h 359"/>
                <a:gd name="T52" fmla="*/ 54 w 364"/>
                <a:gd name="T53" fmla="*/ 321 h 359"/>
                <a:gd name="T54" fmla="*/ 239 w 364"/>
                <a:gd name="T55" fmla="*/ 321 h 359"/>
                <a:gd name="T56" fmla="*/ 198 w 364"/>
                <a:gd name="T57" fmla="*/ 286 h 359"/>
                <a:gd name="T58" fmla="*/ 269 w 364"/>
                <a:gd name="T59" fmla="*/ 321 h 359"/>
                <a:gd name="T60" fmla="*/ 311 w 364"/>
                <a:gd name="T61" fmla="*/ 286 h 359"/>
                <a:gd name="T62" fmla="*/ 269 w 364"/>
                <a:gd name="T63" fmla="*/ 321 h 359"/>
                <a:gd name="T64" fmla="*/ 84 w 364"/>
                <a:gd name="T65" fmla="*/ 0 h 359"/>
                <a:gd name="T66" fmla="*/ 289 w 364"/>
                <a:gd name="T67" fmla="*/ 0 h 359"/>
                <a:gd name="T68" fmla="*/ 357 w 364"/>
                <a:gd name="T69" fmla="*/ 11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359">
                  <a:moveTo>
                    <a:pt x="264" y="32"/>
                  </a:moveTo>
                  <a:lnTo>
                    <a:pt x="264" y="66"/>
                  </a:lnTo>
                  <a:lnTo>
                    <a:pt x="313" y="66"/>
                  </a:lnTo>
                  <a:lnTo>
                    <a:pt x="313" y="32"/>
                  </a:lnTo>
                  <a:lnTo>
                    <a:pt x="364" y="32"/>
                  </a:lnTo>
                  <a:lnTo>
                    <a:pt x="364" y="359"/>
                  </a:lnTo>
                  <a:lnTo>
                    <a:pt x="0" y="359"/>
                  </a:lnTo>
                  <a:lnTo>
                    <a:pt x="0" y="32"/>
                  </a:lnTo>
                  <a:lnTo>
                    <a:pt x="60" y="32"/>
                  </a:lnTo>
                  <a:lnTo>
                    <a:pt x="60" y="66"/>
                  </a:lnTo>
                  <a:lnTo>
                    <a:pt x="107" y="66"/>
                  </a:lnTo>
                  <a:lnTo>
                    <a:pt x="107" y="32"/>
                  </a:lnTo>
                  <a:moveTo>
                    <a:pt x="236" y="32"/>
                  </a:moveTo>
                  <a:lnTo>
                    <a:pt x="135" y="32"/>
                  </a:lnTo>
                  <a:moveTo>
                    <a:pt x="239" y="156"/>
                  </a:moveTo>
                  <a:lnTo>
                    <a:pt x="198" y="156"/>
                  </a:lnTo>
                  <a:lnTo>
                    <a:pt x="198" y="191"/>
                  </a:lnTo>
                  <a:lnTo>
                    <a:pt x="239" y="191"/>
                  </a:lnTo>
                  <a:lnTo>
                    <a:pt x="239" y="156"/>
                  </a:lnTo>
                  <a:moveTo>
                    <a:pt x="311" y="156"/>
                  </a:moveTo>
                  <a:lnTo>
                    <a:pt x="269" y="156"/>
                  </a:lnTo>
                  <a:lnTo>
                    <a:pt x="269" y="191"/>
                  </a:lnTo>
                  <a:lnTo>
                    <a:pt x="311" y="191"/>
                  </a:lnTo>
                  <a:lnTo>
                    <a:pt x="311" y="156"/>
                  </a:lnTo>
                  <a:moveTo>
                    <a:pt x="167" y="221"/>
                  </a:moveTo>
                  <a:lnTo>
                    <a:pt x="125" y="221"/>
                  </a:lnTo>
                  <a:lnTo>
                    <a:pt x="125" y="257"/>
                  </a:lnTo>
                  <a:lnTo>
                    <a:pt x="167" y="257"/>
                  </a:lnTo>
                  <a:lnTo>
                    <a:pt x="167" y="221"/>
                  </a:lnTo>
                  <a:moveTo>
                    <a:pt x="239" y="221"/>
                  </a:moveTo>
                  <a:lnTo>
                    <a:pt x="198" y="221"/>
                  </a:lnTo>
                  <a:lnTo>
                    <a:pt x="198" y="257"/>
                  </a:lnTo>
                  <a:lnTo>
                    <a:pt x="239" y="257"/>
                  </a:lnTo>
                  <a:lnTo>
                    <a:pt x="239" y="221"/>
                  </a:lnTo>
                  <a:moveTo>
                    <a:pt x="311" y="221"/>
                  </a:moveTo>
                  <a:lnTo>
                    <a:pt x="269" y="221"/>
                  </a:lnTo>
                  <a:lnTo>
                    <a:pt x="269" y="257"/>
                  </a:lnTo>
                  <a:lnTo>
                    <a:pt x="311" y="257"/>
                  </a:lnTo>
                  <a:lnTo>
                    <a:pt x="311" y="221"/>
                  </a:lnTo>
                  <a:moveTo>
                    <a:pt x="95" y="221"/>
                  </a:moveTo>
                  <a:lnTo>
                    <a:pt x="54" y="221"/>
                  </a:lnTo>
                  <a:lnTo>
                    <a:pt x="54" y="257"/>
                  </a:lnTo>
                  <a:lnTo>
                    <a:pt x="95" y="257"/>
                  </a:lnTo>
                  <a:lnTo>
                    <a:pt x="95" y="221"/>
                  </a:lnTo>
                  <a:moveTo>
                    <a:pt x="125" y="321"/>
                  </a:moveTo>
                  <a:lnTo>
                    <a:pt x="167" y="321"/>
                  </a:lnTo>
                  <a:lnTo>
                    <a:pt x="167" y="286"/>
                  </a:lnTo>
                  <a:lnTo>
                    <a:pt x="125" y="286"/>
                  </a:lnTo>
                  <a:lnTo>
                    <a:pt x="125" y="321"/>
                  </a:lnTo>
                  <a:moveTo>
                    <a:pt x="54" y="321"/>
                  </a:moveTo>
                  <a:lnTo>
                    <a:pt x="95" y="321"/>
                  </a:lnTo>
                  <a:lnTo>
                    <a:pt x="95" y="286"/>
                  </a:lnTo>
                  <a:lnTo>
                    <a:pt x="54" y="286"/>
                  </a:lnTo>
                  <a:lnTo>
                    <a:pt x="54" y="321"/>
                  </a:lnTo>
                  <a:moveTo>
                    <a:pt x="198" y="321"/>
                  </a:moveTo>
                  <a:lnTo>
                    <a:pt x="239" y="321"/>
                  </a:lnTo>
                  <a:lnTo>
                    <a:pt x="239" y="286"/>
                  </a:lnTo>
                  <a:lnTo>
                    <a:pt x="198" y="286"/>
                  </a:lnTo>
                  <a:lnTo>
                    <a:pt x="198" y="321"/>
                  </a:lnTo>
                  <a:moveTo>
                    <a:pt x="269" y="321"/>
                  </a:moveTo>
                  <a:lnTo>
                    <a:pt x="311" y="321"/>
                  </a:lnTo>
                  <a:lnTo>
                    <a:pt x="311" y="286"/>
                  </a:lnTo>
                  <a:lnTo>
                    <a:pt x="269" y="286"/>
                  </a:lnTo>
                  <a:lnTo>
                    <a:pt x="269" y="321"/>
                  </a:lnTo>
                  <a:moveTo>
                    <a:pt x="84" y="47"/>
                  </a:moveTo>
                  <a:lnTo>
                    <a:pt x="84" y="0"/>
                  </a:lnTo>
                  <a:moveTo>
                    <a:pt x="289" y="47"/>
                  </a:moveTo>
                  <a:lnTo>
                    <a:pt x="289" y="0"/>
                  </a:lnTo>
                  <a:moveTo>
                    <a:pt x="4" y="113"/>
                  </a:moveTo>
                  <a:lnTo>
                    <a:pt x="357" y="113"/>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7">
              <a:extLst>
                <a:ext uri="{FF2B5EF4-FFF2-40B4-BE49-F238E27FC236}">
                  <a16:creationId xmlns:a16="http://schemas.microsoft.com/office/drawing/2014/main" id="{2A7B5318-D1D0-0649-9BF0-0CC35D2B74E6}"/>
                </a:ext>
              </a:extLst>
            </p:cNvPr>
            <p:cNvSpPr>
              <a:spLocks noChangeAspect="1" noEditPoints="1"/>
            </p:cNvSpPr>
            <p:nvPr/>
          </p:nvSpPr>
          <p:spPr bwMode="auto">
            <a:xfrm>
              <a:off x="9211031" y="3147749"/>
              <a:ext cx="423508" cy="340444"/>
            </a:xfrm>
            <a:custGeom>
              <a:avLst/>
              <a:gdLst>
                <a:gd name="T0" fmla="*/ 163 w 288"/>
                <a:gd name="T1" fmla="*/ 171 h 231"/>
                <a:gd name="T2" fmla="*/ 163 w 288"/>
                <a:gd name="T3" fmla="*/ 192 h 231"/>
                <a:gd name="T4" fmla="*/ 154 w 288"/>
                <a:gd name="T5" fmla="*/ 203 h 231"/>
                <a:gd name="T6" fmla="*/ 137 w 288"/>
                <a:gd name="T7" fmla="*/ 203 h 231"/>
                <a:gd name="T8" fmla="*/ 126 w 288"/>
                <a:gd name="T9" fmla="*/ 192 h 231"/>
                <a:gd name="T10" fmla="*/ 126 w 288"/>
                <a:gd name="T11" fmla="*/ 161 h 231"/>
                <a:gd name="T12" fmla="*/ 95 w 288"/>
                <a:gd name="T13" fmla="*/ 161 h 231"/>
                <a:gd name="T14" fmla="*/ 84 w 288"/>
                <a:gd name="T15" fmla="*/ 149 h 231"/>
                <a:gd name="T16" fmla="*/ 84 w 288"/>
                <a:gd name="T17" fmla="*/ 132 h 231"/>
                <a:gd name="T18" fmla="*/ 95 w 288"/>
                <a:gd name="T19" fmla="*/ 124 h 231"/>
                <a:gd name="T20" fmla="*/ 126 w 288"/>
                <a:gd name="T21" fmla="*/ 124 h 231"/>
                <a:gd name="T22" fmla="*/ 126 w 288"/>
                <a:gd name="T23" fmla="*/ 90 h 231"/>
                <a:gd name="T24" fmla="*/ 137 w 288"/>
                <a:gd name="T25" fmla="*/ 82 h 231"/>
                <a:gd name="T26" fmla="*/ 154 w 288"/>
                <a:gd name="T27" fmla="*/ 82 h 231"/>
                <a:gd name="T28" fmla="*/ 163 w 288"/>
                <a:gd name="T29" fmla="*/ 90 h 231"/>
                <a:gd name="T30" fmla="*/ 163 w 288"/>
                <a:gd name="T31" fmla="*/ 124 h 231"/>
                <a:gd name="T32" fmla="*/ 197 w 288"/>
                <a:gd name="T33" fmla="*/ 124 h 231"/>
                <a:gd name="T34" fmla="*/ 204 w 288"/>
                <a:gd name="T35" fmla="*/ 132 h 231"/>
                <a:gd name="T36" fmla="*/ 204 w 288"/>
                <a:gd name="T37" fmla="*/ 149 h 231"/>
                <a:gd name="T38" fmla="*/ 197 w 288"/>
                <a:gd name="T39" fmla="*/ 161 h 231"/>
                <a:gd name="T40" fmla="*/ 163 w 288"/>
                <a:gd name="T41" fmla="*/ 161 h 231"/>
                <a:gd name="T42" fmla="*/ 163 w 288"/>
                <a:gd name="T43" fmla="*/ 171 h 231"/>
                <a:gd name="T44" fmla="*/ 265 w 288"/>
                <a:gd name="T45" fmla="*/ 30 h 231"/>
                <a:gd name="T46" fmla="*/ 251 w 288"/>
                <a:gd name="T47" fmla="*/ 19 h 231"/>
                <a:gd name="T48" fmla="*/ 160 w 288"/>
                <a:gd name="T49" fmla="*/ 19 h 231"/>
                <a:gd name="T50" fmla="*/ 269 w 288"/>
                <a:gd name="T51" fmla="*/ 49 h 231"/>
                <a:gd name="T52" fmla="*/ 226 w 288"/>
                <a:gd name="T53" fmla="*/ 49 h 231"/>
                <a:gd name="T54" fmla="*/ 149 w 288"/>
                <a:gd name="T55" fmla="*/ 49 h 231"/>
                <a:gd name="T56" fmla="*/ 139 w 288"/>
                <a:gd name="T57" fmla="*/ 31 h 231"/>
                <a:gd name="T58" fmla="*/ 111 w 288"/>
                <a:gd name="T59" fmla="*/ 0 h 231"/>
                <a:gd name="T60" fmla="*/ 19 w 288"/>
                <a:gd name="T61" fmla="*/ 0 h 231"/>
                <a:gd name="T62" fmla="*/ 0 w 288"/>
                <a:gd name="T63" fmla="*/ 19 h 231"/>
                <a:gd name="T64" fmla="*/ 0 w 288"/>
                <a:gd name="T65" fmla="*/ 191 h 231"/>
                <a:gd name="T66" fmla="*/ 0 w 288"/>
                <a:gd name="T67" fmla="*/ 192 h 231"/>
                <a:gd name="T68" fmla="*/ 0 w 288"/>
                <a:gd name="T69" fmla="*/ 214 h 231"/>
                <a:gd name="T70" fmla="*/ 19 w 288"/>
                <a:gd name="T71" fmla="*/ 231 h 231"/>
                <a:gd name="T72" fmla="*/ 269 w 288"/>
                <a:gd name="T73" fmla="*/ 231 h 231"/>
                <a:gd name="T74" fmla="*/ 288 w 288"/>
                <a:gd name="T75" fmla="*/ 214 h 231"/>
                <a:gd name="T76" fmla="*/ 288 w 288"/>
                <a:gd name="T77" fmla="*/ 67 h 231"/>
                <a:gd name="T78" fmla="*/ 269 w 288"/>
                <a:gd name="T79" fmla="*/ 4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8" h="231">
                  <a:moveTo>
                    <a:pt x="163" y="171"/>
                  </a:moveTo>
                  <a:cubicBezTo>
                    <a:pt x="163" y="171"/>
                    <a:pt x="163" y="171"/>
                    <a:pt x="163" y="192"/>
                  </a:cubicBezTo>
                  <a:cubicBezTo>
                    <a:pt x="163" y="197"/>
                    <a:pt x="159" y="203"/>
                    <a:pt x="154" y="203"/>
                  </a:cubicBezTo>
                  <a:cubicBezTo>
                    <a:pt x="154" y="203"/>
                    <a:pt x="154" y="203"/>
                    <a:pt x="137" y="203"/>
                  </a:cubicBezTo>
                  <a:cubicBezTo>
                    <a:pt x="132" y="203"/>
                    <a:pt x="126" y="197"/>
                    <a:pt x="126" y="192"/>
                  </a:cubicBezTo>
                  <a:cubicBezTo>
                    <a:pt x="126" y="192"/>
                    <a:pt x="126" y="192"/>
                    <a:pt x="126" y="161"/>
                  </a:cubicBezTo>
                  <a:cubicBezTo>
                    <a:pt x="126" y="161"/>
                    <a:pt x="126" y="161"/>
                    <a:pt x="95" y="161"/>
                  </a:cubicBezTo>
                  <a:cubicBezTo>
                    <a:pt x="89" y="161"/>
                    <a:pt x="84" y="155"/>
                    <a:pt x="84" y="149"/>
                  </a:cubicBezTo>
                  <a:cubicBezTo>
                    <a:pt x="84" y="149"/>
                    <a:pt x="84" y="149"/>
                    <a:pt x="84" y="132"/>
                  </a:cubicBezTo>
                  <a:cubicBezTo>
                    <a:pt x="84" y="127"/>
                    <a:pt x="89" y="124"/>
                    <a:pt x="95" y="124"/>
                  </a:cubicBezTo>
                  <a:cubicBezTo>
                    <a:pt x="95" y="124"/>
                    <a:pt x="95" y="124"/>
                    <a:pt x="126" y="124"/>
                  </a:cubicBezTo>
                  <a:cubicBezTo>
                    <a:pt x="126" y="124"/>
                    <a:pt x="126" y="124"/>
                    <a:pt x="126" y="90"/>
                  </a:cubicBezTo>
                  <a:cubicBezTo>
                    <a:pt x="126" y="85"/>
                    <a:pt x="132" y="82"/>
                    <a:pt x="137" y="82"/>
                  </a:cubicBezTo>
                  <a:cubicBezTo>
                    <a:pt x="137" y="82"/>
                    <a:pt x="137" y="82"/>
                    <a:pt x="154" y="82"/>
                  </a:cubicBezTo>
                  <a:cubicBezTo>
                    <a:pt x="159" y="82"/>
                    <a:pt x="163" y="85"/>
                    <a:pt x="163" y="90"/>
                  </a:cubicBezTo>
                  <a:cubicBezTo>
                    <a:pt x="163" y="90"/>
                    <a:pt x="163" y="90"/>
                    <a:pt x="163" y="124"/>
                  </a:cubicBezTo>
                  <a:cubicBezTo>
                    <a:pt x="163" y="124"/>
                    <a:pt x="163" y="124"/>
                    <a:pt x="197" y="124"/>
                  </a:cubicBezTo>
                  <a:cubicBezTo>
                    <a:pt x="202" y="124"/>
                    <a:pt x="204" y="127"/>
                    <a:pt x="204" y="132"/>
                  </a:cubicBezTo>
                  <a:cubicBezTo>
                    <a:pt x="204" y="132"/>
                    <a:pt x="204" y="132"/>
                    <a:pt x="204" y="149"/>
                  </a:cubicBezTo>
                  <a:cubicBezTo>
                    <a:pt x="204" y="155"/>
                    <a:pt x="202" y="161"/>
                    <a:pt x="197" y="161"/>
                  </a:cubicBezTo>
                  <a:cubicBezTo>
                    <a:pt x="197" y="161"/>
                    <a:pt x="197" y="161"/>
                    <a:pt x="163" y="161"/>
                  </a:cubicBezTo>
                  <a:cubicBezTo>
                    <a:pt x="163" y="161"/>
                    <a:pt x="163" y="161"/>
                    <a:pt x="163" y="171"/>
                  </a:cubicBezTo>
                  <a:moveTo>
                    <a:pt x="265" y="30"/>
                  </a:moveTo>
                  <a:cubicBezTo>
                    <a:pt x="263" y="23"/>
                    <a:pt x="257" y="19"/>
                    <a:pt x="251" y="19"/>
                  </a:cubicBezTo>
                  <a:cubicBezTo>
                    <a:pt x="160" y="19"/>
                    <a:pt x="160" y="19"/>
                    <a:pt x="160" y="19"/>
                  </a:cubicBezTo>
                  <a:moveTo>
                    <a:pt x="269" y="49"/>
                  </a:moveTo>
                  <a:cubicBezTo>
                    <a:pt x="226" y="49"/>
                    <a:pt x="226" y="49"/>
                    <a:pt x="226" y="49"/>
                  </a:cubicBezTo>
                  <a:cubicBezTo>
                    <a:pt x="149" y="49"/>
                    <a:pt x="149" y="49"/>
                    <a:pt x="149" y="49"/>
                  </a:cubicBezTo>
                  <a:cubicBezTo>
                    <a:pt x="139" y="31"/>
                    <a:pt x="139" y="31"/>
                    <a:pt x="139" y="31"/>
                  </a:cubicBezTo>
                  <a:cubicBezTo>
                    <a:pt x="126" y="7"/>
                    <a:pt x="126" y="0"/>
                    <a:pt x="111" y="0"/>
                  </a:cubicBezTo>
                  <a:cubicBezTo>
                    <a:pt x="19" y="0"/>
                    <a:pt x="19" y="0"/>
                    <a:pt x="19" y="0"/>
                  </a:cubicBezTo>
                  <a:cubicBezTo>
                    <a:pt x="8" y="0"/>
                    <a:pt x="0" y="8"/>
                    <a:pt x="0" y="19"/>
                  </a:cubicBezTo>
                  <a:cubicBezTo>
                    <a:pt x="0" y="191"/>
                    <a:pt x="0" y="191"/>
                    <a:pt x="0" y="191"/>
                  </a:cubicBezTo>
                  <a:cubicBezTo>
                    <a:pt x="0" y="191"/>
                    <a:pt x="0" y="191"/>
                    <a:pt x="0" y="192"/>
                  </a:cubicBezTo>
                  <a:cubicBezTo>
                    <a:pt x="0" y="214"/>
                    <a:pt x="0" y="214"/>
                    <a:pt x="0" y="214"/>
                  </a:cubicBezTo>
                  <a:cubicBezTo>
                    <a:pt x="0" y="224"/>
                    <a:pt x="8" y="231"/>
                    <a:pt x="19" y="231"/>
                  </a:cubicBezTo>
                  <a:cubicBezTo>
                    <a:pt x="269" y="231"/>
                    <a:pt x="269" y="231"/>
                    <a:pt x="269" y="231"/>
                  </a:cubicBezTo>
                  <a:cubicBezTo>
                    <a:pt x="280" y="231"/>
                    <a:pt x="288" y="224"/>
                    <a:pt x="288" y="214"/>
                  </a:cubicBezTo>
                  <a:cubicBezTo>
                    <a:pt x="288" y="67"/>
                    <a:pt x="288" y="67"/>
                    <a:pt x="288" y="67"/>
                  </a:cubicBezTo>
                  <a:cubicBezTo>
                    <a:pt x="288" y="57"/>
                    <a:pt x="280" y="49"/>
                    <a:pt x="269" y="49"/>
                  </a:cubicBez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52">
              <a:extLst>
                <a:ext uri="{FF2B5EF4-FFF2-40B4-BE49-F238E27FC236}">
                  <a16:creationId xmlns:a16="http://schemas.microsoft.com/office/drawing/2014/main" id="{196E2CB8-A9F3-2342-BD56-106AFEBD0D68}"/>
                </a:ext>
              </a:extLst>
            </p:cNvPr>
            <p:cNvSpPr>
              <a:spLocks noChangeAspect="1" noEditPoints="1"/>
            </p:cNvSpPr>
            <p:nvPr/>
          </p:nvSpPr>
          <p:spPr bwMode="auto">
            <a:xfrm>
              <a:off x="4763334" y="3152723"/>
              <a:ext cx="447477" cy="330497"/>
            </a:xfrm>
            <a:custGeom>
              <a:avLst/>
              <a:gdLst>
                <a:gd name="T0" fmla="*/ 260 w 282"/>
                <a:gd name="T1" fmla="*/ 0 h 208"/>
                <a:gd name="T2" fmla="*/ 282 w 282"/>
                <a:gd name="T3" fmla="*/ 22 h 208"/>
                <a:gd name="T4" fmla="*/ 282 w 282"/>
                <a:gd name="T5" fmla="*/ 76 h 208"/>
                <a:gd name="T6" fmla="*/ 260 w 282"/>
                <a:gd name="T7" fmla="*/ 0 h 208"/>
                <a:gd name="T8" fmla="*/ 22 w 282"/>
                <a:gd name="T9" fmla="*/ 0 h 208"/>
                <a:gd name="T10" fmla="*/ 0 w 282"/>
                <a:gd name="T11" fmla="*/ 22 h 208"/>
                <a:gd name="T12" fmla="*/ 0 w 282"/>
                <a:gd name="T13" fmla="*/ 186 h 208"/>
                <a:gd name="T14" fmla="*/ 22 w 282"/>
                <a:gd name="T15" fmla="*/ 208 h 208"/>
                <a:gd name="T16" fmla="*/ 260 w 282"/>
                <a:gd name="T17" fmla="*/ 208 h 208"/>
                <a:gd name="T18" fmla="*/ 282 w 282"/>
                <a:gd name="T19" fmla="*/ 186 h 208"/>
                <a:gd name="T20" fmla="*/ 282 w 282"/>
                <a:gd name="T21" fmla="*/ 106 h 208"/>
                <a:gd name="T22" fmla="*/ 282 w 282"/>
                <a:gd name="T23" fmla="*/ 34 h 208"/>
                <a:gd name="T24" fmla="*/ 0 w 282"/>
                <a:gd name="T25" fmla="*/ 34 h 208"/>
                <a:gd name="T26" fmla="*/ 0 w 282"/>
                <a:gd name="T27" fmla="*/ 76 h 208"/>
                <a:gd name="T28" fmla="*/ 282 w 282"/>
                <a:gd name="T29" fmla="*/ 76 h 208"/>
                <a:gd name="T30" fmla="*/ 91 w 282"/>
                <a:gd name="T31" fmla="*/ 136 h 208"/>
                <a:gd name="T32" fmla="*/ 72 w 282"/>
                <a:gd name="T33" fmla="*/ 146 h 208"/>
                <a:gd name="T34" fmla="*/ 53 w 282"/>
                <a:gd name="T35" fmla="*/ 136 h 208"/>
                <a:gd name="T36" fmla="*/ 29 w 282"/>
                <a:gd name="T37" fmla="*/ 159 h 208"/>
                <a:gd name="T38" fmla="*/ 53 w 282"/>
                <a:gd name="T39" fmla="*/ 183 h 208"/>
                <a:gd name="T40" fmla="*/ 72 w 282"/>
                <a:gd name="T41" fmla="*/ 173 h 208"/>
                <a:gd name="T42" fmla="*/ 91 w 282"/>
                <a:gd name="T43" fmla="*/ 183 h 208"/>
                <a:gd name="T44" fmla="*/ 114 w 282"/>
                <a:gd name="T45" fmla="*/ 159 h 208"/>
                <a:gd name="T46" fmla="*/ 91 w 282"/>
                <a:gd name="T47" fmla="*/ 136 h 208"/>
                <a:gd name="T48" fmla="*/ 255 w 282"/>
                <a:gd name="T49" fmla="*/ 104 h 208"/>
                <a:gd name="T50" fmla="*/ 29 w 282"/>
                <a:gd name="T5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2" h="208">
                  <a:moveTo>
                    <a:pt x="260" y="0"/>
                  </a:moveTo>
                  <a:cubicBezTo>
                    <a:pt x="272" y="0"/>
                    <a:pt x="282" y="10"/>
                    <a:pt x="282" y="22"/>
                  </a:cubicBezTo>
                  <a:cubicBezTo>
                    <a:pt x="282" y="76"/>
                    <a:pt x="282" y="76"/>
                    <a:pt x="282" y="76"/>
                  </a:cubicBezTo>
                  <a:moveTo>
                    <a:pt x="260" y="0"/>
                  </a:moveTo>
                  <a:cubicBezTo>
                    <a:pt x="22" y="0"/>
                    <a:pt x="22" y="0"/>
                    <a:pt x="22" y="0"/>
                  </a:cubicBezTo>
                  <a:cubicBezTo>
                    <a:pt x="9" y="0"/>
                    <a:pt x="0" y="10"/>
                    <a:pt x="0" y="22"/>
                  </a:cubicBezTo>
                  <a:cubicBezTo>
                    <a:pt x="0" y="186"/>
                    <a:pt x="0" y="186"/>
                    <a:pt x="0" y="186"/>
                  </a:cubicBezTo>
                  <a:cubicBezTo>
                    <a:pt x="0" y="198"/>
                    <a:pt x="9" y="208"/>
                    <a:pt x="22" y="208"/>
                  </a:cubicBezTo>
                  <a:cubicBezTo>
                    <a:pt x="260" y="208"/>
                    <a:pt x="260" y="208"/>
                    <a:pt x="260" y="208"/>
                  </a:cubicBezTo>
                  <a:cubicBezTo>
                    <a:pt x="272" y="208"/>
                    <a:pt x="282" y="198"/>
                    <a:pt x="282" y="186"/>
                  </a:cubicBezTo>
                  <a:cubicBezTo>
                    <a:pt x="282" y="106"/>
                    <a:pt x="282" y="106"/>
                    <a:pt x="282" y="106"/>
                  </a:cubicBezTo>
                  <a:moveTo>
                    <a:pt x="282" y="34"/>
                  </a:moveTo>
                  <a:cubicBezTo>
                    <a:pt x="0" y="34"/>
                    <a:pt x="0" y="34"/>
                    <a:pt x="0" y="34"/>
                  </a:cubicBezTo>
                  <a:moveTo>
                    <a:pt x="0" y="76"/>
                  </a:moveTo>
                  <a:cubicBezTo>
                    <a:pt x="282" y="76"/>
                    <a:pt x="282" y="76"/>
                    <a:pt x="282" y="76"/>
                  </a:cubicBezTo>
                  <a:moveTo>
                    <a:pt x="91" y="136"/>
                  </a:moveTo>
                  <a:cubicBezTo>
                    <a:pt x="83" y="136"/>
                    <a:pt x="76" y="140"/>
                    <a:pt x="72" y="146"/>
                  </a:cubicBezTo>
                  <a:cubicBezTo>
                    <a:pt x="67" y="140"/>
                    <a:pt x="60" y="136"/>
                    <a:pt x="53" y="136"/>
                  </a:cubicBezTo>
                  <a:cubicBezTo>
                    <a:pt x="40" y="136"/>
                    <a:pt x="29" y="146"/>
                    <a:pt x="29" y="159"/>
                  </a:cubicBezTo>
                  <a:cubicBezTo>
                    <a:pt x="29" y="172"/>
                    <a:pt x="40" y="183"/>
                    <a:pt x="53" y="183"/>
                  </a:cubicBezTo>
                  <a:cubicBezTo>
                    <a:pt x="60" y="183"/>
                    <a:pt x="67" y="179"/>
                    <a:pt x="72" y="173"/>
                  </a:cubicBezTo>
                  <a:cubicBezTo>
                    <a:pt x="76" y="179"/>
                    <a:pt x="83" y="183"/>
                    <a:pt x="91" y="183"/>
                  </a:cubicBezTo>
                  <a:cubicBezTo>
                    <a:pt x="103" y="183"/>
                    <a:pt x="114" y="172"/>
                    <a:pt x="114" y="159"/>
                  </a:cubicBezTo>
                  <a:cubicBezTo>
                    <a:pt x="114" y="146"/>
                    <a:pt x="103" y="136"/>
                    <a:pt x="91" y="136"/>
                  </a:cubicBezTo>
                  <a:moveTo>
                    <a:pt x="255" y="104"/>
                  </a:moveTo>
                  <a:cubicBezTo>
                    <a:pt x="29" y="104"/>
                    <a:pt x="29" y="104"/>
                    <a:pt x="29" y="104"/>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34">
              <a:extLst>
                <a:ext uri="{FF2B5EF4-FFF2-40B4-BE49-F238E27FC236}">
                  <a16:creationId xmlns:a16="http://schemas.microsoft.com/office/drawing/2014/main" id="{DBBF1FC2-D4F8-8241-9248-0ECA8F6A2614}"/>
                </a:ext>
              </a:extLst>
            </p:cNvPr>
            <p:cNvSpPr>
              <a:spLocks noChangeAspect="1"/>
            </p:cNvSpPr>
            <p:nvPr/>
          </p:nvSpPr>
          <p:spPr bwMode="auto">
            <a:xfrm>
              <a:off x="5881066" y="3905375"/>
              <a:ext cx="429869" cy="438490"/>
            </a:xfrm>
            <a:custGeom>
              <a:avLst/>
              <a:gdLst>
                <a:gd name="T0" fmla="*/ 224 w 250"/>
                <a:gd name="T1" fmla="*/ 66 h 255"/>
                <a:gd name="T2" fmla="*/ 76 w 250"/>
                <a:gd name="T3" fmla="*/ 255 h 255"/>
                <a:gd name="T4" fmla="*/ 76 w 250"/>
                <a:gd name="T5" fmla="*/ 255 h 255"/>
                <a:gd name="T6" fmla="*/ 7 w 250"/>
                <a:gd name="T7" fmla="*/ 140 h 255"/>
                <a:gd name="T8" fmla="*/ 15 w 250"/>
                <a:gd name="T9" fmla="*/ 105 h 255"/>
                <a:gd name="T10" fmla="*/ 50 w 250"/>
                <a:gd name="T11" fmla="*/ 114 h 255"/>
                <a:gd name="T12" fmla="*/ 81 w 250"/>
                <a:gd name="T13" fmla="*/ 166 h 255"/>
                <a:gd name="T14" fmla="*/ 202 w 250"/>
                <a:gd name="T15" fmla="*/ 13 h 255"/>
                <a:gd name="T16" fmla="*/ 237 w 250"/>
                <a:gd name="T17" fmla="*/ 8 h 255"/>
                <a:gd name="T18" fmla="*/ 241 w 250"/>
                <a:gd name="T19" fmla="*/ 4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5">
                  <a:moveTo>
                    <a:pt x="224" y="66"/>
                  </a:moveTo>
                  <a:cubicBezTo>
                    <a:pt x="76" y="255"/>
                    <a:pt x="76" y="255"/>
                    <a:pt x="76" y="255"/>
                  </a:cubicBezTo>
                  <a:cubicBezTo>
                    <a:pt x="76" y="255"/>
                    <a:pt x="76" y="255"/>
                    <a:pt x="76" y="255"/>
                  </a:cubicBezTo>
                  <a:cubicBezTo>
                    <a:pt x="7" y="140"/>
                    <a:pt x="7" y="140"/>
                    <a:pt x="7" y="140"/>
                  </a:cubicBezTo>
                  <a:cubicBezTo>
                    <a:pt x="0" y="128"/>
                    <a:pt x="3" y="112"/>
                    <a:pt x="15" y="105"/>
                  </a:cubicBezTo>
                  <a:cubicBezTo>
                    <a:pt x="27" y="98"/>
                    <a:pt x="43" y="102"/>
                    <a:pt x="50" y="114"/>
                  </a:cubicBezTo>
                  <a:cubicBezTo>
                    <a:pt x="81" y="166"/>
                    <a:pt x="81" y="166"/>
                    <a:pt x="81" y="166"/>
                  </a:cubicBezTo>
                  <a:cubicBezTo>
                    <a:pt x="202" y="13"/>
                    <a:pt x="202" y="13"/>
                    <a:pt x="202" y="13"/>
                  </a:cubicBezTo>
                  <a:cubicBezTo>
                    <a:pt x="210" y="2"/>
                    <a:pt x="226" y="0"/>
                    <a:pt x="237" y="8"/>
                  </a:cubicBezTo>
                  <a:cubicBezTo>
                    <a:pt x="248" y="17"/>
                    <a:pt x="250" y="33"/>
                    <a:pt x="241" y="44"/>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 name="Grafika 5">
              <a:extLst>
                <a:ext uri="{FF2B5EF4-FFF2-40B4-BE49-F238E27FC236}">
                  <a16:creationId xmlns:a16="http://schemas.microsoft.com/office/drawing/2014/main" id="{B2810125-4E02-7C42-B85B-9334AB97CA61}"/>
                </a:ext>
              </a:extLst>
            </p:cNvPr>
            <p:cNvSpPr>
              <a:spLocks noChangeAspect="1"/>
            </p:cNvSpPr>
            <p:nvPr/>
          </p:nvSpPr>
          <p:spPr>
            <a:xfrm>
              <a:off x="6974006" y="3133025"/>
              <a:ext cx="461844" cy="369892"/>
            </a:xfrm>
            <a:custGeom>
              <a:avLst/>
              <a:gdLst>
                <a:gd name="connsiteX0" fmla="*/ 546830 w 546830"/>
                <a:gd name="connsiteY0" fmla="*/ 74962 h 437959"/>
                <a:gd name="connsiteX1" fmla="*/ 546830 w 546830"/>
                <a:gd name="connsiteY1" fmla="*/ 330518 h 437959"/>
                <a:gd name="connsiteX2" fmla="*/ 522446 w 546830"/>
                <a:gd name="connsiteY2" fmla="*/ 354806 h 437959"/>
                <a:gd name="connsiteX3" fmla="*/ 24384 w 546830"/>
                <a:gd name="connsiteY3" fmla="*/ 354806 h 437959"/>
                <a:gd name="connsiteX4" fmla="*/ 0 w 546830"/>
                <a:gd name="connsiteY4" fmla="*/ 330518 h 437959"/>
                <a:gd name="connsiteX5" fmla="*/ 0 w 546830"/>
                <a:gd name="connsiteY5" fmla="*/ 24289 h 437959"/>
                <a:gd name="connsiteX6" fmla="*/ 24384 w 546830"/>
                <a:gd name="connsiteY6" fmla="*/ 0 h 437959"/>
                <a:gd name="connsiteX7" fmla="*/ 522446 w 546830"/>
                <a:gd name="connsiteY7" fmla="*/ 0 h 437959"/>
                <a:gd name="connsiteX8" fmla="*/ 546830 w 546830"/>
                <a:gd name="connsiteY8" fmla="*/ 24289 h 437959"/>
                <a:gd name="connsiteX9" fmla="*/ 144304 w 546830"/>
                <a:gd name="connsiteY9" fmla="*/ 437960 h 437959"/>
                <a:gd name="connsiteX10" fmla="*/ 400431 w 546830"/>
                <a:gd name="connsiteY10" fmla="*/ 437960 h 437959"/>
                <a:gd name="connsiteX11" fmla="*/ 272415 w 546830"/>
                <a:gd name="connsiteY11" fmla="*/ 395383 h 437959"/>
                <a:gd name="connsiteX12" fmla="*/ 272415 w 546830"/>
                <a:gd name="connsiteY12" fmla="*/ 433959 h 437959"/>
                <a:gd name="connsiteX13" fmla="*/ 0 w 546830"/>
                <a:gd name="connsiteY13" fmla="*/ 296037 h 437959"/>
                <a:gd name="connsiteX14" fmla="*/ 544830 w 546830"/>
                <a:gd name="connsiteY14" fmla="*/ 296037 h 437959"/>
                <a:gd name="connsiteX15" fmla="*/ 495967 w 546830"/>
                <a:gd name="connsiteY15" fmla="*/ 326422 h 437959"/>
                <a:gd name="connsiteX16" fmla="*/ 495967 w 546830"/>
                <a:gd name="connsiteY16" fmla="*/ 326422 h 437959"/>
                <a:gd name="connsiteX17" fmla="*/ 393002 w 546830"/>
                <a:gd name="connsiteY17" fmla="*/ 295656 h 437959"/>
                <a:gd name="connsiteX18" fmla="*/ 387001 w 546830"/>
                <a:gd name="connsiteY18" fmla="*/ 239363 h 437959"/>
                <a:gd name="connsiteX19" fmla="*/ 370999 w 546830"/>
                <a:gd name="connsiteY19" fmla="*/ 214217 h 437959"/>
                <a:gd name="connsiteX20" fmla="*/ 336042 w 546830"/>
                <a:gd name="connsiteY20" fmla="*/ 198120 h 437959"/>
                <a:gd name="connsiteX21" fmla="*/ 311087 w 546830"/>
                <a:gd name="connsiteY21" fmla="*/ 184023 h 437959"/>
                <a:gd name="connsiteX22" fmla="*/ 307086 w 546830"/>
                <a:gd name="connsiteY22" fmla="*/ 165926 h 437959"/>
                <a:gd name="connsiteX23" fmla="*/ 312039 w 546830"/>
                <a:gd name="connsiteY23" fmla="*/ 144780 h 437959"/>
                <a:gd name="connsiteX24" fmla="*/ 324041 w 546830"/>
                <a:gd name="connsiteY24" fmla="*/ 114586 h 437959"/>
                <a:gd name="connsiteX25" fmla="*/ 322040 w 546830"/>
                <a:gd name="connsiteY25" fmla="*/ 98489 h 437959"/>
                <a:gd name="connsiteX26" fmla="*/ 322993 w 546830"/>
                <a:gd name="connsiteY26" fmla="*/ 85439 h 437959"/>
                <a:gd name="connsiteX27" fmla="*/ 320993 w 546830"/>
                <a:gd name="connsiteY27" fmla="*/ 70390 h 437959"/>
                <a:gd name="connsiteX28" fmla="*/ 300990 w 546830"/>
                <a:gd name="connsiteY28" fmla="*/ 48292 h 437959"/>
                <a:gd name="connsiteX29" fmla="*/ 280988 w 546830"/>
                <a:gd name="connsiteY29" fmla="*/ 42291 h 437959"/>
                <a:gd name="connsiteX30" fmla="*/ 266986 w 546830"/>
                <a:gd name="connsiteY30" fmla="*/ 42291 h 437959"/>
                <a:gd name="connsiteX31" fmla="*/ 252984 w 546830"/>
                <a:gd name="connsiteY31" fmla="*/ 46291 h 437959"/>
                <a:gd name="connsiteX32" fmla="*/ 240983 w 546830"/>
                <a:gd name="connsiteY32" fmla="*/ 55340 h 437959"/>
                <a:gd name="connsiteX33" fmla="*/ 228981 w 546830"/>
                <a:gd name="connsiteY33" fmla="*/ 74486 h 437959"/>
                <a:gd name="connsiteX34" fmla="*/ 226981 w 546830"/>
                <a:gd name="connsiteY34" fmla="*/ 98584 h 437959"/>
                <a:gd name="connsiteX35" fmla="*/ 228981 w 546830"/>
                <a:gd name="connsiteY35" fmla="*/ 131731 h 437959"/>
                <a:gd name="connsiteX36" fmla="*/ 236982 w 546830"/>
                <a:gd name="connsiteY36" fmla="*/ 144780 h 437959"/>
                <a:gd name="connsiteX37" fmla="*/ 245936 w 546830"/>
                <a:gd name="connsiteY37" fmla="*/ 173927 h 437959"/>
                <a:gd name="connsiteX38" fmla="*/ 216980 w 546830"/>
                <a:gd name="connsiteY38" fmla="*/ 193072 h 437959"/>
                <a:gd name="connsiteX39" fmla="*/ 190976 w 546830"/>
                <a:gd name="connsiteY39" fmla="*/ 204121 h 437959"/>
                <a:gd name="connsiteX40" fmla="*/ 162020 w 546830"/>
                <a:gd name="connsiteY40" fmla="*/ 233267 h 437959"/>
                <a:gd name="connsiteX41" fmla="*/ 154019 w 546830"/>
                <a:gd name="connsiteY41" fmla="*/ 295656 h 43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830" h="437959">
                  <a:moveTo>
                    <a:pt x="546830" y="74962"/>
                  </a:moveTo>
                  <a:cubicBezTo>
                    <a:pt x="546830" y="330518"/>
                    <a:pt x="546830" y="330518"/>
                    <a:pt x="546830" y="330518"/>
                  </a:cubicBezTo>
                  <a:cubicBezTo>
                    <a:pt x="546830" y="344710"/>
                    <a:pt x="534638" y="354806"/>
                    <a:pt x="522446" y="354806"/>
                  </a:cubicBezTo>
                  <a:cubicBezTo>
                    <a:pt x="24384" y="354806"/>
                    <a:pt x="24384" y="354806"/>
                    <a:pt x="24384" y="354806"/>
                  </a:cubicBezTo>
                  <a:cubicBezTo>
                    <a:pt x="10192" y="354806"/>
                    <a:pt x="0" y="344710"/>
                    <a:pt x="0" y="330518"/>
                  </a:cubicBezTo>
                  <a:cubicBezTo>
                    <a:pt x="0" y="24289"/>
                    <a:pt x="0" y="24289"/>
                    <a:pt x="0" y="24289"/>
                  </a:cubicBezTo>
                  <a:cubicBezTo>
                    <a:pt x="0" y="12097"/>
                    <a:pt x="10192" y="0"/>
                    <a:pt x="24384" y="0"/>
                  </a:cubicBezTo>
                  <a:cubicBezTo>
                    <a:pt x="522446" y="0"/>
                    <a:pt x="522446" y="0"/>
                    <a:pt x="522446" y="0"/>
                  </a:cubicBezTo>
                  <a:cubicBezTo>
                    <a:pt x="534638" y="0"/>
                    <a:pt x="546830" y="12192"/>
                    <a:pt x="546830" y="24289"/>
                  </a:cubicBezTo>
                  <a:moveTo>
                    <a:pt x="144304" y="437960"/>
                  </a:moveTo>
                  <a:cubicBezTo>
                    <a:pt x="400431" y="437960"/>
                    <a:pt x="400431" y="437960"/>
                    <a:pt x="400431" y="437960"/>
                  </a:cubicBezTo>
                  <a:moveTo>
                    <a:pt x="272415" y="395383"/>
                  </a:moveTo>
                  <a:cubicBezTo>
                    <a:pt x="272415" y="433959"/>
                    <a:pt x="272415" y="433959"/>
                    <a:pt x="272415" y="433959"/>
                  </a:cubicBezTo>
                  <a:moveTo>
                    <a:pt x="0" y="296037"/>
                  </a:moveTo>
                  <a:cubicBezTo>
                    <a:pt x="544830" y="296037"/>
                    <a:pt x="544830" y="296037"/>
                    <a:pt x="544830" y="296037"/>
                  </a:cubicBezTo>
                  <a:moveTo>
                    <a:pt x="495967" y="326422"/>
                  </a:moveTo>
                  <a:lnTo>
                    <a:pt x="495967" y="326422"/>
                  </a:lnTo>
                  <a:moveTo>
                    <a:pt x="393002" y="295656"/>
                  </a:moveTo>
                  <a:cubicBezTo>
                    <a:pt x="393002" y="288608"/>
                    <a:pt x="390049" y="259461"/>
                    <a:pt x="387001" y="239363"/>
                  </a:cubicBezTo>
                  <a:cubicBezTo>
                    <a:pt x="385001" y="229267"/>
                    <a:pt x="377000" y="219266"/>
                    <a:pt x="370999" y="214217"/>
                  </a:cubicBezTo>
                  <a:cubicBezTo>
                    <a:pt x="364998" y="210217"/>
                    <a:pt x="338995" y="198120"/>
                    <a:pt x="336042" y="198120"/>
                  </a:cubicBezTo>
                  <a:cubicBezTo>
                    <a:pt x="331089" y="196120"/>
                    <a:pt x="315087" y="188024"/>
                    <a:pt x="311087" y="184023"/>
                  </a:cubicBezTo>
                  <a:cubicBezTo>
                    <a:pt x="308134" y="180975"/>
                    <a:pt x="306134" y="174974"/>
                    <a:pt x="307086" y="165926"/>
                  </a:cubicBezTo>
                  <a:cubicBezTo>
                    <a:pt x="308039" y="155829"/>
                    <a:pt x="309086" y="154877"/>
                    <a:pt x="312039" y="144780"/>
                  </a:cubicBezTo>
                  <a:cubicBezTo>
                    <a:pt x="316040" y="139732"/>
                    <a:pt x="322993" y="125635"/>
                    <a:pt x="324041" y="114586"/>
                  </a:cubicBezTo>
                  <a:cubicBezTo>
                    <a:pt x="324993" y="105537"/>
                    <a:pt x="322040" y="98489"/>
                    <a:pt x="322040" y="98489"/>
                  </a:cubicBezTo>
                  <a:cubicBezTo>
                    <a:pt x="322040" y="98489"/>
                    <a:pt x="322040" y="98489"/>
                    <a:pt x="322993" y="85439"/>
                  </a:cubicBezTo>
                  <a:cubicBezTo>
                    <a:pt x="322993" y="85439"/>
                    <a:pt x="322993" y="78391"/>
                    <a:pt x="320993" y="70390"/>
                  </a:cubicBezTo>
                  <a:cubicBezTo>
                    <a:pt x="316992" y="57341"/>
                    <a:pt x="302990" y="50292"/>
                    <a:pt x="300990" y="48292"/>
                  </a:cubicBezTo>
                  <a:cubicBezTo>
                    <a:pt x="296990" y="46291"/>
                    <a:pt x="286036" y="43244"/>
                    <a:pt x="280988" y="42291"/>
                  </a:cubicBezTo>
                  <a:cubicBezTo>
                    <a:pt x="278035" y="41243"/>
                    <a:pt x="272034" y="42291"/>
                    <a:pt x="266986" y="42291"/>
                  </a:cubicBezTo>
                  <a:cubicBezTo>
                    <a:pt x="262033" y="42291"/>
                    <a:pt x="256985" y="46291"/>
                    <a:pt x="252984" y="46291"/>
                  </a:cubicBezTo>
                  <a:cubicBezTo>
                    <a:pt x="250031" y="47339"/>
                    <a:pt x="244031" y="51340"/>
                    <a:pt x="240983" y="55340"/>
                  </a:cubicBezTo>
                  <a:cubicBezTo>
                    <a:pt x="238982" y="56388"/>
                    <a:pt x="230981" y="68390"/>
                    <a:pt x="228981" y="74486"/>
                  </a:cubicBezTo>
                  <a:cubicBezTo>
                    <a:pt x="226028" y="80486"/>
                    <a:pt x="226981" y="98584"/>
                    <a:pt x="226981" y="98584"/>
                  </a:cubicBezTo>
                  <a:cubicBezTo>
                    <a:pt x="222028" y="106585"/>
                    <a:pt x="227933" y="129731"/>
                    <a:pt x="228981" y="131731"/>
                  </a:cubicBezTo>
                  <a:cubicBezTo>
                    <a:pt x="229934" y="133731"/>
                    <a:pt x="232982" y="141827"/>
                    <a:pt x="236982" y="144780"/>
                  </a:cubicBezTo>
                  <a:cubicBezTo>
                    <a:pt x="240983" y="149828"/>
                    <a:pt x="246983" y="165926"/>
                    <a:pt x="245936" y="173927"/>
                  </a:cubicBezTo>
                  <a:cubicBezTo>
                    <a:pt x="243935" y="184023"/>
                    <a:pt x="220980" y="190976"/>
                    <a:pt x="216980" y="193072"/>
                  </a:cubicBezTo>
                  <a:cubicBezTo>
                    <a:pt x="212979" y="195072"/>
                    <a:pt x="200978" y="200120"/>
                    <a:pt x="190976" y="204121"/>
                  </a:cubicBezTo>
                  <a:cubicBezTo>
                    <a:pt x="182023" y="208121"/>
                    <a:pt x="168021" y="221171"/>
                    <a:pt x="162020" y="233267"/>
                  </a:cubicBezTo>
                  <a:cubicBezTo>
                    <a:pt x="156020" y="244316"/>
                    <a:pt x="153067" y="288608"/>
                    <a:pt x="154019" y="29565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4">
              <a:extLst>
                <a:ext uri="{FF2B5EF4-FFF2-40B4-BE49-F238E27FC236}">
                  <a16:creationId xmlns:a16="http://schemas.microsoft.com/office/drawing/2014/main" id="{750A175A-FAB1-9645-8084-13E2C6BB6D7B}"/>
                </a:ext>
              </a:extLst>
            </p:cNvPr>
            <p:cNvSpPr>
              <a:spLocks noChangeAspect="1" noEditPoints="1"/>
            </p:cNvSpPr>
            <p:nvPr/>
          </p:nvSpPr>
          <p:spPr bwMode="auto">
            <a:xfrm>
              <a:off x="10328171" y="3891208"/>
              <a:ext cx="400256" cy="517017"/>
            </a:xfrm>
            <a:custGeom>
              <a:avLst/>
              <a:gdLst>
                <a:gd name="T0" fmla="*/ 162 w 291"/>
                <a:gd name="T1" fmla="*/ 170 h 377"/>
                <a:gd name="T2" fmla="*/ 162 w 291"/>
                <a:gd name="T3" fmla="*/ 187 h 377"/>
                <a:gd name="T4" fmla="*/ 154 w 291"/>
                <a:gd name="T5" fmla="*/ 197 h 377"/>
                <a:gd name="T6" fmla="*/ 140 w 291"/>
                <a:gd name="T7" fmla="*/ 197 h 377"/>
                <a:gd name="T8" fmla="*/ 131 w 291"/>
                <a:gd name="T9" fmla="*/ 187 h 377"/>
                <a:gd name="T10" fmla="*/ 131 w 291"/>
                <a:gd name="T11" fmla="*/ 162 h 377"/>
                <a:gd name="T12" fmla="*/ 105 w 291"/>
                <a:gd name="T13" fmla="*/ 162 h 377"/>
                <a:gd name="T14" fmla="*/ 96 w 291"/>
                <a:gd name="T15" fmla="*/ 152 h 377"/>
                <a:gd name="T16" fmla="*/ 96 w 291"/>
                <a:gd name="T17" fmla="*/ 138 h 377"/>
                <a:gd name="T18" fmla="*/ 105 w 291"/>
                <a:gd name="T19" fmla="*/ 131 h 377"/>
                <a:gd name="T20" fmla="*/ 131 w 291"/>
                <a:gd name="T21" fmla="*/ 131 h 377"/>
                <a:gd name="T22" fmla="*/ 131 w 291"/>
                <a:gd name="T23" fmla="*/ 103 h 377"/>
                <a:gd name="T24" fmla="*/ 140 w 291"/>
                <a:gd name="T25" fmla="*/ 96 h 377"/>
                <a:gd name="T26" fmla="*/ 154 w 291"/>
                <a:gd name="T27" fmla="*/ 96 h 377"/>
                <a:gd name="T28" fmla="*/ 162 w 291"/>
                <a:gd name="T29" fmla="*/ 103 h 377"/>
                <a:gd name="T30" fmla="*/ 162 w 291"/>
                <a:gd name="T31" fmla="*/ 131 h 377"/>
                <a:gd name="T32" fmla="*/ 189 w 291"/>
                <a:gd name="T33" fmla="*/ 131 h 377"/>
                <a:gd name="T34" fmla="*/ 195 w 291"/>
                <a:gd name="T35" fmla="*/ 138 h 377"/>
                <a:gd name="T36" fmla="*/ 195 w 291"/>
                <a:gd name="T37" fmla="*/ 152 h 377"/>
                <a:gd name="T38" fmla="*/ 189 w 291"/>
                <a:gd name="T39" fmla="*/ 162 h 377"/>
                <a:gd name="T40" fmla="*/ 162 w 291"/>
                <a:gd name="T41" fmla="*/ 162 h 377"/>
                <a:gd name="T42" fmla="*/ 162 w 291"/>
                <a:gd name="T43" fmla="*/ 170 h 377"/>
                <a:gd name="T44" fmla="*/ 258 w 291"/>
                <a:gd name="T45" fmla="*/ 86 h 377"/>
                <a:gd name="T46" fmla="*/ 85 w 291"/>
                <a:gd name="T47" fmla="*/ 34 h 377"/>
                <a:gd name="T48" fmla="*/ 33 w 291"/>
                <a:gd name="T49" fmla="*/ 207 h 377"/>
                <a:gd name="T50" fmla="*/ 206 w 291"/>
                <a:gd name="T51" fmla="*/ 259 h 377"/>
                <a:gd name="T52" fmla="*/ 258 w 291"/>
                <a:gd name="T53" fmla="*/ 86 h 377"/>
                <a:gd name="T54" fmla="*/ 105 w 291"/>
                <a:gd name="T55" fmla="*/ 71 h 377"/>
                <a:gd name="T56" fmla="*/ 220 w 291"/>
                <a:gd name="T57" fmla="*/ 106 h 377"/>
                <a:gd name="T58" fmla="*/ 186 w 291"/>
                <a:gd name="T59" fmla="*/ 222 h 377"/>
                <a:gd name="T60" fmla="*/ 71 w 291"/>
                <a:gd name="T61" fmla="*/ 187 h 377"/>
                <a:gd name="T62" fmla="*/ 105 w 291"/>
                <a:gd name="T63" fmla="*/ 71 h 377"/>
                <a:gd name="T64" fmla="*/ 242 w 291"/>
                <a:gd name="T65" fmla="*/ 270 h 377"/>
                <a:gd name="T66" fmla="*/ 276 w 291"/>
                <a:gd name="T67" fmla="*/ 335 h 377"/>
                <a:gd name="T68" fmla="*/ 266 w 291"/>
                <a:gd name="T69" fmla="*/ 369 h 377"/>
                <a:gd name="T70" fmla="*/ 230 w 291"/>
                <a:gd name="T71" fmla="*/ 359 h 377"/>
                <a:gd name="T72" fmla="*/ 196 w 291"/>
                <a:gd name="T73" fmla="*/ 294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377">
                  <a:moveTo>
                    <a:pt x="162" y="170"/>
                  </a:moveTo>
                  <a:cubicBezTo>
                    <a:pt x="162" y="170"/>
                    <a:pt x="162" y="170"/>
                    <a:pt x="162" y="187"/>
                  </a:cubicBezTo>
                  <a:cubicBezTo>
                    <a:pt x="162" y="192"/>
                    <a:pt x="158" y="197"/>
                    <a:pt x="154" y="197"/>
                  </a:cubicBezTo>
                  <a:cubicBezTo>
                    <a:pt x="154" y="197"/>
                    <a:pt x="154" y="197"/>
                    <a:pt x="140" y="197"/>
                  </a:cubicBezTo>
                  <a:cubicBezTo>
                    <a:pt x="136" y="197"/>
                    <a:pt x="131" y="192"/>
                    <a:pt x="131" y="187"/>
                  </a:cubicBezTo>
                  <a:cubicBezTo>
                    <a:pt x="131" y="187"/>
                    <a:pt x="131" y="187"/>
                    <a:pt x="131" y="162"/>
                  </a:cubicBezTo>
                  <a:cubicBezTo>
                    <a:pt x="131" y="162"/>
                    <a:pt x="131" y="162"/>
                    <a:pt x="105" y="162"/>
                  </a:cubicBezTo>
                  <a:cubicBezTo>
                    <a:pt x="101" y="162"/>
                    <a:pt x="96" y="157"/>
                    <a:pt x="96" y="152"/>
                  </a:cubicBezTo>
                  <a:cubicBezTo>
                    <a:pt x="96" y="152"/>
                    <a:pt x="96" y="152"/>
                    <a:pt x="96" y="138"/>
                  </a:cubicBezTo>
                  <a:cubicBezTo>
                    <a:pt x="96" y="134"/>
                    <a:pt x="101" y="131"/>
                    <a:pt x="105" y="131"/>
                  </a:cubicBezTo>
                  <a:cubicBezTo>
                    <a:pt x="105" y="131"/>
                    <a:pt x="105" y="131"/>
                    <a:pt x="131" y="131"/>
                  </a:cubicBezTo>
                  <a:cubicBezTo>
                    <a:pt x="131" y="131"/>
                    <a:pt x="131" y="131"/>
                    <a:pt x="131" y="103"/>
                  </a:cubicBezTo>
                  <a:cubicBezTo>
                    <a:pt x="131" y="99"/>
                    <a:pt x="136" y="96"/>
                    <a:pt x="140" y="96"/>
                  </a:cubicBezTo>
                  <a:cubicBezTo>
                    <a:pt x="140" y="96"/>
                    <a:pt x="140" y="96"/>
                    <a:pt x="154" y="96"/>
                  </a:cubicBezTo>
                  <a:cubicBezTo>
                    <a:pt x="158" y="96"/>
                    <a:pt x="162" y="99"/>
                    <a:pt x="162" y="103"/>
                  </a:cubicBezTo>
                  <a:cubicBezTo>
                    <a:pt x="162" y="103"/>
                    <a:pt x="162" y="103"/>
                    <a:pt x="162" y="131"/>
                  </a:cubicBezTo>
                  <a:cubicBezTo>
                    <a:pt x="162" y="131"/>
                    <a:pt x="162" y="131"/>
                    <a:pt x="189" y="131"/>
                  </a:cubicBezTo>
                  <a:cubicBezTo>
                    <a:pt x="193" y="131"/>
                    <a:pt x="195" y="134"/>
                    <a:pt x="195" y="138"/>
                  </a:cubicBezTo>
                  <a:cubicBezTo>
                    <a:pt x="195" y="138"/>
                    <a:pt x="195" y="138"/>
                    <a:pt x="195" y="152"/>
                  </a:cubicBezTo>
                  <a:cubicBezTo>
                    <a:pt x="195" y="157"/>
                    <a:pt x="193" y="162"/>
                    <a:pt x="189" y="162"/>
                  </a:cubicBezTo>
                  <a:cubicBezTo>
                    <a:pt x="189" y="162"/>
                    <a:pt x="189" y="162"/>
                    <a:pt x="162" y="162"/>
                  </a:cubicBezTo>
                  <a:cubicBezTo>
                    <a:pt x="162" y="162"/>
                    <a:pt x="162" y="162"/>
                    <a:pt x="162" y="170"/>
                  </a:cubicBezTo>
                  <a:moveTo>
                    <a:pt x="258" y="86"/>
                  </a:moveTo>
                  <a:cubicBezTo>
                    <a:pt x="224" y="23"/>
                    <a:pt x="147" y="0"/>
                    <a:pt x="85" y="34"/>
                  </a:cubicBezTo>
                  <a:cubicBezTo>
                    <a:pt x="23" y="67"/>
                    <a:pt x="0" y="145"/>
                    <a:pt x="33" y="207"/>
                  </a:cubicBezTo>
                  <a:cubicBezTo>
                    <a:pt x="67" y="270"/>
                    <a:pt x="144" y="293"/>
                    <a:pt x="206" y="259"/>
                  </a:cubicBezTo>
                  <a:cubicBezTo>
                    <a:pt x="269" y="226"/>
                    <a:pt x="291" y="148"/>
                    <a:pt x="258" y="86"/>
                  </a:cubicBezTo>
                  <a:close/>
                  <a:moveTo>
                    <a:pt x="105" y="71"/>
                  </a:moveTo>
                  <a:cubicBezTo>
                    <a:pt x="147" y="49"/>
                    <a:pt x="199" y="64"/>
                    <a:pt x="220" y="106"/>
                  </a:cubicBezTo>
                  <a:cubicBezTo>
                    <a:pt x="243" y="147"/>
                    <a:pt x="228" y="200"/>
                    <a:pt x="186" y="222"/>
                  </a:cubicBezTo>
                  <a:cubicBezTo>
                    <a:pt x="144" y="244"/>
                    <a:pt x="92" y="229"/>
                    <a:pt x="71" y="187"/>
                  </a:cubicBezTo>
                  <a:cubicBezTo>
                    <a:pt x="48" y="146"/>
                    <a:pt x="64" y="94"/>
                    <a:pt x="105" y="71"/>
                  </a:cubicBezTo>
                  <a:close/>
                  <a:moveTo>
                    <a:pt x="242" y="270"/>
                  </a:moveTo>
                  <a:cubicBezTo>
                    <a:pt x="242" y="270"/>
                    <a:pt x="242" y="270"/>
                    <a:pt x="276" y="335"/>
                  </a:cubicBezTo>
                  <a:cubicBezTo>
                    <a:pt x="282" y="348"/>
                    <a:pt x="279" y="363"/>
                    <a:pt x="266" y="369"/>
                  </a:cubicBezTo>
                  <a:cubicBezTo>
                    <a:pt x="253" y="377"/>
                    <a:pt x="238" y="372"/>
                    <a:pt x="230" y="359"/>
                  </a:cubicBezTo>
                  <a:cubicBezTo>
                    <a:pt x="230" y="359"/>
                    <a:pt x="230" y="359"/>
                    <a:pt x="196" y="294"/>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31">
              <a:extLst>
                <a:ext uri="{FF2B5EF4-FFF2-40B4-BE49-F238E27FC236}">
                  <a16:creationId xmlns:a16="http://schemas.microsoft.com/office/drawing/2014/main" id="{B881F3E0-986E-4441-A5CC-A2C89F7BAEB0}"/>
                </a:ext>
              </a:extLst>
            </p:cNvPr>
            <p:cNvSpPr>
              <a:spLocks noChangeAspect="1" noEditPoints="1"/>
            </p:cNvSpPr>
            <p:nvPr/>
          </p:nvSpPr>
          <p:spPr bwMode="auto">
            <a:xfrm>
              <a:off x="8104158" y="3879573"/>
              <a:ext cx="419397" cy="490094"/>
            </a:xfrm>
            <a:custGeom>
              <a:avLst/>
              <a:gdLst>
                <a:gd name="T0" fmla="*/ 201 w 424"/>
                <a:gd name="T1" fmla="*/ 194 h 496"/>
                <a:gd name="T2" fmla="*/ 241 w 424"/>
                <a:gd name="T3" fmla="*/ 154 h 496"/>
                <a:gd name="T4" fmla="*/ 201 w 424"/>
                <a:gd name="T5" fmla="*/ 114 h 496"/>
                <a:gd name="T6" fmla="*/ 161 w 424"/>
                <a:gd name="T7" fmla="*/ 154 h 496"/>
                <a:gd name="T8" fmla="*/ 201 w 424"/>
                <a:gd name="T9" fmla="*/ 194 h 496"/>
                <a:gd name="T10" fmla="*/ 245 w 424"/>
                <a:gd name="T11" fmla="*/ 207 h 496"/>
                <a:gd name="T12" fmla="*/ 226 w 424"/>
                <a:gd name="T13" fmla="*/ 207 h 496"/>
                <a:gd name="T14" fmla="*/ 226 w 424"/>
                <a:gd name="T15" fmla="*/ 207 h 496"/>
                <a:gd name="T16" fmla="*/ 200 w 424"/>
                <a:gd name="T17" fmla="*/ 220 h 496"/>
                <a:gd name="T18" fmla="*/ 173 w 424"/>
                <a:gd name="T19" fmla="*/ 208 h 496"/>
                <a:gd name="T20" fmla="*/ 173 w 424"/>
                <a:gd name="T21" fmla="*/ 207 h 496"/>
                <a:gd name="T22" fmla="*/ 155 w 424"/>
                <a:gd name="T23" fmla="*/ 207 h 496"/>
                <a:gd name="T24" fmla="*/ 128 w 424"/>
                <a:gd name="T25" fmla="*/ 240 h 496"/>
                <a:gd name="T26" fmla="*/ 128 w 424"/>
                <a:gd name="T27" fmla="*/ 310 h 496"/>
                <a:gd name="T28" fmla="*/ 155 w 424"/>
                <a:gd name="T29" fmla="*/ 341 h 496"/>
                <a:gd name="T30" fmla="*/ 161 w 424"/>
                <a:gd name="T31" fmla="*/ 350 h 496"/>
                <a:gd name="T32" fmla="*/ 161 w 424"/>
                <a:gd name="T33" fmla="*/ 464 h 496"/>
                <a:gd name="T34" fmla="*/ 182 w 424"/>
                <a:gd name="T35" fmla="*/ 486 h 496"/>
                <a:gd name="T36" fmla="*/ 218 w 424"/>
                <a:gd name="T37" fmla="*/ 486 h 496"/>
                <a:gd name="T38" fmla="*/ 241 w 424"/>
                <a:gd name="T39" fmla="*/ 464 h 496"/>
                <a:gd name="T40" fmla="*/ 241 w 424"/>
                <a:gd name="T41" fmla="*/ 350 h 496"/>
                <a:gd name="T42" fmla="*/ 245 w 424"/>
                <a:gd name="T43" fmla="*/ 341 h 496"/>
                <a:gd name="T44" fmla="*/ 274 w 424"/>
                <a:gd name="T45" fmla="*/ 310 h 496"/>
                <a:gd name="T46" fmla="*/ 274 w 424"/>
                <a:gd name="T47" fmla="*/ 240 h 496"/>
                <a:gd name="T48" fmla="*/ 245 w 424"/>
                <a:gd name="T49" fmla="*/ 207 h 496"/>
                <a:gd name="T50" fmla="*/ 355 w 424"/>
                <a:gd name="T51" fmla="*/ 352 h 496"/>
                <a:gd name="T52" fmla="*/ 413 w 424"/>
                <a:gd name="T53" fmla="*/ 434 h 496"/>
                <a:gd name="T54" fmla="*/ 406 w 424"/>
                <a:gd name="T55" fmla="*/ 483 h 496"/>
                <a:gd name="T56" fmla="*/ 354 w 424"/>
                <a:gd name="T57" fmla="*/ 475 h 496"/>
                <a:gd name="T58" fmla="*/ 296 w 424"/>
                <a:gd name="T59" fmla="*/ 392 h 496"/>
                <a:gd name="T60" fmla="*/ 99 w 424"/>
                <a:gd name="T61" fmla="*/ 345 h 496"/>
                <a:gd name="T62" fmla="*/ 56 w 424"/>
                <a:gd name="T63" fmla="*/ 302 h 496"/>
                <a:gd name="T64" fmla="*/ 98 w 424"/>
                <a:gd name="T65" fmla="*/ 57 h 496"/>
                <a:gd name="T66" fmla="*/ 346 w 424"/>
                <a:gd name="T67" fmla="*/ 98 h 496"/>
                <a:gd name="T68" fmla="*/ 304 w 424"/>
                <a:gd name="T69" fmla="*/ 343 h 496"/>
                <a:gd name="T70" fmla="*/ 302 w 424"/>
                <a:gd name="T71" fmla="*/ 344 h 496"/>
                <a:gd name="T72" fmla="*/ 101 w 424"/>
                <a:gd name="T73" fmla="*/ 262 h 496"/>
                <a:gd name="T74" fmla="*/ 132 w 424"/>
                <a:gd name="T75" fmla="*/ 104 h 496"/>
                <a:gd name="T76" fmla="*/ 297 w 424"/>
                <a:gd name="T77" fmla="*/ 132 h 496"/>
                <a:gd name="T78" fmla="*/ 302 w 424"/>
                <a:gd name="T79" fmla="*/ 26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4" h="496">
                  <a:moveTo>
                    <a:pt x="201" y="194"/>
                  </a:moveTo>
                  <a:cubicBezTo>
                    <a:pt x="223" y="194"/>
                    <a:pt x="241" y="176"/>
                    <a:pt x="241" y="154"/>
                  </a:cubicBezTo>
                  <a:cubicBezTo>
                    <a:pt x="241" y="131"/>
                    <a:pt x="223" y="114"/>
                    <a:pt x="201" y="114"/>
                  </a:cubicBezTo>
                  <a:cubicBezTo>
                    <a:pt x="179" y="114"/>
                    <a:pt x="161" y="131"/>
                    <a:pt x="161" y="154"/>
                  </a:cubicBezTo>
                  <a:cubicBezTo>
                    <a:pt x="161" y="176"/>
                    <a:pt x="179" y="194"/>
                    <a:pt x="201" y="194"/>
                  </a:cubicBezTo>
                  <a:close/>
                  <a:moveTo>
                    <a:pt x="245" y="207"/>
                  </a:moveTo>
                  <a:cubicBezTo>
                    <a:pt x="226" y="207"/>
                    <a:pt x="226" y="207"/>
                    <a:pt x="226" y="207"/>
                  </a:cubicBezTo>
                  <a:cubicBezTo>
                    <a:pt x="226" y="207"/>
                    <a:pt x="226" y="207"/>
                    <a:pt x="226" y="207"/>
                  </a:cubicBezTo>
                  <a:cubicBezTo>
                    <a:pt x="220" y="215"/>
                    <a:pt x="210" y="220"/>
                    <a:pt x="200" y="220"/>
                  </a:cubicBezTo>
                  <a:cubicBezTo>
                    <a:pt x="190" y="221"/>
                    <a:pt x="180" y="216"/>
                    <a:pt x="173" y="208"/>
                  </a:cubicBezTo>
                  <a:cubicBezTo>
                    <a:pt x="173" y="207"/>
                    <a:pt x="173" y="207"/>
                    <a:pt x="173" y="207"/>
                  </a:cubicBezTo>
                  <a:cubicBezTo>
                    <a:pt x="155" y="207"/>
                    <a:pt x="155" y="207"/>
                    <a:pt x="155" y="207"/>
                  </a:cubicBezTo>
                  <a:cubicBezTo>
                    <a:pt x="139" y="207"/>
                    <a:pt x="128" y="222"/>
                    <a:pt x="128" y="240"/>
                  </a:cubicBezTo>
                  <a:cubicBezTo>
                    <a:pt x="128" y="310"/>
                    <a:pt x="128" y="310"/>
                    <a:pt x="128" y="310"/>
                  </a:cubicBezTo>
                  <a:cubicBezTo>
                    <a:pt x="128" y="328"/>
                    <a:pt x="139" y="341"/>
                    <a:pt x="155" y="341"/>
                  </a:cubicBezTo>
                  <a:cubicBezTo>
                    <a:pt x="155" y="341"/>
                    <a:pt x="159" y="341"/>
                    <a:pt x="161" y="350"/>
                  </a:cubicBezTo>
                  <a:cubicBezTo>
                    <a:pt x="161" y="464"/>
                    <a:pt x="161" y="464"/>
                    <a:pt x="161" y="464"/>
                  </a:cubicBezTo>
                  <a:cubicBezTo>
                    <a:pt x="161" y="477"/>
                    <a:pt x="170" y="486"/>
                    <a:pt x="182" y="486"/>
                  </a:cubicBezTo>
                  <a:cubicBezTo>
                    <a:pt x="218" y="486"/>
                    <a:pt x="218" y="486"/>
                    <a:pt x="218" y="486"/>
                  </a:cubicBezTo>
                  <a:cubicBezTo>
                    <a:pt x="232" y="486"/>
                    <a:pt x="241" y="477"/>
                    <a:pt x="241" y="464"/>
                  </a:cubicBezTo>
                  <a:cubicBezTo>
                    <a:pt x="241" y="350"/>
                    <a:pt x="241" y="350"/>
                    <a:pt x="241" y="350"/>
                  </a:cubicBezTo>
                  <a:cubicBezTo>
                    <a:pt x="240" y="343"/>
                    <a:pt x="245" y="341"/>
                    <a:pt x="245" y="341"/>
                  </a:cubicBezTo>
                  <a:cubicBezTo>
                    <a:pt x="263" y="341"/>
                    <a:pt x="274" y="328"/>
                    <a:pt x="274" y="310"/>
                  </a:cubicBezTo>
                  <a:cubicBezTo>
                    <a:pt x="274" y="240"/>
                    <a:pt x="274" y="240"/>
                    <a:pt x="274" y="240"/>
                  </a:cubicBezTo>
                  <a:cubicBezTo>
                    <a:pt x="274" y="222"/>
                    <a:pt x="263" y="207"/>
                    <a:pt x="245" y="207"/>
                  </a:cubicBezTo>
                  <a:close/>
                  <a:moveTo>
                    <a:pt x="355" y="352"/>
                  </a:moveTo>
                  <a:cubicBezTo>
                    <a:pt x="355" y="352"/>
                    <a:pt x="355" y="352"/>
                    <a:pt x="413" y="434"/>
                  </a:cubicBezTo>
                  <a:cubicBezTo>
                    <a:pt x="424" y="451"/>
                    <a:pt x="422" y="472"/>
                    <a:pt x="406" y="483"/>
                  </a:cubicBezTo>
                  <a:cubicBezTo>
                    <a:pt x="389" y="496"/>
                    <a:pt x="367" y="492"/>
                    <a:pt x="354" y="475"/>
                  </a:cubicBezTo>
                  <a:cubicBezTo>
                    <a:pt x="354" y="475"/>
                    <a:pt x="354" y="475"/>
                    <a:pt x="296" y="392"/>
                  </a:cubicBezTo>
                  <a:moveTo>
                    <a:pt x="99" y="345"/>
                  </a:moveTo>
                  <a:cubicBezTo>
                    <a:pt x="83" y="333"/>
                    <a:pt x="69" y="319"/>
                    <a:pt x="56" y="302"/>
                  </a:cubicBezTo>
                  <a:cubicBezTo>
                    <a:pt x="0" y="223"/>
                    <a:pt x="19" y="113"/>
                    <a:pt x="98" y="57"/>
                  </a:cubicBezTo>
                  <a:cubicBezTo>
                    <a:pt x="178" y="0"/>
                    <a:pt x="288" y="18"/>
                    <a:pt x="346" y="98"/>
                  </a:cubicBezTo>
                  <a:cubicBezTo>
                    <a:pt x="402" y="177"/>
                    <a:pt x="385" y="287"/>
                    <a:pt x="304" y="343"/>
                  </a:cubicBezTo>
                  <a:cubicBezTo>
                    <a:pt x="303" y="343"/>
                    <a:pt x="303" y="344"/>
                    <a:pt x="302" y="344"/>
                  </a:cubicBezTo>
                  <a:moveTo>
                    <a:pt x="101" y="262"/>
                  </a:moveTo>
                  <a:cubicBezTo>
                    <a:pt x="68" y="211"/>
                    <a:pt x="82" y="141"/>
                    <a:pt x="132" y="104"/>
                  </a:cubicBezTo>
                  <a:cubicBezTo>
                    <a:pt x="186" y="67"/>
                    <a:pt x="261" y="78"/>
                    <a:pt x="297" y="132"/>
                  </a:cubicBezTo>
                  <a:cubicBezTo>
                    <a:pt x="326" y="171"/>
                    <a:pt x="327" y="223"/>
                    <a:pt x="302" y="262"/>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82">
              <a:extLst>
                <a:ext uri="{FF2B5EF4-FFF2-40B4-BE49-F238E27FC236}">
                  <a16:creationId xmlns:a16="http://schemas.microsoft.com/office/drawing/2014/main" id="{FAEF7C0B-108E-694B-B1F4-49AB59EBB3A0}"/>
                </a:ext>
              </a:extLst>
            </p:cNvPr>
            <p:cNvSpPr>
              <a:spLocks noChangeAspect="1" noEditPoints="1"/>
            </p:cNvSpPr>
            <p:nvPr/>
          </p:nvSpPr>
          <p:spPr bwMode="auto">
            <a:xfrm flipH="1">
              <a:off x="2576930" y="3154463"/>
              <a:ext cx="384572" cy="327017"/>
            </a:xfrm>
            <a:custGeom>
              <a:avLst/>
              <a:gdLst>
                <a:gd name="T0" fmla="*/ 177 w 208"/>
                <a:gd name="T1" fmla="*/ 128 h 177"/>
                <a:gd name="T2" fmla="*/ 177 w 208"/>
                <a:gd name="T3" fmla="*/ 161 h 177"/>
                <a:gd name="T4" fmla="*/ 161 w 208"/>
                <a:gd name="T5" fmla="*/ 177 h 177"/>
                <a:gd name="T6" fmla="*/ 17 w 208"/>
                <a:gd name="T7" fmla="*/ 177 h 177"/>
                <a:gd name="T8" fmla="*/ 0 w 208"/>
                <a:gd name="T9" fmla="*/ 161 h 177"/>
                <a:gd name="T10" fmla="*/ 0 w 208"/>
                <a:gd name="T11" fmla="*/ 17 h 177"/>
                <a:gd name="T12" fmla="*/ 17 w 208"/>
                <a:gd name="T13" fmla="*/ 0 h 177"/>
                <a:gd name="T14" fmla="*/ 161 w 208"/>
                <a:gd name="T15" fmla="*/ 0 h 177"/>
                <a:gd name="T16" fmla="*/ 177 w 208"/>
                <a:gd name="T17" fmla="*/ 17 h 177"/>
                <a:gd name="T18" fmla="*/ 177 w 208"/>
                <a:gd name="T19" fmla="*/ 49 h 177"/>
                <a:gd name="T20" fmla="*/ 137 w 208"/>
                <a:gd name="T21" fmla="*/ 36 h 177"/>
                <a:gd name="T22" fmla="*/ 84 w 208"/>
                <a:gd name="T23" fmla="*/ 89 h 177"/>
                <a:gd name="T24" fmla="*/ 137 w 208"/>
                <a:gd name="T25" fmla="*/ 142 h 177"/>
                <a:gd name="T26" fmla="*/ 85 w 208"/>
                <a:gd name="T27" fmla="*/ 89 h 177"/>
                <a:gd name="T28" fmla="*/ 208 w 208"/>
                <a:gd name="T2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77">
                  <a:moveTo>
                    <a:pt x="177" y="128"/>
                  </a:moveTo>
                  <a:cubicBezTo>
                    <a:pt x="177" y="161"/>
                    <a:pt x="177" y="161"/>
                    <a:pt x="177" y="161"/>
                  </a:cubicBezTo>
                  <a:cubicBezTo>
                    <a:pt x="177" y="170"/>
                    <a:pt x="170" y="177"/>
                    <a:pt x="161" y="177"/>
                  </a:cubicBezTo>
                  <a:cubicBezTo>
                    <a:pt x="17" y="177"/>
                    <a:pt x="17" y="177"/>
                    <a:pt x="17" y="177"/>
                  </a:cubicBezTo>
                  <a:cubicBezTo>
                    <a:pt x="8" y="177"/>
                    <a:pt x="0" y="170"/>
                    <a:pt x="0" y="161"/>
                  </a:cubicBezTo>
                  <a:cubicBezTo>
                    <a:pt x="0" y="17"/>
                    <a:pt x="0" y="17"/>
                    <a:pt x="0" y="17"/>
                  </a:cubicBezTo>
                  <a:cubicBezTo>
                    <a:pt x="0" y="8"/>
                    <a:pt x="8" y="0"/>
                    <a:pt x="17" y="0"/>
                  </a:cubicBezTo>
                  <a:cubicBezTo>
                    <a:pt x="161" y="0"/>
                    <a:pt x="161" y="0"/>
                    <a:pt x="161" y="0"/>
                  </a:cubicBezTo>
                  <a:cubicBezTo>
                    <a:pt x="170" y="0"/>
                    <a:pt x="177" y="8"/>
                    <a:pt x="177" y="17"/>
                  </a:cubicBezTo>
                  <a:cubicBezTo>
                    <a:pt x="177" y="49"/>
                    <a:pt x="177" y="49"/>
                    <a:pt x="177" y="49"/>
                  </a:cubicBezTo>
                  <a:moveTo>
                    <a:pt x="137" y="36"/>
                  </a:moveTo>
                  <a:cubicBezTo>
                    <a:pt x="84" y="89"/>
                    <a:pt x="84" y="89"/>
                    <a:pt x="84" y="89"/>
                  </a:cubicBezTo>
                  <a:cubicBezTo>
                    <a:pt x="137" y="142"/>
                    <a:pt x="137" y="142"/>
                    <a:pt x="137" y="142"/>
                  </a:cubicBezTo>
                  <a:moveTo>
                    <a:pt x="85" y="89"/>
                  </a:moveTo>
                  <a:cubicBezTo>
                    <a:pt x="208" y="89"/>
                    <a:pt x="208" y="89"/>
                    <a:pt x="208" y="89"/>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32">
              <a:extLst>
                <a:ext uri="{FF2B5EF4-FFF2-40B4-BE49-F238E27FC236}">
                  <a16:creationId xmlns:a16="http://schemas.microsoft.com/office/drawing/2014/main" id="{3189CAA2-772C-864F-9EAA-CC97C88A4152}"/>
                </a:ext>
              </a:extLst>
            </p:cNvPr>
            <p:cNvSpPr>
              <a:spLocks noChangeAspect="1" noEditPoints="1"/>
            </p:cNvSpPr>
            <p:nvPr/>
          </p:nvSpPr>
          <p:spPr bwMode="auto">
            <a:xfrm>
              <a:off x="1466376" y="3936644"/>
              <a:ext cx="387824" cy="375952"/>
            </a:xfrm>
            <a:custGeom>
              <a:avLst/>
              <a:gdLst>
                <a:gd name="T0" fmla="*/ 160 w 211"/>
                <a:gd name="T1" fmla="*/ 26 h 204"/>
                <a:gd name="T2" fmla="*/ 160 w 211"/>
                <a:gd name="T3" fmla="*/ 70 h 204"/>
                <a:gd name="T4" fmla="*/ 166 w 211"/>
                <a:gd name="T5" fmla="*/ 75 h 204"/>
                <a:gd name="T6" fmla="*/ 203 w 211"/>
                <a:gd name="T7" fmla="*/ 75 h 204"/>
                <a:gd name="T8" fmla="*/ 205 w 211"/>
                <a:gd name="T9" fmla="*/ 79 h 204"/>
                <a:gd name="T10" fmla="*/ 115 w 211"/>
                <a:gd name="T11" fmla="*/ 166 h 204"/>
                <a:gd name="T12" fmla="*/ 107 w 211"/>
                <a:gd name="T13" fmla="*/ 166 h 204"/>
                <a:gd name="T14" fmla="*/ 18 w 211"/>
                <a:gd name="T15" fmla="*/ 79 h 204"/>
                <a:gd name="T16" fmla="*/ 20 w 211"/>
                <a:gd name="T17" fmla="*/ 75 h 204"/>
                <a:gd name="T18" fmla="*/ 57 w 211"/>
                <a:gd name="T19" fmla="*/ 75 h 204"/>
                <a:gd name="T20" fmla="*/ 62 w 211"/>
                <a:gd name="T21" fmla="*/ 70 h 204"/>
                <a:gd name="T22" fmla="*/ 62 w 211"/>
                <a:gd name="T23" fmla="*/ 6 h 204"/>
                <a:gd name="T24" fmla="*/ 68 w 211"/>
                <a:gd name="T25" fmla="*/ 0 h 204"/>
                <a:gd name="T26" fmla="*/ 154 w 211"/>
                <a:gd name="T27" fmla="*/ 0 h 204"/>
                <a:gd name="T28" fmla="*/ 160 w 211"/>
                <a:gd name="T29" fmla="*/ 6 h 204"/>
                <a:gd name="T30" fmla="*/ 0 w 211"/>
                <a:gd name="T31" fmla="*/ 149 h 204"/>
                <a:gd name="T32" fmla="*/ 0 w 211"/>
                <a:gd name="T33" fmla="*/ 198 h 204"/>
                <a:gd name="T34" fmla="*/ 6 w 211"/>
                <a:gd name="T35" fmla="*/ 204 h 204"/>
                <a:gd name="T36" fmla="*/ 206 w 211"/>
                <a:gd name="T37" fmla="*/ 204 h 204"/>
                <a:gd name="T38" fmla="*/ 211 w 211"/>
                <a:gd name="T39" fmla="*/ 198 h 204"/>
                <a:gd name="T40" fmla="*/ 211 w 211"/>
                <a:gd name="T41" fmla="*/ 14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04">
                  <a:moveTo>
                    <a:pt x="160" y="26"/>
                  </a:moveTo>
                  <a:cubicBezTo>
                    <a:pt x="160" y="70"/>
                    <a:pt x="160" y="70"/>
                    <a:pt x="160" y="70"/>
                  </a:cubicBezTo>
                  <a:cubicBezTo>
                    <a:pt x="160" y="73"/>
                    <a:pt x="163" y="75"/>
                    <a:pt x="166" y="75"/>
                  </a:cubicBezTo>
                  <a:cubicBezTo>
                    <a:pt x="203" y="75"/>
                    <a:pt x="203" y="75"/>
                    <a:pt x="203" y="75"/>
                  </a:cubicBezTo>
                  <a:cubicBezTo>
                    <a:pt x="206" y="75"/>
                    <a:pt x="207" y="77"/>
                    <a:pt x="205" y="79"/>
                  </a:cubicBezTo>
                  <a:cubicBezTo>
                    <a:pt x="115" y="166"/>
                    <a:pt x="115" y="166"/>
                    <a:pt x="115" y="166"/>
                  </a:cubicBezTo>
                  <a:cubicBezTo>
                    <a:pt x="113" y="169"/>
                    <a:pt x="109" y="169"/>
                    <a:pt x="107" y="166"/>
                  </a:cubicBezTo>
                  <a:cubicBezTo>
                    <a:pt x="18" y="79"/>
                    <a:pt x="18" y="79"/>
                    <a:pt x="18" y="79"/>
                  </a:cubicBezTo>
                  <a:cubicBezTo>
                    <a:pt x="16" y="77"/>
                    <a:pt x="17" y="75"/>
                    <a:pt x="20" y="75"/>
                  </a:cubicBezTo>
                  <a:cubicBezTo>
                    <a:pt x="57" y="75"/>
                    <a:pt x="57" y="75"/>
                    <a:pt x="57" y="75"/>
                  </a:cubicBezTo>
                  <a:cubicBezTo>
                    <a:pt x="60" y="75"/>
                    <a:pt x="62" y="73"/>
                    <a:pt x="62" y="70"/>
                  </a:cubicBezTo>
                  <a:cubicBezTo>
                    <a:pt x="62" y="6"/>
                    <a:pt x="62" y="6"/>
                    <a:pt x="62" y="6"/>
                  </a:cubicBezTo>
                  <a:cubicBezTo>
                    <a:pt x="62" y="3"/>
                    <a:pt x="65" y="0"/>
                    <a:pt x="68" y="0"/>
                  </a:cubicBezTo>
                  <a:cubicBezTo>
                    <a:pt x="154" y="0"/>
                    <a:pt x="154" y="0"/>
                    <a:pt x="154" y="0"/>
                  </a:cubicBezTo>
                  <a:cubicBezTo>
                    <a:pt x="157" y="0"/>
                    <a:pt x="160" y="2"/>
                    <a:pt x="160" y="6"/>
                  </a:cubicBezTo>
                  <a:moveTo>
                    <a:pt x="0" y="149"/>
                  </a:moveTo>
                  <a:cubicBezTo>
                    <a:pt x="0" y="198"/>
                    <a:pt x="0" y="198"/>
                    <a:pt x="0" y="198"/>
                  </a:cubicBezTo>
                  <a:cubicBezTo>
                    <a:pt x="0" y="201"/>
                    <a:pt x="3" y="204"/>
                    <a:pt x="6" y="204"/>
                  </a:cubicBezTo>
                  <a:cubicBezTo>
                    <a:pt x="206" y="204"/>
                    <a:pt x="206" y="204"/>
                    <a:pt x="206" y="204"/>
                  </a:cubicBezTo>
                  <a:cubicBezTo>
                    <a:pt x="209" y="204"/>
                    <a:pt x="211" y="201"/>
                    <a:pt x="211" y="198"/>
                  </a:cubicBezTo>
                  <a:cubicBezTo>
                    <a:pt x="211" y="149"/>
                    <a:pt x="211" y="149"/>
                    <a:pt x="211" y="149"/>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4056059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4848D7-8438-634E-A82C-3A34D8D8242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59FA399-21C8-8D42-94ED-B6708AAE32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A4084C7-BEE1-3946-B3DB-7E249626652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33" name="Freeform 5">
            <a:extLst>
              <a:ext uri="{FF2B5EF4-FFF2-40B4-BE49-F238E27FC236}">
                <a16:creationId xmlns:a16="http://schemas.microsoft.com/office/drawing/2014/main" id="{C2EBA4BC-6BA4-5B44-BD69-0ECFDF90A3DD}"/>
              </a:ext>
            </a:extLst>
          </p:cNvPr>
          <p:cNvSpPr>
            <a:spLocks/>
          </p:cNvSpPr>
          <p:nvPr userDrawn="1"/>
        </p:nvSpPr>
        <p:spPr bwMode="auto">
          <a:xfrm>
            <a:off x="2679464" y="1218881"/>
            <a:ext cx="2147857" cy="4275873"/>
          </a:xfrm>
          <a:custGeom>
            <a:avLst/>
            <a:gdLst>
              <a:gd name="T0" fmla="*/ 0 w 285"/>
              <a:gd name="T1" fmla="*/ 0 h 570"/>
              <a:gd name="T2" fmla="*/ 285 w 285"/>
              <a:gd name="T3" fmla="*/ 285 h 570"/>
              <a:gd name="T4" fmla="*/ 0 w 285"/>
              <a:gd name="T5" fmla="*/ 570 h 570"/>
            </a:gdLst>
            <a:ahLst/>
            <a:cxnLst>
              <a:cxn ang="0">
                <a:pos x="T0" y="T1"/>
              </a:cxn>
              <a:cxn ang="0">
                <a:pos x="T2" y="T3"/>
              </a:cxn>
              <a:cxn ang="0">
                <a:pos x="T4" y="T5"/>
              </a:cxn>
            </a:cxnLst>
            <a:rect l="0" t="0" r="r" b="b"/>
            <a:pathLst>
              <a:path w="285" h="570">
                <a:moveTo>
                  <a:pt x="0" y="0"/>
                </a:moveTo>
                <a:cubicBezTo>
                  <a:pt x="157" y="0"/>
                  <a:pt x="285" y="128"/>
                  <a:pt x="285" y="285"/>
                </a:cubicBezTo>
                <a:cubicBezTo>
                  <a:pt x="285" y="442"/>
                  <a:pt x="157" y="570"/>
                  <a:pt x="0" y="570"/>
                </a:cubicBezTo>
              </a:path>
            </a:pathLst>
          </a:custGeom>
          <a:noFill/>
          <a:ln w="38100"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a:extLst>
              <a:ext uri="{FF2B5EF4-FFF2-40B4-BE49-F238E27FC236}">
                <a16:creationId xmlns:a16="http://schemas.microsoft.com/office/drawing/2014/main" id="{FB8D70A9-DEB3-324C-A330-D7DD0B56F586}"/>
              </a:ext>
            </a:extLst>
          </p:cNvPr>
          <p:cNvGrpSpPr/>
          <p:nvPr userDrawn="1"/>
        </p:nvGrpSpPr>
        <p:grpSpPr>
          <a:xfrm>
            <a:off x="3273549" y="872520"/>
            <a:ext cx="7142931" cy="997581"/>
            <a:chOff x="3273549" y="1268760"/>
            <a:chExt cx="7142931" cy="997581"/>
          </a:xfrm>
        </p:grpSpPr>
        <p:sp>
          <p:nvSpPr>
            <p:cNvPr id="35" name="Teardrop 34">
              <a:extLst>
                <a:ext uri="{FF2B5EF4-FFF2-40B4-BE49-F238E27FC236}">
                  <a16:creationId xmlns:a16="http://schemas.microsoft.com/office/drawing/2014/main" id="{792128A4-D507-7240-9C25-A13E0E62686A}"/>
                </a:ext>
              </a:extLst>
            </p:cNvPr>
            <p:cNvSpPr>
              <a:spLocks noChangeAspect="1"/>
            </p:cNvSpPr>
            <p:nvPr/>
          </p:nvSpPr>
          <p:spPr>
            <a:xfrm>
              <a:off x="3273549" y="1461375"/>
              <a:ext cx="804966" cy="804966"/>
            </a:xfrm>
            <a:prstGeom prst="teardrop">
              <a:avLst/>
            </a:prstGeom>
            <a:solidFill>
              <a:schemeClr val="accent2"/>
            </a:solidFill>
            <a:ln w="1270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ymbol zastępczy zawartości 37">
              <a:extLst>
                <a:ext uri="{FF2B5EF4-FFF2-40B4-BE49-F238E27FC236}">
                  <a16:creationId xmlns:a16="http://schemas.microsoft.com/office/drawing/2014/main" id="{3D024A09-56AD-3F4D-B1EE-FC8E01E83560}"/>
                </a:ext>
              </a:extLst>
            </p:cNvPr>
            <p:cNvSpPr txBox="1">
              <a:spLocks/>
            </p:cNvSpPr>
            <p:nvPr/>
          </p:nvSpPr>
          <p:spPr>
            <a:xfrm>
              <a:off x="4371636" y="126876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2">
                      <a:lumMod val="75000"/>
                    </a:schemeClr>
                  </a:solidFill>
                </a:rPr>
                <a:t>Innovation</a:t>
              </a:r>
              <a:br>
                <a:rPr lang="en-US" sz="2800">
                  <a:solidFill>
                    <a:schemeClr val="accent2">
                      <a:lumMod val="75000"/>
                    </a:schemeClr>
                  </a:solidFill>
                </a:rPr>
              </a:br>
              <a:r>
                <a:rPr lang="en-US" sz="1800"/>
                <a:t>Write your chapter title here... Write your chapter title here...</a:t>
              </a:r>
            </a:p>
          </p:txBody>
        </p:sp>
        <p:sp>
          <p:nvSpPr>
            <p:cNvPr id="37" name="Freeform 68">
              <a:extLst>
                <a:ext uri="{FF2B5EF4-FFF2-40B4-BE49-F238E27FC236}">
                  <a16:creationId xmlns:a16="http://schemas.microsoft.com/office/drawing/2014/main" id="{E7098CE5-051A-1344-AFDC-CA5A81E7AC63}"/>
                </a:ext>
              </a:extLst>
            </p:cNvPr>
            <p:cNvSpPr>
              <a:spLocks noChangeAspect="1" noEditPoints="1"/>
            </p:cNvSpPr>
            <p:nvPr/>
          </p:nvSpPr>
          <p:spPr bwMode="auto">
            <a:xfrm>
              <a:off x="3469808" y="1589909"/>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8" name="Group 37">
            <a:extLst>
              <a:ext uri="{FF2B5EF4-FFF2-40B4-BE49-F238E27FC236}">
                <a16:creationId xmlns:a16="http://schemas.microsoft.com/office/drawing/2014/main" id="{CF520449-3EDE-5D46-835F-3566E129D416}"/>
              </a:ext>
            </a:extLst>
          </p:cNvPr>
          <p:cNvGrpSpPr/>
          <p:nvPr userDrawn="1"/>
        </p:nvGrpSpPr>
        <p:grpSpPr>
          <a:xfrm>
            <a:off x="4122518" y="1850859"/>
            <a:ext cx="7186595" cy="804962"/>
            <a:chOff x="4122518" y="2247099"/>
            <a:chExt cx="7186595" cy="804962"/>
          </a:xfrm>
        </p:grpSpPr>
        <p:sp>
          <p:nvSpPr>
            <p:cNvPr id="39" name="Freeform: Shape 56">
              <a:extLst>
                <a:ext uri="{FF2B5EF4-FFF2-40B4-BE49-F238E27FC236}">
                  <a16:creationId xmlns:a16="http://schemas.microsoft.com/office/drawing/2014/main" id="{B84E5772-E4C7-4545-A200-12EDB1591234}"/>
                </a:ext>
              </a:extLst>
            </p:cNvPr>
            <p:cNvSpPr>
              <a:spLocks noChangeAspect="1"/>
            </p:cNvSpPr>
            <p:nvPr/>
          </p:nvSpPr>
          <p:spPr>
            <a:xfrm>
              <a:off x="4122518" y="2247099"/>
              <a:ext cx="971680" cy="804962"/>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5"/>
            </a:solidFill>
            <a:ln w="127000">
              <a:solidFill>
                <a:schemeClr val="accent5">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Ins="180000" rtlCol="0" anchor="ctr"/>
            <a:lstStyle/>
            <a:p>
              <a:pPr algn="ctr"/>
              <a:endParaRPr lang="en-US"/>
            </a:p>
          </p:txBody>
        </p:sp>
        <p:sp>
          <p:nvSpPr>
            <p:cNvPr id="40" name="Symbol zastępczy zawartości 37">
              <a:extLst>
                <a:ext uri="{FF2B5EF4-FFF2-40B4-BE49-F238E27FC236}">
                  <a16:creationId xmlns:a16="http://schemas.microsoft.com/office/drawing/2014/main" id="{DA4D318A-5E98-D740-A060-D343F8108603}"/>
                </a:ext>
              </a:extLst>
            </p:cNvPr>
            <p:cNvSpPr txBox="1">
              <a:spLocks/>
            </p:cNvSpPr>
            <p:nvPr/>
          </p:nvSpPr>
          <p:spPr>
            <a:xfrm>
              <a:off x="5264269" y="227408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5">
                      <a:lumMod val="75000"/>
                    </a:schemeClr>
                  </a:solidFill>
                </a:rPr>
                <a:t>Convenience </a:t>
              </a:r>
              <a:br>
                <a:rPr lang="en-US" sz="2800" b="1">
                  <a:solidFill>
                    <a:schemeClr val="accent5">
                      <a:lumMod val="75000"/>
                    </a:schemeClr>
                  </a:solidFill>
                </a:rPr>
              </a:br>
              <a:r>
                <a:rPr lang="en-US" sz="1800"/>
                <a:t>Write your chapter title here... Write your chapter title here...</a:t>
              </a:r>
            </a:p>
          </p:txBody>
        </p:sp>
        <p:sp>
          <p:nvSpPr>
            <p:cNvPr id="41" name="Freeform 5">
              <a:extLst>
                <a:ext uri="{FF2B5EF4-FFF2-40B4-BE49-F238E27FC236}">
                  <a16:creationId xmlns:a16="http://schemas.microsoft.com/office/drawing/2014/main" id="{F20B9873-61A1-4447-911D-28977499C1C4}"/>
                </a:ext>
              </a:extLst>
            </p:cNvPr>
            <p:cNvSpPr>
              <a:spLocks noChangeAspect="1" noEditPoints="1"/>
            </p:cNvSpPr>
            <p:nvPr/>
          </p:nvSpPr>
          <p:spPr bwMode="auto">
            <a:xfrm>
              <a:off x="4274500" y="241054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42" name="Group 41">
            <a:extLst>
              <a:ext uri="{FF2B5EF4-FFF2-40B4-BE49-F238E27FC236}">
                <a16:creationId xmlns:a16="http://schemas.microsoft.com/office/drawing/2014/main" id="{EBEE50E6-FF71-5041-AB04-859ECAC9C97A}"/>
              </a:ext>
            </a:extLst>
          </p:cNvPr>
          <p:cNvGrpSpPr/>
          <p:nvPr userDrawn="1"/>
        </p:nvGrpSpPr>
        <p:grpSpPr>
          <a:xfrm>
            <a:off x="4386034" y="2954337"/>
            <a:ext cx="7153956" cy="804962"/>
            <a:chOff x="4386034" y="3350577"/>
            <a:chExt cx="7153956" cy="804962"/>
          </a:xfrm>
        </p:grpSpPr>
        <p:sp>
          <p:nvSpPr>
            <p:cNvPr id="43" name="Freeform: Shape 57">
              <a:extLst>
                <a:ext uri="{FF2B5EF4-FFF2-40B4-BE49-F238E27FC236}">
                  <a16:creationId xmlns:a16="http://schemas.microsoft.com/office/drawing/2014/main" id="{3A52BBDD-AC81-F641-B7A7-81B982E7B170}"/>
                </a:ext>
              </a:extLst>
            </p:cNvPr>
            <p:cNvSpPr>
              <a:spLocks noChangeAspect="1"/>
            </p:cNvSpPr>
            <p:nvPr/>
          </p:nvSpPr>
          <p:spPr>
            <a:xfrm>
              <a:off x="4386034" y="3350577"/>
              <a:ext cx="971680" cy="804962"/>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1"/>
            </a:solidFill>
            <a:ln w="1270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Ins="180000" rtlCol="0" anchor="ctr"/>
            <a:lstStyle/>
            <a:p>
              <a:pPr algn="ctr"/>
              <a:endParaRPr lang="en-US"/>
            </a:p>
          </p:txBody>
        </p:sp>
        <p:sp>
          <p:nvSpPr>
            <p:cNvPr id="44" name="Symbol zastępczy zawartości 37">
              <a:extLst>
                <a:ext uri="{FF2B5EF4-FFF2-40B4-BE49-F238E27FC236}">
                  <a16:creationId xmlns:a16="http://schemas.microsoft.com/office/drawing/2014/main" id="{D926433A-E60B-6044-AFA5-7373FE4090FA}"/>
                </a:ext>
              </a:extLst>
            </p:cNvPr>
            <p:cNvSpPr txBox="1">
              <a:spLocks/>
            </p:cNvSpPr>
            <p:nvPr/>
          </p:nvSpPr>
          <p:spPr>
            <a:xfrm>
              <a:off x="5495146" y="337898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1">
                      <a:lumMod val="75000"/>
                    </a:schemeClr>
                  </a:solidFill>
                </a:rPr>
                <a:t>Consistency</a:t>
              </a:r>
              <a:br>
                <a:rPr lang="en-US" sz="2800" b="1">
                  <a:solidFill>
                    <a:schemeClr val="accent1">
                      <a:lumMod val="75000"/>
                    </a:schemeClr>
                  </a:solidFill>
                </a:rPr>
              </a:br>
              <a:r>
                <a:rPr lang="en-US" sz="1800"/>
                <a:t>Write your chapter title here... Write your chapter title here...</a:t>
              </a:r>
            </a:p>
          </p:txBody>
        </p:sp>
        <p:sp>
          <p:nvSpPr>
            <p:cNvPr id="45" name="Freeform 5">
              <a:extLst>
                <a:ext uri="{FF2B5EF4-FFF2-40B4-BE49-F238E27FC236}">
                  <a16:creationId xmlns:a16="http://schemas.microsoft.com/office/drawing/2014/main" id="{56CB58B6-1E36-B64A-A02F-1DB73E40E6D8}"/>
                </a:ext>
              </a:extLst>
            </p:cNvPr>
            <p:cNvSpPr>
              <a:spLocks noChangeAspect="1" noEditPoints="1"/>
            </p:cNvSpPr>
            <p:nvPr/>
          </p:nvSpPr>
          <p:spPr bwMode="auto">
            <a:xfrm>
              <a:off x="4577913" y="3495675"/>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46" name="Group 45">
            <a:extLst>
              <a:ext uri="{FF2B5EF4-FFF2-40B4-BE49-F238E27FC236}">
                <a16:creationId xmlns:a16="http://schemas.microsoft.com/office/drawing/2014/main" id="{934691D4-FE85-F54C-823B-33FD7294B2C1}"/>
              </a:ext>
            </a:extLst>
          </p:cNvPr>
          <p:cNvGrpSpPr/>
          <p:nvPr userDrawn="1"/>
        </p:nvGrpSpPr>
        <p:grpSpPr>
          <a:xfrm>
            <a:off x="4122518" y="4057815"/>
            <a:ext cx="7186595" cy="804962"/>
            <a:chOff x="4122518" y="4454055"/>
            <a:chExt cx="7186595" cy="804962"/>
          </a:xfrm>
        </p:grpSpPr>
        <p:sp>
          <p:nvSpPr>
            <p:cNvPr id="47" name="Freeform: Shape 55">
              <a:extLst>
                <a:ext uri="{FF2B5EF4-FFF2-40B4-BE49-F238E27FC236}">
                  <a16:creationId xmlns:a16="http://schemas.microsoft.com/office/drawing/2014/main" id="{7A9578B9-DDC7-664F-AF99-8C0E9FD54D7B}"/>
                </a:ext>
              </a:extLst>
            </p:cNvPr>
            <p:cNvSpPr>
              <a:spLocks noChangeAspect="1"/>
            </p:cNvSpPr>
            <p:nvPr/>
          </p:nvSpPr>
          <p:spPr>
            <a:xfrm>
              <a:off x="4122518" y="4454055"/>
              <a:ext cx="971680" cy="804962"/>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4"/>
            </a:solidFill>
            <a:ln w="1270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Ins="180000" rtlCol="0" anchor="ctr"/>
            <a:lstStyle/>
            <a:p>
              <a:pPr algn="ctr"/>
              <a:endParaRPr lang="en-US"/>
            </a:p>
          </p:txBody>
        </p:sp>
        <p:sp>
          <p:nvSpPr>
            <p:cNvPr id="48" name="Symbol zastępczy zawartości 37">
              <a:extLst>
                <a:ext uri="{FF2B5EF4-FFF2-40B4-BE49-F238E27FC236}">
                  <a16:creationId xmlns:a16="http://schemas.microsoft.com/office/drawing/2014/main" id="{D5C85121-D841-E04A-B440-C3707382E215}"/>
                </a:ext>
              </a:extLst>
            </p:cNvPr>
            <p:cNvSpPr txBox="1">
              <a:spLocks/>
            </p:cNvSpPr>
            <p:nvPr/>
          </p:nvSpPr>
          <p:spPr>
            <a:xfrm>
              <a:off x="5264269" y="447118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4">
                      <a:lumMod val="75000"/>
                    </a:schemeClr>
                  </a:solidFill>
                </a:rPr>
                <a:t>Quality</a:t>
              </a:r>
              <a:br>
                <a:rPr lang="en-US" sz="2800" b="1">
                  <a:solidFill>
                    <a:schemeClr val="accent4">
                      <a:lumMod val="75000"/>
                    </a:schemeClr>
                  </a:solidFill>
                </a:rPr>
              </a:br>
              <a:r>
                <a:rPr lang="en-US" sz="1800"/>
                <a:t>Write your chapter title here... Write your chapter title here... </a:t>
              </a:r>
            </a:p>
          </p:txBody>
        </p:sp>
        <p:sp>
          <p:nvSpPr>
            <p:cNvPr id="49" name="Freeform 33">
              <a:extLst>
                <a:ext uri="{FF2B5EF4-FFF2-40B4-BE49-F238E27FC236}">
                  <a16:creationId xmlns:a16="http://schemas.microsoft.com/office/drawing/2014/main" id="{BB7FCB0B-A1FD-6048-9B7A-47E897F1D5F6}"/>
                </a:ext>
              </a:extLst>
            </p:cNvPr>
            <p:cNvSpPr>
              <a:spLocks noChangeAspect="1" noEditPoints="1"/>
            </p:cNvSpPr>
            <p:nvPr/>
          </p:nvSpPr>
          <p:spPr bwMode="auto">
            <a:xfrm>
              <a:off x="4330850" y="4594083"/>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50" name="Group 49">
            <a:extLst>
              <a:ext uri="{FF2B5EF4-FFF2-40B4-BE49-F238E27FC236}">
                <a16:creationId xmlns:a16="http://schemas.microsoft.com/office/drawing/2014/main" id="{A33D96DD-8246-344C-9ECB-B0FD4B6DD5A0}"/>
              </a:ext>
            </a:extLst>
          </p:cNvPr>
          <p:cNvGrpSpPr/>
          <p:nvPr userDrawn="1"/>
        </p:nvGrpSpPr>
        <p:grpSpPr>
          <a:xfrm>
            <a:off x="3273548" y="4835221"/>
            <a:ext cx="7142932" cy="1005851"/>
            <a:chOff x="3273548" y="5231461"/>
            <a:chExt cx="7142932" cy="1005851"/>
          </a:xfrm>
        </p:grpSpPr>
        <p:sp>
          <p:nvSpPr>
            <p:cNvPr id="51" name="Symbol zastępczy zawartości 37">
              <a:extLst>
                <a:ext uri="{FF2B5EF4-FFF2-40B4-BE49-F238E27FC236}">
                  <a16:creationId xmlns:a16="http://schemas.microsoft.com/office/drawing/2014/main" id="{BDD26457-D06B-2341-9DB6-FF3D9B402FBB}"/>
                </a:ext>
              </a:extLst>
            </p:cNvPr>
            <p:cNvSpPr txBox="1">
              <a:spLocks/>
            </p:cNvSpPr>
            <p:nvPr/>
          </p:nvSpPr>
          <p:spPr>
            <a:xfrm>
              <a:off x="4371636" y="5476872"/>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6">
                      <a:lumMod val="75000"/>
                    </a:schemeClr>
                  </a:solidFill>
                </a:rPr>
                <a:t>Affordability</a:t>
              </a:r>
              <a:br>
                <a:rPr lang="en-US" sz="2800" b="1">
                  <a:solidFill>
                    <a:schemeClr val="accent6">
                      <a:lumMod val="75000"/>
                    </a:schemeClr>
                  </a:solidFill>
                </a:rPr>
              </a:br>
              <a:r>
                <a:rPr lang="en-US" sz="1800"/>
                <a:t>Write your chapter title here... Write your chapter title here...</a:t>
              </a:r>
            </a:p>
          </p:txBody>
        </p:sp>
        <p:sp>
          <p:nvSpPr>
            <p:cNvPr id="52" name="Freeform: Shape 64">
              <a:extLst>
                <a:ext uri="{FF2B5EF4-FFF2-40B4-BE49-F238E27FC236}">
                  <a16:creationId xmlns:a16="http://schemas.microsoft.com/office/drawing/2014/main" id="{EA07DBB6-9AFD-1E42-BBAC-0FC49ABF5ADE}"/>
                </a:ext>
              </a:extLst>
            </p:cNvPr>
            <p:cNvSpPr>
              <a:spLocks noChangeAspect="1"/>
            </p:cNvSpPr>
            <p:nvPr/>
          </p:nvSpPr>
          <p:spPr>
            <a:xfrm>
              <a:off x="3273548" y="5231461"/>
              <a:ext cx="804966" cy="804966"/>
            </a:xfrm>
            <a:custGeom>
              <a:avLst/>
              <a:gdLst>
                <a:gd name="connsiteX0" fmla="*/ 267422 w 534844"/>
                <a:gd name="connsiteY0" fmla="*/ 0 h 534844"/>
                <a:gd name="connsiteX1" fmla="*/ 534844 w 534844"/>
                <a:gd name="connsiteY1" fmla="*/ 267422 h 534844"/>
                <a:gd name="connsiteX2" fmla="*/ 534844 w 534844"/>
                <a:gd name="connsiteY2" fmla="*/ 534844 h 534844"/>
                <a:gd name="connsiteX3" fmla="*/ 267422 w 534844"/>
                <a:gd name="connsiteY3" fmla="*/ 534844 h 534844"/>
                <a:gd name="connsiteX4" fmla="*/ 0 w 534844"/>
                <a:gd name="connsiteY4" fmla="*/ 267422 h 534844"/>
                <a:gd name="connsiteX5" fmla="*/ 267422 w 534844"/>
                <a:gd name="connsiteY5" fmla="*/ 0 h 5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844" h="534844">
                  <a:moveTo>
                    <a:pt x="267422" y="0"/>
                  </a:moveTo>
                  <a:cubicBezTo>
                    <a:pt x="415115" y="0"/>
                    <a:pt x="534844" y="119729"/>
                    <a:pt x="534844" y="267422"/>
                  </a:cubicBezTo>
                  <a:lnTo>
                    <a:pt x="534844" y="534844"/>
                  </a:lnTo>
                  <a:lnTo>
                    <a:pt x="267422" y="534844"/>
                  </a:lnTo>
                  <a:cubicBezTo>
                    <a:pt x="119729" y="534844"/>
                    <a:pt x="0" y="415115"/>
                    <a:pt x="0" y="267422"/>
                  </a:cubicBezTo>
                  <a:cubicBezTo>
                    <a:pt x="0" y="119729"/>
                    <a:pt x="119729" y="0"/>
                    <a:pt x="267422" y="0"/>
                  </a:cubicBezTo>
                  <a:close/>
                </a:path>
              </a:pathLst>
            </a:custGeom>
            <a:solidFill>
              <a:schemeClr val="accent6"/>
            </a:solidFill>
            <a:ln w="1270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53" name="Freeform 35">
              <a:extLst>
                <a:ext uri="{FF2B5EF4-FFF2-40B4-BE49-F238E27FC236}">
                  <a16:creationId xmlns:a16="http://schemas.microsoft.com/office/drawing/2014/main" id="{2DFBD360-590B-5E4D-9055-1579B8B3F7E8}"/>
                </a:ext>
              </a:extLst>
            </p:cNvPr>
            <p:cNvSpPr>
              <a:spLocks noChangeAspect="1" noEditPoints="1"/>
            </p:cNvSpPr>
            <p:nvPr/>
          </p:nvSpPr>
          <p:spPr bwMode="auto">
            <a:xfrm>
              <a:off x="3432430" y="551723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54" name="Grupa 1">
            <a:extLst>
              <a:ext uri="{FF2B5EF4-FFF2-40B4-BE49-F238E27FC236}">
                <a16:creationId xmlns:a16="http://schemas.microsoft.com/office/drawing/2014/main" id="{5F2BDC8C-596B-FC4E-955A-8C97AF2A2128}"/>
              </a:ext>
            </a:extLst>
          </p:cNvPr>
          <p:cNvGrpSpPr/>
          <p:nvPr userDrawn="1"/>
        </p:nvGrpSpPr>
        <p:grpSpPr>
          <a:xfrm>
            <a:off x="8460" y="2460798"/>
            <a:ext cx="3742299" cy="1781208"/>
            <a:chOff x="8460" y="2857038"/>
            <a:chExt cx="3742299" cy="1781208"/>
          </a:xfrm>
        </p:grpSpPr>
        <p:sp>
          <p:nvSpPr>
            <p:cNvPr id="55" name="Prostokąt 12">
              <a:extLst>
                <a:ext uri="{FF2B5EF4-FFF2-40B4-BE49-F238E27FC236}">
                  <a16:creationId xmlns:a16="http://schemas.microsoft.com/office/drawing/2014/main" id="{F25E9A09-453D-504E-A239-2DEADF2A6C99}"/>
                </a:ext>
              </a:extLst>
            </p:cNvPr>
            <p:cNvSpPr/>
            <p:nvPr/>
          </p:nvSpPr>
          <p:spPr>
            <a:xfrm>
              <a:off x="521821" y="3067548"/>
              <a:ext cx="1784054" cy="1371018"/>
            </a:xfrm>
            <a:prstGeom prst="rect">
              <a:avLst/>
            </a:prstGeom>
            <a:noFill/>
            <a:ln>
              <a:noFill/>
            </a:ln>
          </p:spPr>
          <p:txBody>
            <a:bodyPr wrap="square" anchor="ctr">
              <a:noAutofit/>
            </a:bodyPr>
            <a:lstStyle/>
            <a:p>
              <a:pPr lvl="0" defTabSz="1733550"/>
              <a:r>
                <a:rPr lang="en-US" sz="2800"/>
                <a:t>Our Promises</a:t>
              </a:r>
            </a:p>
          </p:txBody>
        </p:sp>
        <p:grpSp>
          <p:nvGrpSpPr>
            <p:cNvPr id="56" name="Grupa 9">
              <a:extLst>
                <a:ext uri="{FF2B5EF4-FFF2-40B4-BE49-F238E27FC236}">
                  <a16:creationId xmlns:a16="http://schemas.microsoft.com/office/drawing/2014/main" id="{1E329456-7064-DB4C-860D-9BDA1D2BCF36}"/>
                </a:ext>
              </a:extLst>
            </p:cNvPr>
            <p:cNvGrpSpPr/>
            <p:nvPr/>
          </p:nvGrpSpPr>
          <p:grpSpPr>
            <a:xfrm>
              <a:off x="2149071" y="3063211"/>
              <a:ext cx="1379701" cy="1379693"/>
              <a:chOff x="2181803" y="3063211"/>
              <a:chExt cx="1379701" cy="1379693"/>
            </a:xfrm>
          </p:grpSpPr>
          <p:sp>
            <p:nvSpPr>
              <p:cNvPr id="58" name="Oval 123">
                <a:extLst>
                  <a:ext uri="{FF2B5EF4-FFF2-40B4-BE49-F238E27FC236}">
                    <a16:creationId xmlns:a16="http://schemas.microsoft.com/office/drawing/2014/main" id="{ACCED098-6D6B-3843-86D0-28639DECAD09}"/>
                  </a:ext>
                </a:extLst>
              </p:cNvPr>
              <p:cNvSpPr/>
              <p:nvPr/>
            </p:nvSpPr>
            <p:spPr>
              <a:xfrm>
                <a:off x="2181803" y="3063211"/>
                <a:ext cx="1379701" cy="1379693"/>
              </a:xfrm>
              <a:prstGeom prst="ellipse">
                <a:avLst/>
              </a:prstGeom>
              <a:solidFill>
                <a:schemeClr val="accent3"/>
              </a:solidFill>
              <a:ln w="1270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Freeform 6">
                <a:extLst>
                  <a:ext uri="{FF2B5EF4-FFF2-40B4-BE49-F238E27FC236}">
                    <a16:creationId xmlns:a16="http://schemas.microsoft.com/office/drawing/2014/main" id="{67F0C7D9-77E5-034D-ACB9-3B2EB2C871BA}"/>
                  </a:ext>
                </a:extLst>
              </p:cNvPr>
              <p:cNvSpPr>
                <a:spLocks noChangeAspect="1" noEditPoints="1"/>
              </p:cNvSpPr>
              <p:nvPr/>
            </p:nvSpPr>
            <p:spPr bwMode="auto">
              <a:xfrm>
                <a:off x="2449596" y="3357380"/>
                <a:ext cx="844110" cy="791354"/>
              </a:xfrm>
              <a:custGeom>
                <a:avLst/>
                <a:gdLst>
                  <a:gd name="T0" fmla="*/ 796 w 1049"/>
                  <a:gd name="T1" fmla="*/ 95 h 982"/>
                  <a:gd name="T2" fmla="*/ 818 w 1049"/>
                  <a:gd name="T3" fmla="*/ 215 h 982"/>
                  <a:gd name="T4" fmla="*/ 591 w 1049"/>
                  <a:gd name="T5" fmla="*/ 474 h 982"/>
                  <a:gd name="T6" fmla="*/ 365 w 1049"/>
                  <a:gd name="T7" fmla="*/ 215 h 982"/>
                  <a:gd name="T8" fmla="*/ 430 w 1049"/>
                  <a:gd name="T9" fmla="*/ 55 h 982"/>
                  <a:gd name="T10" fmla="*/ 591 w 1049"/>
                  <a:gd name="T11" fmla="*/ 107 h 982"/>
                  <a:gd name="T12" fmla="*/ 751 w 1049"/>
                  <a:gd name="T13" fmla="*/ 53 h 982"/>
                  <a:gd name="T14" fmla="*/ 426 w 1049"/>
                  <a:gd name="T15" fmla="*/ 249 h 982"/>
                  <a:gd name="T16" fmla="*/ 545 w 1049"/>
                  <a:gd name="T17" fmla="*/ 386 h 982"/>
                  <a:gd name="T18" fmla="*/ 144 w 1049"/>
                  <a:gd name="T19" fmla="*/ 819 h 982"/>
                  <a:gd name="T20" fmla="*/ 216 w 1049"/>
                  <a:gd name="T21" fmla="*/ 830 h 982"/>
                  <a:gd name="T22" fmla="*/ 519 w 1049"/>
                  <a:gd name="T23" fmla="*/ 956 h 982"/>
                  <a:gd name="T24" fmla="*/ 833 w 1049"/>
                  <a:gd name="T25" fmla="*/ 933 h 982"/>
                  <a:gd name="T26" fmla="*/ 1026 w 1049"/>
                  <a:gd name="T27" fmla="*/ 800 h 982"/>
                  <a:gd name="T28" fmla="*/ 1033 w 1049"/>
                  <a:gd name="T29" fmla="*/ 735 h 982"/>
                  <a:gd name="T30" fmla="*/ 954 w 1049"/>
                  <a:gd name="T31" fmla="*/ 739 h 982"/>
                  <a:gd name="T32" fmla="*/ 723 w 1049"/>
                  <a:gd name="T33" fmla="*/ 819 h 982"/>
                  <a:gd name="T34" fmla="*/ 541 w 1049"/>
                  <a:gd name="T35" fmla="*/ 743 h 982"/>
                  <a:gd name="T36" fmla="*/ 712 w 1049"/>
                  <a:gd name="T37" fmla="*/ 743 h 982"/>
                  <a:gd name="T38" fmla="*/ 840 w 1049"/>
                  <a:gd name="T39" fmla="*/ 678 h 982"/>
                  <a:gd name="T40" fmla="*/ 568 w 1049"/>
                  <a:gd name="T41" fmla="*/ 614 h 982"/>
                  <a:gd name="T42" fmla="*/ 375 w 1049"/>
                  <a:gd name="T43" fmla="*/ 545 h 982"/>
                  <a:gd name="T44" fmla="*/ 144 w 1049"/>
                  <a:gd name="T45" fmla="*/ 583 h 982"/>
                  <a:gd name="T46" fmla="*/ 144 w 1049"/>
                  <a:gd name="T47" fmla="*/ 819 h 982"/>
                  <a:gd name="T48" fmla="*/ 144 w 1049"/>
                  <a:gd name="T49" fmla="*/ 819 h 982"/>
                  <a:gd name="T50" fmla="*/ 102 w 1049"/>
                  <a:gd name="T51" fmla="*/ 538 h 982"/>
                  <a:gd name="T52" fmla="*/ 0 w 1049"/>
                  <a:gd name="T53" fmla="*/ 538 h 982"/>
                  <a:gd name="T54" fmla="*/ 0 w 1049"/>
                  <a:gd name="T55" fmla="*/ 853 h 982"/>
                  <a:gd name="T56" fmla="*/ 102 w 1049"/>
                  <a:gd name="T57" fmla="*/ 85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9" h="982">
                    <a:moveTo>
                      <a:pt x="796" y="95"/>
                    </a:moveTo>
                    <a:cubicBezTo>
                      <a:pt x="818" y="130"/>
                      <a:pt x="828" y="175"/>
                      <a:pt x="818" y="215"/>
                    </a:cubicBezTo>
                    <a:cubicBezTo>
                      <a:pt x="790" y="339"/>
                      <a:pt x="591" y="474"/>
                      <a:pt x="591" y="474"/>
                    </a:cubicBezTo>
                    <a:cubicBezTo>
                      <a:pt x="591" y="474"/>
                      <a:pt x="388" y="346"/>
                      <a:pt x="365" y="215"/>
                    </a:cubicBezTo>
                    <a:cubicBezTo>
                      <a:pt x="353" y="153"/>
                      <a:pt x="378" y="80"/>
                      <a:pt x="430" y="55"/>
                    </a:cubicBezTo>
                    <a:cubicBezTo>
                      <a:pt x="538" y="3"/>
                      <a:pt x="591" y="107"/>
                      <a:pt x="591" y="107"/>
                    </a:cubicBezTo>
                    <a:cubicBezTo>
                      <a:pt x="591" y="107"/>
                      <a:pt x="651" y="0"/>
                      <a:pt x="751" y="53"/>
                    </a:cubicBezTo>
                    <a:moveTo>
                      <a:pt x="426" y="249"/>
                    </a:moveTo>
                    <a:cubicBezTo>
                      <a:pt x="455" y="301"/>
                      <a:pt x="501" y="349"/>
                      <a:pt x="545" y="386"/>
                    </a:cubicBezTo>
                    <a:moveTo>
                      <a:pt x="144" y="819"/>
                    </a:moveTo>
                    <a:cubicBezTo>
                      <a:pt x="144" y="819"/>
                      <a:pt x="189" y="819"/>
                      <a:pt x="216" y="830"/>
                    </a:cubicBezTo>
                    <a:cubicBezTo>
                      <a:pt x="257" y="846"/>
                      <a:pt x="458" y="929"/>
                      <a:pt x="519" y="956"/>
                    </a:cubicBezTo>
                    <a:cubicBezTo>
                      <a:pt x="587" y="982"/>
                      <a:pt x="799" y="952"/>
                      <a:pt x="833" y="933"/>
                    </a:cubicBezTo>
                    <a:cubicBezTo>
                      <a:pt x="878" y="910"/>
                      <a:pt x="999" y="827"/>
                      <a:pt x="1026" y="800"/>
                    </a:cubicBezTo>
                    <a:cubicBezTo>
                      <a:pt x="1049" y="777"/>
                      <a:pt x="1049" y="747"/>
                      <a:pt x="1033" y="735"/>
                    </a:cubicBezTo>
                    <a:cubicBezTo>
                      <a:pt x="1018" y="720"/>
                      <a:pt x="984" y="716"/>
                      <a:pt x="954" y="739"/>
                    </a:cubicBezTo>
                    <a:cubicBezTo>
                      <a:pt x="909" y="773"/>
                      <a:pt x="810" y="823"/>
                      <a:pt x="723" y="819"/>
                    </a:cubicBezTo>
                    <a:cubicBezTo>
                      <a:pt x="640" y="815"/>
                      <a:pt x="541" y="743"/>
                      <a:pt x="541" y="743"/>
                    </a:cubicBezTo>
                    <a:cubicBezTo>
                      <a:pt x="553" y="735"/>
                      <a:pt x="655" y="728"/>
                      <a:pt x="712" y="743"/>
                    </a:cubicBezTo>
                    <a:cubicBezTo>
                      <a:pt x="791" y="758"/>
                      <a:pt x="852" y="720"/>
                      <a:pt x="840" y="678"/>
                    </a:cubicBezTo>
                    <a:cubicBezTo>
                      <a:pt x="829" y="625"/>
                      <a:pt x="644" y="640"/>
                      <a:pt x="568" y="614"/>
                    </a:cubicBezTo>
                    <a:cubicBezTo>
                      <a:pt x="496" y="587"/>
                      <a:pt x="477" y="572"/>
                      <a:pt x="375" y="545"/>
                    </a:cubicBezTo>
                    <a:cubicBezTo>
                      <a:pt x="273" y="519"/>
                      <a:pt x="144" y="583"/>
                      <a:pt x="144" y="583"/>
                    </a:cubicBezTo>
                    <a:cubicBezTo>
                      <a:pt x="144" y="819"/>
                      <a:pt x="144" y="819"/>
                      <a:pt x="144" y="819"/>
                    </a:cubicBezTo>
                    <a:cubicBezTo>
                      <a:pt x="144" y="819"/>
                      <a:pt x="144" y="819"/>
                      <a:pt x="144" y="819"/>
                    </a:cubicBezTo>
                    <a:close/>
                    <a:moveTo>
                      <a:pt x="102" y="538"/>
                    </a:moveTo>
                    <a:cubicBezTo>
                      <a:pt x="0" y="538"/>
                      <a:pt x="0" y="538"/>
                      <a:pt x="0" y="538"/>
                    </a:cubicBezTo>
                    <a:cubicBezTo>
                      <a:pt x="0" y="853"/>
                      <a:pt x="0" y="853"/>
                      <a:pt x="0" y="853"/>
                    </a:cubicBezTo>
                    <a:cubicBezTo>
                      <a:pt x="102" y="853"/>
                      <a:pt x="102" y="853"/>
                      <a:pt x="102" y="853"/>
                    </a:cubicBezTo>
                  </a:path>
                </a:pathLst>
              </a:cu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57" name="Grafika 7">
              <a:extLst>
                <a:ext uri="{FF2B5EF4-FFF2-40B4-BE49-F238E27FC236}">
                  <a16:creationId xmlns:a16="http://schemas.microsoft.com/office/drawing/2014/main" id="{6AFBDF23-B9BF-384E-94F0-9BD27EA8DBC4}"/>
                </a:ext>
              </a:extLst>
            </p:cNvPr>
            <p:cNvSpPr/>
            <p:nvPr/>
          </p:nvSpPr>
          <p:spPr>
            <a:xfrm>
              <a:off x="8460" y="2857038"/>
              <a:ext cx="3742299" cy="1781208"/>
            </a:xfrm>
            <a:custGeom>
              <a:avLst/>
              <a:gdLst>
                <a:gd name="connsiteX0" fmla="*/ 0 w 3742299"/>
                <a:gd name="connsiteY0" fmla="*/ 0 h 1781208"/>
                <a:gd name="connsiteX1" fmla="*/ 2820247 w 3742299"/>
                <a:gd name="connsiteY1" fmla="*/ 0 h 1781208"/>
                <a:gd name="connsiteX2" fmla="*/ 2943523 w 3742299"/>
                <a:gd name="connsiteY2" fmla="*/ 3774 h 1781208"/>
                <a:gd name="connsiteX3" fmla="*/ 2961134 w 3742299"/>
                <a:gd name="connsiteY3" fmla="*/ 5032 h 1781208"/>
                <a:gd name="connsiteX4" fmla="*/ 3476879 w 3742299"/>
                <a:gd name="connsiteY4" fmla="*/ 245294 h 1781208"/>
                <a:gd name="connsiteX5" fmla="*/ 3670598 w 3742299"/>
                <a:gd name="connsiteY5" fmla="*/ 532099 h 1781208"/>
                <a:gd name="connsiteX6" fmla="*/ 3742299 w 3742299"/>
                <a:gd name="connsiteY6" fmla="*/ 893120 h 1781208"/>
                <a:gd name="connsiteX7" fmla="*/ 2961134 w 3742299"/>
                <a:gd name="connsiteY7" fmla="*/ 1776177 h 1781208"/>
                <a:gd name="connsiteX8" fmla="*/ 2881885 w 3742299"/>
                <a:gd name="connsiteY8" fmla="*/ 1781209 h 1781208"/>
                <a:gd name="connsiteX9" fmla="*/ 3593865 w 3742299"/>
                <a:gd name="connsiteY9" fmla="*/ 397501 h 1781208"/>
                <a:gd name="connsiteX10" fmla="*/ 3542291 w 3742299"/>
                <a:gd name="connsiteY10" fmla="*/ 319511 h 1781208"/>
                <a:gd name="connsiteX11" fmla="*/ 0 w 3742299"/>
                <a:gd name="connsiteY11" fmla="*/ 1781209 h 1781208"/>
                <a:gd name="connsiteX12" fmla="*/ 2880627 w 3742299"/>
                <a:gd name="connsiteY12" fmla="*/ 1781209 h 17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2299" h="1781208">
                  <a:moveTo>
                    <a:pt x="0" y="0"/>
                  </a:moveTo>
                  <a:lnTo>
                    <a:pt x="2820247" y="0"/>
                  </a:lnTo>
                  <a:cubicBezTo>
                    <a:pt x="2861758" y="0"/>
                    <a:pt x="2902012" y="1258"/>
                    <a:pt x="2943523" y="3774"/>
                  </a:cubicBezTo>
                  <a:lnTo>
                    <a:pt x="2961134" y="5032"/>
                  </a:lnTo>
                  <a:cubicBezTo>
                    <a:pt x="3159884" y="25158"/>
                    <a:pt x="3335992" y="113212"/>
                    <a:pt x="3476879" y="245294"/>
                  </a:cubicBezTo>
                  <a:moveTo>
                    <a:pt x="3670598" y="532099"/>
                  </a:moveTo>
                  <a:cubicBezTo>
                    <a:pt x="3717141" y="640279"/>
                    <a:pt x="3742299" y="762297"/>
                    <a:pt x="3742299" y="893120"/>
                  </a:cubicBezTo>
                  <a:cubicBezTo>
                    <a:pt x="3742299" y="1352260"/>
                    <a:pt x="3397630" y="1734666"/>
                    <a:pt x="2961134" y="1776177"/>
                  </a:cubicBezTo>
                  <a:cubicBezTo>
                    <a:pt x="2881885" y="1781209"/>
                    <a:pt x="2881885" y="1781209"/>
                    <a:pt x="2881885" y="1781209"/>
                  </a:cubicBezTo>
                  <a:moveTo>
                    <a:pt x="3593865" y="397501"/>
                  </a:moveTo>
                  <a:cubicBezTo>
                    <a:pt x="3578770" y="368569"/>
                    <a:pt x="3558644" y="345927"/>
                    <a:pt x="3542291" y="319511"/>
                  </a:cubicBezTo>
                  <a:moveTo>
                    <a:pt x="0" y="1781209"/>
                  </a:moveTo>
                  <a:cubicBezTo>
                    <a:pt x="3003903" y="1781209"/>
                    <a:pt x="2880627" y="1781209"/>
                    <a:pt x="2880627" y="1781209"/>
                  </a:cubicBezTo>
                </a:path>
              </a:pathLst>
            </a:custGeom>
            <a:noFill/>
            <a:ln w="38100" cap="rnd">
              <a:solidFill>
                <a:srgbClr val="658CA4"/>
              </a:solidFill>
              <a:prstDash val="solid"/>
              <a:round/>
            </a:ln>
          </p:spPr>
          <p:txBody>
            <a:bodyPr rtlCol="0" anchor="ctr"/>
            <a:lstStyle/>
            <a:p>
              <a:endParaRPr lang="en-US"/>
            </a:p>
          </p:txBody>
        </p:sp>
      </p:grpSp>
    </p:spTree>
    <p:extLst>
      <p:ext uri="{BB962C8B-B14F-4D97-AF65-F5344CB8AC3E}">
        <p14:creationId xmlns:p14="http://schemas.microsoft.com/office/powerpoint/2010/main" val="2597475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707641-2B23-864F-8327-EB498DC52B34}"/>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433C9910-5B08-BB47-B161-09BF160916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43DF8C6-ACFB-5540-A26A-CDE5A1A5DA0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ytuł 1">
            <a:extLst>
              <a:ext uri="{FF2B5EF4-FFF2-40B4-BE49-F238E27FC236}">
                <a16:creationId xmlns:a16="http://schemas.microsoft.com/office/drawing/2014/main" id="{ECC3CB37-FC22-2F47-899D-F38A3A1DD56F}"/>
              </a:ext>
            </a:extLst>
          </p:cNvPr>
          <p:cNvSpPr>
            <a:spLocks noGrp="1"/>
          </p:cNvSpPr>
          <p:nvPr>
            <p:ph type="title"/>
          </p:nvPr>
        </p:nvSpPr>
        <p:spPr>
          <a:xfrm>
            <a:off x="457200" y="330655"/>
            <a:ext cx="8229600" cy="998312"/>
          </a:xfrm>
          <a:prstGeom prst="rect">
            <a:avLst/>
          </a:prstGeom>
        </p:spPr>
        <p:txBody>
          <a:bodyPr>
            <a:normAutofit/>
          </a:bodyPr>
          <a:lstStyle/>
          <a:p>
            <a:r>
              <a:rPr lang="en-US" sz="2400"/>
              <a:t>Company roles and departments structure</a:t>
            </a:r>
            <a:br>
              <a:rPr lang="en-US" sz="2400"/>
            </a:br>
            <a:r>
              <a:rPr lang="en-US" sz="2200" b="1">
                <a:solidFill>
                  <a:schemeClr val="tx2"/>
                </a:solidFill>
              </a:rPr>
              <a:t>index of icons – shapes in outlined circles</a:t>
            </a:r>
            <a:endParaRPr lang="en-US" sz="2200">
              <a:solidFill>
                <a:schemeClr val="tx2"/>
              </a:solidFill>
            </a:endParaRPr>
          </a:p>
        </p:txBody>
      </p:sp>
      <p:sp>
        <p:nvSpPr>
          <p:cNvPr id="7" name="Prostokąt 2">
            <a:extLst>
              <a:ext uri="{FF2B5EF4-FFF2-40B4-BE49-F238E27FC236}">
                <a16:creationId xmlns:a16="http://schemas.microsoft.com/office/drawing/2014/main" id="{1B51A639-5397-6141-B9B1-7531497FA4F2}"/>
              </a:ext>
            </a:extLst>
          </p:cNvPr>
          <p:cNvSpPr/>
          <p:nvPr userDrawn="1"/>
        </p:nvSpPr>
        <p:spPr>
          <a:xfrm>
            <a:off x="0" y="1725460"/>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rostokąt 3">
            <a:extLst>
              <a:ext uri="{FF2B5EF4-FFF2-40B4-BE49-F238E27FC236}">
                <a16:creationId xmlns:a16="http://schemas.microsoft.com/office/drawing/2014/main" id="{AD236E6A-D27B-C547-A371-0FF4181CBB31}"/>
              </a:ext>
            </a:extLst>
          </p:cNvPr>
          <p:cNvSpPr/>
          <p:nvPr userDrawn="1"/>
        </p:nvSpPr>
        <p:spPr>
          <a:xfrm>
            <a:off x="0" y="2753867"/>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rostokąt 4">
            <a:extLst>
              <a:ext uri="{FF2B5EF4-FFF2-40B4-BE49-F238E27FC236}">
                <a16:creationId xmlns:a16="http://schemas.microsoft.com/office/drawing/2014/main" id="{151446BA-DBF0-3043-86CE-5D30D11C5203}"/>
              </a:ext>
            </a:extLst>
          </p:cNvPr>
          <p:cNvSpPr/>
          <p:nvPr userDrawn="1"/>
        </p:nvSpPr>
        <p:spPr>
          <a:xfrm>
            <a:off x="0" y="3782274"/>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rostokąt 5">
            <a:extLst>
              <a:ext uri="{FF2B5EF4-FFF2-40B4-BE49-F238E27FC236}">
                <a16:creationId xmlns:a16="http://schemas.microsoft.com/office/drawing/2014/main" id="{28544936-59AD-AB4A-AB25-396CB0C1B247}"/>
              </a:ext>
            </a:extLst>
          </p:cNvPr>
          <p:cNvSpPr/>
          <p:nvPr userDrawn="1"/>
        </p:nvSpPr>
        <p:spPr>
          <a:xfrm>
            <a:off x="0" y="4810681"/>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ole tekstowe 528">
            <a:extLst>
              <a:ext uri="{FF2B5EF4-FFF2-40B4-BE49-F238E27FC236}">
                <a16:creationId xmlns:a16="http://schemas.microsoft.com/office/drawing/2014/main" id="{5541701F-1546-4C41-8853-D25BB6AA0189}"/>
              </a:ext>
            </a:extLst>
          </p:cNvPr>
          <p:cNvSpPr txBox="1"/>
          <p:nvPr userDrawn="1"/>
        </p:nvSpPr>
        <p:spPr>
          <a:xfrm>
            <a:off x="1289790" y="2341801"/>
            <a:ext cx="813154" cy="215444"/>
          </a:xfrm>
          <a:prstGeom prst="rect">
            <a:avLst/>
          </a:prstGeom>
          <a:noFill/>
        </p:spPr>
        <p:txBody>
          <a:bodyPr wrap="square" lIns="0" rIns="0" rtlCol="0">
            <a:spAutoFit/>
          </a:bodyPr>
          <a:lstStyle/>
          <a:p>
            <a:pPr algn="ctr"/>
            <a:r>
              <a:rPr lang="en-US" sz="800" b="1">
                <a:solidFill>
                  <a:schemeClr val="accent1"/>
                </a:solidFill>
              </a:rPr>
              <a:t>Chairman /CEO</a:t>
            </a:r>
          </a:p>
        </p:txBody>
      </p:sp>
      <p:sp>
        <p:nvSpPr>
          <p:cNvPr id="12" name="pole tekstowe 528">
            <a:extLst>
              <a:ext uri="{FF2B5EF4-FFF2-40B4-BE49-F238E27FC236}">
                <a16:creationId xmlns:a16="http://schemas.microsoft.com/office/drawing/2014/main" id="{545AD7BB-E14E-7242-9B10-5074B5AE0172}"/>
              </a:ext>
            </a:extLst>
          </p:cNvPr>
          <p:cNvSpPr txBox="1"/>
          <p:nvPr userDrawn="1"/>
        </p:nvSpPr>
        <p:spPr>
          <a:xfrm>
            <a:off x="2111024" y="2341801"/>
            <a:ext cx="813154" cy="338554"/>
          </a:xfrm>
          <a:prstGeom prst="rect">
            <a:avLst/>
          </a:prstGeom>
          <a:noFill/>
        </p:spPr>
        <p:txBody>
          <a:bodyPr wrap="square" lIns="0" rIns="0" rtlCol="0">
            <a:spAutoFit/>
          </a:bodyPr>
          <a:lstStyle/>
          <a:p>
            <a:pPr algn="ctr"/>
            <a:r>
              <a:rPr lang="en-US" sz="800" b="1">
                <a:solidFill>
                  <a:schemeClr val="accent1"/>
                </a:solidFill>
              </a:rPr>
              <a:t>Finance / Accounting</a:t>
            </a:r>
          </a:p>
        </p:txBody>
      </p:sp>
      <p:sp>
        <p:nvSpPr>
          <p:cNvPr id="13" name="pole tekstowe 528">
            <a:extLst>
              <a:ext uri="{FF2B5EF4-FFF2-40B4-BE49-F238E27FC236}">
                <a16:creationId xmlns:a16="http://schemas.microsoft.com/office/drawing/2014/main" id="{4DD87B1C-67A0-934F-AF0C-B05B0B2990A8}"/>
              </a:ext>
            </a:extLst>
          </p:cNvPr>
          <p:cNvSpPr txBox="1"/>
          <p:nvPr userDrawn="1"/>
        </p:nvSpPr>
        <p:spPr>
          <a:xfrm>
            <a:off x="2932258" y="2341801"/>
            <a:ext cx="813154" cy="215444"/>
          </a:xfrm>
          <a:prstGeom prst="rect">
            <a:avLst/>
          </a:prstGeom>
          <a:noFill/>
        </p:spPr>
        <p:txBody>
          <a:bodyPr wrap="square" lIns="0" rIns="0" rtlCol="0">
            <a:spAutoFit/>
          </a:bodyPr>
          <a:lstStyle/>
          <a:p>
            <a:pPr algn="ctr"/>
            <a:r>
              <a:rPr lang="en-US" sz="800" b="1">
                <a:solidFill>
                  <a:schemeClr val="accent1"/>
                </a:solidFill>
              </a:rPr>
              <a:t>Sales</a:t>
            </a:r>
          </a:p>
        </p:txBody>
      </p:sp>
      <p:sp>
        <p:nvSpPr>
          <p:cNvPr id="14" name="pole tekstowe 528">
            <a:extLst>
              <a:ext uri="{FF2B5EF4-FFF2-40B4-BE49-F238E27FC236}">
                <a16:creationId xmlns:a16="http://schemas.microsoft.com/office/drawing/2014/main" id="{4F00AC3F-92AB-0646-BA14-69BFE8E75FFC}"/>
              </a:ext>
            </a:extLst>
          </p:cNvPr>
          <p:cNvSpPr txBox="1"/>
          <p:nvPr userDrawn="1"/>
        </p:nvSpPr>
        <p:spPr>
          <a:xfrm>
            <a:off x="3753492" y="2341801"/>
            <a:ext cx="813154" cy="215444"/>
          </a:xfrm>
          <a:prstGeom prst="rect">
            <a:avLst/>
          </a:prstGeom>
          <a:noFill/>
        </p:spPr>
        <p:txBody>
          <a:bodyPr wrap="square" lIns="0" rIns="0" rtlCol="0">
            <a:spAutoFit/>
          </a:bodyPr>
          <a:lstStyle/>
          <a:p>
            <a:pPr algn="ctr"/>
            <a:r>
              <a:rPr lang="en-US" sz="800" b="1">
                <a:solidFill>
                  <a:schemeClr val="accent1"/>
                </a:solidFill>
              </a:rPr>
              <a:t>Marketing</a:t>
            </a:r>
          </a:p>
        </p:txBody>
      </p:sp>
      <p:sp>
        <p:nvSpPr>
          <p:cNvPr id="15" name="pole tekstowe 528">
            <a:extLst>
              <a:ext uri="{FF2B5EF4-FFF2-40B4-BE49-F238E27FC236}">
                <a16:creationId xmlns:a16="http://schemas.microsoft.com/office/drawing/2014/main" id="{C31A7C92-9498-7946-A4B2-01A4A8E9ECBE}"/>
              </a:ext>
            </a:extLst>
          </p:cNvPr>
          <p:cNvSpPr txBox="1"/>
          <p:nvPr userDrawn="1"/>
        </p:nvSpPr>
        <p:spPr>
          <a:xfrm>
            <a:off x="4574726" y="2341801"/>
            <a:ext cx="813154" cy="215444"/>
          </a:xfrm>
          <a:prstGeom prst="rect">
            <a:avLst/>
          </a:prstGeom>
          <a:noFill/>
        </p:spPr>
        <p:txBody>
          <a:bodyPr wrap="square" lIns="0" rIns="0" rtlCol="0">
            <a:spAutoFit/>
          </a:bodyPr>
          <a:lstStyle/>
          <a:p>
            <a:pPr algn="ctr"/>
            <a:r>
              <a:rPr lang="en-US" sz="800" b="1">
                <a:solidFill>
                  <a:schemeClr val="accent1"/>
                </a:solidFill>
              </a:rPr>
              <a:t>Product</a:t>
            </a:r>
          </a:p>
        </p:txBody>
      </p:sp>
      <p:sp>
        <p:nvSpPr>
          <p:cNvPr id="16" name="pole tekstowe 528">
            <a:extLst>
              <a:ext uri="{FF2B5EF4-FFF2-40B4-BE49-F238E27FC236}">
                <a16:creationId xmlns:a16="http://schemas.microsoft.com/office/drawing/2014/main" id="{D2D97EAB-8AA6-8E4D-986D-73355777430D}"/>
              </a:ext>
            </a:extLst>
          </p:cNvPr>
          <p:cNvSpPr txBox="1"/>
          <p:nvPr userDrawn="1"/>
        </p:nvSpPr>
        <p:spPr>
          <a:xfrm>
            <a:off x="5395960" y="2341801"/>
            <a:ext cx="813154" cy="338554"/>
          </a:xfrm>
          <a:prstGeom prst="rect">
            <a:avLst/>
          </a:prstGeom>
          <a:noFill/>
        </p:spPr>
        <p:txBody>
          <a:bodyPr wrap="square" lIns="0" rIns="0" rtlCol="0">
            <a:spAutoFit/>
          </a:bodyPr>
          <a:lstStyle/>
          <a:p>
            <a:pPr algn="ctr"/>
            <a:r>
              <a:rPr lang="en-US" sz="800" b="1">
                <a:solidFill>
                  <a:schemeClr val="accent1"/>
                </a:solidFill>
              </a:rPr>
              <a:t>Operating / Operations</a:t>
            </a:r>
          </a:p>
        </p:txBody>
      </p:sp>
      <p:sp>
        <p:nvSpPr>
          <p:cNvPr id="17" name="pole tekstowe 528">
            <a:extLst>
              <a:ext uri="{FF2B5EF4-FFF2-40B4-BE49-F238E27FC236}">
                <a16:creationId xmlns:a16="http://schemas.microsoft.com/office/drawing/2014/main" id="{0AC919A1-154D-F04A-A5A1-62455ADE86D1}"/>
              </a:ext>
            </a:extLst>
          </p:cNvPr>
          <p:cNvSpPr txBox="1"/>
          <p:nvPr userDrawn="1"/>
        </p:nvSpPr>
        <p:spPr>
          <a:xfrm>
            <a:off x="6217194" y="2341801"/>
            <a:ext cx="813154" cy="215444"/>
          </a:xfrm>
          <a:prstGeom prst="rect">
            <a:avLst/>
          </a:prstGeom>
          <a:noFill/>
        </p:spPr>
        <p:txBody>
          <a:bodyPr wrap="square" lIns="0" rIns="0" rtlCol="0">
            <a:spAutoFit/>
          </a:bodyPr>
          <a:lstStyle/>
          <a:p>
            <a:pPr algn="ctr"/>
            <a:r>
              <a:rPr lang="en-US" sz="800" b="1">
                <a:solidFill>
                  <a:schemeClr val="accent1"/>
                </a:solidFill>
              </a:rPr>
              <a:t>Human Resources</a:t>
            </a:r>
          </a:p>
        </p:txBody>
      </p:sp>
      <p:sp>
        <p:nvSpPr>
          <p:cNvPr id="18" name="pole tekstowe 528">
            <a:extLst>
              <a:ext uri="{FF2B5EF4-FFF2-40B4-BE49-F238E27FC236}">
                <a16:creationId xmlns:a16="http://schemas.microsoft.com/office/drawing/2014/main" id="{86CC9100-244B-3946-BEED-67ABBC35595E}"/>
              </a:ext>
            </a:extLst>
          </p:cNvPr>
          <p:cNvSpPr txBox="1"/>
          <p:nvPr userDrawn="1"/>
        </p:nvSpPr>
        <p:spPr>
          <a:xfrm>
            <a:off x="7038428" y="2341801"/>
            <a:ext cx="813154" cy="215444"/>
          </a:xfrm>
          <a:prstGeom prst="rect">
            <a:avLst/>
          </a:prstGeom>
          <a:noFill/>
        </p:spPr>
        <p:txBody>
          <a:bodyPr wrap="square" lIns="0" rIns="0" rtlCol="0">
            <a:spAutoFit/>
          </a:bodyPr>
          <a:lstStyle/>
          <a:p>
            <a:pPr algn="ctr"/>
            <a:r>
              <a:rPr lang="en-US" sz="800" b="1">
                <a:solidFill>
                  <a:schemeClr val="accent1"/>
                </a:solidFill>
              </a:rPr>
              <a:t>Information</a:t>
            </a:r>
          </a:p>
        </p:txBody>
      </p:sp>
      <p:sp>
        <p:nvSpPr>
          <p:cNvPr id="19" name="pole tekstowe 528">
            <a:extLst>
              <a:ext uri="{FF2B5EF4-FFF2-40B4-BE49-F238E27FC236}">
                <a16:creationId xmlns:a16="http://schemas.microsoft.com/office/drawing/2014/main" id="{9FF84B92-041E-D744-8A9F-CF7E2DE5CC0A}"/>
              </a:ext>
            </a:extLst>
          </p:cNvPr>
          <p:cNvSpPr txBox="1"/>
          <p:nvPr userDrawn="1"/>
        </p:nvSpPr>
        <p:spPr>
          <a:xfrm>
            <a:off x="1289790" y="3374579"/>
            <a:ext cx="813154" cy="215444"/>
          </a:xfrm>
          <a:prstGeom prst="rect">
            <a:avLst/>
          </a:prstGeom>
          <a:noFill/>
        </p:spPr>
        <p:txBody>
          <a:bodyPr wrap="square" lIns="0" rIns="0" rtlCol="0">
            <a:spAutoFit/>
          </a:bodyPr>
          <a:lstStyle/>
          <a:p>
            <a:pPr algn="ctr"/>
            <a:r>
              <a:rPr lang="en-US" sz="800" b="1">
                <a:solidFill>
                  <a:schemeClr val="accent1"/>
                </a:solidFill>
              </a:rPr>
              <a:t>Administration</a:t>
            </a:r>
          </a:p>
        </p:txBody>
      </p:sp>
      <p:sp>
        <p:nvSpPr>
          <p:cNvPr id="20" name="pole tekstowe 528">
            <a:extLst>
              <a:ext uri="{FF2B5EF4-FFF2-40B4-BE49-F238E27FC236}">
                <a16:creationId xmlns:a16="http://schemas.microsoft.com/office/drawing/2014/main" id="{1E9F6F92-6DFC-F445-A329-E948797E82CF}"/>
              </a:ext>
            </a:extLst>
          </p:cNvPr>
          <p:cNvSpPr txBox="1"/>
          <p:nvPr userDrawn="1"/>
        </p:nvSpPr>
        <p:spPr>
          <a:xfrm>
            <a:off x="2111024" y="3374579"/>
            <a:ext cx="813154" cy="215444"/>
          </a:xfrm>
          <a:prstGeom prst="rect">
            <a:avLst/>
          </a:prstGeom>
          <a:noFill/>
        </p:spPr>
        <p:txBody>
          <a:bodyPr wrap="square" lIns="0" rIns="0" rtlCol="0">
            <a:spAutoFit/>
          </a:bodyPr>
          <a:lstStyle/>
          <a:p>
            <a:pPr algn="ctr"/>
            <a:r>
              <a:rPr lang="en-US" sz="800" b="1">
                <a:solidFill>
                  <a:schemeClr val="accent1"/>
                </a:solidFill>
              </a:rPr>
              <a:t>Compliance</a:t>
            </a:r>
          </a:p>
        </p:txBody>
      </p:sp>
      <p:sp>
        <p:nvSpPr>
          <p:cNvPr id="21" name="pole tekstowe 528">
            <a:extLst>
              <a:ext uri="{FF2B5EF4-FFF2-40B4-BE49-F238E27FC236}">
                <a16:creationId xmlns:a16="http://schemas.microsoft.com/office/drawing/2014/main" id="{EE360105-552F-0C48-AA5F-4DB1D2C43B76}"/>
              </a:ext>
            </a:extLst>
          </p:cNvPr>
          <p:cNvSpPr txBox="1"/>
          <p:nvPr userDrawn="1"/>
        </p:nvSpPr>
        <p:spPr>
          <a:xfrm>
            <a:off x="2932258" y="3374579"/>
            <a:ext cx="813154" cy="215444"/>
          </a:xfrm>
          <a:prstGeom prst="rect">
            <a:avLst/>
          </a:prstGeom>
          <a:noFill/>
        </p:spPr>
        <p:txBody>
          <a:bodyPr wrap="square" lIns="0" rIns="0" rtlCol="0">
            <a:spAutoFit/>
          </a:bodyPr>
          <a:lstStyle/>
          <a:p>
            <a:pPr algn="ctr"/>
            <a:r>
              <a:rPr lang="en-US" sz="800" b="1">
                <a:solidFill>
                  <a:schemeClr val="accent1"/>
                </a:solidFill>
              </a:rPr>
              <a:t>Legal</a:t>
            </a:r>
          </a:p>
        </p:txBody>
      </p:sp>
      <p:sp>
        <p:nvSpPr>
          <p:cNvPr id="22" name="pole tekstowe 528">
            <a:extLst>
              <a:ext uri="{FF2B5EF4-FFF2-40B4-BE49-F238E27FC236}">
                <a16:creationId xmlns:a16="http://schemas.microsoft.com/office/drawing/2014/main" id="{63CEBAE9-AA39-2D40-B81D-2D305ACDDDEE}"/>
              </a:ext>
            </a:extLst>
          </p:cNvPr>
          <p:cNvSpPr txBox="1"/>
          <p:nvPr userDrawn="1"/>
        </p:nvSpPr>
        <p:spPr>
          <a:xfrm>
            <a:off x="3753492" y="3374579"/>
            <a:ext cx="813154" cy="338554"/>
          </a:xfrm>
          <a:prstGeom prst="rect">
            <a:avLst/>
          </a:prstGeom>
          <a:noFill/>
        </p:spPr>
        <p:txBody>
          <a:bodyPr wrap="square" lIns="0" rIns="0" rtlCol="0">
            <a:spAutoFit/>
          </a:bodyPr>
          <a:lstStyle/>
          <a:p>
            <a:pPr algn="ctr"/>
            <a:r>
              <a:rPr lang="en-US" sz="800" b="1">
                <a:solidFill>
                  <a:schemeClr val="accent1"/>
                </a:solidFill>
              </a:rPr>
              <a:t>Finance / Accounting</a:t>
            </a:r>
          </a:p>
        </p:txBody>
      </p:sp>
      <p:sp>
        <p:nvSpPr>
          <p:cNvPr id="23" name="pole tekstowe 528">
            <a:extLst>
              <a:ext uri="{FF2B5EF4-FFF2-40B4-BE49-F238E27FC236}">
                <a16:creationId xmlns:a16="http://schemas.microsoft.com/office/drawing/2014/main" id="{B98F2C3D-C471-534C-9BB6-3C09D3BD5B2B}"/>
              </a:ext>
            </a:extLst>
          </p:cNvPr>
          <p:cNvSpPr txBox="1"/>
          <p:nvPr userDrawn="1"/>
        </p:nvSpPr>
        <p:spPr>
          <a:xfrm>
            <a:off x="4574726" y="3374579"/>
            <a:ext cx="813154" cy="215444"/>
          </a:xfrm>
          <a:prstGeom prst="rect">
            <a:avLst/>
          </a:prstGeom>
          <a:noFill/>
        </p:spPr>
        <p:txBody>
          <a:bodyPr wrap="square" lIns="0" rIns="0" rtlCol="0">
            <a:spAutoFit/>
          </a:bodyPr>
          <a:lstStyle/>
          <a:p>
            <a:pPr algn="ctr"/>
            <a:r>
              <a:rPr lang="en-US" sz="800" b="1">
                <a:solidFill>
                  <a:schemeClr val="accent1"/>
                </a:solidFill>
              </a:rPr>
              <a:t>Sales</a:t>
            </a:r>
          </a:p>
        </p:txBody>
      </p:sp>
      <p:sp>
        <p:nvSpPr>
          <p:cNvPr id="24" name="pole tekstowe 528">
            <a:extLst>
              <a:ext uri="{FF2B5EF4-FFF2-40B4-BE49-F238E27FC236}">
                <a16:creationId xmlns:a16="http://schemas.microsoft.com/office/drawing/2014/main" id="{425698B3-6FA7-9A42-BC2B-04727407EBC6}"/>
              </a:ext>
            </a:extLst>
          </p:cNvPr>
          <p:cNvSpPr txBox="1"/>
          <p:nvPr userDrawn="1"/>
        </p:nvSpPr>
        <p:spPr>
          <a:xfrm>
            <a:off x="5395960" y="3374579"/>
            <a:ext cx="813154" cy="215444"/>
          </a:xfrm>
          <a:prstGeom prst="rect">
            <a:avLst/>
          </a:prstGeom>
          <a:noFill/>
        </p:spPr>
        <p:txBody>
          <a:bodyPr wrap="square" lIns="0" rIns="0" rtlCol="0">
            <a:spAutoFit/>
          </a:bodyPr>
          <a:lstStyle/>
          <a:p>
            <a:pPr algn="ctr"/>
            <a:r>
              <a:rPr lang="en-US" sz="800" b="1">
                <a:solidFill>
                  <a:schemeClr val="accent1"/>
                </a:solidFill>
              </a:rPr>
              <a:t>Marketing</a:t>
            </a:r>
          </a:p>
        </p:txBody>
      </p:sp>
      <p:sp>
        <p:nvSpPr>
          <p:cNvPr id="25" name="pole tekstowe 528">
            <a:extLst>
              <a:ext uri="{FF2B5EF4-FFF2-40B4-BE49-F238E27FC236}">
                <a16:creationId xmlns:a16="http://schemas.microsoft.com/office/drawing/2014/main" id="{2A4D42F3-38FD-194E-8990-91BCFE95A796}"/>
              </a:ext>
            </a:extLst>
          </p:cNvPr>
          <p:cNvSpPr txBox="1"/>
          <p:nvPr userDrawn="1"/>
        </p:nvSpPr>
        <p:spPr>
          <a:xfrm>
            <a:off x="6217194" y="3374579"/>
            <a:ext cx="813154" cy="215444"/>
          </a:xfrm>
          <a:prstGeom prst="rect">
            <a:avLst/>
          </a:prstGeom>
          <a:noFill/>
        </p:spPr>
        <p:txBody>
          <a:bodyPr wrap="square" lIns="0" rIns="0" rtlCol="0">
            <a:spAutoFit/>
          </a:bodyPr>
          <a:lstStyle/>
          <a:p>
            <a:pPr algn="ctr"/>
            <a:r>
              <a:rPr lang="en-US" sz="800" b="1">
                <a:solidFill>
                  <a:schemeClr val="accent1"/>
                </a:solidFill>
              </a:rPr>
              <a:t>Production</a:t>
            </a:r>
          </a:p>
        </p:txBody>
      </p:sp>
      <p:sp>
        <p:nvSpPr>
          <p:cNvPr id="26" name="pole tekstowe 528">
            <a:extLst>
              <a:ext uri="{FF2B5EF4-FFF2-40B4-BE49-F238E27FC236}">
                <a16:creationId xmlns:a16="http://schemas.microsoft.com/office/drawing/2014/main" id="{C744830D-3153-6A43-B0FF-6AD03D8101C0}"/>
              </a:ext>
            </a:extLst>
          </p:cNvPr>
          <p:cNvSpPr txBox="1"/>
          <p:nvPr userDrawn="1"/>
        </p:nvSpPr>
        <p:spPr>
          <a:xfrm>
            <a:off x="7038428" y="3374579"/>
            <a:ext cx="813154" cy="215444"/>
          </a:xfrm>
          <a:prstGeom prst="rect">
            <a:avLst/>
          </a:prstGeom>
          <a:noFill/>
        </p:spPr>
        <p:txBody>
          <a:bodyPr wrap="square" lIns="0" rIns="0" rtlCol="0">
            <a:spAutoFit/>
          </a:bodyPr>
          <a:lstStyle/>
          <a:p>
            <a:pPr algn="ctr"/>
            <a:r>
              <a:rPr lang="en-US" sz="800" b="1">
                <a:solidFill>
                  <a:schemeClr val="accent1"/>
                </a:solidFill>
              </a:rPr>
              <a:t>Product</a:t>
            </a:r>
          </a:p>
        </p:txBody>
      </p:sp>
      <p:sp>
        <p:nvSpPr>
          <p:cNvPr id="27" name="pole tekstowe 528">
            <a:extLst>
              <a:ext uri="{FF2B5EF4-FFF2-40B4-BE49-F238E27FC236}">
                <a16:creationId xmlns:a16="http://schemas.microsoft.com/office/drawing/2014/main" id="{DBB1C33F-820C-DB45-89D2-A4229210C876}"/>
              </a:ext>
            </a:extLst>
          </p:cNvPr>
          <p:cNvSpPr txBox="1"/>
          <p:nvPr userDrawn="1"/>
        </p:nvSpPr>
        <p:spPr>
          <a:xfrm>
            <a:off x="1289790" y="4402986"/>
            <a:ext cx="813154" cy="338554"/>
          </a:xfrm>
          <a:prstGeom prst="rect">
            <a:avLst/>
          </a:prstGeom>
          <a:noFill/>
        </p:spPr>
        <p:txBody>
          <a:bodyPr wrap="square" lIns="0" rIns="0" rtlCol="0">
            <a:spAutoFit/>
          </a:bodyPr>
          <a:lstStyle/>
          <a:p>
            <a:pPr algn="ctr"/>
            <a:r>
              <a:rPr lang="en-US" sz="800" b="1">
                <a:solidFill>
                  <a:schemeClr val="accent1"/>
                </a:solidFill>
              </a:rPr>
              <a:t>Development (general)</a:t>
            </a:r>
          </a:p>
        </p:txBody>
      </p:sp>
      <p:sp>
        <p:nvSpPr>
          <p:cNvPr id="28" name="pole tekstowe 528">
            <a:extLst>
              <a:ext uri="{FF2B5EF4-FFF2-40B4-BE49-F238E27FC236}">
                <a16:creationId xmlns:a16="http://schemas.microsoft.com/office/drawing/2014/main" id="{924F8414-6AB1-8D4D-A1E2-086E6E70EC6A}"/>
              </a:ext>
            </a:extLst>
          </p:cNvPr>
          <p:cNvSpPr txBox="1"/>
          <p:nvPr userDrawn="1"/>
        </p:nvSpPr>
        <p:spPr>
          <a:xfrm>
            <a:off x="2111024" y="4402986"/>
            <a:ext cx="813154" cy="338554"/>
          </a:xfrm>
          <a:prstGeom prst="rect">
            <a:avLst/>
          </a:prstGeom>
          <a:noFill/>
        </p:spPr>
        <p:txBody>
          <a:bodyPr wrap="square" lIns="0" rIns="0" rtlCol="0">
            <a:spAutoFit/>
          </a:bodyPr>
          <a:lstStyle/>
          <a:p>
            <a:pPr algn="ctr"/>
            <a:r>
              <a:rPr lang="en-US" sz="800" b="1">
                <a:solidFill>
                  <a:schemeClr val="accent1"/>
                </a:solidFill>
              </a:rPr>
              <a:t>Development </a:t>
            </a:r>
            <a:br>
              <a:rPr lang="en-US" sz="800" b="1">
                <a:solidFill>
                  <a:schemeClr val="accent1"/>
                </a:solidFill>
              </a:rPr>
            </a:br>
            <a:r>
              <a:rPr lang="en-US" sz="800" b="1">
                <a:solidFill>
                  <a:schemeClr val="accent1"/>
                </a:solidFill>
              </a:rPr>
              <a:t>(IT)</a:t>
            </a:r>
          </a:p>
        </p:txBody>
      </p:sp>
      <p:sp>
        <p:nvSpPr>
          <p:cNvPr id="29" name="pole tekstowe 528">
            <a:extLst>
              <a:ext uri="{FF2B5EF4-FFF2-40B4-BE49-F238E27FC236}">
                <a16:creationId xmlns:a16="http://schemas.microsoft.com/office/drawing/2014/main" id="{A5490906-096A-3743-8904-E5B44AAD1DD3}"/>
              </a:ext>
            </a:extLst>
          </p:cNvPr>
          <p:cNvSpPr txBox="1"/>
          <p:nvPr userDrawn="1"/>
        </p:nvSpPr>
        <p:spPr>
          <a:xfrm>
            <a:off x="2932258" y="4402986"/>
            <a:ext cx="813154" cy="215444"/>
          </a:xfrm>
          <a:prstGeom prst="rect">
            <a:avLst/>
          </a:prstGeom>
          <a:noFill/>
        </p:spPr>
        <p:txBody>
          <a:bodyPr wrap="square" lIns="0" rIns="0" rtlCol="0">
            <a:spAutoFit/>
          </a:bodyPr>
          <a:lstStyle/>
          <a:p>
            <a:pPr algn="ctr"/>
            <a:r>
              <a:rPr lang="en-US" sz="800" b="1">
                <a:solidFill>
                  <a:schemeClr val="accent1"/>
                </a:solidFill>
              </a:rPr>
              <a:t>Human Resources</a:t>
            </a:r>
          </a:p>
        </p:txBody>
      </p:sp>
      <p:sp>
        <p:nvSpPr>
          <p:cNvPr id="30" name="pole tekstowe 528">
            <a:extLst>
              <a:ext uri="{FF2B5EF4-FFF2-40B4-BE49-F238E27FC236}">
                <a16:creationId xmlns:a16="http://schemas.microsoft.com/office/drawing/2014/main" id="{EFB23023-807E-E54F-8395-FE4E3E59C7F5}"/>
              </a:ext>
            </a:extLst>
          </p:cNvPr>
          <p:cNvSpPr txBox="1"/>
          <p:nvPr userDrawn="1"/>
        </p:nvSpPr>
        <p:spPr>
          <a:xfrm>
            <a:off x="3753492" y="4402986"/>
            <a:ext cx="813154" cy="215444"/>
          </a:xfrm>
          <a:prstGeom prst="rect">
            <a:avLst/>
          </a:prstGeom>
          <a:noFill/>
        </p:spPr>
        <p:txBody>
          <a:bodyPr wrap="square" lIns="0" rIns="0" rtlCol="0">
            <a:spAutoFit/>
          </a:bodyPr>
          <a:lstStyle/>
          <a:p>
            <a:pPr algn="ctr"/>
            <a:r>
              <a:rPr lang="en-US" sz="800" b="1">
                <a:solidFill>
                  <a:schemeClr val="accent1"/>
                </a:solidFill>
              </a:rPr>
              <a:t>IT</a:t>
            </a:r>
          </a:p>
        </p:txBody>
      </p:sp>
      <p:sp>
        <p:nvSpPr>
          <p:cNvPr id="31" name="pole tekstowe 528">
            <a:extLst>
              <a:ext uri="{FF2B5EF4-FFF2-40B4-BE49-F238E27FC236}">
                <a16:creationId xmlns:a16="http://schemas.microsoft.com/office/drawing/2014/main" id="{D2C3D9D9-05DA-3642-8D7F-CA3D8A4B3BA7}"/>
              </a:ext>
            </a:extLst>
          </p:cNvPr>
          <p:cNvSpPr txBox="1"/>
          <p:nvPr userDrawn="1"/>
        </p:nvSpPr>
        <p:spPr>
          <a:xfrm>
            <a:off x="4574726" y="4402986"/>
            <a:ext cx="813154" cy="215444"/>
          </a:xfrm>
          <a:prstGeom prst="rect">
            <a:avLst/>
          </a:prstGeom>
          <a:noFill/>
        </p:spPr>
        <p:txBody>
          <a:bodyPr wrap="square" lIns="0" rIns="0" rtlCol="0">
            <a:spAutoFit/>
          </a:bodyPr>
          <a:lstStyle/>
          <a:p>
            <a:pPr algn="ctr"/>
            <a:r>
              <a:rPr lang="en-US" sz="800" b="1">
                <a:solidFill>
                  <a:schemeClr val="accent1"/>
                </a:solidFill>
              </a:rPr>
              <a:t>Logistics</a:t>
            </a:r>
          </a:p>
        </p:txBody>
      </p:sp>
      <p:sp>
        <p:nvSpPr>
          <p:cNvPr id="32" name="pole tekstowe 528">
            <a:extLst>
              <a:ext uri="{FF2B5EF4-FFF2-40B4-BE49-F238E27FC236}">
                <a16:creationId xmlns:a16="http://schemas.microsoft.com/office/drawing/2014/main" id="{B6A49D5A-BF6B-DF47-AB9E-BEA647C32194}"/>
              </a:ext>
            </a:extLst>
          </p:cNvPr>
          <p:cNvSpPr txBox="1"/>
          <p:nvPr userDrawn="1"/>
        </p:nvSpPr>
        <p:spPr>
          <a:xfrm>
            <a:off x="5395960" y="4402986"/>
            <a:ext cx="813154" cy="215444"/>
          </a:xfrm>
          <a:prstGeom prst="rect">
            <a:avLst/>
          </a:prstGeom>
          <a:noFill/>
        </p:spPr>
        <p:txBody>
          <a:bodyPr wrap="square" lIns="0" rIns="0" rtlCol="0">
            <a:spAutoFit/>
          </a:bodyPr>
          <a:lstStyle/>
          <a:p>
            <a:pPr algn="ctr"/>
            <a:r>
              <a:rPr lang="en-US" sz="800" b="1">
                <a:solidFill>
                  <a:schemeClr val="accent1"/>
                </a:solidFill>
              </a:rPr>
              <a:t>Compliance</a:t>
            </a:r>
          </a:p>
        </p:txBody>
      </p:sp>
      <p:sp>
        <p:nvSpPr>
          <p:cNvPr id="33" name="pole tekstowe 528">
            <a:extLst>
              <a:ext uri="{FF2B5EF4-FFF2-40B4-BE49-F238E27FC236}">
                <a16:creationId xmlns:a16="http://schemas.microsoft.com/office/drawing/2014/main" id="{E1029F71-8BC3-934D-A851-7E9CCFF2CFA4}"/>
              </a:ext>
            </a:extLst>
          </p:cNvPr>
          <p:cNvSpPr txBox="1"/>
          <p:nvPr userDrawn="1"/>
        </p:nvSpPr>
        <p:spPr>
          <a:xfrm>
            <a:off x="6217194" y="4402986"/>
            <a:ext cx="813154" cy="215444"/>
          </a:xfrm>
          <a:prstGeom prst="rect">
            <a:avLst/>
          </a:prstGeom>
          <a:noFill/>
        </p:spPr>
        <p:txBody>
          <a:bodyPr wrap="square" lIns="0" rIns="0" rtlCol="0">
            <a:spAutoFit/>
          </a:bodyPr>
          <a:lstStyle/>
          <a:p>
            <a:pPr algn="ctr"/>
            <a:r>
              <a:rPr lang="en-US" sz="800" b="1">
                <a:solidFill>
                  <a:schemeClr val="accent1"/>
                </a:solidFill>
              </a:rPr>
              <a:t>Legal</a:t>
            </a:r>
          </a:p>
        </p:txBody>
      </p:sp>
      <p:sp>
        <p:nvSpPr>
          <p:cNvPr id="34" name="pole tekstowe 528">
            <a:extLst>
              <a:ext uri="{FF2B5EF4-FFF2-40B4-BE49-F238E27FC236}">
                <a16:creationId xmlns:a16="http://schemas.microsoft.com/office/drawing/2014/main" id="{48B04529-AA88-4B4E-B494-BED668F366F1}"/>
              </a:ext>
            </a:extLst>
          </p:cNvPr>
          <p:cNvSpPr txBox="1"/>
          <p:nvPr userDrawn="1"/>
        </p:nvSpPr>
        <p:spPr>
          <a:xfrm>
            <a:off x="7038428" y="4402986"/>
            <a:ext cx="813154" cy="215444"/>
          </a:xfrm>
          <a:prstGeom prst="rect">
            <a:avLst/>
          </a:prstGeom>
          <a:noFill/>
        </p:spPr>
        <p:txBody>
          <a:bodyPr wrap="square" lIns="0" rIns="0" rtlCol="0">
            <a:spAutoFit/>
          </a:bodyPr>
          <a:lstStyle/>
          <a:p>
            <a:pPr algn="ctr"/>
            <a:r>
              <a:rPr lang="en-US" sz="800" b="1">
                <a:solidFill>
                  <a:schemeClr val="accent1"/>
                </a:solidFill>
              </a:rPr>
              <a:t>Administration</a:t>
            </a:r>
          </a:p>
        </p:txBody>
      </p:sp>
      <p:sp>
        <p:nvSpPr>
          <p:cNvPr id="35" name="pole tekstowe 528">
            <a:extLst>
              <a:ext uri="{FF2B5EF4-FFF2-40B4-BE49-F238E27FC236}">
                <a16:creationId xmlns:a16="http://schemas.microsoft.com/office/drawing/2014/main" id="{0DAC15FD-ADC0-3547-87EA-1A0BFBFC32FF}"/>
              </a:ext>
            </a:extLst>
          </p:cNvPr>
          <p:cNvSpPr txBox="1"/>
          <p:nvPr userDrawn="1"/>
        </p:nvSpPr>
        <p:spPr>
          <a:xfrm>
            <a:off x="1289790" y="5425617"/>
            <a:ext cx="813154" cy="215444"/>
          </a:xfrm>
          <a:prstGeom prst="rect">
            <a:avLst/>
          </a:prstGeom>
          <a:noFill/>
        </p:spPr>
        <p:txBody>
          <a:bodyPr wrap="square" lIns="0" rIns="0" rtlCol="0">
            <a:spAutoFit/>
          </a:bodyPr>
          <a:lstStyle/>
          <a:p>
            <a:pPr algn="ctr"/>
            <a:r>
              <a:rPr lang="en-US" sz="800" b="1">
                <a:solidFill>
                  <a:schemeClr val="accent1"/>
                </a:solidFill>
              </a:rPr>
              <a:t>Idea / Concept</a:t>
            </a:r>
          </a:p>
        </p:txBody>
      </p:sp>
      <p:sp>
        <p:nvSpPr>
          <p:cNvPr id="36" name="pole tekstowe 528">
            <a:extLst>
              <a:ext uri="{FF2B5EF4-FFF2-40B4-BE49-F238E27FC236}">
                <a16:creationId xmlns:a16="http://schemas.microsoft.com/office/drawing/2014/main" id="{F95BBC07-6C56-BE49-8314-2E6E7DB438AF}"/>
              </a:ext>
            </a:extLst>
          </p:cNvPr>
          <p:cNvSpPr txBox="1"/>
          <p:nvPr userDrawn="1"/>
        </p:nvSpPr>
        <p:spPr>
          <a:xfrm>
            <a:off x="2111024" y="5425617"/>
            <a:ext cx="813154" cy="215444"/>
          </a:xfrm>
          <a:prstGeom prst="rect">
            <a:avLst/>
          </a:prstGeom>
          <a:noFill/>
        </p:spPr>
        <p:txBody>
          <a:bodyPr wrap="square" lIns="0" rIns="0" rtlCol="0">
            <a:spAutoFit/>
          </a:bodyPr>
          <a:lstStyle/>
          <a:p>
            <a:pPr algn="ctr"/>
            <a:r>
              <a:rPr lang="en-US" sz="800" b="1">
                <a:solidFill>
                  <a:schemeClr val="accent1"/>
                </a:solidFill>
              </a:rPr>
              <a:t>Research</a:t>
            </a:r>
          </a:p>
        </p:txBody>
      </p:sp>
      <p:sp>
        <p:nvSpPr>
          <p:cNvPr id="37" name="pole tekstowe 528">
            <a:extLst>
              <a:ext uri="{FF2B5EF4-FFF2-40B4-BE49-F238E27FC236}">
                <a16:creationId xmlns:a16="http://schemas.microsoft.com/office/drawing/2014/main" id="{BFBA6B1A-98D0-8149-8AEB-B4E654841C0E}"/>
              </a:ext>
            </a:extLst>
          </p:cNvPr>
          <p:cNvSpPr txBox="1"/>
          <p:nvPr userDrawn="1"/>
        </p:nvSpPr>
        <p:spPr>
          <a:xfrm>
            <a:off x="2932258" y="5425617"/>
            <a:ext cx="813154" cy="215444"/>
          </a:xfrm>
          <a:prstGeom prst="rect">
            <a:avLst/>
          </a:prstGeom>
          <a:noFill/>
        </p:spPr>
        <p:txBody>
          <a:bodyPr wrap="square" lIns="0" rIns="0" rtlCol="0">
            <a:spAutoFit/>
          </a:bodyPr>
          <a:lstStyle/>
          <a:p>
            <a:pPr algn="ctr"/>
            <a:r>
              <a:rPr lang="en-US" sz="800" b="1">
                <a:solidFill>
                  <a:schemeClr val="accent1"/>
                </a:solidFill>
              </a:rPr>
              <a:t>Analysis</a:t>
            </a:r>
          </a:p>
        </p:txBody>
      </p:sp>
      <p:sp>
        <p:nvSpPr>
          <p:cNvPr id="38" name="pole tekstowe 528">
            <a:extLst>
              <a:ext uri="{FF2B5EF4-FFF2-40B4-BE49-F238E27FC236}">
                <a16:creationId xmlns:a16="http://schemas.microsoft.com/office/drawing/2014/main" id="{B7E3EA79-5320-F042-A640-47D611D99C10}"/>
              </a:ext>
            </a:extLst>
          </p:cNvPr>
          <p:cNvSpPr txBox="1"/>
          <p:nvPr userDrawn="1"/>
        </p:nvSpPr>
        <p:spPr>
          <a:xfrm>
            <a:off x="3753492" y="5425617"/>
            <a:ext cx="813154" cy="215444"/>
          </a:xfrm>
          <a:prstGeom prst="rect">
            <a:avLst/>
          </a:prstGeom>
          <a:noFill/>
        </p:spPr>
        <p:txBody>
          <a:bodyPr wrap="square" lIns="0" rIns="0" rtlCol="0">
            <a:spAutoFit/>
          </a:bodyPr>
          <a:lstStyle/>
          <a:p>
            <a:pPr algn="ctr"/>
            <a:r>
              <a:rPr lang="en-US" sz="800" b="1">
                <a:solidFill>
                  <a:schemeClr val="accent1"/>
                </a:solidFill>
              </a:rPr>
              <a:t>Prototype</a:t>
            </a:r>
          </a:p>
        </p:txBody>
      </p:sp>
      <p:sp>
        <p:nvSpPr>
          <p:cNvPr id="39" name="pole tekstowe 528">
            <a:extLst>
              <a:ext uri="{FF2B5EF4-FFF2-40B4-BE49-F238E27FC236}">
                <a16:creationId xmlns:a16="http://schemas.microsoft.com/office/drawing/2014/main" id="{C4ED2ED9-ACAD-5D42-AABD-CB60E8CCF5BA}"/>
              </a:ext>
            </a:extLst>
          </p:cNvPr>
          <p:cNvSpPr txBox="1"/>
          <p:nvPr userDrawn="1"/>
        </p:nvSpPr>
        <p:spPr>
          <a:xfrm>
            <a:off x="4574726" y="5425617"/>
            <a:ext cx="813154" cy="215444"/>
          </a:xfrm>
          <a:prstGeom prst="rect">
            <a:avLst/>
          </a:prstGeom>
          <a:noFill/>
        </p:spPr>
        <p:txBody>
          <a:bodyPr wrap="square" lIns="0" rIns="0" rtlCol="0">
            <a:spAutoFit/>
          </a:bodyPr>
          <a:lstStyle/>
          <a:p>
            <a:pPr algn="ctr"/>
            <a:r>
              <a:rPr lang="en-US" sz="800" b="1">
                <a:solidFill>
                  <a:schemeClr val="accent1"/>
                </a:solidFill>
              </a:rPr>
              <a:t>Design</a:t>
            </a:r>
          </a:p>
        </p:txBody>
      </p:sp>
      <p:sp>
        <p:nvSpPr>
          <p:cNvPr id="40" name="pole tekstowe 528">
            <a:extLst>
              <a:ext uri="{FF2B5EF4-FFF2-40B4-BE49-F238E27FC236}">
                <a16:creationId xmlns:a16="http://schemas.microsoft.com/office/drawing/2014/main" id="{A09709F9-82BC-2041-B308-BE94BF9BC674}"/>
              </a:ext>
            </a:extLst>
          </p:cNvPr>
          <p:cNvSpPr txBox="1"/>
          <p:nvPr userDrawn="1"/>
        </p:nvSpPr>
        <p:spPr>
          <a:xfrm>
            <a:off x="5395960" y="5425617"/>
            <a:ext cx="813154" cy="338554"/>
          </a:xfrm>
          <a:prstGeom prst="rect">
            <a:avLst/>
          </a:prstGeom>
          <a:noFill/>
        </p:spPr>
        <p:txBody>
          <a:bodyPr wrap="square" lIns="0" rIns="0" rtlCol="0">
            <a:spAutoFit/>
          </a:bodyPr>
          <a:lstStyle/>
          <a:p>
            <a:pPr algn="ctr"/>
            <a:r>
              <a:rPr lang="en-US" sz="800" b="1">
                <a:solidFill>
                  <a:schemeClr val="accent1"/>
                </a:solidFill>
              </a:rPr>
              <a:t>Specification / Blueprint</a:t>
            </a:r>
          </a:p>
        </p:txBody>
      </p:sp>
      <p:sp>
        <p:nvSpPr>
          <p:cNvPr id="41" name="pole tekstowe 528">
            <a:extLst>
              <a:ext uri="{FF2B5EF4-FFF2-40B4-BE49-F238E27FC236}">
                <a16:creationId xmlns:a16="http://schemas.microsoft.com/office/drawing/2014/main" id="{6D69DC7C-AF5C-EE4E-A297-8C17605F2A2F}"/>
              </a:ext>
            </a:extLst>
          </p:cNvPr>
          <p:cNvSpPr txBox="1"/>
          <p:nvPr userDrawn="1"/>
        </p:nvSpPr>
        <p:spPr>
          <a:xfrm>
            <a:off x="6217194" y="5425617"/>
            <a:ext cx="813154" cy="215444"/>
          </a:xfrm>
          <a:prstGeom prst="rect">
            <a:avLst/>
          </a:prstGeom>
          <a:noFill/>
        </p:spPr>
        <p:txBody>
          <a:bodyPr wrap="square" lIns="0" rIns="0" rtlCol="0">
            <a:spAutoFit/>
          </a:bodyPr>
          <a:lstStyle/>
          <a:p>
            <a:pPr algn="ctr"/>
            <a:r>
              <a:rPr lang="en-US" sz="800" b="1">
                <a:solidFill>
                  <a:schemeClr val="accent1"/>
                </a:solidFill>
              </a:rPr>
              <a:t>Engineering</a:t>
            </a:r>
          </a:p>
        </p:txBody>
      </p:sp>
      <p:sp>
        <p:nvSpPr>
          <p:cNvPr id="42" name="pole tekstowe 528">
            <a:extLst>
              <a:ext uri="{FF2B5EF4-FFF2-40B4-BE49-F238E27FC236}">
                <a16:creationId xmlns:a16="http://schemas.microsoft.com/office/drawing/2014/main" id="{CD611898-DD0F-4047-B155-671D5A9CB860}"/>
              </a:ext>
            </a:extLst>
          </p:cNvPr>
          <p:cNvSpPr txBox="1"/>
          <p:nvPr userDrawn="1"/>
        </p:nvSpPr>
        <p:spPr>
          <a:xfrm>
            <a:off x="7038428" y="5425617"/>
            <a:ext cx="813154" cy="215444"/>
          </a:xfrm>
          <a:prstGeom prst="rect">
            <a:avLst/>
          </a:prstGeom>
          <a:noFill/>
        </p:spPr>
        <p:txBody>
          <a:bodyPr wrap="square" lIns="0" rIns="0" rtlCol="0">
            <a:spAutoFit/>
          </a:bodyPr>
          <a:lstStyle/>
          <a:p>
            <a:pPr algn="ctr"/>
            <a:r>
              <a:rPr lang="en-US" sz="800" b="1">
                <a:solidFill>
                  <a:schemeClr val="accent1"/>
                </a:solidFill>
              </a:rPr>
              <a:t>Launch</a:t>
            </a:r>
          </a:p>
        </p:txBody>
      </p:sp>
      <p:grpSp>
        <p:nvGrpSpPr>
          <p:cNvPr id="43" name="Group 42">
            <a:extLst>
              <a:ext uri="{FF2B5EF4-FFF2-40B4-BE49-F238E27FC236}">
                <a16:creationId xmlns:a16="http://schemas.microsoft.com/office/drawing/2014/main" id="{FAAB745F-B664-BB45-AE86-C80ABFD00217}"/>
              </a:ext>
            </a:extLst>
          </p:cNvPr>
          <p:cNvGrpSpPr/>
          <p:nvPr userDrawn="1"/>
        </p:nvGrpSpPr>
        <p:grpSpPr>
          <a:xfrm>
            <a:off x="1357313" y="1713151"/>
            <a:ext cx="636588" cy="636588"/>
            <a:chOff x="1357313" y="1713151"/>
            <a:chExt cx="636588" cy="636588"/>
          </a:xfrm>
          <a:solidFill>
            <a:schemeClr val="tx2"/>
          </a:solidFill>
        </p:grpSpPr>
        <p:sp>
          <p:nvSpPr>
            <p:cNvPr id="44" name="Freeform 143">
              <a:extLst>
                <a:ext uri="{FF2B5EF4-FFF2-40B4-BE49-F238E27FC236}">
                  <a16:creationId xmlns:a16="http://schemas.microsoft.com/office/drawing/2014/main" id="{2DF34C8C-0D18-3641-9C4D-9B17C90E3C87}"/>
                </a:ext>
              </a:extLst>
            </p:cNvPr>
            <p:cNvSpPr>
              <a:spLocks noEditPoints="1"/>
            </p:cNvSpPr>
            <p:nvPr/>
          </p:nvSpPr>
          <p:spPr bwMode="auto">
            <a:xfrm>
              <a:off x="1357313" y="1713151"/>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78">
              <a:extLst>
                <a:ext uri="{FF2B5EF4-FFF2-40B4-BE49-F238E27FC236}">
                  <a16:creationId xmlns:a16="http://schemas.microsoft.com/office/drawing/2014/main" id="{DA64F68A-A04B-FA4D-A65F-07B69A35C380}"/>
                </a:ext>
              </a:extLst>
            </p:cNvPr>
            <p:cNvSpPr>
              <a:spLocks noEditPoints="1"/>
            </p:cNvSpPr>
            <p:nvPr/>
          </p:nvSpPr>
          <p:spPr bwMode="auto">
            <a:xfrm>
              <a:off x="1495425" y="1884601"/>
              <a:ext cx="361950" cy="284163"/>
            </a:xfrm>
            <a:custGeom>
              <a:avLst/>
              <a:gdLst>
                <a:gd name="T0" fmla="*/ 40 w 168"/>
                <a:gd name="T1" fmla="*/ 116 h 132"/>
                <a:gd name="T2" fmla="*/ 52 w 168"/>
                <a:gd name="T3" fmla="*/ 108 h 132"/>
                <a:gd name="T4" fmla="*/ 56 w 168"/>
                <a:gd name="T5" fmla="*/ 86 h 132"/>
                <a:gd name="T6" fmla="*/ 84 w 168"/>
                <a:gd name="T7" fmla="*/ 64 h 132"/>
                <a:gd name="T8" fmla="*/ 112 w 168"/>
                <a:gd name="T9" fmla="*/ 86 h 132"/>
                <a:gd name="T10" fmla="*/ 116 w 168"/>
                <a:gd name="T11" fmla="*/ 108 h 132"/>
                <a:gd name="T12" fmla="*/ 128 w 168"/>
                <a:gd name="T13" fmla="*/ 116 h 132"/>
                <a:gd name="T14" fmla="*/ 136 w 168"/>
                <a:gd name="T15" fmla="*/ 108 h 132"/>
                <a:gd name="T16" fmla="*/ 144 w 168"/>
                <a:gd name="T17" fmla="*/ 100 h 132"/>
                <a:gd name="T18" fmla="*/ 136 w 168"/>
                <a:gd name="T19" fmla="*/ 32 h 132"/>
                <a:gd name="T20" fmla="*/ 112 w 168"/>
                <a:gd name="T21" fmla="*/ 16 h 132"/>
                <a:gd name="T22" fmla="*/ 56 w 168"/>
                <a:gd name="T23" fmla="*/ 16 h 132"/>
                <a:gd name="T24" fmla="*/ 32 w 168"/>
                <a:gd name="T25" fmla="*/ 32 h 132"/>
                <a:gd name="T26" fmla="*/ 24 w 168"/>
                <a:gd name="T27" fmla="*/ 100 h 132"/>
                <a:gd name="T28" fmla="*/ 32 w 168"/>
                <a:gd name="T29" fmla="*/ 108 h 132"/>
                <a:gd name="T30" fmla="*/ 115 w 168"/>
                <a:gd name="T31" fmla="*/ 24 h 132"/>
                <a:gd name="T32" fmla="*/ 128 w 168"/>
                <a:gd name="T33" fmla="*/ 32 h 132"/>
                <a:gd name="T34" fmla="*/ 120 w 168"/>
                <a:gd name="T35" fmla="*/ 100 h 132"/>
                <a:gd name="T36" fmla="*/ 109 w 168"/>
                <a:gd name="T37" fmla="*/ 68 h 132"/>
                <a:gd name="T38" fmla="*/ 116 w 168"/>
                <a:gd name="T39" fmla="*/ 32 h 132"/>
                <a:gd name="T40" fmla="*/ 84 w 168"/>
                <a:gd name="T41" fmla="*/ 8 h 132"/>
                <a:gd name="T42" fmla="*/ 84 w 168"/>
                <a:gd name="T43" fmla="*/ 56 h 132"/>
                <a:gd name="T44" fmla="*/ 84 w 168"/>
                <a:gd name="T45" fmla="*/ 8 h 132"/>
                <a:gd name="T46" fmla="*/ 48 w 168"/>
                <a:gd name="T47" fmla="*/ 24 h 132"/>
                <a:gd name="T48" fmla="*/ 52 w 168"/>
                <a:gd name="T49" fmla="*/ 32 h 132"/>
                <a:gd name="T50" fmla="*/ 59 w 168"/>
                <a:gd name="T51" fmla="*/ 68 h 132"/>
                <a:gd name="T52" fmla="*/ 48 w 168"/>
                <a:gd name="T53" fmla="*/ 100 h 132"/>
                <a:gd name="T54" fmla="*/ 40 w 168"/>
                <a:gd name="T55" fmla="*/ 32 h 132"/>
                <a:gd name="T56" fmla="*/ 72 w 168"/>
                <a:gd name="T57" fmla="*/ 88 h 132"/>
                <a:gd name="T58" fmla="*/ 64 w 168"/>
                <a:gd name="T59" fmla="*/ 116 h 132"/>
                <a:gd name="T60" fmla="*/ 104 w 168"/>
                <a:gd name="T61" fmla="*/ 116 h 132"/>
                <a:gd name="T62" fmla="*/ 96 w 168"/>
                <a:gd name="T63" fmla="*/ 88 h 132"/>
                <a:gd name="T64" fmla="*/ 104 w 168"/>
                <a:gd name="T65" fmla="*/ 116 h 132"/>
                <a:gd name="T66" fmla="*/ 88 w 168"/>
                <a:gd name="T67" fmla="*/ 116 h 132"/>
                <a:gd name="T68" fmla="*/ 80 w 168"/>
                <a:gd name="T69" fmla="*/ 76 h 132"/>
                <a:gd name="T70" fmla="*/ 0 w 168"/>
                <a:gd name="T71" fmla="*/ 124 h 132"/>
                <a:gd name="T72" fmla="*/ 168 w 168"/>
                <a:gd name="T73" fmla="*/ 132 h 132"/>
                <a:gd name="T74" fmla="*/ 0 w 168"/>
                <a:gd name="T75"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32">
                  <a:moveTo>
                    <a:pt x="32" y="116"/>
                  </a:moveTo>
                  <a:cubicBezTo>
                    <a:pt x="40" y="116"/>
                    <a:pt x="40" y="116"/>
                    <a:pt x="40" y="116"/>
                  </a:cubicBezTo>
                  <a:cubicBezTo>
                    <a:pt x="40" y="108"/>
                    <a:pt x="40" y="108"/>
                    <a:pt x="40" y="108"/>
                  </a:cubicBezTo>
                  <a:cubicBezTo>
                    <a:pt x="52" y="108"/>
                    <a:pt x="52" y="108"/>
                    <a:pt x="52" y="108"/>
                  </a:cubicBezTo>
                  <a:cubicBezTo>
                    <a:pt x="54" y="108"/>
                    <a:pt x="56" y="106"/>
                    <a:pt x="56" y="104"/>
                  </a:cubicBezTo>
                  <a:cubicBezTo>
                    <a:pt x="56" y="86"/>
                    <a:pt x="56" y="86"/>
                    <a:pt x="56" y="86"/>
                  </a:cubicBezTo>
                  <a:cubicBezTo>
                    <a:pt x="56" y="81"/>
                    <a:pt x="59" y="77"/>
                    <a:pt x="63" y="75"/>
                  </a:cubicBezTo>
                  <a:cubicBezTo>
                    <a:pt x="84" y="64"/>
                    <a:pt x="84" y="64"/>
                    <a:pt x="84" y="64"/>
                  </a:cubicBezTo>
                  <a:cubicBezTo>
                    <a:pt x="105" y="75"/>
                    <a:pt x="105" y="75"/>
                    <a:pt x="105" y="75"/>
                  </a:cubicBezTo>
                  <a:cubicBezTo>
                    <a:pt x="109" y="77"/>
                    <a:pt x="112" y="81"/>
                    <a:pt x="112" y="86"/>
                  </a:cubicBezTo>
                  <a:cubicBezTo>
                    <a:pt x="112" y="104"/>
                    <a:pt x="112" y="104"/>
                    <a:pt x="112" y="104"/>
                  </a:cubicBezTo>
                  <a:cubicBezTo>
                    <a:pt x="112" y="106"/>
                    <a:pt x="114" y="108"/>
                    <a:pt x="116" y="108"/>
                  </a:cubicBezTo>
                  <a:cubicBezTo>
                    <a:pt x="128" y="108"/>
                    <a:pt x="128" y="108"/>
                    <a:pt x="128" y="108"/>
                  </a:cubicBezTo>
                  <a:cubicBezTo>
                    <a:pt x="128" y="116"/>
                    <a:pt x="128" y="116"/>
                    <a:pt x="128" y="116"/>
                  </a:cubicBezTo>
                  <a:cubicBezTo>
                    <a:pt x="136" y="116"/>
                    <a:pt x="136" y="116"/>
                    <a:pt x="136" y="116"/>
                  </a:cubicBezTo>
                  <a:cubicBezTo>
                    <a:pt x="136" y="108"/>
                    <a:pt x="136" y="108"/>
                    <a:pt x="136" y="108"/>
                  </a:cubicBezTo>
                  <a:cubicBezTo>
                    <a:pt x="144" y="108"/>
                    <a:pt x="144" y="108"/>
                    <a:pt x="144" y="108"/>
                  </a:cubicBezTo>
                  <a:cubicBezTo>
                    <a:pt x="144" y="100"/>
                    <a:pt x="144" y="100"/>
                    <a:pt x="144" y="100"/>
                  </a:cubicBezTo>
                  <a:cubicBezTo>
                    <a:pt x="136" y="100"/>
                    <a:pt x="136" y="100"/>
                    <a:pt x="136" y="100"/>
                  </a:cubicBezTo>
                  <a:cubicBezTo>
                    <a:pt x="136" y="32"/>
                    <a:pt x="136" y="32"/>
                    <a:pt x="136" y="32"/>
                  </a:cubicBezTo>
                  <a:cubicBezTo>
                    <a:pt x="136" y="23"/>
                    <a:pt x="129" y="16"/>
                    <a:pt x="120" y="16"/>
                  </a:cubicBezTo>
                  <a:cubicBezTo>
                    <a:pt x="112" y="16"/>
                    <a:pt x="112" y="16"/>
                    <a:pt x="112" y="16"/>
                  </a:cubicBezTo>
                  <a:cubicBezTo>
                    <a:pt x="106" y="6"/>
                    <a:pt x="96" y="0"/>
                    <a:pt x="84" y="0"/>
                  </a:cubicBezTo>
                  <a:cubicBezTo>
                    <a:pt x="72" y="0"/>
                    <a:pt x="62" y="6"/>
                    <a:pt x="56" y="16"/>
                  </a:cubicBezTo>
                  <a:cubicBezTo>
                    <a:pt x="48" y="16"/>
                    <a:pt x="48" y="16"/>
                    <a:pt x="48" y="16"/>
                  </a:cubicBezTo>
                  <a:cubicBezTo>
                    <a:pt x="39" y="16"/>
                    <a:pt x="32" y="23"/>
                    <a:pt x="32" y="32"/>
                  </a:cubicBezTo>
                  <a:cubicBezTo>
                    <a:pt x="32" y="100"/>
                    <a:pt x="32" y="100"/>
                    <a:pt x="32" y="100"/>
                  </a:cubicBezTo>
                  <a:cubicBezTo>
                    <a:pt x="24" y="100"/>
                    <a:pt x="24" y="100"/>
                    <a:pt x="24" y="100"/>
                  </a:cubicBezTo>
                  <a:cubicBezTo>
                    <a:pt x="24" y="108"/>
                    <a:pt x="24" y="108"/>
                    <a:pt x="24" y="108"/>
                  </a:cubicBezTo>
                  <a:cubicBezTo>
                    <a:pt x="32" y="108"/>
                    <a:pt x="32" y="108"/>
                    <a:pt x="32" y="108"/>
                  </a:cubicBezTo>
                  <a:lnTo>
                    <a:pt x="32" y="116"/>
                  </a:lnTo>
                  <a:close/>
                  <a:moveTo>
                    <a:pt x="115" y="24"/>
                  </a:moveTo>
                  <a:cubicBezTo>
                    <a:pt x="120" y="24"/>
                    <a:pt x="120" y="24"/>
                    <a:pt x="120" y="24"/>
                  </a:cubicBezTo>
                  <a:cubicBezTo>
                    <a:pt x="124" y="24"/>
                    <a:pt x="128" y="28"/>
                    <a:pt x="128" y="32"/>
                  </a:cubicBezTo>
                  <a:cubicBezTo>
                    <a:pt x="128" y="100"/>
                    <a:pt x="128" y="100"/>
                    <a:pt x="128" y="100"/>
                  </a:cubicBezTo>
                  <a:cubicBezTo>
                    <a:pt x="120" y="100"/>
                    <a:pt x="120" y="100"/>
                    <a:pt x="120" y="100"/>
                  </a:cubicBezTo>
                  <a:cubicBezTo>
                    <a:pt x="120" y="86"/>
                    <a:pt x="120" y="86"/>
                    <a:pt x="120" y="86"/>
                  </a:cubicBezTo>
                  <a:cubicBezTo>
                    <a:pt x="120" y="78"/>
                    <a:pt x="116" y="71"/>
                    <a:pt x="109" y="68"/>
                  </a:cubicBezTo>
                  <a:cubicBezTo>
                    <a:pt x="96" y="62"/>
                    <a:pt x="96" y="62"/>
                    <a:pt x="96" y="62"/>
                  </a:cubicBezTo>
                  <a:cubicBezTo>
                    <a:pt x="108" y="57"/>
                    <a:pt x="116" y="45"/>
                    <a:pt x="116" y="32"/>
                  </a:cubicBezTo>
                  <a:cubicBezTo>
                    <a:pt x="116" y="29"/>
                    <a:pt x="116" y="27"/>
                    <a:pt x="115" y="24"/>
                  </a:cubicBezTo>
                  <a:close/>
                  <a:moveTo>
                    <a:pt x="84" y="8"/>
                  </a:moveTo>
                  <a:cubicBezTo>
                    <a:pt x="97" y="8"/>
                    <a:pt x="108" y="19"/>
                    <a:pt x="108" y="32"/>
                  </a:cubicBezTo>
                  <a:cubicBezTo>
                    <a:pt x="108" y="45"/>
                    <a:pt x="97" y="56"/>
                    <a:pt x="84" y="56"/>
                  </a:cubicBezTo>
                  <a:cubicBezTo>
                    <a:pt x="71" y="56"/>
                    <a:pt x="60" y="45"/>
                    <a:pt x="60" y="32"/>
                  </a:cubicBezTo>
                  <a:cubicBezTo>
                    <a:pt x="60" y="19"/>
                    <a:pt x="71" y="8"/>
                    <a:pt x="84" y="8"/>
                  </a:cubicBezTo>
                  <a:close/>
                  <a:moveTo>
                    <a:pt x="40" y="32"/>
                  </a:moveTo>
                  <a:cubicBezTo>
                    <a:pt x="40" y="28"/>
                    <a:pt x="44" y="24"/>
                    <a:pt x="48" y="24"/>
                  </a:cubicBezTo>
                  <a:cubicBezTo>
                    <a:pt x="53" y="24"/>
                    <a:pt x="53" y="24"/>
                    <a:pt x="53" y="24"/>
                  </a:cubicBezTo>
                  <a:cubicBezTo>
                    <a:pt x="52" y="27"/>
                    <a:pt x="52" y="29"/>
                    <a:pt x="52" y="32"/>
                  </a:cubicBezTo>
                  <a:cubicBezTo>
                    <a:pt x="52" y="45"/>
                    <a:pt x="60" y="57"/>
                    <a:pt x="72" y="62"/>
                  </a:cubicBezTo>
                  <a:cubicBezTo>
                    <a:pt x="59" y="68"/>
                    <a:pt x="59" y="68"/>
                    <a:pt x="59" y="68"/>
                  </a:cubicBezTo>
                  <a:cubicBezTo>
                    <a:pt x="52" y="71"/>
                    <a:pt x="48" y="78"/>
                    <a:pt x="48" y="86"/>
                  </a:cubicBezTo>
                  <a:cubicBezTo>
                    <a:pt x="48" y="100"/>
                    <a:pt x="48" y="100"/>
                    <a:pt x="48" y="100"/>
                  </a:cubicBezTo>
                  <a:cubicBezTo>
                    <a:pt x="40" y="100"/>
                    <a:pt x="40" y="100"/>
                    <a:pt x="40" y="100"/>
                  </a:cubicBezTo>
                  <a:lnTo>
                    <a:pt x="40" y="32"/>
                  </a:lnTo>
                  <a:close/>
                  <a:moveTo>
                    <a:pt x="72" y="116"/>
                  </a:moveTo>
                  <a:cubicBezTo>
                    <a:pt x="72" y="88"/>
                    <a:pt x="72" y="88"/>
                    <a:pt x="72" y="88"/>
                  </a:cubicBezTo>
                  <a:cubicBezTo>
                    <a:pt x="64" y="88"/>
                    <a:pt x="64" y="88"/>
                    <a:pt x="64" y="88"/>
                  </a:cubicBezTo>
                  <a:cubicBezTo>
                    <a:pt x="64" y="116"/>
                    <a:pt x="64" y="116"/>
                    <a:pt x="64" y="116"/>
                  </a:cubicBezTo>
                  <a:lnTo>
                    <a:pt x="72" y="116"/>
                  </a:lnTo>
                  <a:close/>
                  <a:moveTo>
                    <a:pt x="104" y="116"/>
                  </a:moveTo>
                  <a:cubicBezTo>
                    <a:pt x="104" y="88"/>
                    <a:pt x="104" y="88"/>
                    <a:pt x="104" y="88"/>
                  </a:cubicBezTo>
                  <a:cubicBezTo>
                    <a:pt x="96" y="88"/>
                    <a:pt x="96" y="88"/>
                    <a:pt x="96" y="88"/>
                  </a:cubicBezTo>
                  <a:cubicBezTo>
                    <a:pt x="96" y="116"/>
                    <a:pt x="96" y="116"/>
                    <a:pt x="96" y="116"/>
                  </a:cubicBezTo>
                  <a:lnTo>
                    <a:pt x="104" y="116"/>
                  </a:lnTo>
                  <a:close/>
                  <a:moveTo>
                    <a:pt x="80" y="116"/>
                  </a:moveTo>
                  <a:cubicBezTo>
                    <a:pt x="88" y="116"/>
                    <a:pt x="88" y="116"/>
                    <a:pt x="88" y="116"/>
                  </a:cubicBezTo>
                  <a:cubicBezTo>
                    <a:pt x="88" y="76"/>
                    <a:pt x="88" y="76"/>
                    <a:pt x="88" y="76"/>
                  </a:cubicBezTo>
                  <a:cubicBezTo>
                    <a:pt x="80" y="76"/>
                    <a:pt x="80" y="76"/>
                    <a:pt x="80" y="76"/>
                  </a:cubicBezTo>
                  <a:lnTo>
                    <a:pt x="80" y="116"/>
                  </a:lnTo>
                  <a:close/>
                  <a:moveTo>
                    <a:pt x="0" y="124"/>
                  </a:moveTo>
                  <a:cubicBezTo>
                    <a:pt x="0" y="132"/>
                    <a:pt x="0" y="132"/>
                    <a:pt x="0" y="132"/>
                  </a:cubicBezTo>
                  <a:cubicBezTo>
                    <a:pt x="168" y="132"/>
                    <a:pt x="168" y="132"/>
                    <a:pt x="168" y="132"/>
                  </a:cubicBezTo>
                  <a:cubicBezTo>
                    <a:pt x="168" y="124"/>
                    <a:pt x="168" y="124"/>
                    <a:pt x="168" y="124"/>
                  </a:cubicBezTo>
                  <a:lnTo>
                    <a:pt x="0"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1EE3B54D-4446-D04E-A153-8EE57FF375B2}"/>
              </a:ext>
            </a:extLst>
          </p:cNvPr>
          <p:cNvGrpSpPr/>
          <p:nvPr userDrawn="1"/>
        </p:nvGrpSpPr>
        <p:grpSpPr>
          <a:xfrm>
            <a:off x="6321425" y="1713151"/>
            <a:ext cx="638175" cy="636588"/>
            <a:chOff x="6321425" y="1713151"/>
            <a:chExt cx="638175" cy="636588"/>
          </a:xfrm>
          <a:solidFill>
            <a:schemeClr val="tx2"/>
          </a:solidFill>
        </p:grpSpPr>
        <p:sp>
          <p:nvSpPr>
            <p:cNvPr id="47" name="Freeform 151">
              <a:extLst>
                <a:ext uri="{FF2B5EF4-FFF2-40B4-BE49-F238E27FC236}">
                  <a16:creationId xmlns:a16="http://schemas.microsoft.com/office/drawing/2014/main" id="{9016765A-79E3-1E4C-843F-BF587E2193B9}"/>
                </a:ext>
              </a:extLst>
            </p:cNvPr>
            <p:cNvSpPr>
              <a:spLocks noEditPoints="1"/>
            </p:cNvSpPr>
            <p:nvPr/>
          </p:nvSpPr>
          <p:spPr bwMode="auto">
            <a:xfrm>
              <a:off x="6321425"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79">
              <a:extLst>
                <a:ext uri="{FF2B5EF4-FFF2-40B4-BE49-F238E27FC236}">
                  <a16:creationId xmlns:a16="http://schemas.microsoft.com/office/drawing/2014/main" id="{1AC64A9A-2710-144C-A2AE-C4628323E0A1}"/>
                </a:ext>
              </a:extLst>
            </p:cNvPr>
            <p:cNvSpPr>
              <a:spLocks noEditPoints="1"/>
            </p:cNvSpPr>
            <p:nvPr/>
          </p:nvSpPr>
          <p:spPr bwMode="auto">
            <a:xfrm>
              <a:off x="6459538" y="1849676"/>
              <a:ext cx="361950" cy="361950"/>
            </a:xfrm>
            <a:custGeom>
              <a:avLst/>
              <a:gdLst>
                <a:gd name="T0" fmla="*/ 164 w 168"/>
                <a:gd name="T1" fmla="*/ 20 h 168"/>
                <a:gd name="T2" fmla="*/ 138 w 168"/>
                <a:gd name="T3" fmla="*/ 32 h 168"/>
                <a:gd name="T4" fmla="*/ 128 w 168"/>
                <a:gd name="T5" fmla="*/ 45 h 168"/>
                <a:gd name="T6" fmla="*/ 120 w 168"/>
                <a:gd name="T7" fmla="*/ 40 h 168"/>
                <a:gd name="T8" fmla="*/ 116 w 168"/>
                <a:gd name="T9" fmla="*/ 20 h 168"/>
                <a:gd name="T10" fmla="*/ 90 w 168"/>
                <a:gd name="T11" fmla="*/ 32 h 168"/>
                <a:gd name="T12" fmla="*/ 80 w 168"/>
                <a:gd name="T13" fmla="*/ 68 h 168"/>
                <a:gd name="T14" fmla="*/ 100 w 168"/>
                <a:gd name="T15" fmla="*/ 36 h 168"/>
                <a:gd name="T16" fmla="*/ 108 w 168"/>
                <a:gd name="T17" fmla="*/ 60 h 168"/>
                <a:gd name="T18" fmla="*/ 104 w 168"/>
                <a:gd name="T19" fmla="*/ 80 h 168"/>
                <a:gd name="T20" fmla="*/ 112 w 168"/>
                <a:gd name="T21" fmla="*/ 82 h 168"/>
                <a:gd name="T22" fmla="*/ 136 w 168"/>
                <a:gd name="T23" fmla="*/ 100 h 168"/>
                <a:gd name="T24" fmla="*/ 142 w 168"/>
                <a:gd name="T25" fmla="*/ 76 h 168"/>
                <a:gd name="T26" fmla="*/ 136 w 168"/>
                <a:gd name="T27" fmla="*/ 50 h 168"/>
                <a:gd name="T28" fmla="*/ 160 w 168"/>
                <a:gd name="T29" fmla="*/ 42 h 168"/>
                <a:gd name="T30" fmla="*/ 168 w 168"/>
                <a:gd name="T31" fmla="*/ 40 h 168"/>
                <a:gd name="T32" fmla="*/ 92 w 168"/>
                <a:gd name="T33" fmla="*/ 20 h 168"/>
                <a:gd name="T34" fmla="*/ 100 w 168"/>
                <a:gd name="T35" fmla="*/ 28 h 168"/>
                <a:gd name="T36" fmla="*/ 124 w 168"/>
                <a:gd name="T37" fmla="*/ 52 h 168"/>
                <a:gd name="T38" fmla="*/ 148 w 168"/>
                <a:gd name="T39" fmla="*/ 28 h 168"/>
                <a:gd name="T40" fmla="*/ 156 w 168"/>
                <a:gd name="T41" fmla="*/ 20 h 168"/>
                <a:gd name="T42" fmla="*/ 96 w 168"/>
                <a:gd name="T43" fmla="*/ 44 h 168"/>
                <a:gd name="T44" fmla="*/ 104 w 168"/>
                <a:gd name="T45" fmla="*/ 44 h 168"/>
                <a:gd name="T46" fmla="*/ 88 w 168"/>
                <a:gd name="T47" fmla="*/ 68 h 168"/>
                <a:gd name="T48" fmla="*/ 152 w 168"/>
                <a:gd name="T49" fmla="*/ 44 h 168"/>
                <a:gd name="T50" fmla="*/ 152 w 168"/>
                <a:gd name="T51" fmla="*/ 60 h 168"/>
                <a:gd name="T52" fmla="*/ 160 w 168"/>
                <a:gd name="T53" fmla="*/ 100 h 168"/>
                <a:gd name="T54" fmla="*/ 152 w 168"/>
                <a:gd name="T55" fmla="*/ 100 h 168"/>
                <a:gd name="T56" fmla="*/ 128 w 168"/>
                <a:gd name="T57" fmla="*/ 84 h 168"/>
                <a:gd name="T58" fmla="*/ 72 w 168"/>
                <a:gd name="T59" fmla="*/ 86 h 168"/>
                <a:gd name="T60" fmla="*/ 68 w 168"/>
                <a:gd name="T61" fmla="*/ 32 h 168"/>
                <a:gd name="T62" fmla="*/ 24 w 168"/>
                <a:gd name="T63" fmla="*/ 62 h 168"/>
                <a:gd name="T64" fmla="*/ 0 w 168"/>
                <a:gd name="T65" fmla="*/ 132 h 168"/>
                <a:gd name="T66" fmla="*/ 15 w 168"/>
                <a:gd name="T67" fmla="*/ 75 h 168"/>
                <a:gd name="T68" fmla="*/ 64 w 168"/>
                <a:gd name="T69" fmla="*/ 86 h 168"/>
                <a:gd name="T70" fmla="*/ 71 w 168"/>
                <a:gd name="T71" fmla="*/ 116 h 168"/>
                <a:gd name="T72" fmla="*/ 88 w 168"/>
                <a:gd name="T73" fmla="*/ 108 h 168"/>
                <a:gd name="T74" fmla="*/ 12 w 168"/>
                <a:gd name="T75" fmla="*/ 32 h 168"/>
                <a:gd name="T76" fmla="*/ 36 w 168"/>
                <a:gd name="T77" fmla="*/ 56 h 168"/>
                <a:gd name="T78" fmla="*/ 24 w 168"/>
                <a:gd name="T79" fmla="*/ 124 h 168"/>
                <a:gd name="T80" fmla="*/ 16 w 168"/>
                <a:gd name="T81" fmla="*/ 168 h 168"/>
                <a:gd name="T82" fmla="*/ 48 w 168"/>
                <a:gd name="T83" fmla="*/ 132 h 168"/>
                <a:gd name="T84" fmla="*/ 56 w 168"/>
                <a:gd name="T85" fmla="*/ 88 h 168"/>
                <a:gd name="T86" fmla="*/ 32 w 168"/>
                <a:gd name="T87" fmla="*/ 76 h 168"/>
                <a:gd name="T88" fmla="*/ 40 w 168"/>
                <a:gd name="T89" fmla="*/ 76 h 168"/>
                <a:gd name="T90" fmla="*/ 40 w 168"/>
                <a:gd name="T91" fmla="*/ 168 h 168"/>
                <a:gd name="T92" fmla="*/ 32 w 168"/>
                <a:gd name="T9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66" y="36"/>
                  </a:moveTo>
                  <a:cubicBezTo>
                    <a:pt x="158" y="32"/>
                    <a:pt x="158" y="32"/>
                    <a:pt x="158" y="32"/>
                  </a:cubicBezTo>
                  <a:cubicBezTo>
                    <a:pt x="162" y="30"/>
                    <a:pt x="164" y="25"/>
                    <a:pt x="164" y="20"/>
                  </a:cubicBezTo>
                  <a:cubicBezTo>
                    <a:pt x="164" y="11"/>
                    <a:pt x="157" y="4"/>
                    <a:pt x="148" y="4"/>
                  </a:cubicBezTo>
                  <a:cubicBezTo>
                    <a:pt x="139" y="4"/>
                    <a:pt x="132" y="11"/>
                    <a:pt x="132" y="20"/>
                  </a:cubicBezTo>
                  <a:cubicBezTo>
                    <a:pt x="132" y="25"/>
                    <a:pt x="134" y="30"/>
                    <a:pt x="138" y="32"/>
                  </a:cubicBezTo>
                  <a:cubicBezTo>
                    <a:pt x="130" y="36"/>
                    <a:pt x="130" y="36"/>
                    <a:pt x="130" y="36"/>
                  </a:cubicBezTo>
                  <a:cubicBezTo>
                    <a:pt x="129" y="37"/>
                    <a:pt x="128" y="38"/>
                    <a:pt x="128" y="40"/>
                  </a:cubicBezTo>
                  <a:cubicBezTo>
                    <a:pt x="128" y="45"/>
                    <a:pt x="128" y="45"/>
                    <a:pt x="128" y="45"/>
                  </a:cubicBezTo>
                  <a:cubicBezTo>
                    <a:pt x="127" y="44"/>
                    <a:pt x="125" y="44"/>
                    <a:pt x="124" y="44"/>
                  </a:cubicBezTo>
                  <a:cubicBezTo>
                    <a:pt x="123" y="44"/>
                    <a:pt x="121" y="44"/>
                    <a:pt x="120" y="45"/>
                  </a:cubicBezTo>
                  <a:cubicBezTo>
                    <a:pt x="120" y="40"/>
                    <a:pt x="120" y="40"/>
                    <a:pt x="120" y="40"/>
                  </a:cubicBezTo>
                  <a:cubicBezTo>
                    <a:pt x="120" y="38"/>
                    <a:pt x="119" y="37"/>
                    <a:pt x="118" y="36"/>
                  </a:cubicBezTo>
                  <a:cubicBezTo>
                    <a:pt x="110" y="32"/>
                    <a:pt x="110" y="32"/>
                    <a:pt x="110" y="32"/>
                  </a:cubicBezTo>
                  <a:cubicBezTo>
                    <a:pt x="114" y="30"/>
                    <a:pt x="116" y="25"/>
                    <a:pt x="116" y="20"/>
                  </a:cubicBezTo>
                  <a:cubicBezTo>
                    <a:pt x="116" y="11"/>
                    <a:pt x="109" y="4"/>
                    <a:pt x="100" y="4"/>
                  </a:cubicBezTo>
                  <a:cubicBezTo>
                    <a:pt x="91" y="4"/>
                    <a:pt x="84" y="11"/>
                    <a:pt x="84" y="20"/>
                  </a:cubicBezTo>
                  <a:cubicBezTo>
                    <a:pt x="84" y="25"/>
                    <a:pt x="86" y="30"/>
                    <a:pt x="90" y="32"/>
                  </a:cubicBezTo>
                  <a:cubicBezTo>
                    <a:pt x="82" y="36"/>
                    <a:pt x="82" y="36"/>
                    <a:pt x="82" y="36"/>
                  </a:cubicBezTo>
                  <a:cubicBezTo>
                    <a:pt x="81" y="37"/>
                    <a:pt x="80" y="38"/>
                    <a:pt x="80" y="40"/>
                  </a:cubicBezTo>
                  <a:cubicBezTo>
                    <a:pt x="80" y="68"/>
                    <a:pt x="80" y="68"/>
                    <a:pt x="80" y="68"/>
                  </a:cubicBezTo>
                  <a:cubicBezTo>
                    <a:pt x="88" y="68"/>
                    <a:pt x="88" y="68"/>
                    <a:pt x="88" y="68"/>
                  </a:cubicBezTo>
                  <a:cubicBezTo>
                    <a:pt x="88" y="42"/>
                    <a:pt x="88" y="42"/>
                    <a:pt x="88" y="42"/>
                  </a:cubicBezTo>
                  <a:cubicBezTo>
                    <a:pt x="100" y="36"/>
                    <a:pt x="100" y="36"/>
                    <a:pt x="100" y="36"/>
                  </a:cubicBezTo>
                  <a:cubicBezTo>
                    <a:pt x="112" y="42"/>
                    <a:pt x="112" y="42"/>
                    <a:pt x="112" y="42"/>
                  </a:cubicBezTo>
                  <a:cubicBezTo>
                    <a:pt x="112" y="50"/>
                    <a:pt x="112" y="50"/>
                    <a:pt x="112" y="50"/>
                  </a:cubicBezTo>
                  <a:cubicBezTo>
                    <a:pt x="110" y="52"/>
                    <a:pt x="108" y="56"/>
                    <a:pt x="108" y="60"/>
                  </a:cubicBezTo>
                  <a:cubicBezTo>
                    <a:pt x="108" y="65"/>
                    <a:pt x="110" y="70"/>
                    <a:pt x="114" y="72"/>
                  </a:cubicBezTo>
                  <a:cubicBezTo>
                    <a:pt x="106" y="76"/>
                    <a:pt x="106" y="76"/>
                    <a:pt x="106" y="76"/>
                  </a:cubicBezTo>
                  <a:cubicBezTo>
                    <a:pt x="105" y="77"/>
                    <a:pt x="104" y="78"/>
                    <a:pt x="104" y="80"/>
                  </a:cubicBezTo>
                  <a:cubicBezTo>
                    <a:pt x="104" y="100"/>
                    <a:pt x="104" y="100"/>
                    <a:pt x="104" y="100"/>
                  </a:cubicBezTo>
                  <a:cubicBezTo>
                    <a:pt x="112" y="100"/>
                    <a:pt x="112" y="100"/>
                    <a:pt x="112" y="100"/>
                  </a:cubicBezTo>
                  <a:cubicBezTo>
                    <a:pt x="112" y="82"/>
                    <a:pt x="112" y="82"/>
                    <a:pt x="112" y="82"/>
                  </a:cubicBezTo>
                  <a:cubicBezTo>
                    <a:pt x="124" y="76"/>
                    <a:pt x="124" y="76"/>
                    <a:pt x="124" y="76"/>
                  </a:cubicBezTo>
                  <a:cubicBezTo>
                    <a:pt x="136" y="82"/>
                    <a:pt x="136" y="82"/>
                    <a:pt x="136" y="82"/>
                  </a:cubicBezTo>
                  <a:cubicBezTo>
                    <a:pt x="136" y="100"/>
                    <a:pt x="136" y="100"/>
                    <a:pt x="136" y="100"/>
                  </a:cubicBezTo>
                  <a:cubicBezTo>
                    <a:pt x="144" y="100"/>
                    <a:pt x="144" y="100"/>
                    <a:pt x="144" y="100"/>
                  </a:cubicBezTo>
                  <a:cubicBezTo>
                    <a:pt x="144" y="80"/>
                    <a:pt x="144" y="80"/>
                    <a:pt x="144" y="80"/>
                  </a:cubicBezTo>
                  <a:cubicBezTo>
                    <a:pt x="144" y="78"/>
                    <a:pt x="143" y="77"/>
                    <a:pt x="142" y="76"/>
                  </a:cubicBezTo>
                  <a:cubicBezTo>
                    <a:pt x="134" y="72"/>
                    <a:pt x="134" y="72"/>
                    <a:pt x="134" y="72"/>
                  </a:cubicBezTo>
                  <a:cubicBezTo>
                    <a:pt x="138" y="70"/>
                    <a:pt x="140" y="65"/>
                    <a:pt x="140" y="60"/>
                  </a:cubicBezTo>
                  <a:cubicBezTo>
                    <a:pt x="140" y="56"/>
                    <a:pt x="138" y="52"/>
                    <a:pt x="136" y="50"/>
                  </a:cubicBezTo>
                  <a:cubicBezTo>
                    <a:pt x="136" y="42"/>
                    <a:pt x="136" y="42"/>
                    <a:pt x="136" y="42"/>
                  </a:cubicBezTo>
                  <a:cubicBezTo>
                    <a:pt x="148" y="36"/>
                    <a:pt x="148" y="36"/>
                    <a:pt x="148" y="36"/>
                  </a:cubicBezTo>
                  <a:cubicBezTo>
                    <a:pt x="160" y="42"/>
                    <a:pt x="160" y="42"/>
                    <a:pt x="160" y="42"/>
                  </a:cubicBezTo>
                  <a:cubicBezTo>
                    <a:pt x="160" y="68"/>
                    <a:pt x="160" y="68"/>
                    <a:pt x="160" y="68"/>
                  </a:cubicBezTo>
                  <a:cubicBezTo>
                    <a:pt x="168" y="68"/>
                    <a:pt x="168" y="68"/>
                    <a:pt x="168" y="68"/>
                  </a:cubicBezTo>
                  <a:cubicBezTo>
                    <a:pt x="168" y="40"/>
                    <a:pt x="168" y="40"/>
                    <a:pt x="168" y="40"/>
                  </a:cubicBezTo>
                  <a:cubicBezTo>
                    <a:pt x="168" y="38"/>
                    <a:pt x="167" y="37"/>
                    <a:pt x="166" y="36"/>
                  </a:cubicBezTo>
                  <a:close/>
                  <a:moveTo>
                    <a:pt x="100" y="28"/>
                  </a:moveTo>
                  <a:cubicBezTo>
                    <a:pt x="96" y="28"/>
                    <a:pt x="92" y="24"/>
                    <a:pt x="92" y="20"/>
                  </a:cubicBezTo>
                  <a:cubicBezTo>
                    <a:pt x="92" y="16"/>
                    <a:pt x="96" y="12"/>
                    <a:pt x="100" y="12"/>
                  </a:cubicBezTo>
                  <a:cubicBezTo>
                    <a:pt x="104" y="12"/>
                    <a:pt x="108" y="16"/>
                    <a:pt x="108" y="20"/>
                  </a:cubicBezTo>
                  <a:cubicBezTo>
                    <a:pt x="108" y="24"/>
                    <a:pt x="104" y="28"/>
                    <a:pt x="100" y="28"/>
                  </a:cubicBezTo>
                  <a:close/>
                  <a:moveTo>
                    <a:pt x="124" y="68"/>
                  </a:moveTo>
                  <a:cubicBezTo>
                    <a:pt x="120" y="68"/>
                    <a:pt x="116" y="64"/>
                    <a:pt x="116" y="60"/>
                  </a:cubicBezTo>
                  <a:cubicBezTo>
                    <a:pt x="116" y="56"/>
                    <a:pt x="120" y="52"/>
                    <a:pt x="124" y="52"/>
                  </a:cubicBezTo>
                  <a:cubicBezTo>
                    <a:pt x="128" y="52"/>
                    <a:pt x="132" y="56"/>
                    <a:pt x="132" y="60"/>
                  </a:cubicBezTo>
                  <a:cubicBezTo>
                    <a:pt x="132" y="64"/>
                    <a:pt x="128" y="68"/>
                    <a:pt x="124" y="68"/>
                  </a:cubicBezTo>
                  <a:close/>
                  <a:moveTo>
                    <a:pt x="148" y="28"/>
                  </a:moveTo>
                  <a:cubicBezTo>
                    <a:pt x="144" y="28"/>
                    <a:pt x="140" y="24"/>
                    <a:pt x="140" y="20"/>
                  </a:cubicBezTo>
                  <a:cubicBezTo>
                    <a:pt x="140" y="16"/>
                    <a:pt x="144" y="12"/>
                    <a:pt x="148" y="12"/>
                  </a:cubicBezTo>
                  <a:cubicBezTo>
                    <a:pt x="152" y="12"/>
                    <a:pt x="156" y="16"/>
                    <a:pt x="156" y="20"/>
                  </a:cubicBezTo>
                  <a:cubicBezTo>
                    <a:pt x="156" y="24"/>
                    <a:pt x="152" y="28"/>
                    <a:pt x="148" y="28"/>
                  </a:cubicBezTo>
                  <a:close/>
                  <a:moveTo>
                    <a:pt x="104" y="44"/>
                  </a:moveTo>
                  <a:cubicBezTo>
                    <a:pt x="96" y="44"/>
                    <a:pt x="96" y="44"/>
                    <a:pt x="96" y="44"/>
                  </a:cubicBezTo>
                  <a:cubicBezTo>
                    <a:pt x="96" y="60"/>
                    <a:pt x="96" y="60"/>
                    <a:pt x="96" y="60"/>
                  </a:cubicBezTo>
                  <a:cubicBezTo>
                    <a:pt x="104" y="60"/>
                    <a:pt x="104" y="60"/>
                    <a:pt x="104" y="60"/>
                  </a:cubicBezTo>
                  <a:lnTo>
                    <a:pt x="104" y="44"/>
                  </a:lnTo>
                  <a:close/>
                  <a:moveTo>
                    <a:pt x="96" y="100"/>
                  </a:moveTo>
                  <a:cubicBezTo>
                    <a:pt x="96" y="68"/>
                    <a:pt x="96" y="68"/>
                    <a:pt x="96" y="68"/>
                  </a:cubicBezTo>
                  <a:cubicBezTo>
                    <a:pt x="88" y="68"/>
                    <a:pt x="88" y="68"/>
                    <a:pt x="88" y="68"/>
                  </a:cubicBezTo>
                  <a:cubicBezTo>
                    <a:pt x="88" y="100"/>
                    <a:pt x="88" y="100"/>
                    <a:pt x="88" y="100"/>
                  </a:cubicBezTo>
                  <a:lnTo>
                    <a:pt x="96" y="100"/>
                  </a:lnTo>
                  <a:close/>
                  <a:moveTo>
                    <a:pt x="152" y="44"/>
                  </a:moveTo>
                  <a:cubicBezTo>
                    <a:pt x="144" y="44"/>
                    <a:pt x="144" y="44"/>
                    <a:pt x="144" y="44"/>
                  </a:cubicBezTo>
                  <a:cubicBezTo>
                    <a:pt x="144" y="60"/>
                    <a:pt x="144" y="60"/>
                    <a:pt x="144" y="60"/>
                  </a:cubicBezTo>
                  <a:cubicBezTo>
                    <a:pt x="152" y="60"/>
                    <a:pt x="152" y="60"/>
                    <a:pt x="152" y="60"/>
                  </a:cubicBezTo>
                  <a:lnTo>
                    <a:pt x="152" y="44"/>
                  </a:lnTo>
                  <a:close/>
                  <a:moveTo>
                    <a:pt x="152" y="100"/>
                  </a:moveTo>
                  <a:cubicBezTo>
                    <a:pt x="160" y="100"/>
                    <a:pt x="160" y="100"/>
                    <a:pt x="160" y="100"/>
                  </a:cubicBezTo>
                  <a:cubicBezTo>
                    <a:pt x="160" y="68"/>
                    <a:pt x="160" y="68"/>
                    <a:pt x="160" y="68"/>
                  </a:cubicBezTo>
                  <a:cubicBezTo>
                    <a:pt x="152" y="68"/>
                    <a:pt x="152" y="68"/>
                    <a:pt x="152" y="68"/>
                  </a:cubicBezTo>
                  <a:lnTo>
                    <a:pt x="152" y="100"/>
                  </a:lnTo>
                  <a:close/>
                  <a:moveTo>
                    <a:pt x="120" y="100"/>
                  </a:moveTo>
                  <a:cubicBezTo>
                    <a:pt x="128" y="100"/>
                    <a:pt x="128" y="100"/>
                    <a:pt x="128" y="100"/>
                  </a:cubicBezTo>
                  <a:cubicBezTo>
                    <a:pt x="128" y="84"/>
                    <a:pt x="128" y="84"/>
                    <a:pt x="128" y="84"/>
                  </a:cubicBezTo>
                  <a:cubicBezTo>
                    <a:pt x="120" y="84"/>
                    <a:pt x="120" y="84"/>
                    <a:pt x="120" y="84"/>
                  </a:cubicBezTo>
                  <a:lnTo>
                    <a:pt x="120" y="100"/>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76" y="116"/>
                    <a:pt x="76" y="116"/>
                    <a:pt x="76"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BF5E5A79-B55C-AC4B-9DED-903962F6EC69}"/>
              </a:ext>
            </a:extLst>
          </p:cNvPr>
          <p:cNvGrpSpPr/>
          <p:nvPr userDrawn="1"/>
        </p:nvGrpSpPr>
        <p:grpSpPr>
          <a:xfrm>
            <a:off x="2184400" y="1713151"/>
            <a:ext cx="638175" cy="636588"/>
            <a:chOff x="2184400" y="1713151"/>
            <a:chExt cx="638175" cy="636588"/>
          </a:xfrm>
          <a:solidFill>
            <a:schemeClr val="tx2"/>
          </a:solidFill>
        </p:grpSpPr>
        <p:sp>
          <p:nvSpPr>
            <p:cNvPr id="50" name="Freeform 125">
              <a:extLst>
                <a:ext uri="{FF2B5EF4-FFF2-40B4-BE49-F238E27FC236}">
                  <a16:creationId xmlns:a16="http://schemas.microsoft.com/office/drawing/2014/main" id="{FC57516E-9013-3644-8756-5923BD9D08F4}"/>
                </a:ext>
              </a:extLst>
            </p:cNvPr>
            <p:cNvSpPr>
              <a:spLocks noEditPoints="1"/>
            </p:cNvSpPr>
            <p:nvPr/>
          </p:nvSpPr>
          <p:spPr bwMode="auto">
            <a:xfrm>
              <a:off x="2184400"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0">
              <a:extLst>
                <a:ext uri="{FF2B5EF4-FFF2-40B4-BE49-F238E27FC236}">
                  <a16:creationId xmlns:a16="http://schemas.microsoft.com/office/drawing/2014/main" id="{07DB5934-8AA0-E34D-A99C-56C1A81BCA7B}"/>
                </a:ext>
              </a:extLst>
            </p:cNvPr>
            <p:cNvSpPr>
              <a:spLocks noEditPoints="1"/>
            </p:cNvSpPr>
            <p:nvPr/>
          </p:nvSpPr>
          <p:spPr bwMode="auto">
            <a:xfrm>
              <a:off x="2322513" y="1849676"/>
              <a:ext cx="319088" cy="361950"/>
            </a:xfrm>
            <a:custGeom>
              <a:avLst/>
              <a:gdLst>
                <a:gd name="T0" fmla="*/ 61 w 148"/>
                <a:gd name="T1" fmla="*/ 68 h 168"/>
                <a:gd name="T2" fmla="*/ 68 w 148"/>
                <a:gd name="T3" fmla="*/ 32 h 168"/>
                <a:gd name="T4" fmla="*/ 4 w 148"/>
                <a:gd name="T5" fmla="*/ 32 h 168"/>
                <a:gd name="T6" fmla="*/ 11 w 148"/>
                <a:gd name="T7" fmla="*/ 68 h 168"/>
                <a:gd name="T8" fmla="*/ 0 w 148"/>
                <a:gd name="T9" fmla="*/ 132 h 168"/>
                <a:gd name="T10" fmla="*/ 8 w 148"/>
                <a:gd name="T11" fmla="*/ 86 h 168"/>
                <a:gd name="T12" fmla="*/ 36 w 148"/>
                <a:gd name="T13" fmla="*/ 64 h 168"/>
                <a:gd name="T14" fmla="*/ 64 w 148"/>
                <a:gd name="T15" fmla="*/ 86 h 168"/>
                <a:gd name="T16" fmla="*/ 68 w 148"/>
                <a:gd name="T17" fmla="*/ 116 h 168"/>
                <a:gd name="T18" fmla="*/ 88 w 148"/>
                <a:gd name="T19" fmla="*/ 116 h 168"/>
                <a:gd name="T20" fmla="*/ 72 w 148"/>
                <a:gd name="T21" fmla="*/ 108 h 168"/>
                <a:gd name="T22" fmla="*/ 12 w 148"/>
                <a:gd name="T23" fmla="*/ 32 h 168"/>
                <a:gd name="T24" fmla="*/ 60 w 148"/>
                <a:gd name="T25" fmla="*/ 32 h 168"/>
                <a:gd name="T26" fmla="*/ 12 w 148"/>
                <a:gd name="T27" fmla="*/ 32 h 168"/>
                <a:gd name="T28" fmla="*/ 24 w 148"/>
                <a:gd name="T29" fmla="*/ 124 h 168"/>
                <a:gd name="T30" fmla="*/ 16 w 148"/>
                <a:gd name="T31" fmla="*/ 88 h 168"/>
                <a:gd name="T32" fmla="*/ 24 w 148"/>
                <a:gd name="T33" fmla="*/ 168 h 168"/>
                <a:gd name="T34" fmla="*/ 48 w 148"/>
                <a:gd name="T35" fmla="*/ 132 h 168"/>
                <a:gd name="T36" fmla="*/ 56 w 148"/>
                <a:gd name="T37" fmla="*/ 168 h 168"/>
                <a:gd name="T38" fmla="*/ 48 w 148"/>
                <a:gd name="T39" fmla="*/ 88 h 168"/>
                <a:gd name="T40" fmla="*/ 32 w 148"/>
                <a:gd name="T41" fmla="*/ 76 h 168"/>
                <a:gd name="T42" fmla="*/ 40 w 148"/>
                <a:gd name="T43" fmla="*/ 116 h 168"/>
                <a:gd name="T44" fmla="*/ 32 w 148"/>
                <a:gd name="T45" fmla="*/ 76 h 168"/>
                <a:gd name="T46" fmla="*/ 40 w 148"/>
                <a:gd name="T47" fmla="*/ 168 h 168"/>
                <a:gd name="T48" fmla="*/ 32 w 148"/>
                <a:gd name="T49" fmla="*/ 140 h 168"/>
                <a:gd name="T50" fmla="*/ 116 w 148"/>
                <a:gd name="T51" fmla="*/ 24 h 168"/>
                <a:gd name="T52" fmla="*/ 84 w 148"/>
                <a:gd name="T53" fmla="*/ 88 h 168"/>
                <a:gd name="T54" fmla="*/ 148 w 148"/>
                <a:gd name="T55" fmla="*/ 88 h 168"/>
                <a:gd name="T56" fmla="*/ 116 w 148"/>
                <a:gd name="T57" fmla="*/ 24 h 168"/>
                <a:gd name="T58" fmla="*/ 116 w 148"/>
                <a:gd name="T59" fmla="*/ 96 h 168"/>
                <a:gd name="T60" fmla="*/ 92 w 148"/>
                <a:gd name="T61" fmla="*/ 83 h 168"/>
                <a:gd name="T62" fmla="*/ 140 w 148"/>
                <a:gd name="T63" fmla="*/ 83 h 168"/>
                <a:gd name="T64" fmla="*/ 140 w 148"/>
                <a:gd name="T65" fmla="*/ 72 h 168"/>
                <a:gd name="T66" fmla="*/ 92 w 148"/>
                <a:gd name="T67" fmla="*/ 72 h 168"/>
                <a:gd name="T68" fmla="*/ 116 w 148"/>
                <a:gd name="T69" fmla="*/ 72 h 168"/>
                <a:gd name="T70" fmla="*/ 140 w 148"/>
                <a:gd name="T71" fmla="*/ 72 h 168"/>
                <a:gd name="T72" fmla="*/ 116 w 148"/>
                <a:gd name="T73" fmla="*/ 64 h 168"/>
                <a:gd name="T74" fmla="*/ 92 w 148"/>
                <a:gd name="T75" fmla="*/ 51 h 168"/>
                <a:gd name="T76" fmla="*/ 140 w 148"/>
                <a:gd name="T77" fmla="*/ 51 h 168"/>
                <a:gd name="T78" fmla="*/ 116 w 148"/>
                <a:gd name="T79" fmla="*/ 48 h 168"/>
                <a:gd name="T80" fmla="*/ 116 w 148"/>
                <a:gd name="T81" fmla="*/ 32 h 168"/>
                <a:gd name="T82" fmla="*/ 116 w 148"/>
                <a:gd name="T83"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6" y="24"/>
                  </a:moveTo>
                  <a:cubicBezTo>
                    <a:pt x="100" y="24"/>
                    <a:pt x="84" y="29"/>
                    <a:pt x="84" y="40"/>
                  </a:cubicBezTo>
                  <a:cubicBezTo>
                    <a:pt x="84" y="88"/>
                    <a:pt x="84" y="88"/>
                    <a:pt x="84" y="88"/>
                  </a:cubicBezTo>
                  <a:cubicBezTo>
                    <a:pt x="84" y="99"/>
                    <a:pt x="100" y="104"/>
                    <a:pt x="116" y="104"/>
                  </a:cubicBezTo>
                  <a:cubicBezTo>
                    <a:pt x="132" y="104"/>
                    <a:pt x="148" y="99"/>
                    <a:pt x="148" y="88"/>
                  </a:cubicBezTo>
                  <a:cubicBezTo>
                    <a:pt x="148" y="40"/>
                    <a:pt x="148" y="40"/>
                    <a:pt x="148" y="40"/>
                  </a:cubicBezTo>
                  <a:cubicBezTo>
                    <a:pt x="148" y="29"/>
                    <a:pt x="132" y="24"/>
                    <a:pt x="116" y="24"/>
                  </a:cubicBezTo>
                  <a:close/>
                  <a:moveTo>
                    <a:pt x="140" y="88"/>
                  </a:moveTo>
                  <a:cubicBezTo>
                    <a:pt x="140" y="91"/>
                    <a:pt x="131" y="96"/>
                    <a:pt x="116" y="96"/>
                  </a:cubicBezTo>
                  <a:cubicBezTo>
                    <a:pt x="101" y="96"/>
                    <a:pt x="92" y="91"/>
                    <a:pt x="92" y="88"/>
                  </a:cubicBezTo>
                  <a:cubicBezTo>
                    <a:pt x="92" y="83"/>
                    <a:pt x="92" y="83"/>
                    <a:pt x="92" y="83"/>
                  </a:cubicBezTo>
                  <a:cubicBezTo>
                    <a:pt x="98" y="86"/>
                    <a:pt x="107" y="88"/>
                    <a:pt x="116" y="88"/>
                  </a:cubicBezTo>
                  <a:cubicBezTo>
                    <a:pt x="125" y="88"/>
                    <a:pt x="134" y="86"/>
                    <a:pt x="140" y="83"/>
                  </a:cubicBezTo>
                  <a:lnTo>
                    <a:pt x="140" y="88"/>
                  </a:lnTo>
                  <a:close/>
                  <a:moveTo>
                    <a:pt x="140" y="72"/>
                  </a:moveTo>
                  <a:cubicBezTo>
                    <a:pt x="140" y="75"/>
                    <a:pt x="131" y="80"/>
                    <a:pt x="116" y="80"/>
                  </a:cubicBezTo>
                  <a:cubicBezTo>
                    <a:pt x="101" y="80"/>
                    <a:pt x="92" y="75"/>
                    <a:pt x="92" y="72"/>
                  </a:cubicBezTo>
                  <a:cubicBezTo>
                    <a:pt x="92" y="67"/>
                    <a:pt x="92" y="67"/>
                    <a:pt x="92" y="67"/>
                  </a:cubicBezTo>
                  <a:cubicBezTo>
                    <a:pt x="98" y="70"/>
                    <a:pt x="107" y="72"/>
                    <a:pt x="116" y="72"/>
                  </a:cubicBezTo>
                  <a:cubicBezTo>
                    <a:pt x="125" y="72"/>
                    <a:pt x="134" y="70"/>
                    <a:pt x="140" y="67"/>
                  </a:cubicBezTo>
                  <a:lnTo>
                    <a:pt x="140" y="72"/>
                  </a:lnTo>
                  <a:close/>
                  <a:moveTo>
                    <a:pt x="140" y="56"/>
                  </a:moveTo>
                  <a:cubicBezTo>
                    <a:pt x="140" y="59"/>
                    <a:pt x="131" y="64"/>
                    <a:pt x="116" y="64"/>
                  </a:cubicBezTo>
                  <a:cubicBezTo>
                    <a:pt x="101" y="64"/>
                    <a:pt x="92" y="59"/>
                    <a:pt x="92" y="56"/>
                  </a:cubicBezTo>
                  <a:cubicBezTo>
                    <a:pt x="92" y="51"/>
                    <a:pt x="92" y="51"/>
                    <a:pt x="92" y="51"/>
                  </a:cubicBezTo>
                  <a:cubicBezTo>
                    <a:pt x="98" y="54"/>
                    <a:pt x="107" y="56"/>
                    <a:pt x="116" y="56"/>
                  </a:cubicBezTo>
                  <a:cubicBezTo>
                    <a:pt x="125" y="56"/>
                    <a:pt x="134" y="54"/>
                    <a:pt x="140" y="51"/>
                  </a:cubicBezTo>
                  <a:lnTo>
                    <a:pt x="140" y="56"/>
                  </a:lnTo>
                  <a:close/>
                  <a:moveTo>
                    <a:pt x="116" y="48"/>
                  </a:moveTo>
                  <a:cubicBezTo>
                    <a:pt x="101" y="48"/>
                    <a:pt x="92" y="43"/>
                    <a:pt x="92" y="40"/>
                  </a:cubicBezTo>
                  <a:cubicBezTo>
                    <a:pt x="92" y="37"/>
                    <a:pt x="101" y="32"/>
                    <a:pt x="116" y="32"/>
                  </a:cubicBezTo>
                  <a:cubicBezTo>
                    <a:pt x="131" y="32"/>
                    <a:pt x="140" y="37"/>
                    <a:pt x="140" y="40"/>
                  </a:cubicBezTo>
                  <a:cubicBezTo>
                    <a:pt x="140" y="43"/>
                    <a:pt x="131" y="48"/>
                    <a:pt x="116"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6F6A03A0-8EB3-C644-BB65-D2CF76BCA797}"/>
              </a:ext>
            </a:extLst>
          </p:cNvPr>
          <p:cNvGrpSpPr/>
          <p:nvPr userDrawn="1"/>
        </p:nvGrpSpPr>
        <p:grpSpPr>
          <a:xfrm>
            <a:off x="3011488" y="1713151"/>
            <a:ext cx="638175" cy="636588"/>
            <a:chOff x="3011488" y="1713151"/>
            <a:chExt cx="638175" cy="636588"/>
          </a:xfrm>
          <a:solidFill>
            <a:schemeClr val="tx2"/>
          </a:solidFill>
        </p:grpSpPr>
        <p:sp>
          <p:nvSpPr>
            <p:cNvPr id="53" name="Freeform 127">
              <a:extLst>
                <a:ext uri="{FF2B5EF4-FFF2-40B4-BE49-F238E27FC236}">
                  <a16:creationId xmlns:a16="http://schemas.microsoft.com/office/drawing/2014/main" id="{202608CE-ED12-0748-8BF9-117D8BD7B864}"/>
                </a:ext>
              </a:extLst>
            </p:cNvPr>
            <p:cNvSpPr>
              <a:spLocks noEditPoints="1"/>
            </p:cNvSpPr>
            <p:nvPr/>
          </p:nvSpPr>
          <p:spPr bwMode="auto">
            <a:xfrm>
              <a:off x="3011488"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81">
              <a:extLst>
                <a:ext uri="{FF2B5EF4-FFF2-40B4-BE49-F238E27FC236}">
                  <a16:creationId xmlns:a16="http://schemas.microsoft.com/office/drawing/2014/main" id="{BD8AACA2-5D27-DF4A-B5A1-1B82AD00FE61}"/>
                </a:ext>
              </a:extLst>
            </p:cNvPr>
            <p:cNvSpPr>
              <a:spLocks noEditPoints="1"/>
            </p:cNvSpPr>
            <p:nvPr/>
          </p:nvSpPr>
          <p:spPr bwMode="auto">
            <a:xfrm>
              <a:off x="3149600" y="1849676"/>
              <a:ext cx="371475" cy="361950"/>
            </a:xfrm>
            <a:custGeom>
              <a:avLst/>
              <a:gdLst>
                <a:gd name="T0" fmla="*/ 61 w 172"/>
                <a:gd name="T1" fmla="*/ 68 h 168"/>
                <a:gd name="T2" fmla="*/ 68 w 172"/>
                <a:gd name="T3" fmla="*/ 32 h 168"/>
                <a:gd name="T4" fmla="*/ 4 w 172"/>
                <a:gd name="T5" fmla="*/ 32 h 168"/>
                <a:gd name="T6" fmla="*/ 11 w 172"/>
                <a:gd name="T7" fmla="*/ 68 h 168"/>
                <a:gd name="T8" fmla="*/ 0 w 172"/>
                <a:gd name="T9" fmla="*/ 132 h 168"/>
                <a:gd name="T10" fmla="*/ 8 w 172"/>
                <a:gd name="T11" fmla="*/ 86 h 168"/>
                <a:gd name="T12" fmla="*/ 36 w 172"/>
                <a:gd name="T13" fmla="*/ 64 h 168"/>
                <a:gd name="T14" fmla="*/ 64 w 172"/>
                <a:gd name="T15" fmla="*/ 86 h 168"/>
                <a:gd name="T16" fmla="*/ 68 w 172"/>
                <a:gd name="T17" fmla="*/ 116 h 168"/>
                <a:gd name="T18" fmla="*/ 88 w 172"/>
                <a:gd name="T19" fmla="*/ 116 h 168"/>
                <a:gd name="T20" fmla="*/ 72 w 172"/>
                <a:gd name="T21" fmla="*/ 108 h 168"/>
                <a:gd name="T22" fmla="*/ 12 w 172"/>
                <a:gd name="T23" fmla="*/ 32 h 168"/>
                <a:gd name="T24" fmla="*/ 60 w 172"/>
                <a:gd name="T25" fmla="*/ 32 h 168"/>
                <a:gd name="T26" fmla="*/ 12 w 172"/>
                <a:gd name="T27" fmla="*/ 32 h 168"/>
                <a:gd name="T28" fmla="*/ 24 w 172"/>
                <a:gd name="T29" fmla="*/ 124 h 168"/>
                <a:gd name="T30" fmla="*/ 16 w 172"/>
                <a:gd name="T31" fmla="*/ 88 h 168"/>
                <a:gd name="T32" fmla="*/ 24 w 172"/>
                <a:gd name="T33" fmla="*/ 168 h 168"/>
                <a:gd name="T34" fmla="*/ 48 w 172"/>
                <a:gd name="T35" fmla="*/ 132 h 168"/>
                <a:gd name="T36" fmla="*/ 56 w 172"/>
                <a:gd name="T37" fmla="*/ 168 h 168"/>
                <a:gd name="T38" fmla="*/ 48 w 172"/>
                <a:gd name="T39" fmla="*/ 88 h 168"/>
                <a:gd name="T40" fmla="*/ 32 w 172"/>
                <a:gd name="T41" fmla="*/ 76 h 168"/>
                <a:gd name="T42" fmla="*/ 40 w 172"/>
                <a:gd name="T43" fmla="*/ 116 h 168"/>
                <a:gd name="T44" fmla="*/ 32 w 172"/>
                <a:gd name="T45" fmla="*/ 76 h 168"/>
                <a:gd name="T46" fmla="*/ 40 w 172"/>
                <a:gd name="T47" fmla="*/ 168 h 168"/>
                <a:gd name="T48" fmla="*/ 32 w 172"/>
                <a:gd name="T49" fmla="*/ 140 h 168"/>
                <a:gd name="T50" fmla="*/ 160 w 172"/>
                <a:gd name="T51" fmla="*/ 44 h 168"/>
                <a:gd name="T52" fmla="*/ 136 w 172"/>
                <a:gd name="T53" fmla="*/ 7 h 168"/>
                <a:gd name="T54" fmla="*/ 142 w 172"/>
                <a:gd name="T55" fmla="*/ 44 h 168"/>
                <a:gd name="T56" fmla="*/ 120 w 172"/>
                <a:gd name="T57" fmla="*/ 9 h 168"/>
                <a:gd name="T58" fmla="*/ 97 w 172"/>
                <a:gd name="T59" fmla="*/ 44 h 168"/>
                <a:gd name="T60" fmla="*/ 76 w 172"/>
                <a:gd name="T61" fmla="*/ 56 h 168"/>
                <a:gd name="T62" fmla="*/ 80 w 172"/>
                <a:gd name="T63" fmla="*/ 68 h 168"/>
                <a:gd name="T64" fmla="*/ 91 w 172"/>
                <a:gd name="T65" fmla="*/ 91 h 168"/>
                <a:gd name="T66" fmla="*/ 146 w 172"/>
                <a:gd name="T67" fmla="*/ 100 h 168"/>
                <a:gd name="T68" fmla="*/ 163 w 172"/>
                <a:gd name="T69" fmla="*/ 68 h 168"/>
                <a:gd name="T70" fmla="*/ 172 w 172"/>
                <a:gd name="T71" fmla="*/ 64 h 168"/>
                <a:gd name="T72" fmla="*/ 160 w 172"/>
                <a:gd name="T73" fmla="*/ 44 h 168"/>
                <a:gd name="T74" fmla="*/ 140 w 172"/>
                <a:gd name="T75" fmla="*/ 76 h 168"/>
                <a:gd name="T76" fmla="*/ 151 w 172"/>
                <a:gd name="T77" fmla="*/ 84 h 168"/>
                <a:gd name="T78" fmla="*/ 146 w 172"/>
                <a:gd name="T79" fmla="*/ 92 h 168"/>
                <a:gd name="T80" fmla="*/ 98 w 172"/>
                <a:gd name="T81" fmla="*/ 89 h 168"/>
                <a:gd name="T82" fmla="*/ 108 w 172"/>
                <a:gd name="T83" fmla="*/ 84 h 168"/>
                <a:gd name="T84" fmla="*/ 95 w 172"/>
                <a:gd name="T85" fmla="*/ 76 h 168"/>
                <a:gd name="T86" fmla="*/ 155 w 172"/>
                <a:gd name="T87" fmla="*/ 68 h 168"/>
                <a:gd name="T88" fmla="*/ 164 w 172"/>
                <a:gd name="T89" fmla="*/ 60 h 168"/>
                <a:gd name="T90" fmla="*/ 84 w 172"/>
                <a:gd name="T91" fmla="*/ 56 h 168"/>
                <a:gd name="T92" fmla="*/ 160 w 172"/>
                <a:gd name="T93" fmla="*/ 52 h 168"/>
                <a:gd name="T94" fmla="*/ 164 w 172"/>
                <a:gd name="T95" fmla="*/ 60 h 168"/>
                <a:gd name="T96" fmla="*/ 116 w 172"/>
                <a:gd name="T97" fmla="*/ 76 h 168"/>
                <a:gd name="T98" fmla="*/ 132 w 172"/>
                <a:gd name="T9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44"/>
                  </a:moveTo>
                  <a:cubicBezTo>
                    <a:pt x="151" y="44"/>
                    <a:pt x="151" y="44"/>
                    <a:pt x="151" y="44"/>
                  </a:cubicBezTo>
                  <a:cubicBezTo>
                    <a:pt x="136" y="7"/>
                    <a:pt x="136" y="7"/>
                    <a:pt x="136" y="7"/>
                  </a:cubicBezTo>
                  <a:cubicBezTo>
                    <a:pt x="128" y="9"/>
                    <a:pt x="128" y="9"/>
                    <a:pt x="128" y="9"/>
                  </a:cubicBezTo>
                  <a:cubicBezTo>
                    <a:pt x="142" y="44"/>
                    <a:pt x="142" y="44"/>
                    <a:pt x="142" y="44"/>
                  </a:cubicBezTo>
                  <a:cubicBezTo>
                    <a:pt x="106" y="44"/>
                    <a:pt x="106" y="44"/>
                    <a:pt x="106" y="44"/>
                  </a:cubicBezTo>
                  <a:cubicBezTo>
                    <a:pt x="120" y="9"/>
                    <a:pt x="120" y="9"/>
                    <a:pt x="120" y="9"/>
                  </a:cubicBezTo>
                  <a:cubicBezTo>
                    <a:pt x="112" y="7"/>
                    <a:pt x="112" y="7"/>
                    <a:pt x="112" y="7"/>
                  </a:cubicBezTo>
                  <a:cubicBezTo>
                    <a:pt x="97" y="44"/>
                    <a:pt x="97" y="44"/>
                    <a:pt x="97" y="44"/>
                  </a:cubicBezTo>
                  <a:cubicBezTo>
                    <a:pt x="88" y="44"/>
                    <a:pt x="88" y="44"/>
                    <a:pt x="88" y="44"/>
                  </a:cubicBezTo>
                  <a:cubicBezTo>
                    <a:pt x="81" y="44"/>
                    <a:pt x="76" y="49"/>
                    <a:pt x="76" y="56"/>
                  </a:cubicBezTo>
                  <a:cubicBezTo>
                    <a:pt x="76" y="64"/>
                    <a:pt x="76" y="64"/>
                    <a:pt x="76" y="64"/>
                  </a:cubicBezTo>
                  <a:cubicBezTo>
                    <a:pt x="76" y="66"/>
                    <a:pt x="78" y="68"/>
                    <a:pt x="80" y="68"/>
                  </a:cubicBezTo>
                  <a:cubicBezTo>
                    <a:pt x="85" y="68"/>
                    <a:pt x="85" y="68"/>
                    <a:pt x="85" y="68"/>
                  </a:cubicBezTo>
                  <a:cubicBezTo>
                    <a:pt x="91" y="91"/>
                    <a:pt x="91" y="91"/>
                    <a:pt x="91" y="91"/>
                  </a:cubicBezTo>
                  <a:cubicBezTo>
                    <a:pt x="92" y="96"/>
                    <a:pt x="97" y="100"/>
                    <a:pt x="102" y="100"/>
                  </a:cubicBezTo>
                  <a:cubicBezTo>
                    <a:pt x="146" y="100"/>
                    <a:pt x="146" y="100"/>
                    <a:pt x="146" y="100"/>
                  </a:cubicBezTo>
                  <a:cubicBezTo>
                    <a:pt x="151" y="100"/>
                    <a:pt x="156" y="96"/>
                    <a:pt x="157" y="91"/>
                  </a:cubicBezTo>
                  <a:cubicBezTo>
                    <a:pt x="163" y="68"/>
                    <a:pt x="163" y="68"/>
                    <a:pt x="163" y="68"/>
                  </a:cubicBezTo>
                  <a:cubicBezTo>
                    <a:pt x="168" y="68"/>
                    <a:pt x="168" y="68"/>
                    <a:pt x="168" y="68"/>
                  </a:cubicBezTo>
                  <a:cubicBezTo>
                    <a:pt x="170" y="68"/>
                    <a:pt x="172" y="66"/>
                    <a:pt x="172" y="64"/>
                  </a:cubicBezTo>
                  <a:cubicBezTo>
                    <a:pt x="172" y="56"/>
                    <a:pt x="172" y="56"/>
                    <a:pt x="172" y="56"/>
                  </a:cubicBezTo>
                  <a:cubicBezTo>
                    <a:pt x="172" y="49"/>
                    <a:pt x="167" y="44"/>
                    <a:pt x="160" y="44"/>
                  </a:cubicBezTo>
                  <a:close/>
                  <a:moveTo>
                    <a:pt x="153" y="76"/>
                  </a:moveTo>
                  <a:cubicBezTo>
                    <a:pt x="140" y="76"/>
                    <a:pt x="140" y="76"/>
                    <a:pt x="140" y="76"/>
                  </a:cubicBezTo>
                  <a:cubicBezTo>
                    <a:pt x="140" y="84"/>
                    <a:pt x="140" y="84"/>
                    <a:pt x="140" y="84"/>
                  </a:cubicBezTo>
                  <a:cubicBezTo>
                    <a:pt x="151" y="84"/>
                    <a:pt x="151" y="84"/>
                    <a:pt x="151" y="84"/>
                  </a:cubicBezTo>
                  <a:cubicBezTo>
                    <a:pt x="150" y="89"/>
                    <a:pt x="150" y="89"/>
                    <a:pt x="150" y="89"/>
                  </a:cubicBezTo>
                  <a:cubicBezTo>
                    <a:pt x="149" y="91"/>
                    <a:pt x="148" y="92"/>
                    <a:pt x="146" y="92"/>
                  </a:cubicBezTo>
                  <a:cubicBezTo>
                    <a:pt x="102" y="92"/>
                    <a:pt x="102" y="92"/>
                    <a:pt x="102" y="92"/>
                  </a:cubicBezTo>
                  <a:cubicBezTo>
                    <a:pt x="100" y="92"/>
                    <a:pt x="99" y="91"/>
                    <a:pt x="98" y="89"/>
                  </a:cubicBezTo>
                  <a:cubicBezTo>
                    <a:pt x="97" y="84"/>
                    <a:pt x="97" y="84"/>
                    <a:pt x="97" y="84"/>
                  </a:cubicBezTo>
                  <a:cubicBezTo>
                    <a:pt x="108" y="84"/>
                    <a:pt x="108" y="84"/>
                    <a:pt x="108" y="84"/>
                  </a:cubicBezTo>
                  <a:cubicBezTo>
                    <a:pt x="108" y="76"/>
                    <a:pt x="108" y="76"/>
                    <a:pt x="108" y="76"/>
                  </a:cubicBezTo>
                  <a:cubicBezTo>
                    <a:pt x="95" y="76"/>
                    <a:pt x="95" y="76"/>
                    <a:pt x="95" y="76"/>
                  </a:cubicBezTo>
                  <a:cubicBezTo>
                    <a:pt x="93" y="68"/>
                    <a:pt x="93" y="68"/>
                    <a:pt x="93" y="68"/>
                  </a:cubicBezTo>
                  <a:cubicBezTo>
                    <a:pt x="155" y="68"/>
                    <a:pt x="155" y="68"/>
                    <a:pt x="155" y="68"/>
                  </a:cubicBezTo>
                  <a:lnTo>
                    <a:pt x="153" y="76"/>
                  </a:lnTo>
                  <a:close/>
                  <a:moveTo>
                    <a:pt x="164" y="60"/>
                  </a:moveTo>
                  <a:cubicBezTo>
                    <a:pt x="84" y="60"/>
                    <a:pt x="84" y="60"/>
                    <a:pt x="84" y="60"/>
                  </a:cubicBezTo>
                  <a:cubicBezTo>
                    <a:pt x="84" y="56"/>
                    <a:pt x="84" y="56"/>
                    <a:pt x="84" y="56"/>
                  </a:cubicBezTo>
                  <a:cubicBezTo>
                    <a:pt x="84" y="54"/>
                    <a:pt x="86" y="52"/>
                    <a:pt x="88" y="52"/>
                  </a:cubicBezTo>
                  <a:cubicBezTo>
                    <a:pt x="160" y="52"/>
                    <a:pt x="160" y="52"/>
                    <a:pt x="160" y="52"/>
                  </a:cubicBezTo>
                  <a:cubicBezTo>
                    <a:pt x="162" y="52"/>
                    <a:pt x="164" y="54"/>
                    <a:pt x="164" y="56"/>
                  </a:cubicBezTo>
                  <a:lnTo>
                    <a:pt x="164" y="60"/>
                  </a:lnTo>
                  <a:close/>
                  <a:moveTo>
                    <a:pt x="132" y="76"/>
                  </a:moveTo>
                  <a:cubicBezTo>
                    <a:pt x="116" y="76"/>
                    <a:pt x="116" y="76"/>
                    <a:pt x="116" y="76"/>
                  </a:cubicBezTo>
                  <a:cubicBezTo>
                    <a:pt x="116" y="84"/>
                    <a:pt x="116" y="84"/>
                    <a:pt x="116" y="84"/>
                  </a:cubicBezTo>
                  <a:cubicBezTo>
                    <a:pt x="132" y="84"/>
                    <a:pt x="132" y="84"/>
                    <a:pt x="132" y="84"/>
                  </a:cubicBezTo>
                  <a:lnTo>
                    <a:pt x="132" y="7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5" name="Group 54">
            <a:extLst>
              <a:ext uri="{FF2B5EF4-FFF2-40B4-BE49-F238E27FC236}">
                <a16:creationId xmlns:a16="http://schemas.microsoft.com/office/drawing/2014/main" id="{F4F17D01-C50F-6F46-B461-252745473162}"/>
              </a:ext>
            </a:extLst>
          </p:cNvPr>
          <p:cNvGrpSpPr/>
          <p:nvPr userDrawn="1"/>
        </p:nvGrpSpPr>
        <p:grpSpPr>
          <a:xfrm>
            <a:off x="3838575" y="1713151"/>
            <a:ext cx="638175" cy="636588"/>
            <a:chOff x="3838575" y="1713151"/>
            <a:chExt cx="638175" cy="636588"/>
          </a:xfrm>
          <a:solidFill>
            <a:schemeClr val="tx2"/>
          </a:solidFill>
        </p:grpSpPr>
        <p:sp>
          <p:nvSpPr>
            <p:cNvPr id="56" name="Freeform 129">
              <a:extLst>
                <a:ext uri="{FF2B5EF4-FFF2-40B4-BE49-F238E27FC236}">
                  <a16:creationId xmlns:a16="http://schemas.microsoft.com/office/drawing/2014/main" id="{393CE77A-8678-3948-B692-3ADF0F750BD7}"/>
                </a:ext>
              </a:extLst>
            </p:cNvPr>
            <p:cNvSpPr>
              <a:spLocks noEditPoints="1"/>
            </p:cNvSpPr>
            <p:nvPr/>
          </p:nvSpPr>
          <p:spPr bwMode="auto">
            <a:xfrm>
              <a:off x="3838575"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82">
              <a:extLst>
                <a:ext uri="{FF2B5EF4-FFF2-40B4-BE49-F238E27FC236}">
                  <a16:creationId xmlns:a16="http://schemas.microsoft.com/office/drawing/2014/main" id="{5397609F-3103-864C-9CC8-420C86515E0F}"/>
                </a:ext>
              </a:extLst>
            </p:cNvPr>
            <p:cNvSpPr>
              <a:spLocks noEditPoints="1"/>
            </p:cNvSpPr>
            <p:nvPr/>
          </p:nvSpPr>
          <p:spPr bwMode="auto">
            <a:xfrm>
              <a:off x="3976688" y="1849676"/>
              <a:ext cx="388938" cy="361950"/>
            </a:xfrm>
            <a:custGeom>
              <a:avLst/>
              <a:gdLst>
                <a:gd name="T0" fmla="*/ 168 w 180"/>
                <a:gd name="T1" fmla="*/ 24 h 168"/>
                <a:gd name="T2" fmla="*/ 144 w 180"/>
                <a:gd name="T3" fmla="*/ 21 h 168"/>
                <a:gd name="T4" fmla="*/ 120 w 180"/>
                <a:gd name="T5" fmla="*/ 32 h 168"/>
                <a:gd name="T6" fmla="*/ 100 w 180"/>
                <a:gd name="T7" fmla="*/ 28 h 168"/>
                <a:gd name="T8" fmla="*/ 76 w 180"/>
                <a:gd name="T9" fmla="*/ 52 h 168"/>
                <a:gd name="T10" fmla="*/ 97 w 180"/>
                <a:gd name="T11" fmla="*/ 76 h 168"/>
                <a:gd name="T12" fmla="*/ 112 w 180"/>
                <a:gd name="T13" fmla="*/ 100 h 168"/>
                <a:gd name="T14" fmla="*/ 131 w 180"/>
                <a:gd name="T15" fmla="*/ 98 h 168"/>
                <a:gd name="T16" fmla="*/ 120 w 180"/>
                <a:gd name="T17" fmla="*/ 71 h 168"/>
                <a:gd name="T18" fmla="*/ 144 w 180"/>
                <a:gd name="T19" fmla="*/ 83 h 168"/>
                <a:gd name="T20" fmla="*/ 168 w 180"/>
                <a:gd name="T21" fmla="*/ 80 h 168"/>
                <a:gd name="T22" fmla="*/ 180 w 180"/>
                <a:gd name="T23" fmla="*/ 52 h 168"/>
                <a:gd name="T24" fmla="*/ 88 w 180"/>
                <a:gd name="T25" fmla="*/ 59 h 168"/>
                <a:gd name="T26" fmla="*/ 88 w 180"/>
                <a:gd name="T27" fmla="*/ 45 h 168"/>
                <a:gd name="T28" fmla="*/ 122 w 180"/>
                <a:gd name="T29" fmla="*/ 92 h 168"/>
                <a:gd name="T30" fmla="*/ 104 w 180"/>
                <a:gd name="T31" fmla="*/ 70 h 168"/>
                <a:gd name="T32" fmla="*/ 96 w 180"/>
                <a:gd name="T33" fmla="*/ 64 h 168"/>
                <a:gd name="T34" fmla="*/ 100 w 180"/>
                <a:gd name="T35" fmla="*/ 36 h 168"/>
                <a:gd name="T36" fmla="*/ 112 w 180"/>
                <a:gd name="T37" fmla="*/ 72 h 168"/>
                <a:gd name="T38" fmla="*/ 122 w 180"/>
                <a:gd name="T39" fmla="*/ 92 h 168"/>
                <a:gd name="T40" fmla="*/ 156 w 180"/>
                <a:gd name="T41" fmla="*/ 84 h 168"/>
                <a:gd name="T42" fmla="*/ 152 w 180"/>
                <a:gd name="T43" fmla="*/ 64 h 168"/>
                <a:gd name="T44" fmla="*/ 144 w 180"/>
                <a:gd name="T45" fmla="*/ 74 h 168"/>
                <a:gd name="T46" fmla="*/ 120 w 180"/>
                <a:gd name="T47" fmla="*/ 42 h 168"/>
                <a:gd name="T48" fmla="*/ 144 w 180"/>
                <a:gd name="T49" fmla="*/ 40 h 168"/>
                <a:gd name="T50" fmla="*/ 152 w 180"/>
                <a:gd name="T51" fmla="*/ 24 h 168"/>
                <a:gd name="T52" fmla="*/ 160 w 180"/>
                <a:gd name="T53" fmla="*/ 24 h 168"/>
                <a:gd name="T54" fmla="*/ 168 w 180"/>
                <a:gd name="T55" fmla="*/ 59 h 168"/>
                <a:gd name="T56" fmla="*/ 172 w 180"/>
                <a:gd name="T57" fmla="*/ 52 h 168"/>
                <a:gd name="T58" fmla="*/ 72 w 180"/>
                <a:gd name="T59" fmla="*/ 86 h 168"/>
                <a:gd name="T60" fmla="*/ 48 w 180"/>
                <a:gd name="T61" fmla="*/ 62 h 168"/>
                <a:gd name="T62" fmla="*/ 36 w 180"/>
                <a:gd name="T63" fmla="*/ 0 h 168"/>
                <a:gd name="T64" fmla="*/ 24 w 180"/>
                <a:gd name="T65" fmla="*/ 62 h 168"/>
                <a:gd name="T66" fmla="*/ 0 w 180"/>
                <a:gd name="T67" fmla="*/ 86 h 168"/>
                <a:gd name="T68" fmla="*/ 8 w 180"/>
                <a:gd name="T69" fmla="*/ 132 h 168"/>
                <a:gd name="T70" fmla="*/ 15 w 180"/>
                <a:gd name="T71" fmla="*/ 75 h 168"/>
                <a:gd name="T72" fmla="*/ 57 w 180"/>
                <a:gd name="T73" fmla="*/ 75 h 168"/>
                <a:gd name="T74" fmla="*/ 64 w 180"/>
                <a:gd name="T75" fmla="*/ 112 h 168"/>
                <a:gd name="T76" fmla="*/ 71 w 180"/>
                <a:gd name="T77" fmla="*/ 116 h 168"/>
                <a:gd name="T78" fmla="*/ 88 w 180"/>
                <a:gd name="T79" fmla="*/ 108 h 168"/>
                <a:gd name="T80" fmla="*/ 72 w 180"/>
                <a:gd name="T81" fmla="*/ 86 h 168"/>
                <a:gd name="T82" fmla="*/ 36 w 180"/>
                <a:gd name="T83" fmla="*/ 8 h 168"/>
                <a:gd name="T84" fmla="*/ 36 w 180"/>
                <a:gd name="T85" fmla="*/ 56 h 168"/>
                <a:gd name="T86" fmla="*/ 48 w 180"/>
                <a:gd name="T87" fmla="*/ 124 h 168"/>
                <a:gd name="T88" fmla="*/ 24 w 180"/>
                <a:gd name="T89" fmla="*/ 88 h 168"/>
                <a:gd name="T90" fmla="*/ 16 w 180"/>
                <a:gd name="T91" fmla="*/ 168 h 168"/>
                <a:gd name="T92" fmla="*/ 24 w 180"/>
                <a:gd name="T93" fmla="*/ 132 h 168"/>
                <a:gd name="T94" fmla="*/ 48 w 180"/>
                <a:gd name="T95" fmla="*/ 168 h 168"/>
                <a:gd name="T96" fmla="*/ 56 w 180"/>
                <a:gd name="T97" fmla="*/ 88 h 168"/>
                <a:gd name="T98" fmla="*/ 48 w 180"/>
                <a:gd name="T99" fmla="*/ 124 h 168"/>
                <a:gd name="T100" fmla="*/ 32 w 180"/>
                <a:gd name="T101" fmla="*/ 116 h 168"/>
                <a:gd name="T102" fmla="*/ 40 w 180"/>
                <a:gd name="T103" fmla="*/ 76 h 168"/>
                <a:gd name="T104" fmla="*/ 32 w 180"/>
                <a:gd name="T105" fmla="*/ 168 h 168"/>
                <a:gd name="T106" fmla="*/ 40 w 180"/>
                <a:gd name="T107" fmla="*/ 140 h 168"/>
                <a:gd name="T108" fmla="*/ 32 w 180"/>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68">
                  <a:moveTo>
                    <a:pt x="168" y="37"/>
                  </a:moveTo>
                  <a:cubicBezTo>
                    <a:pt x="168" y="24"/>
                    <a:pt x="168" y="24"/>
                    <a:pt x="168" y="24"/>
                  </a:cubicBezTo>
                  <a:cubicBezTo>
                    <a:pt x="168" y="17"/>
                    <a:pt x="163" y="12"/>
                    <a:pt x="156" y="12"/>
                  </a:cubicBezTo>
                  <a:cubicBezTo>
                    <a:pt x="150" y="12"/>
                    <a:pt x="146" y="16"/>
                    <a:pt x="144" y="21"/>
                  </a:cubicBezTo>
                  <a:cubicBezTo>
                    <a:pt x="120" y="34"/>
                    <a:pt x="120" y="34"/>
                    <a:pt x="120" y="34"/>
                  </a:cubicBezTo>
                  <a:cubicBezTo>
                    <a:pt x="120" y="32"/>
                    <a:pt x="120" y="32"/>
                    <a:pt x="120" y="32"/>
                  </a:cubicBezTo>
                  <a:cubicBezTo>
                    <a:pt x="120" y="30"/>
                    <a:pt x="118" y="28"/>
                    <a:pt x="116" y="28"/>
                  </a:cubicBezTo>
                  <a:cubicBezTo>
                    <a:pt x="100" y="28"/>
                    <a:pt x="100" y="28"/>
                    <a:pt x="100" y="28"/>
                  </a:cubicBezTo>
                  <a:cubicBezTo>
                    <a:pt x="95" y="28"/>
                    <a:pt x="90" y="32"/>
                    <a:pt x="89" y="36"/>
                  </a:cubicBezTo>
                  <a:cubicBezTo>
                    <a:pt x="81" y="38"/>
                    <a:pt x="76" y="44"/>
                    <a:pt x="76" y="52"/>
                  </a:cubicBezTo>
                  <a:cubicBezTo>
                    <a:pt x="76" y="60"/>
                    <a:pt x="81" y="66"/>
                    <a:pt x="89" y="68"/>
                  </a:cubicBezTo>
                  <a:cubicBezTo>
                    <a:pt x="90" y="72"/>
                    <a:pt x="93" y="75"/>
                    <a:pt x="97" y="76"/>
                  </a:cubicBezTo>
                  <a:cubicBezTo>
                    <a:pt x="108" y="98"/>
                    <a:pt x="108" y="98"/>
                    <a:pt x="108" y="98"/>
                  </a:cubicBezTo>
                  <a:cubicBezTo>
                    <a:pt x="109" y="99"/>
                    <a:pt x="110" y="100"/>
                    <a:pt x="112" y="100"/>
                  </a:cubicBezTo>
                  <a:cubicBezTo>
                    <a:pt x="128" y="100"/>
                    <a:pt x="128" y="100"/>
                    <a:pt x="128" y="100"/>
                  </a:cubicBezTo>
                  <a:cubicBezTo>
                    <a:pt x="129" y="100"/>
                    <a:pt x="131" y="99"/>
                    <a:pt x="131" y="98"/>
                  </a:cubicBezTo>
                  <a:cubicBezTo>
                    <a:pt x="132" y="97"/>
                    <a:pt x="132" y="95"/>
                    <a:pt x="132" y="94"/>
                  </a:cubicBezTo>
                  <a:cubicBezTo>
                    <a:pt x="120" y="71"/>
                    <a:pt x="120" y="71"/>
                    <a:pt x="120" y="71"/>
                  </a:cubicBezTo>
                  <a:cubicBezTo>
                    <a:pt x="120" y="70"/>
                    <a:pt x="120" y="70"/>
                    <a:pt x="120" y="70"/>
                  </a:cubicBezTo>
                  <a:cubicBezTo>
                    <a:pt x="144" y="83"/>
                    <a:pt x="144" y="83"/>
                    <a:pt x="144" y="83"/>
                  </a:cubicBezTo>
                  <a:cubicBezTo>
                    <a:pt x="146" y="88"/>
                    <a:pt x="150" y="92"/>
                    <a:pt x="156" y="92"/>
                  </a:cubicBezTo>
                  <a:cubicBezTo>
                    <a:pt x="163" y="92"/>
                    <a:pt x="168" y="87"/>
                    <a:pt x="168" y="80"/>
                  </a:cubicBezTo>
                  <a:cubicBezTo>
                    <a:pt x="168" y="67"/>
                    <a:pt x="168" y="67"/>
                    <a:pt x="168" y="67"/>
                  </a:cubicBezTo>
                  <a:cubicBezTo>
                    <a:pt x="175" y="66"/>
                    <a:pt x="180" y="59"/>
                    <a:pt x="180" y="52"/>
                  </a:cubicBezTo>
                  <a:cubicBezTo>
                    <a:pt x="180" y="45"/>
                    <a:pt x="175" y="38"/>
                    <a:pt x="168" y="37"/>
                  </a:cubicBezTo>
                  <a:close/>
                  <a:moveTo>
                    <a:pt x="88" y="59"/>
                  </a:moveTo>
                  <a:cubicBezTo>
                    <a:pt x="86" y="58"/>
                    <a:pt x="84" y="55"/>
                    <a:pt x="84" y="52"/>
                  </a:cubicBezTo>
                  <a:cubicBezTo>
                    <a:pt x="84" y="49"/>
                    <a:pt x="86" y="47"/>
                    <a:pt x="88" y="45"/>
                  </a:cubicBezTo>
                  <a:lnTo>
                    <a:pt x="88" y="59"/>
                  </a:lnTo>
                  <a:close/>
                  <a:moveTo>
                    <a:pt x="122" y="92"/>
                  </a:moveTo>
                  <a:cubicBezTo>
                    <a:pt x="114" y="92"/>
                    <a:pt x="114" y="92"/>
                    <a:pt x="114" y="92"/>
                  </a:cubicBezTo>
                  <a:cubicBezTo>
                    <a:pt x="104" y="70"/>
                    <a:pt x="104" y="70"/>
                    <a:pt x="104" y="70"/>
                  </a:cubicBezTo>
                  <a:cubicBezTo>
                    <a:pt x="103" y="69"/>
                    <a:pt x="102" y="68"/>
                    <a:pt x="100" y="68"/>
                  </a:cubicBezTo>
                  <a:cubicBezTo>
                    <a:pt x="98" y="68"/>
                    <a:pt x="96" y="66"/>
                    <a:pt x="96" y="64"/>
                  </a:cubicBezTo>
                  <a:cubicBezTo>
                    <a:pt x="96" y="40"/>
                    <a:pt x="96" y="40"/>
                    <a:pt x="96" y="40"/>
                  </a:cubicBezTo>
                  <a:cubicBezTo>
                    <a:pt x="96" y="38"/>
                    <a:pt x="98" y="36"/>
                    <a:pt x="100" y="36"/>
                  </a:cubicBezTo>
                  <a:cubicBezTo>
                    <a:pt x="112" y="36"/>
                    <a:pt x="112" y="36"/>
                    <a:pt x="112" y="36"/>
                  </a:cubicBezTo>
                  <a:cubicBezTo>
                    <a:pt x="112" y="72"/>
                    <a:pt x="112" y="72"/>
                    <a:pt x="112" y="72"/>
                  </a:cubicBezTo>
                  <a:cubicBezTo>
                    <a:pt x="112" y="73"/>
                    <a:pt x="112" y="73"/>
                    <a:pt x="112" y="74"/>
                  </a:cubicBezTo>
                  <a:lnTo>
                    <a:pt x="122" y="92"/>
                  </a:lnTo>
                  <a:close/>
                  <a:moveTo>
                    <a:pt x="160" y="80"/>
                  </a:moveTo>
                  <a:cubicBezTo>
                    <a:pt x="160" y="82"/>
                    <a:pt x="158" y="84"/>
                    <a:pt x="156" y="84"/>
                  </a:cubicBezTo>
                  <a:cubicBezTo>
                    <a:pt x="154" y="84"/>
                    <a:pt x="152" y="82"/>
                    <a:pt x="152" y="80"/>
                  </a:cubicBezTo>
                  <a:cubicBezTo>
                    <a:pt x="152" y="64"/>
                    <a:pt x="152" y="64"/>
                    <a:pt x="152" y="64"/>
                  </a:cubicBezTo>
                  <a:cubicBezTo>
                    <a:pt x="144" y="64"/>
                    <a:pt x="144" y="64"/>
                    <a:pt x="144" y="64"/>
                  </a:cubicBezTo>
                  <a:cubicBezTo>
                    <a:pt x="144" y="74"/>
                    <a:pt x="144" y="74"/>
                    <a:pt x="144" y="74"/>
                  </a:cubicBezTo>
                  <a:cubicBezTo>
                    <a:pt x="120" y="62"/>
                    <a:pt x="120" y="62"/>
                    <a:pt x="120" y="62"/>
                  </a:cubicBezTo>
                  <a:cubicBezTo>
                    <a:pt x="120" y="42"/>
                    <a:pt x="120" y="42"/>
                    <a:pt x="120" y="42"/>
                  </a:cubicBezTo>
                  <a:cubicBezTo>
                    <a:pt x="144" y="30"/>
                    <a:pt x="144" y="30"/>
                    <a:pt x="144" y="30"/>
                  </a:cubicBezTo>
                  <a:cubicBezTo>
                    <a:pt x="144" y="40"/>
                    <a:pt x="144" y="40"/>
                    <a:pt x="144" y="40"/>
                  </a:cubicBezTo>
                  <a:cubicBezTo>
                    <a:pt x="152" y="40"/>
                    <a:pt x="152" y="40"/>
                    <a:pt x="152" y="40"/>
                  </a:cubicBezTo>
                  <a:cubicBezTo>
                    <a:pt x="152" y="24"/>
                    <a:pt x="152" y="24"/>
                    <a:pt x="152" y="24"/>
                  </a:cubicBezTo>
                  <a:cubicBezTo>
                    <a:pt x="152" y="22"/>
                    <a:pt x="154" y="20"/>
                    <a:pt x="156" y="20"/>
                  </a:cubicBezTo>
                  <a:cubicBezTo>
                    <a:pt x="158" y="20"/>
                    <a:pt x="160" y="22"/>
                    <a:pt x="160" y="24"/>
                  </a:cubicBezTo>
                  <a:lnTo>
                    <a:pt x="160" y="80"/>
                  </a:lnTo>
                  <a:close/>
                  <a:moveTo>
                    <a:pt x="168" y="59"/>
                  </a:moveTo>
                  <a:cubicBezTo>
                    <a:pt x="168" y="45"/>
                    <a:pt x="168" y="45"/>
                    <a:pt x="168" y="45"/>
                  </a:cubicBezTo>
                  <a:cubicBezTo>
                    <a:pt x="170" y="47"/>
                    <a:pt x="172" y="49"/>
                    <a:pt x="172" y="52"/>
                  </a:cubicBezTo>
                  <a:cubicBezTo>
                    <a:pt x="172" y="55"/>
                    <a:pt x="170" y="58"/>
                    <a:pt x="168" y="59"/>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4DE47702-935D-F443-AD9E-E9C6F71C0F80}"/>
              </a:ext>
            </a:extLst>
          </p:cNvPr>
          <p:cNvGrpSpPr/>
          <p:nvPr userDrawn="1"/>
        </p:nvGrpSpPr>
        <p:grpSpPr>
          <a:xfrm>
            <a:off x="7150100" y="1713151"/>
            <a:ext cx="636588" cy="636588"/>
            <a:chOff x="7150100" y="1713151"/>
            <a:chExt cx="636588" cy="636588"/>
          </a:xfrm>
          <a:solidFill>
            <a:schemeClr val="tx2"/>
          </a:solidFill>
        </p:grpSpPr>
        <p:sp>
          <p:nvSpPr>
            <p:cNvPr id="59" name="Freeform 117">
              <a:extLst>
                <a:ext uri="{FF2B5EF4-FFF2-40B4-BE49-F238E27FC236}">
                  <a16:creationId xmlns:a16="http://schemas.microsoft.com/office/drawing/2014/main" id="{91C72317-3E57-FC4A-966C-562983D28C6F}"/>
                </a:ext>
              </a:extLst>
            </p:cNvPr>
            <p:cNvSpPr>
              <a:spLocks noEditPoints="1"/>
            </p:cNvSpPr>
            <p:nvPr/>
          </p:nvSpPr>
          <p:spPr bwMode="auto">
            <a:xfrm>
              <a:off x="7150100" y="1713151"/>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83">
              <a:extLst>
                <a:ext uri="{FF2B5EF4-FFF2-40B4-BE49-F238E27FC236}">
                  <a16:creationId xmlns:a16="http://schemas.microsoft.com/office/drawing/2014/main" id="{034E8318-AFAD-A843-84ED-464823D97A5A}"/>
                </a:ext>
              </a:extLst>
            </p:cNvPr>
            <p:cNvSpPr>
              <a:spLocks noEditPoints="1"/>
            </p:cNvSpPr>
            <p:nvPr/>
          </p:nvSpPr>
          <p:spPr bwMode="auto">
            <a:xfrm>
              <a:off x="7286625" y="1849676"/>
              <a:ext cx="396875" cy="361950"/>
            </a:xfrm>
            <a:custGeom>
              <a:avLst/>
              <a:gdLst>
                <a:gd name="T0" fmla="*/ 160 w 184"/>
                <a:gd name="T1" fmla="*/ 76 h 168"/>
                <a:gd name="T2" fmla="*/ 168 w 184"/>
                <a:gd name="T3" fmla="*/ 28 h 168"/>
                <a:gd name="T4" fmla="*/ 88 w 184"/>
                <a:gd name="T5" fmla="*/ 20 h 168"/>
                <a:gd name="T6" fmla="*/ 80 w 184"/>
                <a:gd name="T7" fmla="*/ 68 h 168"/>
                <a:gd name="T8" fmla="*/ 112 w 184"/>
                <a:gd name="T9" fmla="*/ 76 h 168"/>
                <a:gd name="T10" fmla="*/ 80 w 184"/>
                <a:gd name="T11" fmla="*/ 92 h 168"/>
                <a:gd name="T12" fmla="*/ 144 w 184"/>
                <a:gd name="T13" fmla="*/ 100 h 168"/>
                <a:gd name="T14" fmla="*/ 136 w 184"/>
                <a:gd name="T15" fmla="*/ 92 h 168"/>
                <a:gd name="T16" fmla="*/ 88 w 184"/>
                <a:gd name="T17" fmla="*/ 68 h 168"/>
                <a:gd name="T18" fmla="*/ 160 w 184"/>
                <a:gd name="T19" fmla="*/ 28 h 168"/>
                <a:gd name="T20" fmla="*/ 88 w 184"/>
                <a:gd name="T21" fmla="*/ 68 h 168"/>
                <a:gd name="T22" fmla="*/ 120 w 184"/>
                <a:gd name="T23" fmla="*/ 92 h 168"/>
                <a:gd name="T24" fmla="*/ 128 w 184"/>
                <a:gd name="T25" fmla="*/ 76 h 168"/>
                <a:gd name="T26" fmla="*/ 72 w 184"/>
                <a:gd name="T27" fmla="*/ 86 h 168"/>
                <a:gd name="T28" fmla="*/ 48 w 184"/>
                <a:gd name="T29" fmla="*/ 62 h 168"/>
                <a:gd name="T30" fmla="*/ 36 w 184"/>
                <a:gd name="T31" fmla="*/ 0 h 168"/>
                <a:gd name="T32" fmla="*/ 24 w 184"/>
                <a:gd name="T33" fmla="*/ 62 h 168"/>
                <a:gd name="T34" fmla="*/ 0 w 184"/>
                <a:gd name="T35" fmla="*/ 86 h 168"/>
                <a:gd name="T36" fmla="*/ 8 w 184"/>
                <a:gd name="T37" fmla="*/ 132 h 168"/>
                <a:gd name="T38" fmla="*/ 15 w 184"/>
                <a:gd name="T39" fmla="*/ 75 h 168"/>
                <a:gd name="T40" fmla="*/ 57 w 184"/>
                <a:gd name="T41" fmla="*/ 75 h 168"/>
                <a:gd name="T42" fmla="*/ 64 w 184"/>
                <a:gd name="T43" fmla="*/ 112 h 168"/>
                <a:gd name="T44" fmla="*/ 71 w 184"/>
                <a:gd name="T45" fmla="*/ 116 h 168"/>
                <a:gd name="T46" fmla="*/ 88 w 184"/>
                <a:gd name="T47" fmla="*/ 108 h 168"/>
                <a:gd name="T48" fmla="*/ 72 w 184"/>
                <a:gd name="T49" fmla="*/ 86 h 168"/>
                <a:gd name="T50" fmla="*/ 36 w 184"/>
                <a:gd name="T51" fmla="*/ 8 h 168"/>
                <a:gd name="T52" fmla="*/ 36 w 184"/>
                <a:gd name="T53" fmla="*/ 56 h 168"/>
                <a:gd name="T54" fmla="*/ 48 w 184"/>
                <a:gd name="T55" fmla="*/ 124 h 168"/>
                <a:gd name="T56" fmla="*/ 24 w 184"/>
                <a:gd name="T57" fmla="*/ 88 h 168"/>
                <a:gd name="T58" fmla="*/ 16 w 184"/>
                <a:gd name="T59" fmla="*/ 168 h 168"/>
                <a:gd name="T60" fmla="*/ 24 w 184"/>
                <a:gd name="T61" fmla="*/ 132 h 168"/>
                <a:gd name="T62" fmla="*/ 48 w 184"/>
                <a:gd name="T63" fmla="*/ 168 h 168"/>
                <a:gd name="T64" fmla="*/ 56 w 184"/>
                <a:gd name="T65" fmla="*/ 88 h 168"/>
                <a:gd name="T66" fmla="*/ 48 w 184"/>
                <a:gd name="T67" fmla="*/ 124 h 168"/>
                <a:gd name="T68" fmla="*/ 32 w 184"/>
                <a:gd name="T69" fmla="*/ 116 h 168"/>
                <a:gd name="T70" fmla="*/ 40 w 184"/>
                <a:gd name="T71" fmla="*/ 76 h 168"/>
                <a:gd name="T72" fmla="*/ 32 w 184"/>
                <a:gd name="T73" fmla="*/ 168 h 168"/>
                <a:gd name="T74" fmla="*/ 40 w 184"/>
                <a:gd name="T75" fmla="*/ 140 h 168"/>
                <a:gd name="T76" fmla="*/ 32 w 184"/>
                <a:gd name="T77" fmla="*/ 168 h 168"/>
                <a:gd name="T78" fmla="*/ 152 w 184"/>
                <a:gd name="T79" fmla="*/ 100 h 168"/>
                <a:gd name="T80" fmla="*/ 168 w 184"/>
                <a:gd name="T81" fmla="*/ 92 h 168"/>
                <a:gd name="T82" fmla="*/ 184 w 184"/>
                <a:gd name="T83" fmla="*/ 100 h 168"/>
                <a:gd name="T84" fmla="*/ 144 w 184"/>
                <a:gd name="T85" fmla="*/ 44 h 168"/>
                <a:gd name="T86" fmla="*/ 152 w 184"/>
                <a:gd name="T87" fmla="*/ 36 h 168"/>
                <a:gd name="T88" fmla="*/ 144 w 184"/>
                <a:gd name="T89" fmla="*/ 44 h 168"/>
                <a:gd name="T90" fmla="*/ 136 w 184"/>
                <a:gd name="T91" fmla="*/ 44 h 168"/>
                <a:gd name="T92" fmla="*/ 128 w 184"/>
                <a:gd name="T93" fmla="*/ 36 h 168"/>
                <a:gd name="T94" fmla="*/ 112 w 184"/>
                <a:gd name="T95" fmla="*/ 44 h 168"/>
                <a:gd name="T96" fmla="*/ 120 w 184"/>
                <a:gd name="T97" fmla="*/ 36 h 168"/>
                <a:gd name="T98" fmla="*/ 112 w 184"/>
                <a:gd name="T99"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168">
                  <a:moveTo>
                    <a:pt x="136" y="76"/>
                  </a:moveTo>
                  <a:cubicBezTo>
                    <a:pt x="160" y="76"/>
                    <a:pt x="160" y="76"/>
                    <a:pt x="160" y="76"/>
                  </a:cubicBezTo>
                  <a:cubicBezTo>
                    <a:pt x="164" y="76"/>
                    <a:pt x="168" y="72"/>
                    <a:pt x="168" y="68"/>
                  </a:cubicBezTo>
                  <a:cubicBezTo>
                    <a:pt x="168" y="28"/>
                    <a:pt x="168" y="28"/>
                    <a:pt x="168" y="28"/>
                  </a:cubicBezTo>
                  <a:cubicBezTo>
                    <a:pt x="168" y="24"/>
                    <a:pt x="164" y="20"/>
                    <a:pt x="160" y="20"/>
                  </a:cubicBezTo>
                  <a:cubicBezTo>
                    <a:pt x="88" y="20"/>
                    <a:pt x="88" y="20"/>
                    <a:pt x="88" y="20"/>
                  </a:cubicBezTo>
                  <a:cubicBezTo>
                    <a:pt x="84" y="20"/>
                    <a:pt x="80" y="24"/>
                    <a:pt x="80" y="28"/>
                  </a:cubicBezTo>
                  <a:cubicBezTo>
                    <a:pt x="80" y="68"/>
                    <a:pt x="80" y="68"/>
                    <a:pt x="80" y="68"/>
                  </a:cubicBezTo>
                  <a:cubicBezTo>
                    <a:pt x="80" y="72"/>
                    <a:pt x="84" y="76"/>
                    <a:pt x="88" y="76"/>
                  </a:cubicBezTo>
                  <a:cubicBezTo>
                    <a:pt x="112" y="76"/>
                    <a:pt x="112" y="76"/>
                    <a:pt x="112" y="76"/>
                  </a:cubicBezTo>
                  <a:cubicBezTo>
                    <a:pt x="112" y="92"/>
                    <a:pt x="112" y="92"/>
                    <a:pt x="112" y="92"/>
                  </a:cubicBezTo>
                  <a:cubicBezTo>
                    <a:pt x="80" y="92"/>
                    <a:pt x="80" y="92"/>
                    <a:pt x="80" y="92"/>
                  </a:cubicBezTo>
                  <a:cubicBezTo>
                    <a:pt x="80" y="100"/>
                    <a:pt x="80" y="100"/>
                    <a:pt x="80" y="100"/>
                  </a:cubicBezTo>
                  <a:cubicBezTo>
                    <a:pt x="144" y="100"/>
                    <a:pt x="144" y="100"/>
                    <a:pt x="144" y="100"/>
                  </a:cubicBezTo>
                  <a:cubicBezTo>
                    <a:pt x="144" y="92"/>
                    <a:pt x="144" y="92"/>
                    <a:pt x="144" y="92"/>
                  </a:cubicBezTo>
                  <a:cubicBezTo>
                    <a:pt x="136" y="92"/>
                    <a:pt x="136" y="92"/>
                    <a:pt x="136" y="92"/>
                  </a:cubicBezTo>
                  <a:lnTo>
                    <a:pt x="136" y="76"/>
                  </a:lnTo>
                  <a:close/>
                  <a:moveTo>
                    <a:pt x="88" y="68"/>
                  </a:moveTo>
                  <a:cubicBezTo>
                    <a:pt x="88" y="28"/>
                    <a:pt x="88" y="28"/>
                    <a:pt x="88" y="28"/>
                  </a:cubicBezTo>
                  <a:cubicBezTo>
                    <a:pt x="160" y="28"/>
                    <a:pt x="160" y="28"/>
                    <a:pt x="160" y="28"/>
                  </a:cubicBezTo>
                  <a:cubicBezTo>
                    <a:pt x="160" y="68"/>
                    <a:pt x="160" y="68"/>
                    <a:pt x="160" y="68"/>
                  </a:cubicBezTo>
                  <a:lnTo>
                    <a:pt x="88" y="68"/>
                  </a:lnTo>
                  <a:close/>
                  <a:moveTo>
                    <a:pt x="128" y="92"/>
                  </a:moveTo>
                  <a:cubicBezTo>
                    <a:pt x="120" y="92"/>
                    <a:pt x="120" y="92"/>
                    <a:pt x="120" y="92"/>
                  </a:cubicBezTo>
                  <a:cubicBezTo>
                    <a:pt x="120" y="76"/>
                    <a:pt x="120" y="76"/>
                    <a:pt x="120" y="76"/>
                  </a:cubicBezTo>
                  <a:cubicBezTo>
                    <a:pt x="128" y="76"/>
                    <a:pt x="128" y="76"/>
                    <a:pt x="128" y="76"/>
                  </a:cubicBezTo>
                  <a:lnTo>
                    <a:pt x="128" y="92"/>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59" y="84"/>
                    <a:pt x="152" y="91"/>
                    <a:pt x="152" y="100"/>
                  </a:cubicBezTo>
                  <a:cubicBezTo>
                    <a:pt x="160" y="100"/>
                    <a:pt x="160" y="100"/>
                    <a:pt x="160" y="100"/>
                  </a:cubicBezTo>
                  <a:cubicBezTo>
                    <a:pt x="160" y="96"/>
                    <a:pt x="164" y="92"/>
                    <a:pt x="168" y="92"/>
                  </a:cubicBezTo>
                  <a:cubicBezTo>
                    <a:pt x="172" y="92"/>
                    <a:pt x="176" y="96"/>
                    <a:pt x="176" y="100"/>
                  </a:cubicBezTo>
                  <a:cubicBezTo>
                    <a:pt x="184" y="100"/>
                    <a:pt x="184" y="100"/>
                    <a:pt x="184" y="100"/>
                  </a:cubicBezTo>
                  <a:cubicBezTo>
                    <a:pt x="184" y="91"/>
                    <a:pt x="177" y="84"/>
                    <a:pt x="168" y="84"/>
                  </a:cubicBezTo>
                  <a:close/>
                  <a:moveTo>
                    <a:pt x="144" y="44"/>
                  </a:moveTo>
                  <a:cubicBezTo>
                    <a:pt x="152" y="44"/>
                    <a:pt x="152" y="44"/>
                    <a:pt x="152" y="44"/>
                  </a:cubicBezTo>
                  <a:cubicBezTo>
                    <a:pt x="152" y="36"/>
                    <a:pt x="152" y="36"/>
                    <a:pt x="152" y="36"/>
                  </a:cubicBezTo>
                  <a:cubicBezTo>
                    <a:pt x="144" y="36"/>
                    <a:pt x="144" y="36"/>
                    <a:pt x="144" y="36"/>
                  </a:cubicBezTo>
                  <a:lnTo>
                    <a:pt x="144" y="44"/>
                  </a:lnTo>
                  <a:close/>
                  <a:moveTo>
                    <a:pt x="128" y="44"/>
                  </a:moveTo>
                  <a:cubicBezTo>
                    <a:pt x="136" y="44"/>
                    <a:pt x="136" y="44"/>
                    <a:pt x="136" y="44"/>
                  </a:cubicBezTo>
                  <a:cubicBezTo>
                    <a:pt x="136" y="36"/>
                    <a:pt x="136" y="36"/>
                    <a:pt x="136" y="36"/>
                  </a:cubicBezTo>
                  <a:cubicBezTo>
                    <a:pt x="128" y="36"/>
                    <a:pt x="128" y="36"/>
                    <a:pt x="128" y="36"/>
                  </a:cubicBezTo>
                  <a:lnTo>
                    <a:pt x="128" y="44"/>
                  </a:lnTo>
                  <a:close/>
                  <a:moveTo>
                    <a:pt x="112" y="44"/>
                  </a:moveTo>
                  <a:cubicBezTo>
                    <a:pt x="120" y="44"/>
                    <a:pt x="120" y="44"/>
                    <a:pt x="120" y="44"/>
                  </a:cubicBezTo>
                  <a:cubicBezTo>
                    <a:pt x="120" y="36"/>
                    <a:pt x="120" y="36"/>
                    <a:pt x="120" y="36"/>
                  </a:cubicBezTo>
                  <a:cubicBezTo>
                    <a:pt x="112" y="36"/>
                    <a:pt x="112" y="36"/>
                    <a:pt x="112" y="36"/>
                  </a:cubicBezTo>
                  <a:lnTo>
                    <a:pt x="112" y="4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2C5D1E2E-C8D6-5445-BC89-9B770EB9FED5}"/>
              </a:ext>
            </a:extLst>
          </p:cNvPr>
          <p:cNvGrpSpPr/>
          <p:nvPr userDrawn="1"/>
        </p:nvGrpSpPr>
        <p:grpSpPr>
          <a:xfrm>
            <a:off x="4667250" y="1713151"/>
            <a:ext cx="638175" cy="636588"/>
            <a:chOff x="4667250" y="1713151"/>
            <a:chExt cx="638175" cy="636588"/>
          </a:xfrm>
          <a:solidFill>
            <a:schemeClr val="tx2"/>
          </a:solidFill>
        </p:grpSpPr>
        <p:sp>
          <p:nvSpPr>
            <p:cNvPr id="62" name="Freeform 131">
              <a:extLst>
                <a:ext uri="{FF2B5EF4-FFF2-40B4-BE49-F238E27FC236}">
                  <a16:creationId xmlns:a16="http://schemas.microsoft.com/office/drawing/2014/main" id="{3A8C3A39-BDDC-ED46-B0FF-0F12F7FBF7BB}"/>
                </a:ext>
              </a:extLst>
            </p:cNvPr>
            <p:cNvSpPr>
              <a:spLocks noEditPoints="1"/>
            </p:cNvSpPr>
            <p:nvPr/>
          </p:nvSpPr>
          <p:spPr bwMode="auto">
            <a:xfrm>
              <a:off x="4667250"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86">
              <a:extLst>
                <a:ext uri="{FF2B5EF4-FFF2-40B4-BE49-F238E27FC236}">
                  <a16:creationId xmlns:a16="http://schemas.microsoft.com/office/drawing/2014/main" id="{82857CBC-AEE0-C94E-9E81-EB3B775A21FF}"/>
                </a:ext>
              </a:extLst>
            </p:cNvPr>
            <p:cNvSpPr>
              <a:spLocks noEditPoints="1"/>
            </p:cNvSpPr>
            <p:nvPr/>
          </p:nvSpPr>
          <p:spPr bwMode="auto">
            <a:xfrm>
              <a:off x="4805363" y="1849676"/>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12 w 168"/>
                <a:gd name="T51" fmla="*/ 60 h 168"/>
                <a:gd name="T52" fmla="*/ 80 w 168"/>
                <a:gd name="T53" fmla="*/ 68 h 168"/>
                <a:gd name="T54" fmla="*/ 88 w 168"/>
                <a:gd name="T55" fmla="*/ 100 h 168"/>
                <a:gd name="T56" fmla="*/ 120 w 168"/>
                <a:gd name="T57" fmla="*/ 92 h 168"/>
                <a:gd name="T58" fmla="*/ 112 w 168"/>
                <a:gd name="T59" fmla="*/ 60 h 168"/>
                <a:gd name="T60" fmla="*/ 88 w 168"/>
                <a:gd name="T61" fmla="*/ 68 h 168"/>
                <a:gd name="T62" fmla="*/ 96 w 168"/>
                <a:gd name="T63" fmla="*/ 76 h 168"/>
                <a:gd name="T64" fmla="*/ 104 w 168"/>
                <a:gd name="T65" fmla="*/ 68 h 168"/>
                <a:gd name="T66" fmla="*/ 112 w 168"/>
                <a:gd name="T67" fmla="*/ 92 h 168"/>
                <a:gd name="T68" fmla="*/ 160 w 168"/>
                <a:gd name="T69" fmla="*/ 60 h 168"/>
                <a:gd name="T70" fmla="*/ 128 w 168"/>
                <a:gd name="T71" fmla="*/ 68 h 168"/>
                <a:gd name="T72" fmla="*/ 136 w 168"/>
                <a:gd name="T73" fmla="*/ 100 h 168"/>
                <a:gd name="T74" fmla="*/ 168 w 168"/>
                <a:gd name="T75" fmla="*/ 92 h 168"/>
                <a:gd name="T76" fmla="*/ 160 w 168"/>
                <a:gd name="T77" fmla="*/ 60 h 168"/>
                <a:gd name="T78" fmla="*/ 136 w 168"/>
                <a:gd name="T79" fmla="*/ 68 h 168"/>
                <a:gd name="T80" fmla="*/ 144 w 168"/>
                <a:gd name="T81" fmla="*/ 76 h 168"/>
                <a:gd name="T82" fmla="*/ 152 w 168"/>
                <a:gd name="T83" fmla="*/ 68 h 168"/>
                <a:gd name="T84" fmla="*/ 160 w 168"/>
                <a:gd name="T85" fmla="*/ 92 h 168"/>
                <a:gd name="T86" fmla="*/ 112 w 168"/>
                <a:gd name="T87" fmla="*/ 52 h 168"/>
                <a:gd name="T88" fmla="*/ 144 w 168"/>
                <a:gd name="T89" fmla="*/ 44 h 168"/>
                <a:gd name="T90" fmla="*/ 136 w 168"/>
                <a:gd name="T91" fmla="*/ 12 h 168"/>
                <a:gd name="T92" fmla="*/ 104 w 168"/>
                <a:gd name="T93" fmla="*/ 20 h 168"/>
                <a:gd name="T94" fmla="*/ 112 w 168"/>
                <a:gd name="T95" fmla="*/ 52 h 168"/>
                <a:gd name="T96" fmla="*/ 120 w 168"/>
                <a:gd name="T97" fmla="*/ 20 h 168"/>
                <a:gd name="T98" fmla="*/ 128 w 168"/>
                <a:gd name="T99" fmla="*/ 28 h 168"/>
                <a:gd name="T100" fmla="*/ 136 w 168"/>
                <a:gd name="T101" fmla="*/ 20 h 168"/>
                <a:gd name="T102" fmla="*/ 112 w 168"/>
                <a:gd name="T103"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2" y="60"/>
                  </a:moveTo>
                  <a:cubicBezTo>
                    <a:pt x="88" y="60"/>
                    <a:pt x="88" y="60"/>
                    <a:pt x="88" y="60"/>
                  </a:cubicBezTo>
                  <a:cubicBezTo>
                    <a:pt x="84" y="60"/>
                    <a:pt x="80" y="64"/>
                    <a:pt x="80" y="68"/>
                  </a:cubicBezTo>
                  <a:cubicBezTo>
                    <a:pt x="80" y="92"/>
                    <a:pt x="80" y="92"/>
                    <a:pt x="80" y="92"/>
                  </a:cubicBezTo>
                  <a:cubicBezTo>
                    <a:pt x="80" y="96"/>
                    <a:pt x="84" y="100"/>
                    <a:pt x="88" y="100"/>
                  </a:cubicBezTo>
                  <a:cubicBezTo>
                    <a:pt x="112" y="100"/>
                    <a:pt x="112" y="100"/>
                    <a:pt x="112" y="100"/>
                  </a:cubicBezTo>
                  <a:cubicBezTo>
                    <a:pt x="116" y="100"/>
                    <a:pt x="120" y="96"/>
                    <a:pt x="120" y="92"/>
                  </a:cubicBezTo>
                  <a:cubicBezTo>
                    <a:pt x="120" y="68"/>
                    <a:pt x="120" y="68"/>
                    <a:pt x="120" y="68"/>
                  </a:cubicBezTo>
                  <a:cubicBezTo>
                    <a:pt x="120" y="64"/>
                    <a:pt x="116" y="60"/>
                    <a:pt x="112" y="60"/>
                  </a:cubicBezTo>
                  <a:close/>
                  <a:moveTo>
                    <a:pt x="88" y="92"/>
                  </a:moveTo>
                  <a:cubicBezTo>
                    <a:pt x="88" y="68"/>
                    <a:pt x="88" y="68"/>
                    <a:pt x="88" y="68"/>
                  </a:cubicBezTo>
                  <a:cubicBezTo>
                    <a:pt x="96" y="68"/>
                    <a:pt x="96" y="68"/>
                    <a:pt x="96" y="68"/>
                  </a:cubicBezTo>
                  <a:cubicBezTo>
                    <a:pt x="96" y="76"/>
                    <a:pt x="96" y="76"/>
                    <a:pt x="96" y="76"/>
                  </a:cubicBezTo>
                  <a:cubicBezTo>
                    <a:pt x="104" y="76"/>
                    <a:pt x="104" y="76"/>
                    <a:pt x="104" y="76"/>
                  </a:cubicBezTo>
                  <a:cubicBezTo>
                    <a:pt x="104" y="68"/>
                    <a:pt x="104" y="68"/>
                    <a:pt x="104" y="68"/>
                  </a:cubicBezTo>
                  <a:cubicBezTo>
                    <a:pt x="112" y="68"/>
                    <a:pt x="112" y="68"/>
                    <a:pt x="112" y="68"/>
                  </a:cubicBezTo>
                  <a:cubicBezTo>
                    <a:pt x="112" y="92"/>
                    <a:pt x="112" y="92"/>
                    <a:pt x="112" y="92"/>
                  </a:cubicBezTo>
                  <a:lnTo>
                    <a:pt x="88" y="92"/>
                  </a:lnTo>
                  <a:close/>
                  <a:moveTo>
                    <a:pt x="160" y="60"/>
                  </a:moveTo>
                  <a:cubicBezTo>
                    <a:pt x="136" y="60"/>
                    <a:pt x="136" y="60"/>
                    <a:pt x="136" y="60"/>
                  </a:cubicBezTo>
                  <a:cubicBezTo>
                    <a:pt x="132" y="60"/>
                    <a:pt x="128" y="64"/>
                    <a:pt x="128" y="68"/>
                  </a:cubicBezTo>
                  <a:cubicBezTo>
                    <a:pt x="128" y="92"/>
                    <a:pt x="128" y="92"/>
                    <a:pt x="128" y="92"/>
                  </a:cubicBezTo>
                  <a:cubicBezTo>
                    <a:pt x="128" y="96"/>
                    <a:pt x="132" y="100"/>
                    <a:pt x="136" y="100"/>
                  </a:cubicBezTo>
                  <a:cubicBezTo>
                    <a:pt x="160" y="100"/>
                    <a:pt x="160" y="100"/>
                    <a:pt x="160" y="100"/>
                  </a:cubicBezTo>
                  <a:cubicBezTo>
                    <a:pt x="164" y="100"/>
                    <a:pt x="168" y="96"/>
                    <a:pt x="168" y="92"/>
                  </a:cubicBezTo>
                  <a:cubicBezTo>
                    <a:pt x="168" y="68"/>
                    <a:pt x="168" y="68"/>
                    <a:pt x="168" y="68"/>
                  </a:cubicBezTo>
                  <a:cubicBezTo>
                    <a:pt x="168" y="64"/>
                    <a:pt x="164" y="60"/>
                    <a:pt x="160" y="60"/>
                  </a:cubicBezTo>
                  <a:close/>
                  <a:moveTo>
                    <a:pt x="136" y="92"/>
                  </a:moveTo>
                  <a:cubicBezTo>
                    <a:pt x="136" y="68"/>
                    <a:pt x="136" y="68"/>
                    <a:pt x="136" y="68"/>
                  </a:cubicBezTo>
                  <a:cubicBezTo>
                    <a:pt x="144" y="68"/>
                    <a:pt x="144" y="68"/>
                    <a:pt x="144" y="68"/>
                  </a:cubicBezTo>
                  <a:cubicBezTo>
                    <a:pt x="144" y="76"/>
                    <a:pt x="144" y="76"/>
                    <a:pt x="144" y="76"/>
                  </a:cubicBezTo>
                  <a:cubicBezTo>
                    <a:pt x="152" y="76"/>
                    <a:pt x="152" y="76"/>
                    <a:pt x="152" y="76"/>
                  </a:cubicBezTo>
                  <a:cubicBezTo>
                    <a:pt x="152" y="68"/>
                    <a:pt x="152" y="68"/>
                    <a:pt x="152" y="68"/>
                  </a:cubicBezTo>
                  <a:cubicBezTo>
                    <a:pt x="160" y="68"/>
                    <a:pt x="160" y="68"/>
                    <a:pt x="160" y="68"/>
                  </a:cubicBezTo>
                  <a:cubicBezTo>
                    <a:pt x="160" y="92"/>
                    <a:pt x="160" y="92"/>
                    <a:pt x="160" y="92"/>
                  </a:cubicBezTo>
                  <a:lnTo>
                    <a:pt x="136" y="92"/>
                  </a:lnTo>
                  <a:close/>
                  <a:moveTo>
                    <a:pt x="112" y="52"/>
                  </a:moveTo>
                  <a:cubicBezTo>
                    <a:pt x="136" y="52"/>
                    <a:pt x="136" y="52"/>
                    <a:pt x="136" y="52"/>
                  </a:cubicBezTo>
                  <a:cubicBezTo>
                    <a:pt x="140" y="52"/>
                    <a:pt x="144" y="48"/>
                    <a:pt x="144" y="44"/>
                  </a:cubicBezTo>
                  <a:cubicBezTo>
                    <a:pt x="144" y="20"/>
                    <a:pt x="144" y="20"/>
                    <a:pt x="144" y="20"/>
                  </a:cubicBezTo>
                  <a:cubicBezTo>
                    <a:pt x="144" y="16"/>
                    <a:pt x="140" y="12"/>
                    <a:pt x="136" y="12"/>
                  </a:cubicBezTo>
                  <a:cubicBezTo>
                    <a:pt x="112" y="12"/>
                    <a:pt x="112" y="12"/>
                    <a:pt x="112" y="12"/>
                  </a:cubicBezTo>
                  <a:cubicBezTo>
                    <a:pt x="108" y="12"/>
                    <a:pt x="104" y="16"/>
                    <a:pt x="104" y="20"/>
                  </a:cubicBezTo>
                  <a:cubicBezTo>
                    <a:pt x="104" y="44"/>
                    <a:pt x="104" y="44"/>
                    <a:pt x="104" y="44"/>
                  </a:cubicBezTo>
                  <a:cubicBezTo>
                    <a:pt x="104" y="48"/>
                    <a:pt x="108" y="52"/>
                    <a:pt x="112" y="52"/>
                  </a:cubicBezTo>
                  <a:close/>
                  <a:moveTo>
                    <a:pt x="112" y="20"/>
                  </a:moveTo>
                  <a:cubicBezTo>
                    <a:pt x="120" y="20"/>
                    <a:pt x="120" y="20"/>
                    <a:pt x="120" y="20"/>
                  </a:cubicBezTo>
                  <a:cubicBezTo>
                    <a:pt x="120" y="28"/>
                    <a:pt x="120" y="28"/>
                    <a:pt x="120" y="28"/>
                  </a:cubicBezTo>
                  <a:cubicBezTo>
                    <a:pt x="128" y="28"/>
                    <a:pt x="128" y="28"/>
                    <a:pt x="128" y="28"/>
                  </a:cubicBezTo>
                  <a:cubicBezTo>
                    <a:pt x="128" y="20"/>
                    <a:pt x="128" y="20"/>
                    <a:pt x="128" y="20"/>
                  </a:cubicBezTo>
                  <a:cubicBezTo>
                    <a:pt x="136" y="20"/>
                    <a:pt x="136" y="20"/>
                    <a:pt x="136" y="20"/>
                  </a:cubicBezTo>
                  <a:cubicBezTo>
                    <a:pt x="136" y="44"/>
                    <a:pt x="136" y="44"/>
                    <a:pt x="136" y="44"/>
                  </a:cubicBezTo>
                  <a:cubicBezTo>
                    <a:pt x="112" y="44"/>
                    <a:pt x="112" y="44"/>
                    <a:pt x="112" y="44"/>
                  </a:cubicBezTo>
                  <a:lnTo>
                    <a:pt x="112"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A2A4C614-0687-374D-AC36-B9ABD8DC6185}"/>
              </a:ext>
            </a:extLst>
          </p:cNvPr>
          <p:cNvGrpSpPr/>
          <p:nvPr userDrawn="1"/>
        </p:nvGrpSpPr>
        <p:grpSpPr>
          <a:xfrm>
            <a:off x="5494338" y="1713151"/>
            <a:ext cx="638175" cy="636588"/>
            <a:chOff x="5494338" y="1713151"/>
            <a:chExt cx="638175" cy="636588"/>
          </a:xfrm>
          <a:solidFill>
            <a:schemeClr val="tx2"/>
          </a:solidFill>
        </p:grpSpPr>
        <p:sp>
          <p:nvSpPr>
            <p:cNvPr id="65" name="Freeform 133">
              <a:extLst>
                <a:ext uri="{FF2B5EF4-FFF2-40B4-BE49-F238E27FC236}">
                  <a16:creationId xmlns:a16="http://schemas.microsoft.com/office/drawing/2014/main" id="{33355B78-DBEC-AD4C-B9E1-0BDA99A5D6CF}"/>
                </a:ext>
              </a:extLst>
            </p:cNvPr>
            <p:cNvSpPr>
              <a:spLocks noEditPoints="1"/>
            </p:cNvSpPr>
            <p:nvPr/>
          </p:nvSpPr>
          <p:spPr bwMode="auto">
            <a:xfrm>
              <a:off x="5494338"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89">
              <a:extLst>
                <a:ext uri="{FF2B5EF4-FFF2-40B4-BE49-F238E27FC236}">
                  <a16:creationId xmlns:a16="http://schemas.microsoft.com/office/drawing/2014/main" id="{7C9E6241-9950-9846-85B3-CE8D1811F217}"/>
                </a:ext>
              </a:extLst>
            </p:cNvPr>
            <p:cNvSpPr>
              <a:spLocks noEditPoints="1"/>
            </p:cNvSpPr>
            <p:nvPr/>
          </p:nvSpPr>
          <p:spPr bwMode="auto">
            <a:xfrm>
              <a:off x="5632450" y="1849676"/>
              <a:ext cx="376238" cy="361950"/>
            </a:xfrm>
            <a:custGeom>
              <a:avLst/>
              <a:gdLst>
                <a:gd name="T0" fmla="*/ 48 w 175"/>
                <a:gd name="T1" fmla="*/ 62 h 168"/>
                <a:gd name="T2" fmla="*/ 4 w 175"/>
                <a:gd name="T3" fmla="*/ 32 h 168"/>
                <a:gd name="T4" fmla="*/ 0 w 175"/>
                <a:gd name="T5" fmla="*/ 86 h 168"/>
                <a:gd name="T6" fmla="*/ 8 w 175"/>
                <a:gd name="T7" fmla="*/ 86 h 168"/>
                <a:gd name="T8" fmla="*/ 57 w 175"/>
                <a:gd name="T9" fmla="*/ 75 h 168"/>
                <a:gd name="T10" fmla="*/ 68 w 175"/>
                <a:gd name="T11" fmla="*/ 116 h 168"/>
                <a:gd name="T12" fmla="*/ 88 w 175"/>
                <a:gd name="T13" fmla="*/ 108 h 168"/>
                <a:gd name="T14" fmla="*/ 12 w 175"/>
                <a:gd name="T15" fmla="*/ 32 h 168"/>
                <a:gd name="T16" fmla="*/ 36 w 175"/>
                <a:gd name="T17" fmla="*/ 56 h 168"/>
                <a:gd name="T18" fmla="*/ 24 w 175"/>
                <a:gd name="T19" fmla="*/ 124 h 168"/>
                <a:gd name="T20" fmla="*/ 16 w 175"/>
                <a:gd name="T21" fmla="*/ 168 h 168"/>
                <a:gd name="T22" fmla="*/ 48 w 175"/>
                <a:gd name="T23" fmla="*/ 132 h 168"/>
                <a:gd name="T24" fmla="*/ 56 w 175"/>
                <a:gd name="T25" fmla="*/ 88 h 168"/>
                <a:gd name="T26" fmla="*/ 32 w 175"/>
                <a:gd name="T27" fmla="*/ 76 h 168"/>
                <a:gd name="T28" fmla="*/ 40 w 175"/>
                <a:gd name="T29" fmla="*/ 76 h 168"/>
                <a:gd name="T30" fmla="*/ 40 w 175"/>
                <a:gd name="T31" fmla="*/ 168 h 168"/>
                <a:gd name="T32" fmla="*/ 32 w 175"/>
                <a:gd name="T33" fmla="*/ 168 h 168"/>
                <a:gd name="T34" fmla="*/ 175 w 175"/>
                <a:gd name="T35" fmla="*/ 75 h 168"/>
                <a:gd name="T36" fmla="*/ 158 w 175"/>
                <a:gd name="T37" fmla="*/ 61 h 168"/>
                <a:gd name="T38" fmla="*/ 151 w 175"/>
                <a:gd name="T39" fmla="*/ 56 h 168"/>
                <a:gd name="T40" fmla="*/ 132 w 175"/>
                <a:gd name="T41" fmla="*/ 44 h 168"/>
                <a:gd name="T42" fmla="*/ 116 w 175"/>
                <a:gd name="T43" fmla="*/ 49 h 168"/>
                <a:gd name="T44" fmla="*/ 107 w 175"/>
                <a:gd name="T45" fmla="*/ 70 h 168"/>
                <a:gd name="T46" fmla="*/ 105 w 175"/>
                <a:gd name="T47" fmla="*/ 78 h 168"/>
                <a:gd name="T48" fmla="*/ 97 w 175"/>
                <a:gd name="T49" fmla="*/ 93 h 168"/>
                <a:gd name="T50" fmla="*/ 114 w 175"/>
                <a:gd name="T51" fmla="*/ 107 h 168"/>
                <a:gd name="T52" fmla="*/ 121 w 175"/>
                <a:gd name="T53" fmla="*/ 112 h 168"/>
                <a:gd name="T54" fmla="*/ 140 w 175"/>
                <a:gd name="T55" fmla="*/ 124 h 168"/>
                <a:gd name="T56" fmla="*/ 156 w 175"/>
                <a:gd name="T57" fmla="*/ 119 h 168"/>
                <a:gd name="T58" fmla="*/ 165 w 175"/>
                <a:gd name="T59" fmla="*/ 98 h 168"/>
                <a:gd name="T60" fmla="*/ 167 w 175"/>
                <a:gd name="T61" fmla="*/ 90 h 168"/>
                <a:gd name="T62" fmla="*/ 112 w 175"/>
                <a:gd name="T63" fmla="*/ 84 h 168"/>
                <a:gd name="T64" fmla="*/ 136 w 175"/>
                <a:gd name="T65" fmla="*/ 108 h 168"/>
                <a:gd name="T66" fmla="*/ 136 w 175"/>
                <a:gd name="T67" fmla="*/ 100 h 168"/>
                <a:gd name="T68" fmla="*/ 136 w 175"/>
                <a:gd name="T69" fmla="*/ 92 h 168"/>
                <a:gd name="T70" fmla="*/ 144 w 175"/>
                <a:gd name="T71" fmla="*/ 84 h 168"/>
                <a:gd name="T72" fmla="*/ 104 w 175"/>
                <a:gd name="T73" fmla="*/ 48 h 168"/>
                <a:gd name="T74" fmla="*/ 126 w 175"/>
                <a:gd name="T75" fmla="*/ 39 h 168"/>
                <a:gd name="T76" fmla="*/ 119 w 175"/>
                <a:gd name="T77" fmla="*/ 22 h 168"/>
                <a:gd name="T78" fmla="*/ 115 w 175"/>
                <a:gd name="T79" fmla="*/ 15 h 168"/>
                <a:gd name="T80" fmla="*/ 96 w 175"/>
                <a:gd name="T81" fmla="*/ 0 h 168"/>
                <a:gd name="T82" fmla="*/ 78 w 175"/>
                <a:gd name="T83" fmla="*/ 11 h 168"/>
                <a:gd name="T84" fmla="*/ 80 w 175"/>
                <a:gd name="T85" fmla="*/ 28 h 168"/>
                <a:gd name="T86" fmla="*/ 78 w 175"/>
                <a:gd name="T87" fmla="*/ 45 h 168"/>
                <a:gd name="T88" fmla="*/ 96 w 175"/>
                <a:gd name="T89" fmla="*/ 56 h 168"/>
                <a:gd name="T90" fmla="*/ 100 w 175"/>
                <a:gd name="T91" fmla="*/ 16 h 168"/>
                <a:gd name="T92" fmla="*/ 88 w 175"/>
                <a:gd name="T93" fmla="*/ 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68" y="82"/>
                    <a:pt x="168" y="80"/>
                    <a:pt x="167" y="78"/>
                  </a:cubicBezTo>
                  <a:cubicBezTo>
                    <a:pt x="175" y="75"/>
                    <a:pt x="175" y="75"/>
                    <a:pt x="175" y="75"/>
                  </a:cubicBezTo>
                  <a:cubicBezTo>
                    <a:pt x="173" y="68"/>
                    <a:pt x="173" y="68"/>
                    <a:pt x="173" y="68"/>
                  </a:cubicBezTo>
                  <a:cubicBezTo>
                    <a:pt x="165" y="70"/>
                    <a:pt x="165" y="70"/>
                    <a:pt x="165" y="70"/>
                  </a:cubicBezTo>
                  <a:cubicBezTo>
                    <a:pt x="163" y="67"/>
                    <a:pt x="161" y="63"/>
                    <a:pt x="158" y="61"/>
                  </a:cubicBezTo>
                  <a:cubicBezTo>
                    <a:pt x="163" y="54"/>
                    <a:pt x="163" y="54"/>
                    <a:pt x="163" y="54"/>
                  </a:cubicBezTo>
                  <a:cubicBezTo>
                    <a:pt x="156" y="49"/>
                    <a:pt x="156" y="49"/>
                    <a:pt x="156" y="49"/>
                  </a:cubicBezTo>
                  <a:cubicBezTo>
                    <a:pt x="151" y="56"/>
                    <a:pt x="151" y="56"/>
                    <a:pt x="151" y="56"/>
                  </a:cubicBezTo>
                  <a:cubicBezTo>
                    <a:pt x="148" y="54"/>
                    <a:pt x="144" y="53"/>
                    <a:pt x="140" y="52"/>
                  </a:cubicBezTo>
                  <a:cubicBezTo>
                    <a:pt x="140" y="44"/>
                    <a:pt x="140" y="44"/>
                    <a:pt x="140" y="44"/>
                  </a:cubicBezTo>
                  <a:cubicBezTo>
                    <a:pt x="132" y="44"/>
                    <a:pt x="132" y="44"/>
                    <a:pt x="132" y="44"/>
                  </a:cubicBezTo>
                  <a:cubicBezTo>
                    <a:pt x="132" y="52"/>
                    <a:pt x="132" y="52"/>
                    <a:pt x="132" y="52"/>
                  </a:cubicBezTo>
                  <a:cubicBezTo>
                    <a:pt x="128" y="53"/>
                    <a:pt x="124" y="54"/>
                    <a:pt x="121" y="56"/>
                  </a:cubicBezTo>
                  <a:cubicBezTo>
                    <a:pt x="116" y="49"/>
                    <a:pt x="116" y="49"/>
                    <a:pt x="116" y="49"/>
                  </a:cubicBezTo>
                  <a:cubicBezTo>
                    <a:pt x="109" y="54"/>
                    <a:pt x="109" y="54"/>
                    <a:pt x="109" y="54"/>
                  </a:cubicBezTo>
                  <a:cubicBezTo>
                    <a:pt x="114" y="61"/>
                    <a:pt x="114" y="61"/>
                    <a:pt x="114" y="61"/>
                  </a:cubicBezTo>
                  <a:cubicBezTo>
                    <a:pt x="111" y="63"/>
                    <a:pt x="109" y="67"/>
                    <a:pt x="107" y="70"/>
                  </a:cubicBezTo>
                  <a:cubicBezTo>
                    <a:pt x="99" y="68"/>
                    <a:pt x="99" y="68"/>
                    <a:pt x="99" y="68"/>
                  </a:cubicBezTo>
                  <a:cubicBezTo>
                    <a:pt x="97" y="75"/>
                    <a:pt x="97" y="75"/>
                    <a:pt x="97" y="75"/>
                  </a:cubicBezTo>
                  <a:cubicBezTo>
                    <a:pt x="105" y="78"/>
                    <a:pt x="105" y="78"/>
                    <a:pt x="105" y="78"/>
                  </a:cubicBezTo>
                  <a:cubicBezTo>
                    <a:pt x="104" y="80"/>
                    <a:pt x="104" y="82"/>
                    <a:pt x="104" y="84"/>
                  </a:cubicBezTo>
                  <a:cubicBezTo>
                    <a:pt x="104" y="86"/>
                    <a:pt x="104" y="88"/>
                    <a:pt x="105" y="90"/>
                  </a:cubicBezTo>
                  <a:cubicBezTo>
                    <a:pt x="97" y="93"/>
                    <a:pt x="97" y="93"/>
                    <a:pt x="97" y="93"/>
                  </a:cubicBezTo>
                  <a:cubicBezTo>
                    <a:pt x="99" y="100"/>
                    <a:pt x="99" y="100"/>
                    <a:pt x="99" y="100"/>
                  </a:cubicBezTo>
                  <a:cubicBezTo>
                    <a:pt x="107" y="98"/>
                    <a:pt x="107" y="98"/>
                    <a:pt x="107" y="98"/>
                  </a:cubicBezTo>
                  <a:cubicBezTo>
                    <a:pt x="109" y="101"/>
                    <a:pt x="111" y="105"/>
                    <a:pt x="114" y="107"/>
                  </a:cubicBezTo>
                  <a:cubicBezTo>
                    <a:pt x="109" y="114"/>
                    <a:pt x="109" y="114"/>
                    <a:pt x="109" y="114"/>
                  </a:cubicBezTo>
                  <a:cubicBezTo>
                    <a:pt x="116" y="119"/>
                    <a:pt x="116" y="119"/>
                    <a:pt x="116" y="119"/>
                  </a:cubicBezTo>
                  <a:cubicBezTo>
                    <a:pt x="121" y="112"/>
                    <a:pt x="121" y="112"/>
                    <a:pt x="121" y="112"/>
                  </a:cubicBezTo>
                  <a:cubicBezTo>
                    <a:pt x="124" y="114"/>
                    <a:pt x="128" y="115"/>
                    <a:pt x="132" y="116"/>
                  </a:cubicBezTo>
                  <a:cubicBezTo>
                    <a:pt x="132" y="124"/>
                    <a:pt x="132" y="124"/>
                    <a:pt x="132" y="124"/>
                  </a:cubicBezTo>
                  <a:cubicBezTo>
                    <a:pt x="140" y="124"/>
                    <a:pt x="140" y="124"/>
                    <a:pt x="140" y="124"/>
                  </a:cubicBezTo>
                  <a:cubicBezTo>
                    <a:pt x="140" y="116"/>
                    <a:pt x="140" y="116"/>
                    <a:pt x="140" y="116"/>
                  </a:cubicBezTo>
                  <a:cubicBezTo>
                    <a:pt x="144" y="115"/>
                    <a:pt x="148" y="114"/>
                    <a:pt x="151" y="112"/>
                  </a:cubicBezTo>
                  <a:cubicBezTo>
                    <a:pt x="156" y="119"/>
                    <a:pt x="156" y="119"/>
                    <a:pt x="156" y="119"/>
                  </a:cubicBezTo>
                  <a:cubicBezTo>
                    <a:pt x="163" y="114"/>
                    <a:pt x="163" y="114"/>
                    <a:pt x="163" y="114"/>
                  </a:cubicBezTo>
                  <a:cubicBezTo>
                    <a:pt x="158" y="107"/>
                    <a:pt x="158" y="107"/>
                    <a:pt x="158" y="107"/>
                  </a:cubicBezTo>
                  <a:cubicBezTo>
                    <a:pt x="161" y="105"/>
                    <a:pt x="163" y="101"/>
                    <a:pt x="165" y="98"/>
                  </a:cubicBezTo>
                  <a:cubicBezTo>
                    <a:pt x="173" y="100"/>
                    <a:pt x="173" y="100"/>
                    <a:pt x="173" y="100"/>
                  </a:cubicBezTo>
                  <a:cubicBezTo>
                    <a:pt x="175" y="93"/>
                    <a:pt x="175" y="93"/>
                    <a:pt x="175" y="93"/>
                  </a:cubicBezTo>
                  <a:cubicBezTo>
                    <a:pt x="167" y="90"/>
                    <a:pt x="167" y="90"/>
                    <a:pt x="167" y="90"/>
                  </a:cubicBezTo>
                  <a:cubicBezTo>
                    <a:pt x="168" y="88"/>
                    <a:pt x="168" y="86"/>
                    <a:pt x="168" y="84"/>
                  </a:cubicBezTo>
                  <a:close/>
                  <a:moveTo>
                    <a:pt x="136" y="108"/>
                  </a:moveTo>
                  <a:cubicBezTo>
                    <a:pt x="123" y="108"/>
                    <a:pt x="112" y="97"/>
                    <a:pt x="112" y="84"/>
                  </a:cubicBezTo>
                  <a:cubicBezTo>
                    <a:pt x="112" y="71"/>
                    <a:pt x="123" y="60"/>
                    <a:pt x="136" y="60"/>
                  </a:cubicBezTo>
                  <a:cubicBezTo>
                    <a:pt x="149" y="60"/>
                    <a:pt x="160" y="71"/>
                    <a:pt x="160" y="84"/>
                  </a:cubicBezTo>
                  <a:cubicBezTo>
                    <a:pt x="160" y="97"/>
                    <a:pt x="149" y="108"/>
                    <a:pt x="136" y="108"/>
                  </a:cubicBezTo>
                  <a:close/>
                  <a:moveTo>
                    <a:pt x="136" y="68"/>
                  </a:moveTo>
                  <a:cubicBezTo>
                    <a:pt x="127" y="68"/>
                    <a:pt x="120" y="75"/>
                    <a:pt x="120" y="84"/>
                  </a:cubicBezTo>
                  <a:cubicBezTo>
                    <a:pt x="120" y="93"/>
                    <a:pt x="127" y="100"/>
                    <a:pt x="136" y="100"/>
                  </a:cubicBezTo>
                  <a:cubicBezTo>
                    <a:pt x="145" y="100"/>
                    <a:pt x="152" y="93"/>
                    <a:pt x="152" y="84"/>
                  </a:cubicBezTo>
                  <a:cubicBezTo>
                    <a:pt x="152" y="75"/>
                    <a:pt x="145" y="68"/>
                    <a:pt x="136" y="68"/>
                  </a:cubicBezTo>
                  <a:close/>
                  <a:moveTo>
                    <a:pt x="136" y="92"/>
                  </a:moveTo>
                  <a:cubicBezTo>
                    <a:pt x="132" y="92"/>
                    <a:pt x="128" y="88"/>
                    <a:pt x="128" y="84"/>
                  </a:cubicBezTo>
                  <a:cubicBezTo>
                    <a:pt x="128" y="80"/>
                    <a:pt x="132" y="76"/>
                    <a:pt x="136" y="76"/>
                  </a:cubicBezTo>
                  <a:cubicBezTo>
                    <a:pt x="140" y="76"/>
                    <a:pt x="144" y="80"/>
                    <a:pt x="144" y="84"/>
                  </a:cubicBezTo>
                  <a:cubicBezTo>
                    <a:pt x="144" y="88"/>
                    <a:pt x="140" y="92"/>
                    <a:pt x="136" y="92"/>
                  </a:cubicBezTo>
                  <a:close/>
                  <a:moveTo>
                    <a:pt x="104" y="56"/>
                  </a:moveTo>
                  <a:cubicBezTo>
                    <a:pt x="104" y="48"/>
                    <a:pt x="104" y="48"/>
                    <a:pt x="104" y="48"/>
                  </a:cubicBezTo>
                  <a:cubicBezTo>
                    <a:pt x="108" y="47"/>
                    <a:pt x="112" y="44"/>
                    <a:pt x="115" y="41"/>
                  </a:cubicBezTo>
                  <a:cubicBezTo>
                    <a:pt x="122" y="45"/>
                    <a:pt x="122" y="45"/>
                    <a:pt x="122" y="45"/>
                  </a:cubicBezTo>
                  <a:cubicBezTo>
                    <a:pt x="126" y="39"/>
                    <a:pt x="126" y="39"/>
                    <a:pt x="126" y="39"/>
                  </a:cubicBezTo>
                  <a:cubicBezTo>
                    <a:pt x="119" y="34"/>
                    <a:pt x="119" y="34"/>
                    <a:pt x="119" y="34"/>
                  </a:cubicBezTo>
                  <a:cubicBezTo>
                    <a:pt x="120" y="32"/>
                    <a:pt x="120" y="30"/>
                    <a:pt x="120" y="28"/>
                  </a:cubicBezTo>
                  <a:cubicBezTo>
                    <a:pt x="120" y="26"/>
                    <a:pt x="120" y="24"/>
                    <a:pt x="119" y="22"/>
                  </a:cubicBezTo>
                  <a:cubicBezTo>
                    <a:pt x="126" y="17"/>
                    <a:pt x="126" y="17"/>
                    <a:pt x="126" y="17"/>
                  </a:cubicBezTo>
                  <a:cubicBezTo>
                    <a:pt x="122" y="11"/>
                    <a:pt x="122" y="11"/>
                    <a:pt x="122" y="11"/>
                  </a:cubicBezTo>
                  <a:cubicBezTo>
                    <a:pt x="115" y="15"/>
                    <a:pt x="115" y="15"/>
                    <a:pt x="115" y="15"/>
                  </a:cubicBezTo>
                  <a:cubicBezTo>
                    <a:pt x="112" y="12"/>
                    <a:pt x="108" y="9"/>
                    <a:pt x="104" y="8"/>
                  </a:cubicBezTo>
                  <a:cubicBezTo>
                    <a:pt x="104" y="0"/>
                    <a:pt x="104" y="0"/>
                    <a:pt x="104" y="0"/>
                  </a:cubicBezTo>
                  <a:cubicBezTo>
                    <a:pt x="96" y="0"/>
                    <a:pt x="96" y="0"/>
                    <a:pt x="96" y="0"/>
                  </a:cubicBezTo>
                  <a:cubicBezTo>
                    <a:pt x="96" y="8"/>
                    <a:pt x="96" y="8"/>
                    <a:pt x="96" y="8"/>
                  </a:cubicBezTo>
                  <a:cubicBezTo>
                    <a:pt x="92" y="9"/>
                    <a:pt x="88" y="12"/>
                    <a:pt x="85" y="15"/>
                  </a:cubicBezTo>
                  <a:cubicBezTo>
                    <a:pt x="78" y="11"/>
                    <a:pt x="78" y="11"/>
                    <a:pt x="78" y="11"/>
                  </a:cubicBezTo>
                  <a:cubicBezTo>
                    <a:pt x="74" y="17"/>
                    <a:pt x="74" y="17"/>
                    <a:pt x="74" y="17"/>
                  </a:cubicBezTo>
                  <a:cubicBezTo>
                    <a:pt x="81" y="22"/>
                    <a:pt x="81" y="22"/>
                    <a:pt x="81" y="22"/>
                  </a:cubicBezTo>
                  <a:cubicBezTo>
                    <a:pt x="80" y="24"/>
                    <a:pt x="80" y="26"/>
                    <a:pt x="80" y="28"/>
                  </a:cubicBezTo>
                  <a:cubicBezTo>
                    <a:pt x="80" y="30"/>
                    <a:pt x="80" y="32"/>
                    <a:pt x="81" y="34"/>
                  </a:cubicBezTo>
                  <a:cubicBezTo>
                    <a:pt x="74" y="39"/>
                    <a:pt x="74" y="39"/>
                    <a:pt x="74" y="39"/>
                  </a:cubicBezTo>
                  <a:cubicBezTo>
                    <a:pt x="78" y="45"/>
                    <a:pt x="78" y="45"/>
                    <a:pt x="78" y="45"/>
                  </a:cubicBezTo>
                  <a:cubicBezTo>
                    <a:pt x="85" y="41"/>
                    <a:pt x="85" y="41"/>
                    <a:pt x="85" y="41"/>
                  </a:cubicBezTo>
                  <a:cubicBezTo>
                    <a:pt x="88" y="44"/>
                    <a:pt x="92" y="47"/>
                    <a:pt x="96" y="48"/>
                  </a:cubicBezTo>
                  <a:cubicBezTo>
                    <a:pt x="96" y="56"/>
                    <a:pt x="96" y="56"/>
                    <a:pt x="96" y="56"/>
                  </a:cubicBezTo>
                  <a:lnTo>
                    <a:pt x="104" y="56"/>
                  </a:lnTo>
                  <a:close/>
                  <a:moveTo>
                    <a:pt x="88" y="28"/>
                  </a:moveTo>
                  <a:cubicBezTo>
                    <a:pt x="88" y="21"/>
                    <a:pt x="93" y="16"/>
                    <a:pt x="100" y="16"/>
                  </a:cubicBezTo>
                  <a:cubicBezTo>
                    <a:pt x="107" y="16"/>
                    <a:pt x="112" y="21"/>
                    <a:pt x="112" y="28"/>
                  </a:cubicBezTo>
                  <a:cubicBezTo>
                    <a:pt x="112" y="35"/>
                    <a:pt x="107" y="40"/>
                    <a:pt x="100" y="40"/>
                  </a:cubicBezTo>
                  <a:cubicBezTo>
                    <a:pt x="93" y="40"/>
                    <a:pt x="88" y="35"/>
                    <a:pt x="8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a:extLst>
              <a:ext uri="{FF2B5EF4-FFF2-40B4-BE49-F238E27FC236}">
                <a16:creationId xmlns:a16="http://schemas.microsoft.com/office/drawing/2014/main" id="{BCF058E3-731B-3B40-B60F-79747B93186B}"/>
              </a:ext>
            </a:extLst>
          </p:cNvPr>
          <p:cNvGrpSpPr/>
          <p:nvPr userDrawn="1"/>
        </p:nvGrpSpPr>
        <p:grpSpPr>
          <a:xfrm>
            <a:off x="6321425" y="2742665"/>
            <a:ext cx="638175" cy="636588"/>
            <a:chOff x="6321425" y="2742665"/>
            <a:chExt cx="638175" cy="636588"/>
          </a:xfrm>
          <a:solidFill>
            <a:schemeClr val="tx2"/>
          </a:solidFill>
        </p:grpSpPr>
        <p:sp>
          <p:nvSpPr>
            <p:cNvPr id="68" name="Freeform 107">
              <a:extLst>
                <a:ext uri="{FF2B5EF4-FFF2-40B4-BE49-F238E27FC236}">
                  <a16:creationId xmlns:a16="http://schemas.microsoft.com/office/drawing/2014/main" id="{7EA21887-BC70-9C48-BFD2-93016AE08B62}"/>
                </a:ext>
              </a:extLst>
            </p:cNvPr>
            <p:cNvSpPr>
              <a:spLocks noEditPoints="1"/>
            </p:cNvSpPr>
            <p:nvPr/>
          </p:nvSpPr>
          <p:spPr bwMode="auto">
            <a:xfrm>
              <a:off x="6321425"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69" name="Freeform 169">
              <a:extLst>
                <a:ext uri="{FF2B5EF4-FFF2-40B4-BE49-F238E27FC236}">
                  <a16:creationId xmlns:a16="http://schemas.microsoft.com/office/drawing/2014/main" id="{BA19E2C5-DEFF-6345-B709-FF25AFA6D616}"/>
                </a:ext>
              </a:extLst>
            </p:cNvPr>
            <p:cNvSpPr>
              <a:spLocks noEditPoints="1"/>
            </p:cNvSpPr>
            <p:nvPr/>
          </p:nvSpPr>
          <p:spPr bwMode="auto">
            <a:xfrm>
              <a:off x="6459538" y="2845852"/>
              <a:ext cx="396875" cy="396875"/>
            </a:xfrm>
            <a:custGeom>
              <a:avLst/>
              <a:gdLst>
                <a:gd name="T0" fmla="*/ 48 w 184"/>
                <a:gd name="T1" fmla="*/ 36 h 184"/>
                <a:gd name="T2" fmla="*/ 60 w 184"/>
                <a:gd name="T3" fmla="*/ 40 h 184"/>
                <a:gd name="T4" fmla="*/ 44 w 184"/>
                <a:gd name="T5" fmla="*/ 26 h 184"/>
                <a:gd name="T6" fmla="*/ 34 w 184"/>
                <a:gd name="T7" fmla="*/ 24 h 184"/>
                <a:gd name="T8" fmla="*/ 34 w 184"/>
                <a:gd name="T9" fmla="*/ 24 h 184"/>
                <a:gd name="T10" fmla="*/ 64 w 184"/>
                <a:gd name="T11" fmla="*/ 10 h 184"/>
                <a:gd name="T12" fmla="*/ 74 w 184"/>
                <a:gd name="T13" fmla="*/ 12 h 184"/>
                <a:gd name="T14" fmla="*/ 112 w 184"/>
                <a:gd name="T15" fmla="*/ 20 h 184"/>
                <a:gd name="T16" fmla="*/ 100 w 184"/>
                <a:gd name="T17" fmla="*/ 16 h 184"/>
                <a:gd name="T18" fmla="*/ 100 w 184"/>
                <a:gd name="T19" fmla="*/ 16 h 184"/>
                <a:gd name="T20" fmla="*/ 62 w 184"/>
                <a:gd name="T21" fmla="*/ 112 h 184"/>
                <a:gd name="T22" fmla="*/ 16 w 184"/>
                <a:gd name="T23" fmla="*/ 168 h 184"/>
                <a:gd name="T24" fmla="*/ 64 w 184"/>
                <a:gd name="T25" fmla="*/ 152 h 184"/>
                <a:gd name="T26" fmla="*/ 136 w 184"/>
                <a:gd name="T27" fmla="*/ 152 h 184"/>
                <a:gd name="T28" fmla="*/ 32 w 184"/>
                <a:gd name="T29" fmla="*/ 176 h 184"/>
                <a:gd name="T30" fmla="*/ 64 w 184"/>
                <a:gd name="T31" fmla="*/ 136 h 184"/>
                <a:gd name="T32" fmla="*/ 40 w 184"/>
                <a:gd name="T33" fmla="*/ 122 h 184"/>
                <a:gd name="T34" fmla="*/ 64 w 184"/>
                <a:gd name="T35" fmla="*/ 128 h 184"/>
                <a:gd name="T36" fmla="*/ 136 w 184"/>
                <a:gd name="T37" fmla="*/ 160 h 184"/>
                <a:gd name="T38" fmla="*/ 128 w 184"/>
                <a:gd name="T39" fmla="*/ 136 h 184"/>
                <a:gd name="T40" fmla="*/ 80 w 184"/>
                <a:gd name="T41" fmla="*/ 120 h 184"/>
                <a:gd name="T42" fmla="*/ 88 w 184"/>
                <a:gd name="T43" fmla="*/ 120 h 184"/>
                <a:gd name="T44" fmla="*/ 108 w 184"/>
                <a:gd name="T45" fmla="*/ 120 h 184"/>
                <a:gd name="T46" fmla="*/ 88 w 184"/>
                <a:gd name="T47" fmla="*/ 120 h 184"/>
                <a:gd name="T48" fmla="*/ 164 w 184"/>
                <a:gd name="T49" fmla="*/ 80 h 184"/>
                <a:gd name="T50" fmla="*/ 148 w 184"/>
                <a:gd name="T51" fmla="*/ 48 h 184"/>
                <a:gd name="T52" fmla="*/ 120 w 184"/>
                <a:gd name="T53" fmla="*/ 54 h 184"/>
                <a:gd name="T54" fmla="*/ 112 w 184"/>
                <a:gd name="T55" fmla="*/ 68 h 184"/>
                <a:gd name="T56" fmla="*/ 88 w 184"/>
                <a:gd name="T57" fmla="*/ 40 h 184"/>
                <a:gd name="T58" fmla="*/ 76 w 184"/>
                <a:gd name="T59" fmla="*/ 80 h 184"/>
                <a:gd name="T60" fmla="*/ 36 w 184"/>
                <a:gd name="T61" fmla="*/ 80 h 184"/>
                <a:gd name="T62" fmla="*/ 8 w 184"/>
                <a:gd name="T63" fmla="*/ 184 h 184"/>
                <a:gd name="T64" fmla="*/ 44 w 184"/>
                <a:gd name="T65" fmla="*/ 104 h 184"/>
                <a:gd name="T66" fmla="*/ 84 w 184"/>
                <a:gd name="T67" fmla="*/ 104 h 184"/>
                <a:gd name="T68" fmla="*/ 124 w 184"/>
                <a:gd name="T69" fmla="*/ 104 h 184"/>
                <a:gd name="T70" fmla="*/ 144 w 184"/>
                <a:gd name="T71" fmla="*/ 112 h 184"/>
                <a:gd name="T72" fmla="*/ 160 w 184"/>
                <a:gd name="T73" fmla="*/ 144 h 184"/>
                <a:gd name="T74" fmla="*/ 176 w 184"/>
                <a:gd name="T75" fmla="*/ 144 h 184"/>
                <a:gd name="T76" fmla="*/ 104 w 184"/>
                <a:gd name="T77" fmla="*/ 87 h 184"/>
                <a:gd name="T78" fmla="*/ 104 w 184"/>
                <a:gd name="T79" fmla="*/ 87 h 184"/>
                <a:gd name="T80" fmla="*/ 88 w 184"/>
                <a:gd name="T81" fmla="*/ 48 h 184"/>
                <a:gd name="T82" fmla="*/ 87 w 184"/>
                <a:gd name="T83" fmla="*/ 64 h 184"/>
                <a:gd name="T84" fmla="*/ 136 w 184"/>
                <a:gd name="T85" fmla="*/ 56 h 184"/>
                <a:gd name="T86" fmla="*/ 129 w 184"/>
                <a:gd name="T87" fmla="*/ 48 h 184"/>
                <a:gd name="T88" fmla="*/ 136 w 184"/>
                <a:gd name="T89" fmla="*/ 40 h 184"/>
                <a:gd name="T90" fmla="*/ 130 w 184"/>
                <a:gd name="T91" fmla="*/ 48 h 184"/>
                <a:gd name="T92" fmla="*/ 156 w 184"/>
                <a:gd name="T93" fmla="*/ 128 h 184"/>
                <a:gd name="T94" fmla="*/ 176 w 184"/>
                <a:gd name="T95" fmla="*/ 136 h 184"/>
                <a:gd name="T96" fmla="*/ 136 w 184"/>
                <a:gd name="T97" fmla="*/ 164 h 184"/>
                <a:gd name="T98" fmla="*/ 120 w 184"/>
                <a:gd name="T99" fmla="*/ 172 h 184"/>
                <a:gd name="T100" fmla="*/ 96 w 184"/>
                <a:gd name="T101" fmla="*/ 172 h 184"/>
                <a:gd name="T102" fmla="*/ 96 w 184"/>
                <a:gd name="T103" fmla="*/ 172 h 184"/>
                <a:gd name="T104" fmla="*/ 80 w 184"/>
                <a:gd name="T105"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84">
                  <a:moveTo>
                    <a:pt x="60" y="48"/>
                  </a:moveTo>
                  <a:cubicBezTo>
                    <a:pt x="67" y="48"/>
                    <a:pt x="72" y="43"/>
                    <a:pt x="72" y="36"/>
                  </a:cubicBezTo>
                  <a:cubicBezTo>
                    <a:pt x="72" y="29"/>
                    <a:pt x="67" y="24"/>
                    <a:pt x="60" y="24"/>
                  </a:cubicBezTo>
                  <a:cubicBezTo>
                    <a:pt x="53" y="24"/>
                    <a:pt x="48" y="29"/>
                    <a:pt x="48" y="36"/>
                  </a:cubicBezTo>
                  <a:cubicBezTo>
                    <a:pt x="48" y="43"/>
                    <a:pt x="53" y="48"/>
                    <a:pt x="60" y="48"/>
                  </a:cubicBezTo>
                  <a:close/>
                  <a:moveTo>
                    <a:pt x="60" y="32"/>
                  </a:moveTo>
                  <a:cubicBezTo>
                    <a:pt x="62" y="32"/>
                    <a:pt x="64" y="34"/>
                    <a:pt x="64" y="36"/>
                  </a:cubicBezTo>
                  <a:cubicBezTo>
                    <a:pt x="64" y="38"/>
                    <a:pt x="62" y="40"/>
                    <a:pt x="60" y="40"/>
                  </a:cubicBezTo>
                  <a:cubicBezTo>
                    <a:pt x="58" y="40"/>
                    <a:pt x="56" y="38"/>
                    <a:pt x="56" y="36"/>
                  </a:cubicBezTo>
                  <a:cubicBezTo>
                    <a:pt x="56" y="34"/>
                    <a:pt x="58" y="32"/>
                    <a:pt x="60" y="32"/>
                  </a:cubicBezTo>
                  <a:close/>
                  <a:moveTo>
                    <a:pt x="34" y="36"/>
                  </a:moveTo>
                  <a:cubicBezTo>
                    <a:pt x="40" y="36"/>
                    <a:pt x="44" y="32"/>
                    <a:pt x="44" y="26"/>
                  </a:cubicBezTo>
                  <a:cubicBezTo>
                    <a:pt x="44" y="20"/>
                    <a:pt x="40" y="16"/>
                    <a:pt x="34" y="16"/>
                  </a:cubicBezTo>
                  <a:cubicBezTo>
                    <a:pt x="28" y="16"/>
                    <a:pt x="24" y="20"/>
                    <a:pt x="24" y="26"/>
                  </a:cubicBezTo>
                  <a:cubicBezTo>
                    <a:pt x="24" y="32"/>
                    <a:pt x="28" y="36"/>
                    <a:pt x="34" y="36"/>
                  </a:cubicBezTo>
                  <a:close/>
                  <a:moveTo>
                    <a:pt x="34" y="24"/>
                  </a:moveTo>
                  <a:cubicBezTo>
                    <a:pt x="35" y="24"/>
                    <a:pt x="36" y="25"/>
                    <a:pt x="36" y="26"/>
                  </a:cubicBezTo>
                  <a:cubicBezTo>
                    <a:pt x="36" y="27"/>
                    <a:pt x="35" y="28"/>
                    <a:pt x="34" y="28"/>
                  </a:cubicBezTo>
                  <a:cubicBezTo>
                    <a:pt x="33" y="28"/>
                    <a:pt x="32" y="27"/>
                    <a:pt x="32" y="26"/>
                  </a:cubicBezTo>
                  <a:cubicBezTo>
                    <a:pt x="32" y="25"/>
                    <a:pt x="33" y="24"/>
                    <a:pt x="34" y="24"/>
                  </a:cubicBezTo>
                  <a:close/>
                  <a:moveTo>
                    <a:pt x="74" y="20"/>
                  </a:moveTo>
                  <a:cubicBezTo>
                    <a:pt x="80" y="20"/>
                    <a:pt x="84" y="16"/>
                    <a:pt x="84" y="10"/>
                  </a:cubicBezTo>
                  <a:cubicBezTo>
                    <a:pt x="84" y="4"/>
                    <a:pt x="80" y="0"/>
                    <a:pt x="74" y="0"/>
                  </a:cubicBezTo>
                  <a:cubicBezTo>
                    <a:pt x="68" y="0"/>
                    <a:pt x="64" y="4"/>
                    <a:pt x="64" y="10"/>
                  </a:cubicBezTo>
                  <a:cubicBezTo>
                    <a:pt x="64" y="16"/>
                    <a:pt x="68" y="20"/>
                    <a:pt x="74" y="20"/>
                  </a:cubicBezTo>
                  <a:close/>
                  <a:moveTo>
                    <a:pt x="74" y="8"/>
                  </a:moveTo>
                  <a:cubicBezTo>
                    <a:pt x="75" y="8"/>
                    <a:pt x="76" y="9"/>
                    <a:pt x="76" y="10"/>
                  </a:cubicBezTo>
                  <a:cubicBezTo>
                    <a:pt x="76" y="11"/>
                    <a:pt x="75" y="12"/>
                    <a:pt x="74" y="12"/>
                  </a:cubicBezTo>
                  <a:cubicBezTo>
                    <a:pt x="73" y="12"/>
                    <a:pt x="72" y="11"/>
                    <a:pt x="72" y="10"/>
                  </a:cubicBezTo>
                  <a:cubicBezTo>
                    <a:pt x="72" y="9"/>
                    <a:pt x="73" y="8"/>
                    <a:pt x="74" y="8"/>
                  </a:cubicBezTo>
                  <a:close/>
                  <a:moveTo>
                    <a:pt x="100" y="32"/>
                  </a:moveTo>
                  <a:cubicBezTo>
                    <a:pt x="107" y="32"/>
                    <a:pt x="112" y="27"/>
                    <a:pt x="112" y="20"/>
                  </a:cubicBezTo>
                  <a:cubicBezTo>
                    <a:pt x="112" y="13"/>
                    <a:pt x="107" y="8"/>
                    <a:pt x="100" y="8"/>
                  </a:cubicBezTo>
                  <a:cubicBezTo>
                    <a:pt x="93" y="8"/>
                    <a:pt x="88" y="13"/>
                    <a:pt x="88" y="20"/>
                  </a:cubicBezTo>
                  <a:cubicBezTo>
                    <a:pt x="88" y="27"/>
                    <a:pt x="93" y="32"/>
                    <a:pt x="100" y="32"/>
                  </a:cubicBezTo>
                  <a:close/>
                  <a:moveTo>
                    <a:pt x="100" y="16"/>
                  </a:moveTo>
                  <a:cubicBezTo>
                    <a:pt x="102" y="16"/>
                    <a:pt x="104" y="18"/>
                    <a:pt x="104" y="20"/>
                  </a:cubicBezTo>
                  <a:cubicBezTo>
                    <a:pt x="104" y="22"/>
                    <a:pt x="102" y="24"/>
                    <a:pt x="100" y="24"/>
                  </a:cubicBezTo>
                  <a:cubicBezTo>
                    <a:pt x="98" y="24"/>
                    <a:pt x="96" y="22"/>
                    <a:pt x="96" y="20"/>
                  </a:cubicBezTo>
                  <a:cubicBezTo>
                    <a:pt x="96" y="18"/>
                    <a:pt x="98" y="16"/>
                    <a:pt x="100" y="16"/>
                  </a:cubicBezTo>
                  <a:close/>
                  <a:moveTo>
                    <a:pt x="136" y="152"/>
                  </a:moveTo>
                  <a:cubicBezTo>
                    <a:pt x="72" y="152"/>
                    <a:pt x="72" y="152"/>
                    <a:pt x="72" y="152"/>
                  </a:cubicBezTo>
                  <a:cubicBezTo>
                    <a:pt x="72" y="122"/>
                    <a:pt x="72" y="122"/>
                    <a:pt x="72" y="122"/>
                  </a:cubicBezTo>
                  <a:cubicBezTo>
                    <a:pt x="72" y="116"/>
                    <a:pt x="68" y="112"/>
                    <a:pt x="62" y="112"/>
                  </a:cubicBezTo>
                  <a:cubicBezTo>
                    <a:pt x="42" y="112"/>
                    <a:pt x="42" y="112"/>
                    <a:pt x="42" y="112"/>
                  </a:cubicBezTo>
                  <a:cubicBezTo>
                    <a:pt x="36" y="112"/>
                    <a:pt x="32" y="116"/>
                    <a:pt x="32" y="122"/>
                  </a:cubicBezTo>
                  <a:cubicBezTo>
                    <a:pt x="32" y="152"/>
                    <a:pt x="32" y="152"/>
                    <a:pt x="32" y="152"/>
                  </a:cubicBezTo>
                  <a:cubicBezTo>
                    <a:pt x="23" y="152"/>
                    <a:pt x="16" y="159"/>
                    <a:pt x="16" y="168"/>
                  </a:cubicBezTo>
                  <a:cubicBezTo>
                    <a:pt x="16" y="177"/>
                    <a:pt x="23" y="184"/>
                    <a:pt x="32" y="184"/>
                  </a:cubicBezTo>
                  <a:cubicBezTo>
                    <a:pt x="40" y="184"/>
                    <a:pt x="40" y="184"/>
                    <a:pt x="40" y="184"/>
                  </a:cubicBezTo>
                  <a:cubicBezTo>
                    <a:pt x="40" y="152"/>
                    <a:pt x="40" y="152"/>
                    <a:pt x="40" y="152"/>
                  </a:cubicBezTo>
                  <a:cubicBezTo>
                    <a:pt x="64" y="152"/>
                    <a:pt x="64" y="152"/>
                    <a:pt x="64" y="152"/>
                  </a:cubicBezTo>
                  <a:cubicBezTo>
                    <a:pt x="64" y="184"/>
                    <a:pt x="64" y="184"/>
                    <a:pt x="64" y="184"/>
                  </a:cubicBezTo>
                  <a:cubicBezTo>
                    <a:pt x="136" y="184"/>
                    <a:pt x="136" y="184"/>
                    <a:pt x="136" y="184"/>
                  </a:cubicBezTo>
                  <a:cubicBezTo>
                    <a:pt x="145" y="184"/>
                    <a:pt x="152" y="177"/>
                    <a:pt x="152" y="168"/>
                  </a:cubicBezTo>
                  <a:cubicBezTo>
                    <a:pt x="152" y="159"/>
                    <a:pt x="145" y="152"/>
                    <a:pt x="136" y="152"/>
                  </a:cubicBezTo>
                  <a:close/>
                  <a:moveTo>
                    <a:pt x="32" y="176"/>
                  </a:moveTo>
                  <a:cubicBezTo>
                    <a:pt x="28" y="176"/>
                    <a:pt x="24" y="172"/>
                    <a:pt x="24" y="168"/>
                  </a:cubicBezTo>
                  <a:cubicBezTo>
                    <a:pt x="24" y="164"/>
                    <a:pt x="28" y="160"/>
                    <a:pt x="32" y="160"/>
                  </a:cubicBezTo>
                  <a:lnTo>
                    <a:pt x="32" y="176"/>
                  </a:lnTo>
                  <a:close/>
                  <a:moveTo>
                    <a:pt x="64" y="144"/>
                  </a:moveTo>
                  <a:cubicBezTo>
                    <a:pt x="40" y="144"/>
                    <a:pt x="40" y="144"/>
                    <a:pt x="40" y="144"/>
                  </a:cubicBezTo>
                  <a:cubicBezTo>
                    <a:pt x="40" y="136"/>
                    <a:pt x="40" y="136"/>
                    <a:pt x="40" y="136"/>
                  </a:cubicBezTo>
                  <a:cubicBezTo>
                    <a:pt x="64" y="136"/>
                    <a:pt x="64" y="136"/>
                    <a:pt x="64" y="136"/>
                  </a:cubicBezTo>
                  <a:lnTo>
                    <a:pt x="64" y="144"/>
                  </a:lnTo>
                  <a:close/>
                  <a:moveTo>
                    <a:pt x="64" y="128"/>
                  </a:moveTo>
                  <a:cubicBezTo>
                    <a:pt x="40" y="128"/>
                    <a:pt x="40" y="128"/>
                    <a:pt x="40" y="128"/>
                  </a:cubicBezTo>
                  <a:cubicBezTo>
                    <a:pt x="40" y="122"/>
                    <a:pt x="40" y="122"/>
                    <a:pt x="40" y="122"/>
                  </a:cubicBezTo>
                  <a:cubicBezTo>
                    <a:pt x="40" y="121"/>
                    <a:pt x="41" y="120"/>
                    <a:pt x="42" y="120"/>
                  </a:cubicBezTo>
                  <a:cubicBezTo>
                    <a:pt x="62" y="120"/>
                    <a:pt x="62" y="120"/>
                    <a:pt x="62" y="120"/>
                  </a:cubicBezTo>
                  <a:cubicBezTo>
                    <a:pt x="63" y="120"/>
                    <a:pt x="64" y="121"/>
                    <a:pt x="64" y="122"/>
                  </a:cubicBezTo>
                  <a:lnTo>
                    <a:pt x="64" y="128"/>
                  </a:lnTo>
                  <a:close/>
                  <a:moveTo>
                    <a:pt x="136" y="176"/>
                  </a:moveTo>
                  <a:cubicBezTo>
                    <a:pt x="72" y="176"/>
                    <a:pt x="72" y="176"/>
                    <a:pt x="72" y="176"/>
                  </a:cubicBezTo>
                  <a:cubicBezTo>
                    <a:pt x="72" y="160"/>
                    <a:pt x="72" y="160"/>
                    <a:pt x="72" y="160"/>
                  </a:cubicBezTo>
                  <a:cubicBezTo>
                    <a:pt x="136" y="160"/>
                    <a:pt x="136" y="160"/>
                    <a:pt x="136" y="160"/>
                  </a:cubicBezTo>
                  <a:cubicBezTo>
                    <a:pt x="140" y="160"/>
                    <a:pt x="144" y="164"/>
                    <a:pt x="144" y="168"/>
                  </a:cubicBezTo>
                  <a:cubicBezTo>
                    <a:pt x="144" y="172"/>
                    <a:pt x="140" y="176"/>
                    <a:pt x="136" y="176"/>
                  </a:cubicBezTo>
                  <a:close/>
                  <a:moveTo>
                    <a:pt x="120" y="144"/>
                  </a:moveTo>
                  <a:cubicBezTo>
                    <a:pt x="124" y="144"/>
                    <a:pt x="128" y="140"/>
                    <a:pt x="128" y="136"/>
                  </a:cubicBezTo>
                  <a:cubicBezTo>
                    <a:pt x="128" y="120"/>
                    <a:pt x="128" y="120"/>
                    <a:pt x="128" y="120"/>
                  </a:cubicBezTo>
                  <a:cubicBezTo>
                    <a:pt x="128" y="116"/>
                    <a:pt x="124" y="112"/>
                    <a:pt x="120" y="112"/>
                  </a:cubicBezTo>
                  <a:cubicBezTo>
                    <a:pt x="88" y="112"/>
                    <a:pt x="88" y="112"/>
                    <a:pt x="88" y="112"/>
                  </a:cubicBezTo>
                  <a:cubicBezTo>
                    <a:pt x="84" y="112"/>
                    <a:pt x="80" y="116"/>
                    <a:pt x="80" y="120"/>
                  </a:cubicBezTo>
                  <a:cubicBezTo>
                    <a:pt x="80" y="136"/>
                    <a:pt x="80" y="136"/>
                    <a:pt x="80" y="136"/>
                  </a:cubicBezTo>
                  <a:cubicBezTo>
                    <a:pt x="80" y="140"/>
                    <a:pt x="84" y="144"/>
                    <a:pt x="88" y="144"/>
                  </a:cubicBezTo>
                  <a:lnTo>
                    <a:pt x="120" y="144"/>
                  </a:lnTo>
                  <a:close/>
                  <a:moveTo>
                    <a:pt x="88" y="120"/>
                  </a:moveTo>
                  <a:cubicBezTo>
                    <a:pt x="100" y="120"/>
                    <a:pt x="100" y="120"/>
                    <a:pt x="100" y="120"/>
                  </a:cubicBezTo>
                  <a:cubicBezTo>
                    <a:pt x="100" y="128"/>
                    <a:pt x="100" y="128"/>
                    <a:pt x="100" y="128"/>
                  </a:cubicBezTo>
                  <a:cubicBezTo>
                    <a:pt x="108" y="128"/>
                    <a:pt x="108" y="128"/>
                    <a:pt x="108" y="128"/>
                  </a:cubicBezTo>
                  <a:cubicBezTo>
                    <a:pt x="108" y="120"/>
                    <a:pt x="108" y="120"/>
                    <a:pt x="108" y="120"/>
                  </a:cubicBezTo>
                  <a:cubicBezTo>
                    <a:pt x="120" y="120"/>
                    <a:pt x="120" y="120"/>
                    <a:pt x="120" y="120"/>
                  </a:cubicBezTo>
                  <a:cubicBezTo>
                    <a:pt x="120" y="136"/>
                    <a:pt x="120" y="136"/>
                    <a:pt x="120" y="136"/>
                  </a:cubicBezTo>
                  <a:cubicBezTo>
                    <a:pt x="88" y="136"/>
                    <a:pt x="88" y="136"/>
                    <a:pt x="88" y="136"/>
                  </a:cubicBezTo>
                  <a:lnTo>
                    <a:pt x="88" y="120"/>
                  </a:lnTo>
                  <a:close/>
                  <a:moveTo>
                    <a:pt x="176" y="112"/>
                  </a:moveTo>
                  <a:cubicBezTo>
                    <a:pt x="168" y="112"/>
                    <a:pt x="168" y="112"/>
                    <a:pt x="168" y="112"/>
                  </a:cubicBezTo>
                  <a:cubicBezTo>
                    <a:pt x="168" y="87"/>
                    <a:pt x="168" y="87"/>
                    <a:pt x="168" y="87"/>
                  </a:cubicBezTo>
                  <a:cubicBezTo>
                    <a:pt x="168" y="84"/>
                    <a:pt x="167" y="81"/>
                    <a:pt x="164" y="80"/>
                  </a:cubicBezTo>
                  <a:cubicBezTo>
                    <a:pt x="162" y="78"/>
                    <a:pt x="159" y="78"/>
                    <a:pt x="156" y="80"/>
                  </a:cubicBezTo>
                  <a:cubicBezTo>
                    <a:pt x="144" y="87"/>
                    <a:pt x="144" y="87"/>
                    <a:pt x="144" y="87"/>
                  </a:cubicBezTo>
                  <a:cubicBezTo>
                    <a:pt x="144" y="57"/>
                    <a:pt x="144" y="57"/>
                    <a:pt x="144" y="57"/>
                  </a:cubicBezTo>
                  <a:cubicBezTo>
                    <a:pt x="146" y="55"/>
                    <a:pt x="148" y="52"/>
                    <a:pt x="148" y="48"/>
                  </a:cubicBezTo>
                  <a:cubicBezTo>
                    <a:pt x="148" y="45"/>
                    <a:pt x="147" y="41"/>
                    <a:pt x="144" y="39"/>
                  </a:cubicBezTo>
                  <a:cubicBezTo>
                    <a:pt x="143" y="31"/>
                    <a:pt x="137" y="24"/>
                    <a:pt x="128" y="24"/>
                  </a:cubicBezTo>
                  <a:cubicBezTo>
                    <a:pt x="119" y="24"/>
                    <a:pt x="112" y="31"/>
                    <a:pt x="112" y="40"/>
                  </a:cubicBezTo>
                  <a:cubicBezTo>
                    <a:pt x="112" y="46"/>
                    <a:pt x="115" y="51"/>
                    <a:pt x="120" y="54"/>
                  </a:cubicBezTo>
                  <a:cubicBezTo>
                    <a:pt x="120" y="79"/>
                    <a:pt x="120" y="79"/>
                    <a:pt x="120" y="79"/>
                  </a:cubicBezTo>
                  <a:cubicBezTo>
                    <a:pt x="119" y="79"/>
                    <a:pt x="117" y="79"/>
                    <a:pt x="116" y="80"/>
                  </a:cubicBezTo>
                  <a:cubicBezTo>
                    <a:pt x="112" y="83"/>
                    <a:pt x="112" y="83"/>
                    <a:pt x="112" y="83"/>
                  </a:cubicBezTo>
                  <a:cubicBezTo>
                    <a:pt x="112" y="68"/>
                    <a:pt x="112" y="68"/>
                    <a:pt x="112" y="68"/>
                  </a:cubicBezTo>
                  <a:cubicBezTo>
                    <a:pt x="112" y="67"/>
                    <a:pt x="112" y="67"/>
                    <a:pt x="112" y="67"/>
                  </a:cubicBezTo>
                  <a:cubicBezTo>
                    <a:pt x="112" y="66"/>
                    <a:pt x="112" y="65"/>
                    <a:pt x="112" y="64"/>
                  </a:cubicBezTo>
                  <a:cubicBezTo>
                    <a:pt x="112" y="59"/>
                    <a:pt x="108" y="54"/>
                    <a:pt x="104" y="53"/>
                  </a:cubicBezTo>
                  <a:cubicBezTo>
                    <a:pt x="102" y="45"/>
                    <a:pt x="96" y="40"/>
                    <a:pt x="88" y="40"/>
                  </a:cubicBezTo>
                  <a:cubicBezTo>
                    <a:pt x="79" y="40"/>
                    <a:pt x="72" y="47"/>
                    <a:pt x="72" y="56"/>
                  </a:cubicBezTo>
                  <a:cubicBezTo>
                    <a:pt x="72" y="62"/>
                    <a:pt x="75" y="67"/>
                    <a:pt x="80" y="70"/>
                  </a:cubicBezTo>
                  <a:cubicBezTo>
                    <a:pt x="80" y="79"/>
                    <a:pt x="80" y="79"/>
                    <a:pt x="80" y="79"/>
                  </a:cubicBezTo>
                  <a:cubicBezTo>
                    <a:pt x="79" y="79"/>
                    <a:pt x="77" y="79"/>
                    <a:pt x="76" y="80"/>
                  </a:cubicBezTo>
                  <a:cubicBezTo>
                    <a:pt x="48" y="97"/>
                    <a:pt x="48" y="97"/>
                    <a:pt x="48" y="97"/>
                  </a:cubicBezTo>
                  <a:cubicBezTo>
                    <a:pt x="48" y="87"/>
                    <a:pt x="48" y="87"/>
                    <a:pt x="48" y="87"/>
                  </a:cubicBezTo>
                  <a:cubicBezTo>
                    <a:pt x="48" y="84"/>
                    <a:pt x="47" y="81"/>
                    <a:pt x="44" y="80"/>
                  </a:cubicBezTo>
                  <a:cubicBezTo>
                    <a:pt x="42" y="78"/>
                    <a:pt x="39" y="78"/>
                    <a:pt x="36" y="80"/>
                  </a:cubicBezTo>
                  <a:cubicBezTo>
                    <a:pt x="4" y="99"/>
                    <a:pt x="4" y="99"/>
                    <a:pt x="4" y="99"/>
                  </a:cubicBezTo>
                  <a:cubicBezTo>
                    <a:pt x="2" y="101"/>
                    <a:pt x="0" y="104"/>
                    <a:pt x="0" y="106"/>
                  </a:cubicBezTo>
                  <a:cubicBezTo>
                    <a:pt x="0" y="184"/>
                    <a:pt x="0" y="184"/>
                    <a:pt x="0" y="184"/>
                  </a:cubicBezTo>
                  <a:cubicBezTo>
                    <a:pt x="8" y="184"/>
                    <a:pt x="8" y="184"/>
                    <a:pt x="8" y="184"/>
                  </a:cubicBezTo>
                  <a:cubicBezTo>
                    <a:pt x="8" y="106"/>
                    <a:pt x="8" y="106"/>
                    <a:pt x="8" y="106"/>
                  </a:cubicBezTo>
                  <a:cubicBezTo>
                    <a:pt x="40" y="87"/>
                    <a:pt x="40" y="87"/>
                    <a:pt x="40" y="87"/>
                  </a:cubicBezTo>
                  <a:cubicBezTo>
                    <a:pt x="40" y="97"/>
                    <a:pt x="40" y="97"/>
                    <a:pt x="40" y="97"/>
                  </a:cubicBezTo>
                  <a:cubicBezTo>
                    <a:pt x="40" y="100"/>
                    <a:pt x="41" y="103"/>
                    <a:pt x="44" y="104"/>
                  </a:cubicBezTo>
                  <a:cubicBezTo>
                    <a:pt x="46" y="106"/>
                    <a:pt x="49" y="106"/>
                    <a:pt x="52" y="104"/>
                  </a:cubicBezTo>
                  <a:cubicBezTo>
                    <a:pt x="80" y="87"/>
                    <a:pt x="80" y="87"/>
                    <a:pt x="80" y="87"/>
                  </a:cubicBezTo>
                  <a:cubicBezTo>
                    <a:pt x="80" y="97"/>
                    <a:pt x="80" y="97"/>
                    <a:pt x="80" y="97"/>
                  </a:cubicBezTo>
                  <a:cubicBezTo>
                    <a:pt x="80" y="100"/>
                    <a:pt x="81" y="103"/>
                    <a:pt x="84" y="104"/>
                  </a:cubicBezTo>
                  <a:cubicBezTo>
                    <a:pt x="86" y="106"/>
                    <a:pt x="89" y="106"/>
                    <a:pt x="92" y="104"/>
                  </a:cubicBezTo>
                  <a:cubicBezTo>
                    <a:pt x="120" y="87"/>
                    <a:pt x="120" y="87"/>
                    <a:pt x="120" y="87"/>
                  </a:cubicBezTo>
                  <a:cubicBezTo>
                    <a:pt x="120" y="97"/>
                    <a:pt x="120" y="97"/>
                    <a:pt x="120" y="97"/>
                  </a:cubicBezTo>
                  <a:cubicBezTo>
                    <a:pt x="120" y="100"/>
                    <a:pt x="121" y="103"/>
                    <a:pt x="124" y="104"/>
                  </a:cubicBezTo>
                  <a:cubicBezTo>
                    <a:pt x="126" y="106"/>
                    <a:pt x="129" y="106"/>
                    <a:pt x="132" y="104"/>
                  </a:cubicBezTo>
                  <a:cubicBezTo>
                    <a:pt x="160" y="87"/>
                    <a:pt x="160" y="87"/>
                    <a:pt x="160" y="87"/>
                  </a:cubicBezTo>
                  <a:cubicBezTo>
                    <a:pt x="160" y="112"/>
                    <a:pt x="160" y="112"/>
                    <a:pt x="160" y="112"/>
                  </a:cubicBezTo>
                  <a:cubicBezTo>
                    <a:pt x="144" y="112"/>
                    <a:pt x="144" y="112"/>
                    <a:pt x="144" y="112"/>
                  </a:cubicBezTo>
                  <a:cubicBezTo>
                    <a:pt x="140" y="112"/>
                    <a:pt x="136" y="116"/>
                    <a:pt x="136" y="120"/>
                  </a:cubicBezTo>
                  <a:cubicBezTo>
                    <a:pt x="136" y="136"/>
                    <a:pt x="136" y="136"/>
                    <a:pt x="136" y="136"/>
                  </a:cubicBezTo>
                  <a:cubicBezTo>
                    <a:pt x="136" y="140"/>
                    <a:pt x="140" y="144"/>
                    <a:pt x="144" y="144"/>
                  </a:cubicBezTo>
                  <a:cubicBezTo>
                    <a:pt x="160" y="144"/>
                    <a:pt x="160" y="144"/>
                    <a:pt x="160" y="144"/>
                  </a:cubicBezTo>
                  <a:cubicBezTo>
                    <a:pt x="160" y="184"/>
                    <a:pt x="160" y="184"/>
                    <a:pt x="160" y="184"/>
                  </a:cubicBezTo>
                  <a:cubicBezTo>
                    <a:pt x="168" y="184"/>
                    <a:pt x="168" y="184"/>
                    <a:pt x="168" y="184"/>
                  </a:cubicBezTo>
                  <a:cubicBezTo>
                    <a:pt x="168" y="144"/>
                    <a:pt x="168" y="144"/>
                    <a:pt x="168" y="144"/>
                  </a:cubicBezTo>
                  <a:cubicBezTo>
                    <a:pt x="176" y="144"/>
                    <a:pt x="176" y="144"/>
                    <a:pt x="176" y="144"/>
                  </a:cubicBezTo>
                  <a:cubicBezTo>
                    <a:pt x="180" y="144"/>
                    <a:pt x="184" y="140"/>
                    <a:pt x="184" y="136"/>
                  </a:cubicBezTo>
                  <a:cubicBezTo>
                    <a:pt x="184" y="120"/>
                    <a:pt x="184" y="120"/>
                    <a:pt x="184" y="120"/>
                  </a:cubicBezTo>
                  <a:cubicBezTo>
                    <a:pt x="184" y="116"/>
                    <a:pt x="180" y="112"/>
                    <a:pt x="176" y="112"/>
                  </a:cubicBezTo>
                  <a:close/>
                  <a:moveTo>
                    <a:pt x="104" y="87"/>
                  </a:moveTo>
                  <a:cubicBezTo>
                    <a:pt x="88" y="97"/>
                    <a:pt x="88" y="97"/>
                    <a:pt x="88" y="97"/>
                  </a:cubicBezTo>
                  <a:cubicBezTo>
                    <a:pt x="88" y="72"/>
                    <a:pt x="88" y="72"/>
                    <a:pt x="88" y="72"/>
                  </a:cubicBezTo>
                  <a:cubicBezTo>
                    <a:pt x="104" y="72"/>
                    <a:pt x="104" y="72"/>
                    <a:pt x="104" y="72"/>
                  </a:cubicBezTo>
                  <a:lnTo>
                    <a:pt x="104" y="87"/>
                  </a:lnTo>
                  <a:close/>
                  <a:moveTo>
                    <a:pt x="87" y="64"/>
                  </a:moveTo>
                  <a:cubicBezTo>
                    <a:pt x="86" y="64"/>
                    <a:pt x="86" y="64"/>
                    <a:pt x="86" y="64"/>
                  </a:cubicBezTo>
                  <a:cubicBezTo>
                    <a:pt x="82" y="63"/>
                    <a:pt x="80" y="60"/>
                    <a:pt x="80" y="56"/>
                  </a:cubicBezTo>
                  <a:cubicBezTo>
                    <a:pt x="80" y="52"/>
                    <a:pt x="84" y="48"/>
                    <a:pt x="88" y="48"/>
                  </a:cubicBezTo>
                  <a:cubicBezTo>
                    <a:pt x="92" y="48"/>
                    <a:pt x="96" y="52"/>
                    <a:pt x="96" y="56"/>
                  </a:cubicBezTo>
                  <a:cubicBezTo>
                    <a:pt x="96" y="58"/>
                    <a:pt x="98" y="60"/>
                    <a:pt x="100" y="60"/>
                  </a:cubicBezTo>
                  <a:cubicBezTo>
                    <a:pt x="102" y="60"/>
                    <a:pt x="104" y="62"/>
                    <a:pt x="104" y="64"/>
                  </a:cubicBezTo>
                  <a:lnTo>
                    <a:pt x="87" y="64"/>
                  </a:lnTo>
                  <a:close/>
                  <a:moveTo>
                    <a:pt x="136" y="92"/>
                  </a:moveTo>
                  <a:cubicBezTo>
                    <a:pt x="128" y="97"/>
                    <a:pt x="128" y="97"/>
                    <a:pt x="128" y="97"/>
                  </a:cubicBezTo>
                  <a:cubicBezTo>
                    <a:pt x="128" y="56"/>
                    <a:pt x="128" y="56"/>
                    <a:pt x="128" y="56"/>
                  </a:cubicBezTo>
                  <a:cubicBezTo>
                    <a:pt x="136" y="56"/>
                    <a:pt x="136" y="56"/>
                    <a:pt x="136" y="56"/>
                  </a:cubicBezTo>
                  <a:lnTo>
                    <a:pt x="136" y="92"/>
                  </a:lnTo>
                  <a:close/>
                  <a:moveTo>
                    <a:pt x="130" y="48"/>
                  </a:moveTo>
                  <a:cubicBezTo>
                    <a:pt x="130" y="48"/>
                    <a:pt x="129" y="48"/>
                    <a:pt x="129" y="48"/>
                  </a:cubicBezTo>
                  <a:cubicBezTo>
                    <a:pt x="129" y="48"/>
                    <a:pt x="129" y="48"/>
                    <a:pt x="129" y="48"/>
                  </a:cubicBezTo>
                  <a:cubicBezTo>
                    <a:pt x="129" y="48"/>
                    <a:pt x="128" y="48"/>
                    <a:pt x="128" y="48"/>
                  </a:cubicBezTo>
                  <a:cubicBezTo>
                    <a:pt x="124" y="48"/>
                    <a:pt x="120" y="44"/>
                    <a:pt x="120" y="40"/>
                  </a:cubicBezTo>
                  <a:cubicBezTo>
                    <a:pt x="120" y="36"/>
                    <a:pt x="124" y="32"/>
                    <a:pt x="128" y="32"/>
                  </a:cubicBezTo>
                  <a:cubicBezTo>
                    <a:pt x="132" y="32"/>
                    <a:pt x="136" y="36"/>
                    <a:pt x="136" y="40"/>
                  </a:cubicBezTo>
                  <a:cubicBezTo>
                    <a:pt x="136" y="40"/>
                    <a:pt x="136" y="41"/>
                    <a:pt x="136" y="41"/>
                  </a:cubicBezTo>
                  <a:cubicBezTo>
                    <a:pt x="136" y="42"/>
                    <a:pt x="137" y="44"/>
                    <a:pt x="138" y="45"/>
                  </a:cubicBezTo>
                  <a:cubicBezTo>
                    <a:pt x="139" y="45"/>
                    <a:pt x="140" y="47"/>
                    <a:pt x="140" y="48"/>
                  </a:cubicBezTo>
                  <a:lnTo>
                    <a:pt x="130" y="48"/>
                  </a:lnTo>
                  <a:close/>
                  <a:moveTo>
                    <a:pt x="144" y="136"/>
                  </a:moveTo>
                  <a:cubicBezTo>
                    <a:pt x="144" y="120"/>
                    <a:pt x="144" y="120"/>
                    <a:pt x="144" y="120"/>
                  </a:cubicBezTo>
                  <a:cubicBezTo>
                    <a:pt x="156" y="120"/>
                    <a:pt x="156" y="120"/>
                    <a:pt x="156" y="120"/>
                  </a:cubicBezTo>
                  <a:cubicBezTo>
                    <a:pt x="156" y="128"/>
                    <a:pt x="156" y="128"/>
                    <a:pt x="156" y="128"/>
                  </a:cubicBezTo>
                  <a:cubicBezTo>
                    <a:pt x="164" y="128"/>
                    <a:pt x="164" y="128"/>
                    <a:pt x="164" y="128"/>
                  </a:cubicBezTo>
                  <a:cubicBezTo>
                    <a:pt x="164" y="120"/>
                    <a:pt x="164" y="120"/>
                    <a:pt x="164" y="120"/>
                  </a:cubicBezTo>
                  <a:cubicBezTo>
                    <a:pt x="176" y="120"/>
                    <a:pt x="176" y="120"/>
                    <a:pt x="176" y="120"/>
                  </a:cubicBezTo>
                  <a:cubicBezTo>
                    <a:pt x="176" y="136"/>
                    <a:pt x="176" y="136"/>
                    <a:pt x="176" y="136"/>
                  </a:cubicBezTo>
                  <a:lnTo>
                    <a:pt x="144" y="136"/>
                  </a:lnTo>
                  <a:close/>
                  <a:moveTo>
                    <a:pt x="128" y="172"/>
                  </a:moveTo>
                  <a:cubicBezTo>
                    <a:pt x="136" y="172"/>
                    <a:pt x="136" y="172"/>
                    <a:pt x="136" y="172"/>
                  </a:cubicBezTo>
                  <a:cubicBezTo>
                    <a:pt x="136" y="164"/>
                    <a:pt x="136" y="164"/>
                    <a:pt x="136" y="164"/>
                  </a:cubicBezTo>
                  <a:cubicBezTo>
                    <a:pt x="128" y="164"/>
                    <a:pt x="128" y="164"/>
                    <a:pt x="128" y="164"/>
                  </a:cubicBezTo>
                  <a:lnTo>
                    <a:pt x="128" y="172"/>
                  </a:lnTo>
                  <a:close/>
                  <a:moveTo>
                    <a:pt x="112" y="172"/>
                  </a:moveTo>
                  <a:cubicBezTo>
                    <a:pt x="120" y="172"/>
                    <a:pt x="120" y="172"/>
                    <a:pt x="120" y="172"/>
                  </a:cubicBezTo>
                  <a:cubicBezTo>
                    <a:pt x="120" y="164"/>
                    <a:pt x="120" y="164"/>
                    <a:pt x="120" y="164"/>
                  </a:cubicBezTo>
                  <a:cubicBezTo>
                    <a:pt x="112" y="164"/>
                    <a:pt x="112" y="164"/>
                    <a:pt x="112" y="164"/>
                  </a:cubicBezTo>
                  <a:lnTo>
                    <a:pt x="112" y="172"/>
                  </a:lnTo>
                  <a:close/>
                  <a:moveTo>
                    <a:pt x="96" y="172"/>
                  </a:moveTo>
                  <a:cubicBezTo>
                    <a:pt x="104" y="172"/>
                    <a:pt x="104" y="172"/>
                    <a:pt x="104" y="172"/>
                  </a:cubicBezTo>
                  <a:cubicBezTo>
                    <a:pt x="104" y="164"/>
                    <a:pt x="104" y="164"/>
                    <a:pt x="104" y="164"/>
                  </a:cubicBezTo>
                  <a:cubicBezTo>
                    <a:pt x="96" y="164"/>
                    <a:pt x="96" y="164"/>
                    <a:pt x="96" y="164"/>
                  </a:cubicBezTo>
                  <a:lnTo>
                    <a:pt x="96" y="172"/>
                  </a:lnTo>
                  <a:close/>
                  <a:moveTo>
                    <a:pt x="80" y="172"/>
                  </a:moveTo>
                  <a:cubicBezTo>
                    <a:pt x="88" y="172"/>
                    <a:pt x="88" y="172"/>
                    <a:pt x="88" y="172"/>
                  </a:cubicBezTo>
                  <a:cubicBezTo>
                    <a:pt x="88" y="164"/>
                    <a:pt x="88" y="164"/>
                    <a:pt x="88" y="164"/>
                  </a:cubicBezTo>
                  <a:cubicBezTo>
                    <a:pt x="80" y="164"/>
                    <a:pt x="80" y="164"/>
                    <a:pt x="80" y="164"/>
                  </a:cubicBezTo>
                  <a:lnTo>
                    <a:pt x="80" y="17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0" name="Group 69">
            <a:extLst>
              <a:ext uri="{FF2B5EF4-FFF2-40B4-BE49-F238E27FC236}">
                <a16:creationId xmlns:a16="http://schemas.microsoft.com/office/drawing/2014/main" id="{823AB844-852E-5C43-8C1E-45E75CC17011}"/>
              </a:ext>
            </a:extLst>
          </p:cNvPr>
          <p:cNvGrpSpPr/>
          <p:nvPr userDrawn="1"/>
        </p:nvGrpSpPr>
        <p:grpSpPr>
          <a:xfrm>
            <a:off x="4667250" y="2742665"/>
            <a:ext cx="638175" cy="636588"/>
            <a:chOff x="4667250" y="2742665"/>
            <a:chExt cx="638175" cy="636588"/>
          </a:xfrm>
          <a:solidFill>
            <a:schemeClr val="tx2"/>
          </a:solidFill>
        </p:grpSpPr>
        <p:sp>
          <p:nvSpPr>
            <p:cNvPr id="71" name="Freeform 123">
              <a:extLst>
                <a:ext uri="{FF2B5EF4-FFF2-40B4-BE49-F238E27FC236}">
                  <a16:creationId xmlns:a16="http://schemas.microsoft.com/office/drawing/2014/main" id="{CADF7C7E-C3A0-3E40-802B-FC35276CA75A}"/>
                </a:ext>
              </a:extLst>
            </p:cNvPr>
            <p:cNvSpPr>
              <a:spLocks noEditPoints="1"/>
            </p:cNvSpPr>
            <p:nvPr/>
          </p:nvSpPr>
          <p:spPr bwMode="auto">
            <a:xfrm>
              <a:off x="4667250"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2" name="Freeform 170">
              <a:extLst>
                <a:ext uri="{FF2B5EF4-FFF2-40B4-BE49-F238E27FC236}">
                  <a16:creationId xmlns:a16="http://schemas.microsoft.com/office/drawing/2014/main" id="{55971692-0435-064F-AE40-15D1438D85C4}"/>
                </a:ext>
              </a:extLst>
            </p:cNvPr>
            <p:cNvSpPr>
              <a:spLocks noEditPoints="1"/>
            </p:cNvSpPr>
            <p:nvPr/>
          </p:nvSpPr>
          <p:spPr bwMode="auto">
            <a:xfrm>
              <a:off x="4805363" y="2898240"/>
              <a:ext cx="361950" cy="327025"/>
            </a:xfrm>
            <a:custGeom>
              <a:avLst/>
              <a:gdLst>
                <a:gd name="T0" fmla="*/ 120 w 168"/>
                <a:gd name="T1" fmla="*/ 52 h 152"/>
                <a:gd name="T2" fmla="*/ 97 w 168"/>
                <a:gd name="T3" fmla="*/ 1 h 152"/>
                <a:gd name="T4" fmla="*/ 84 w 168"/>
                <a:gd name="T5" fmla="*/ 3 h 152"/>
                <a:gd name="T6" fmla="*/ 71 w 168"/>
                <a:gd name="T7" fmla="*/ 1 h 152"/>
                <a:gd name="T8" fmla="*/ 48 w 168"/>
                <a:gd name="T9" fmla="*/ 52 h 152"/>
                <a:gd name="T10" fmla="*/ 0 w 168"/>
                <a:gd name="T11" fmla="*/ 68 h 152"/>
                <a:gd name="T12" fmla="*/ 4 w 168"/>
                <a:gd name="T13" fmla="*/ 88 h 152"/>
                <a:gd name="T14" fmla="*/ 23 w 168"/>
                <a:gd name="T15" fmla="*/ 141 h 152"/>
                <a:gd name="T16" fmla="*/ 132 w 168"/>
                <a:gd name="T17" fmla="*/ 152 h 152"/>
                <a:gd name="T18" fmla="*/ 156 w 168"/>
                <a:gd name="T19" fmla="*/ 88 h 152"/>
                <a:gd name="T20" fmla="*/ 168 w 168"/>
                <a:gd name="T21" fmla="*/ 84 h 152"/>
                <a:gd name="T22" fmla="*/ 152 w 168"/>
                <a:gd name="T23" fmla="*/ 52 h 152"/>
                <a:gd name="T24" fmla="*/ 91 w 168"/>
                <a:gd name="T25" fmla="*/ 8 h 152"/>
                <a:gd name="T26" fmla="*/ 94 w 168"/>
                <a:gd name="T27" fmla="*/ 8 h 152"/>
                <a:gd name="T28" fmla="*/ 116 w 168"/>
                <a:gd name="T29" fmla="*/ 63 h 152"/>
                <a:gd name="T30" fmla="*/ 108 w 168"/>
                <a:gd name="T31" fmla="*/ 65 h 152"/>
                <a:gd name="T32" fmla="*/ 88 w 168"/>
                <a:gd name="T33" fmla="*/ 10 h 152"/>
                <a:gd name="T34" fmla="*/ 95 w 168"/>
                <a:gd name="T35" fmla="*/ 52 h 152"/>
                <a:gd name="T36" fmla="*/ 84 w 168"/>
                <a:gd name="T37" fmla="*/ 25 h 152"/>
                <a:gd name="T38" fmla="*/ 72 w 168"/>
                <a:gd name="T39" fmla="*/ 11 h 152"/>
                <a:gd name="T40" fmla="*/ 76 w 168"/>
                <a:gd name="T41" fmla="*/ 8 h 152"/>
                <a:gd name="T42" fmla="*/ 80 w 168"/>
                <a:gd name="T43" fmla="*/ 10 h 152"/>
                <a:gd name="T44" fmla="*/ 60 w 168"/>
                <a:gd name="T45" fmla="*/ 65 h 152"/>
                <a:gd name="T46" fmla="*/ 52 w 168"/>
                <a:gd name="T47" fmla="*/ 63 h 152"/>
                <a:gd name="T48" fmla="*/ 124 w 168"/>
                <a:gd name="T49" fmla="*/ 96 h 152"/>
                <a:gd name="T50" fmla="*/ 144 w 168"/>
                <a:gd name="T51" fmla="*/ 104 h 152"/>
                <a:gd name="T52" fmla="*/ 124 w 168"/>
                <a:gd name="T53" fmla="*/ 112 h 152"/>
                <a:gd name="T54" fmla="*/ 141 w 168"/>
                <a:gd name="T55" fmla="*/ 120 h 152"/>
                <a:gd name="T56" fmla="*/ 124 w 168"/>
                <a:gd name="T57" fmla="*/ 128 h 152"/>
                <a:gd name="T58" fmla="*/ 138 w 168"/>
                <a:gd name="T59" fmla="*/ 136 h 152"/>
                <a:gd name="T60" fmla="*/ 132 w 168"/>
                <a:gd name="T61" fmla="*/ 144 h 152"/>
                <a:gd name="T62" fmla="*/ 30 w 168"/>
                <a:gd name="T63" fmla="*/ 139 h 152"/>
                <a:gd name="T64" fmla="*/ 44 w 168"/>
                <a:gd name="T65" fmla="*/ 136 h 152"/>
                <a:gd name="T66" fmla="*/ 28 w 168"/>
                <a:gd name="T67" fmla="*/ 128 h 152"/>
                <a:gd name="T68" fmla="*/ 44 w 168"/>
                <a:gd name="T69" fmla="*/ 120 h 152"/>
                <a:gd name="T70" fmla="*/ 25 w 168"/>
                <a:gd name="T71" fmla="*/ 112 h 152"/>
                <a:gd name="T72" fmla="*/ 44 w 168"/>
                <a:gd name="T73" fmla="*/ 104 h 152"/>
                <a:gd name="T74" fmla="*/ 22 w 168"/>
                <a:gd name="T75" fmla="*/ 96 h 152"/>
                <a:gd name="T76" fmla="*/ 147 w 168"/>
                <a:gd name="T77" fmla="*/ 88 h 152"/>
                <a:gd name="T78" fmla="*/ 160 w 168"/>
                <a:gd name="T79" fmla="*/ 80 h 152"/>
                <a:gd name="T80" fmla="*/ 8 w 168"/>
                <a:gd name="T81" fmla="*/ 68 h 152"/>
                <a:gd name="T82" fmla="*/ 45 w 168"/>
                <a:gd name="T83" fmla="*/ 60 h 152"/>
                <a:gd name="T84" fmla="*/ 56 w 168"/>
                <a:gd name="T85" fmla="*/ 76 h 152"/>
                <a:gd name="T86" fmla="*/ 70 w 168"/>
                <a:gd name="T87" fmla="*/ 60 h 152"/>
                <a:gd name="T88" fmla="*/ 101 w 168"/>
                <a:gd name="T89" fmla="*/ 68 h 152"/>
                <a:gd name="T90" fmla="*/ 116 w 168"/>
                <a:gd name="T91" fmla="*/ 75 h 152"/>
                <a:gd name="T92" fmla="*/ 152 w 168"/>
                <a:gd name="T93" fmla="*/ 60 h 152"/>
                <a:gd name="T94" fmla="*/ 160 w 168"/>
                <a:gd name="T95" fmla="*/ 80 h 152"/>
                <a:gd name="T96" fmla="*/ 60 w 168"/>
                <a:gd name="T97" fmla="*/ 128 h 152"/>
                <a:gd name="T98" fmla="*/ 76 w 168"/>
                <a:gd name="T99" fmla="*/ 136 h 152"/>
                <a:gd name="T100" fmla="*/ 108 w 168"/>
                <a:gd name="T101" fmla="*/ 128 h 152"/>
                <a:gd name="T102" fmla="*/ 92 w 168"/>
                <a:gd name="T103" fmla="*/ 136 h 152"/>
                <a:gd name="T104" fmla="*/ 108 w 168"/>
                <a:gd name="T105" fmla="*/ 128 h 152"/>
                <a:gd name="T106" fmla="*/ 60 w 168"/>
                <a:gd name="T107" fmla="*/ 112 h 152"/>
                <a:gd name="T108" fmla="*/ 76 w 168"/>
                <a:gd name="T109" fmla="*/ 120 h 152"/>
                <a:gd name="T110" fmla="*/ 108 w 168"/>
                <a:gd name="T111" fmla="*/ 112 h 152"/>
                <a:gd name="T112" fmla="*/ 92 w 168"/>
                <a:gd name="T113" fmla="*/ 120 h 152"/>
                <a:gd name="T114" fmla="*/ 108 w 168"/>
                <a:gd name="T115" fmla="*/ 112 h 152"/>
                <a:gd name="T116" fmla="*/ 60 w 168"/>
                <a:gd name="T117" fmla="*/ 96 h 152"/>
                <a:gd name="T118" fmla="*/ 76 w 168"/>
                <a:gd name="T119" fmla="*/ 104 h 152"/>
                <a:gd name="T120" fmla="*/ 108 w 168"/>
                <a:gd name="T121" fmla="*/ 96 h 152"/>
                <a:gd name="T122" fmla="*/ 92 w 168"/>
                <a:gd name="T123" fmla="*/ 104 h 152"/>
                <a:gd name="T124" fmla="*/ 108 w 168"/>
                <a:gd name="T12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52">
                  <a:moveTo>
                    <a:pt x="152" y="52"/>
                  </a:moveTo>
                  <a:cubicBezTo>
                    <a:pt x="120" y="52"/>
                    <a:pt x="120" y="52"/>
                    <a:pt x="120" y="52"/>
                  </a:cubicBezTo>
                  <a:cubicBezTo>
                    <a:pt x="103" y="8"/>
                    <a:pt x="103" y="8"/>
                    <a:pt x="103" y="8"/>
                  </a:cubicBezTo>
                  <a:cubicBezTo>
                    <a:pt x="102" y="5"/>
                    <a:pt x="100" y="2"/>
                    <a:pt x="97" y="1"/>
                  </a:cubicBezTo>
                  <a:cubicBezTo>
                    <a:pt x="94" y="0"/>
                    <a:pt x="91" y="0"/>
                    <a:pt x="88" y="1"/>
                  </a:cubicBezTo>
                  <a:cubicBezTo>
                    <a:pt x="86" y="1"/>
                    <a:pt x="85" y="2"/>
                    <a:pt x="84" y="3"/>
                  </a:cubicBezTo>
                  <a:cubicBezTo>
                    <a:pt x="83" y="2"/>
                    <a:pt x="82" y="1"/>
                    <a:pt x="80" y="1"/>
                  </a:cubicBezTo>
                  <a:cubicBezTo>
                    <a:pt x="77" y="0"/>
                    <a:pt x="74" y="0"/>
                    <a:pt x="71" y="1"/>
                  </a:cubicBezTo>
                  <a:cubicBezTo>
                    <a:pt x="68" y="2"/>
                    <a:pt x="66" y="5"/>
                    <a:pt x="65" y="8"/>
                  </a:cubicBezTo>
                  <a:cubicBezTo>
                    <a:pt x="48" y="52"/>
                    <a:pt x="48" y="52"/>
                    <a:pt x="48" y="52"/>
                  </a:cubicBezTo>
                  <a:cubicBezTo>
                    <a:pt x="16" y="52"/>
                    <a:pt x="16" y="52"/>
                    <a:pt x="16" y="52"/>
                  </a:cubicBezTo>
                  <a:cubicBezTo>
                    <a:pt x="7" y="52"/>
                    <a:pt x="0" y="59"/>
                    <a:pt x="0" y="68"/>
                  </a:cubicBezTo>
                  <a:cubicBezTo>
                    <a:pt x="0" y="84"/>
                    <a:pt x="0" y="84"/>
                    <a:pt x="0" y="84"/>
                  </a:cubicBezTo>
                  <a:cubicBezTo>
                    <a:pt x="0" y="86"/>
                    <a:pt x="2" y="88"/>
                    <a:pt x="4" y="88"/>
                  </a:cubicBezTo>
                  <a:cubicBezTo>
                    <a:pt x="12" y="88"/>
                    <a:pt x="12" y="88"/>
                    <a:pt x="12" y="88"/>
                  </a:cubicBezTo>
                  <a:cubicBezTo>
                    <a:pt x="23" y="141"/>
                    <a:pt x="23" y="141"/>
                    <a:pt x="23" y="141"/>
                  </a:cubicBezTo>
                  <a:cubicBezTo>
                    <a:pt x="24" y="147"/>
                    <a:pt x="30" y="152"/>
                    <a:pt x="36" y="152"/>
                  </a:cubicBezTo>
                  <a:cubicBezTo>
                    <a:pt x="132" y="152"/>
                    <a:pt x="132" y="152"/>
                    <a:pt x="132" y="152"/>
                  </a:cubicBezTo>
                  <a:cubicBezTo>
                    <a:pt x="138" y="152"/>
                    <a:pt x="144" y="147"/>
                    <a:pt x="145" y="141"/>
                  </a:cubicBezTo>
                  <a:cubicBezTo>
                    <a:pt x="156" y="88"/>
                    <a:pt x="156" y="88"/>
                    <a:pt x="156" y="88"/>
                  </a:cubicBezTo>
                  <a:cubicBezTo>
                    <a:pt x="164" y="88"/>
                    <a:pt x="164" y="88"/>
                    <a:pt x="164" y="88"/>
                  </a:cubicBezTo>
                  <a:cubicBezTo>
                    <a:pt x="166" y="88"/>
                    <a:pt x="168" y="86"/>
                    <a:pt x="168" y="84"/>
                  </a:cubicBezTo>
                  <a:cubicBezTo>
                    <a:pt x="168" y="68"/>
                    <a:pt x="168" y="68"/>
                    <a:pt x="168" y="68"/>
                  </a:cubicBezTo>
                  <a:cubicBezTo>
                    <a:pt x="168" y="59"/>
                    <a:pt x="161" y="52"/>
                    <a:pt x="152" y="52"/>
                  </a:cubicBezTo>
                  <a:close/>
                  <a:moveTo>
                    <a:pt x="88" y="10"/>
                  </a:moveTo>
                  <a:cubicBezTo>
                    <a:pt x="89" y="9"/>
                    <a:pt x="90" y="9"/>
                    <a:pt x="91" y="8"/>
                  </a:cubicBezTo>
                  <a:cubicBezTo>
                    <a:pt x="91" y="8"/>
                    <a:pt x="92" y="8"/>
                    <a:pt x="92" y="8"/>
                  </a:cubicBezTo>
                  <a:cubicBezTo>
                    <a:pt x="93" y="8"/>
                    <a:pt x="93" y="8"/>
                    <a:pt x="94" y="8"/>
                  </a:cubicBezTo>
                  <a:cubicBezTo>
                    <a:pt x="95" y="9"/>
                    <a:pt x="95" y="10"/>
                    <a:pt x="96" y="11"/>
                  </a:cubicBezTo>
                  <a:cubicBezTo>
                    <a:pt x="116" y="63"/>
                    <a:pt x="116" y="63"/>
                    <a:pt x="116" y="63"/>
                  </a:cubicBezTo>
                  <a:cubicBezTo>
                    <a:pt x="117" y="65"/>
                    <a:pt x="115" y="67"/>
                    <a:pt x="113" y="68"/>
                  </a:cubicBezTo>
                  <a:cubicBezTo>
                    <a:pt x="111" y="69"/>
                    <a:pt x="109" y="67"/>
                    <a:pt x="108" y="65"/>
                  </a:cubicBezTo>
                  <a:cubicBezTo>
                    <a:pt x="88" y="13"/>
                    <a:pt x="88" y="13"/>
                    <a:pt x="88" y="13"/>
                  </a:cubicBezTo>
                  <a:cubicBezTo>
                    <a:pt x="88" y="12"/>
                    <a:pt x="88" y="11"/>
                    <a:pt x="88" y="10"/>
                  </a:cubicBezTo>
                  <a:close/>
                  <a:moveTo>
                    <a:pt x="84" y="25"/>
                  </a:moveTo>
                  <a:cubicBezTo>
                    <a:pt x="95" y="52"/>
                    <a:pt x="95" y="52"/>
                    <a:pt x="95" y="52"/>
                  </a:cubicBezTo>
                  <a:cubicBezTo>
                    <a:pt x="73" y="52"/>
                    <a:pt x="73" y="52"/>
                    <a:pt x="73" y="52"/>
                  </a:cubicBezTo>
                  <a:lnTo>
                    <a:pt x="84" y="25"/>
                  </a:lnTo>
                  <a:close/>
                  <a:moveTo>
                    <a:pt x="52" y="63"/>
                  </a:moveTo>
                  <a:cubicBezTo>
                    <a:pt x="72" y="11"/>
                    <a:pt x="72" y="11"/>
                    <a:pt x="72" y="11"/>
                  </a:cubicBezTo>
                  <a:cubicBezTo>
                    <a:pt x="73" y="10"/>
                    <a:pt x="73" y="9"/>
                    <a:pt x="74" y="8"/>
                  </a:cubicBezTo>
                  <a:cubicBezTo>
                    <a:pt x="75" y="8"/>
                    <a:pt x="75" y="8"/>
                    <a:pt x="76" y="8"/>
                  </a:cubicBezTo>
                  <a:cubicBezTo>
                    <a:pt x="76" y="8"/>
                    <a:pt x="77" y="8"/>
                    <a:pt x="77" y="8"/>
                  </a:cubicBezTo>
                  <a:cubicBezTo>
                    <a:pt x="78" y="9"/>
                    <a:pt x="79" y="9"/>
                    <a:pt x="80" y="10"/>
                  </a:cubicBezTo>
                  <a:cubicBezTo>
                    <a:pt x="80" y="11"/>
                    <a:pt x="80" y="12"/>
                    <a:pt x="80" y="13"/>
                  </a:cubicBezTo>
                  <a:cubicBezTo>
                    <a:pt x="60" y="65"/>
                    <a:pt x="60" y="65"/>
                    <a:pt x="60" y="65"/>
                  </a:cubicBezTo>
                  <a:cubicBezTo>
                    <a:pt x="59" y="67"/>
                    <a:pt x="57" y="69"/>
                    <a:pt x="55" y="68"/>
                  </a:cubicBezTo>
                  <a:cubicBezTo>
                    <a:pt x="53" y="67"/>
                    <a:pt x="51" y="65"/>
                    <a:pt x="52" y="63"/>
                  </a:cubicBezTo>
                  <a:close/>
                  <a:moveTo>
                    <a:pt x="146" y="96"/>
                  </a:moveTo>
                  <a:cubicBezTo>
                    <a:pt x="124" y="96"/>
                    <a:pt x="124" y="96"/>
                    <a:pt x="124" y="96"/>
                  </a:cubicBezTo>
                  <a:cubicBezTo>
                    <a:pt x="124" y="104"/>
                    <a:pt x="124" y="104"/>
                    <a:pt x="124" y="104"/>
                  </a:cubicBezTo>
                  <a:cubicBezTo>
                    <a:pt x="144" y="104"/>
                    <a:pt x="144" y="104"/>
                    <a:pt x="144" y="104"/>
                  </a:cubicBezTo>
                  <a:cubicBezTo>
                    <a:pt x="143" y="112"/>
                    <a:pt x="143" y="112"/>
                    <a:pt x="143" y="112"/>
                  </a:cubicBezTo>
                  <a:cubicBezTo>
                    <a:pt x="124" y="112"/>
                    <a:pt x="124" y="112"/>
                    <a:pt x="124" y="112"/>
                  </a:cubicBezTo>
                  <a:cubicBezTo>
                    <a:pt x="124" y="120"/>
                    <a:pt x="124" y="120"/>
                    <a:pt x="124" y="120"/>
                  </a:cubicBezTo>
                  <a:cubicBezTo>
                    <a:pt x="141" y="120"/>
                    <a:pt x="141" y="120"/>
                    <a:pt x="141" y="120"/>
                  </a:cubicBezTo>
                  <a:cubicBezTo>
                    <a:pt x="140" y="128"/>
                    <a:pt x="140" y="128"/>
                    <a:pt x="140" y="128"/>
                  </a:cubicBezTo>
                  <a:cubicBezTo>
                    <a:pt x="124" y="128"/>
                    <a:pt x="124" y="128"/>
                    <a:pt x="124" y="128"/>
                  </a:cubicBezTo>
                  <a:cubicBezTo>
                    <a:pt x="124" y="136"/>
                    <a:pt x="124" y="136"/>
                    <a:pt x="124" y="136"/>
                  </a:cubicBezTo>
                  <a:cubicBezTo>
                    <a:pt x="138" y="136"/>
                    <a:pt x="138" y="136"/>
                    <a:pt x="138" y="136"/>
                  </a:cubicBezTo>
                  <a:cubicBezTo>
                    <a:pt x="138" y="139"/>
                    <a:pt x="138" y="139"/>
                    <a:pt x="138" y="139"/>
                  </a:cubicBezTo>
                  <a:cubicBezTo>
                    <a:pt x="137" y="142"/>
                    <a:pt x="134" y="144"/>
                    <a:pt x="132" y="144"/>
                  </a:cubicBezTo>
                  <a:cubicBezTo>
                    <a:pt x="36" y="144"/>
                    <a:pt x="36" y="144"/>
                    <a:pt x="36" y="144"/>
                  </a:cubicBezTo>
                  <a:cubicBezTo>
                    <a:pt x="34" y="144"/>
                    <a:pt x="31" y="142"/>
                    <a:pt x="30" y="139"/>
                  </a:cubicBezTo>
                  <a:cubicBezTo>
                    <a:pt x="30" y="136"/>
                    <a:pt x="30" y="136"/>
                    <a:pt x="30" y="136"/>
                  </a:cubicBezTo>
                  <a:cubicBezTo>
                    <a:pt x="44" y="136"/>
                    <a:pt x="44" y="136"/>
                    <a:pt x="44" y="136"/>
                  </a:cubicBezTo>
                  <a:cubicBezTo>
                    <a:pt x="44" y="128"/>
                    <a:pt x="44" y="128"/>
                    <a:pt x="44" y="128"/>
                  </a:cubicBezTo>
                  <a:cubicBezTo>
                    <a:pt x="28" y="128"/>
                    <a:pt x="28" y="128"/>
                    <a:pt x="28" y="128"/>
                  </a:cubicBezTo>
                  <a:cubicBezTo>
                    <a:pt x="27" y="120"/>
                    <a:pt x="27" y="120"/>
                    <a:pt x="27" y="120"/>
                  </a:cubicBezTo>
                  <a:cubicBezTo>
                    <a:pt x="44" y="120"/>
                    <a:pt x="44" y="120"/>
                    <a:pt x="44" y="120"/>
                  </a:cubicBezTo>
                  <a:cubicBezTo>
                    <a:pt x="44" y="112"/>
                    <a:pt x="44" y="112"/>
                    <a:pt x="44" y="112"/>
                  </a:cubicBezTo>
                  <a:cubicBezTo>
                    <a:pt x="25" y="112"/>
                    <a:pt x="25" y="112"/>
                    <a:pt x="25" y="112"/>
                  </a:cubicBezTo>
                  <a:cubicBezTo>
                    <a:pt x="24" y="104"/>
                    <a:pt x="24" y="104"/>
                    <a:pt x="24" y="104"/>
                  </a:cubicBezTo>
                  <a:cubicBezTo>
                    <a:pt x="44" y="104"/>
                    <a:pt x="44" y="104"/>
                    <a:pt x="44" y="104"/>
                  </a:cubicBezTo>
                  <a:cubicBezTo>
                    <a:pt x="44" y="96"/>
                    <a:pt x="44" y="96"/>
                    <a:pt x="44" y="96"/>
                  </a:cubicBezTo>
                  <a:cubicBezTo>
                    <a:pt x="22" y="96"/>
                    <a:pt x="22" y="96"/>
                    <a:pt x="22" y="96"/>
                  </a:cubicBezTo>
                  <a:cubicBezTo>
                    <a:pt x="21" y="88"/>
                    <a:pt x="21" y="88"/>
                    <a:pt x="21" y="88"/>
                  </a:cubicBezTo>
                  <a:cubicBezTo>
                    <a:pt x="147" y="88"/>
                    <a:pt x="147" y="88"/>
                    <a:pt x="147" y="88"/>
                  </a:cubicBezTo>
                  <a:lnTo>
                    <a:pt x="146" y="96"/>
                  </a:lnTo>
                  <a:close/>
                  <a:moveTo>
                    <a:pt x="160" y="80"/>
                  </a:moveTo>
                  <a:cubicBezTo>
                    <a:pt x="8" y="80"/>
                    <a:pt x="8" y="80"/>
                    <a:pt x="8" y="80"/>
                  </a:cubicBezTo>
                  <a:cubicBezTo>
                    <a:pt x="8" y="68"/>
                    <a:pt x="8" y="68"/>
                    <a:pt x="8" y="68"/>
                  </a:cubicBezTo>
                  <a:cubicBezTo>
                    <a:pt x="8" y="64"/>
                    <a:pt x="12" y="60"/>
                    <a:pt x="16" y="60"/>
                  </a:cubicBezTo>
                  <a:cubicBezTo>
                    <a:pt x="45" y="60"/>
                    <a:pt x="45" y="60"/>
                    <a:pt x="45" y="60"/>
                  </a:cubicBezTo>
                  <a:cubicBezTo>
                    <a:pt x="43" y="66"/>
                    <a:pt x="46" y="73"/>
                    <a:pt x="52" y="75"/>
                  </a:cubicBezTo>
                  <a:cubicBezTo>
                    <a:pt x="53" y="76"/>
                    <a:pt x="55" y="76"/>
                    <a:pt x="56" y="76"/>
                  </a:cubicBezTo>
                  <a:cubicBezTo>
                    <a:pt x="61" y="76"/>
                    <a:pt x="65" y="73"/>
                    <a:pt x="67" y="68"/>
                  </a:cubicBezTo>
                  <a:cubicBezTo>
                    <a:pt x="70" y="60"/>
                    <a:pt x="70" y="60"/>
                    <a:pt x="70" y="60"/>
                  </a:cubicBezTo>
                  <a:cubicBezTo>
                    <a:pt x="98" y="60"/>
                    <a:pt x="98" y="60"/>
                    <a:pt x="98" y="60"/>
                  </a:cubicBezTo>
                  <a:cubicBezTo>
                    <a:pt x="101" y="68"/>
                    <a:pt x="101" y="68"/>
                    <a:pt x="101" y="68"/>
                  </a:cubicBezTo>
                  <a:cubicBezTo>
                    <a:pt x="103" y="73"/>
                    <a:pt x="107" y="76"/>
                    <a:pt x="112" y="76"/>
                  </a:cubicBezTo>
                  <a:cubicBezTo>
                    <a:pt x="113" y="76"/>
                    <a:pt x="115" y="76"/>
                    <a:pt x="116" y="75"/>
                  </a:cubicBezTo>
                  <a:cubicBezTo>
                    <a:pt x="122" y="73"/>
                    <a:pt x="125" y="66"/>
                    <a:pt x="123" y="60"/>
                  </a:cubicBezTo>
                  <a:cubicBezTo>
                    <a:pt x="152" y="60"/>
                    <a:pt x="152" y="60"/>
                    <a:pt x="152" y="60"/>
                  </a:cubicBezTo>
                  <a:cubicBezTo>
                    <a:pt x="156" y="60"/>
                    <a:pt x="160" y="64"/>
                    <a:pt x="160" y="68"/>
                  </a:cubicBezTo>
                  <a:lnTo>
                    <a:pt x="160" y="80"/>
                  </a:lnTo>
                  <a:close/>
                  <a:moveTo>
                    <a:pt x="76" y="128"/>
                  </a:moveTo>
                  <a:cubicBezTo>
                    <a:pt x="60" y="128"/>
                    <a:pt x="60" y="128"/>
                    <a:pt x="60" y="128"/>
                  </a:cubicBezTo>
                  <a:cubicBezTo>
                    <a:pt x="60" y="136"/>
                    <a:pt x="60" y="136"/>
                    <a:pt x="60" y="136"/>
                  </a:cubicBezTo>
                  <a:cubicBezTo>
                    <a:pt x="76" y="136"/>
                    <a:pt x="76" y="136"/>
                    <a:pt x="76" y="136"/>
                  </a:cubicBezTo>
                  <a:lnTo>
                    <a:pt x="76" y="128"/>
                  </a:lnTo>
                  <a:close/>
                  <a:moveTo>
                    <a:pt x="108" y="128"/>
                  </a:moveTo>
                  <a:cubicBezTo>
                    <a:pt x="92" y="128"/>
                    <a:pt x="92" y="128"/>
                    <a:pt x="92" y="128"/>
                  </a:cubicBezTo>
                  <a:cubicBezTo>
                    <a:pt x="92" y="136"/>
                    <a:pt x="92" y="136"/>
                    <a:pt x="92" y="136"/>
                  </a:cubicBezTo>
                  <a:cubicBezTo>
                    <a:pt x="108" y="136"/>
                    <a:pt x="108" y="136"/>
                    <a:pt x="108" y="136"/>
                  </a:cubicBezTo>
                  <a:lnTo>
                    <a:pt x="108" y="128"/>
                  </a:lnTo>
                  <a:close/>
                  <a:moveTo>
                    <a:pt x="76" y="112"/>
                  </a:moveTo>
                  <a:cubicBezTo>
                    <a:pt x="60" y="112"/>
                    <a:pt x="60" y="112"/>
                    <a:pt x="60" y="112"/>
                  </a:cubicBezTo>
                  <a:cubicBezTo>
                    <a:pt x="60" y="120"/>
                    <a:pt x="60" y="120"/>
                    <a:pt x="60" y="120"/>
                  </a:cubicBezTo>
                  <a:cubicBezTo>
                    <a:pt x="76" y="120"/>
                    <a:pt x="76" y="120"/>
                    <a:pt x="76" y="120"/>
                  </a:cubicBezTo>
                  <a:lnTo>
                    <a:pt x="76" y="112"/>
                  </a:lnTo>
                  <a:close/>
                  <a:moveTo>
                    <a:pt x="108" y="112"/>
                  </a:moveTo>
                  <a:cubicBezTo>
                    <a:pt x="92" y="112"/>
                    <a:pt x="92" y="112"/>
                    <a:pt x="92" y="112"/>
                  </a:cubicBezTo>
                  <a:cubicBezTo>
                    <a:pt x="92" y="120"/>
                    <a:pt x="92" y="120"/>
                    <a:pt x="92" y="120"/>
                  </a:cubicBezTo>
                  <a:cubicBezTo>
                    <a:pt x="108" y="120"/>
                    <a:pt x="108" y="120"/>
                    <a:pt x="108" y="120"/>
                  </a:cubicBezTo>
                  <a:lnTo>
                    <a:pt x="108" y="112"/>
                  </a:lnTo>
                  <a:close/>
                  <a:moveTo>
                    <a:pt x="76" y="96"/>
                  </a:moveTo>
                  <a:cubicBezTo>
                    <a:pt x="60" y="96"/>
                    <a:pt x="60" y="96"/>
                    <a:pt x="60" y="96"/>
                  </a:cubicBezTo>
                  <a:cubicBezTo>
                    <a:pt x="60" y="104"/>
                    <a:pt x="60" y="104"/>
                    <a:pt x="60" y="104"/>
                  </a:cubicBezTo>
                  <a:cubicBezTo>
                    <a:pt x="76" y="104"/>
                    <a:pt x="76" y="104"/>
                    <a:pt x="76" y="104"/>
                  </a:cubicBezTo>
                  <a:lnTo>
                    <a:pt x="76" y="96"/>
                  </a:lnTo>
                  <a:close/>
                  <a:moveTo>
                    <a:pt x="108" y="96"/>
                  </a:moveTo>
                  <a:cubicBezTo>
                    <a:pt x="92" y="96"/>
                    <a:pt x="92" y="96"/>
                    <a:pt x="92" y="96"/>
                  </a:cubicBezTo>
                  <a:cubicBezTo>
                    <a:pt x="92" y="104"/>
                    <a:pt x="92" y="104"/>
                    <a:pt x="92" y="104"/>
                  </a:cubicBezTo>
                  <a:cubicBezTo>
                    <a:pt x="108" y="104"/>
                    <a:pt x="108" y="104"/>
                    <a:pt x="108" y="104"/>
                  </a:cubicBezTo>
                  <a:lnTo>
                    <a:pt x="108" y="9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3" name="Group 72">
            <a:extLst>
              <a:ext uri="{FF2B5EF4-FFF2-40B4-BE49-F238E27FC236}">
                <a16:creationId xmlns:a16="http://schemas.microsoft.com/office/drawing/2014/main" id="{BF9E7198-2D4D-C14E-8C36-2BF73F12494C}"/>
              </a:ext>
            </a:extLst>
          </p:cNvPr>
          <p:cNvGrpSpPr/>
          <p:nvPr userDrawn="1"/>
        </p:nvGrpSpPr>
        <p:grpSpPr>
          <a:xfrm>
            <a:off x="5494338" y="2742665"/>
            <a:ext cx="638175" cy="636588"/>
            <a:chOff x="5494338" y="2742665"/>
            <a:chExt cx="638175" cy="636588"/>
          </a:xfrm>
          <a:solidFill>
            <a:schemeClr val="tx2"/>
          </a:solidFill>
        </p:grpSpPr>
        <p:sp>
          <p:nvSpPr>
            <p:cNvPr id="74" name="Freeform 105">
              <a:extLst>
                <a:ext uri="{FF2B5EF4-FFF2-40B4-BE49-F238E27FC236}">
                  <a16:creationId xmlns:a16="http://schemas.microsoft.com/office/drawing/2014/main" id="{C2F20FAB-967E-5E4D-86A9-A79994B4962E}"/>
                </a:ext>
              </a:extLst>
            </p:cNvPr>
            <p:cNvSpPr>
              <a:spLocks noEditPoints="1"/>
            </p:cNvSpPr>
            <p:nvPr/>
          </p:nvSpPr>
          <p:spPr bwMode="auto">
            <a:xfrm>
              <a:off x="5494338"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5" name="Freeform 171">
              <a:extLst>
                <a:ext uri="{FF2B5EF4-FFF2-40B4-BE49-F238E27FC236}">
                  <a16:creationId xmlns:a16="http://schemas.microsoft.com/office/drawing/2014/main" id="{564076B9-4BFF-2047-AEFB-2CC698027540}"/>
                </a:ext>
              </a:extLst>
            </p:cNvPr>
            <p:cNvSpPr>
              <a:spLocks noEditPoints="1"/>
            </p:cNvSpPr>
            <p:nvPr/>
          </p:nvSpPr>
          <p:spPr bwMode="auto">
            <a:xfrm>
              <a:off x="5597525" y="2923640"/>
              <a:ext cx="446088" cy="344488"/>
            </a:xfrm>
            <a:custGeom>
              <a:avLst/>
              <a:gdLst>
                <a:gd name="T0" fmla="*/ 152 w 207"/>
                <a:gd name="T1" fmla="*/ 44 h 160"/>
                <a:gd name="T2" fmla="*/ 136 w 207"/>
                <a:gd name="T3" fmla="*/ 0 h 160"/>
                <a:gd name="T4" fmla="*/ 80 w 207"/>
                <a:gd name="T5" fmla="*/ 37 h 160"/>
                <a:gd name="T6" fmla="*/ 68 w 207"/>
                <a:gd name="T7" fmla="*/ 24 h 160"/>
                <a:gd name="T8" fmla="*/ 16 w 207"/>
                <a:gd name="T9" fmla="*/ 44 h 160"/>
                <a:gd name="T10" fmla="*/ 0 w 207"/>
                <a:gd name="T11" fmla="*/ 56 h 160"/>
                <a:gd name="T12" fmla="*/ 12 w 207"/>
                <a:gd name="T13" fmla="*/ 84 h 160"/>
                <a:gd name="T14" fmla="*/ 36 w 207"/>
                <a:gd name="T15" fmla="*/ 104 h 160"/>
                <a:gd name="T16" fmla="*/ 55 w 207"/>
                <a:gd name="T17" fmla="*/ 151 h 160"/>
                <a:gd name="T18" fmla="*/ 74 w 207"/>
                <a:gd name="T19" fmla="*/ 160 h 160"/>
                <a:gd name="T20" fmla="*/ 85 w 207"/>
                <a:gd name="T21" fmla="*/ 145 h 160"/>
                <a:gd name="T22" fmla="*/ 80 w 207"/>
                <a:gd name="T23" fmla="*/ 92 h 160"/>
                <a:gd name="T24" fmla="*/ 120 w 207"/>
                <a:gd name="T25" fmla="*/ 114 h 160"/>
                <a:gd name="T26" fmla="*/ 152 w 207"/>
                <a:gd name="T27" fmla="*/ 112 h 160"/>
                <a:gd name="T28" fmla="*/ 168 w 207"/>
                <a:gd name="T29" fmla="*/ 64 h 160"/>
                <a:gd name="T30" fmla="*/ 12 w 207"/>
                <a:gd name="T31" fmla="*/ 76 h 160"/>
                <a:gd name="T32" fmla="*/ 8 w 207"/>
                <a:gd name="T33" fmla="*/ 56 h 160"/>
                <a:gd name="T34" fmla="*/ 16 w 207"/>
                <a:gd name="T35" fmla="*/ 52 h 160"/>
                <a:gd name="T36" fmla="*/ 77 w 207"/>
                <a:gd name="T37" fmla="*/ 147 h 160"/>
                <a:gd name="T38" fmla="*/ 74 w 207"/>
                <a:gd name="T39" fmla="*/ 152 h 160"/>
                <a:gd name="T40" fmla="*/ 62 w 207"/>
                <a:gd name="T41" fmla="*/ 149 h 160"/>
                <a:gd name="T42" fmla="*/ 36 w 207"/>
                <a:gd name="T43" fmla="*/ 96 h 160"/>
                <a:gd name="T44" fmla="*/ 24 w 207"/>
                <a:gd name="T45" fmla="*/ 44 h 160"/>
                <a:gd name="T46" fmla="*/ 68 w 207"/>
                <a:gd name="T47" fmla="*/ 32 h 160"/>
                <a:gd name="T48" fmla="*/ 72 w 207"/>
                <a:gd name="T49" fmla="*/ 92 h 160"/>
                <a:gd name="T50" fmla="*/ 66 w 207"/>
                <a:gd name="T51" fmla="*/ 98 h 160"/>
                <a:gd name="T52" fmla="*/ 77 w 207"/>
                <a:gd name="T53" fmla="*/ 147 h 160"/>
                <a:gd name="T54" fmla="*/ 136 w 207"/>
                <a:gd name="T55" fmla="*/ 120 h 160"/>
                <a:gd name="T56" fmla="*/ 128 w 207"/>
                <a:gd name="T57" fmla="*/ 88 h 160"/>
                <a:gd name="T58" fmla="*/ 120 w 207"/>
                <a:gd name="T59" fmla="*/ 105 h 160"/>
                <a:gd name="T60" fmla="*/ 80 w 207"/>
                <a:gd name="T61" fmla="*/ 46 h 160"/>
                <a:gd name="T62" fmla="*/ 120 w 207"/>
                <a:gd name="T63" fmla="*/ 40 h 160"/>
                <a:gd name="T64" fmla="*/ 128 w 207"/>
                <a:gd name="T65" fmla="*/ 16 h 160"/>
                <a:gd name="T66" fmla="*/ 144 w 207"/>
                <a:gd name="T67" fmla="*/ 16 h 160"/>
                <a:gd name="T68" fmla="*/ 152 w 207"/>
                <a:gd name="T69" fmla="*/ 75 h 160"/>
                <a:gd name="T70" fmla="*/ 160 w 207"/>
                <a:gd name="T71" fmla="*/ 64 h 160"/>
                <a:gd name="T72" fmla="*/ 166 w 207"/>
                <a:gd name="T73" fmla="*/ 22 h 160"/>
                <a:gd name="T74" fmla="*/ 161 w 207"/>
                <a:gd name="T75" fmla="*/ 101 h 160"/>
                <a:gd name="T76" fmla="*/ 166 w 207"/>
                <a:gd name="T77" fmla="*/ 22 h 160"/>
                <a:gd name="T78" fmla="*/ 172 w 207"/>
                <a:gd name="T79" fmla="*/ 16 h 160"/>
                <a:gd name="T80" fmla="*/ 178 w 207"/>
                <a:gd name="T81"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0">
                  <a:moveTo>
                    <a:pt x="168" y="64"/>
                  </a:moveTo>
                  <a:cubicBezTo>
                    <a:pt x="168" y="54"/>
                    <a:pt x="161" y="46"/>
                    <a:pt x="152" y="44"/>
                  </a:cubicBezTo>
                  <a:cubicBezTo>
                    <a:pt x="152" y="16"/>
                    <a:pt x="152" y="16"/>
                    <a:pt x="152" y="16"/>
                  </a:cubicBezTo>
                  <a:cubicBezTo>
                    <a:pt x="152" y="7"/>
                    <a:pt x="145" y="0"/>
                    <a:pt x="136" y="0"/>
                  </a:cubicBezTo>
                  <a:cubicBezTo>
                    <a:pt x="128" y="0"/>
                    <a:pt x="121" y="6"/>
                    <a:pt x="120" y="14"/>
                  </a:cubicBezTo>
                  <a:cubicBezTo>
                    <a:pt x="80" y="37"/>
                    <a:pt x="80" y="37"/>
                    <a:pt x="80" y="37"/>
                  </a:cubicBezTo>
                  <a:cubicBezTo>
                    <a:pt x="80" y="36"/>
                    <a:pt x="80" y="36"/>
                    <a:pt x="80" y="36"/>
                  </a:cubicBezTo>
                  <a:cubicBezTo>
                    <a:pt x="80" y="29"/>
                    <a:pt x="75" y="24"/>
                    <a:pt x="68" y="24"/>
                  </a:cubicBezTo>
                  <a:cubicBezTo>
                    <a:pt x="36" y="24"/>
                    <a:pt x="36" y="24"/>
                    <a:pt x="36" y="24"/>
                  </a:cubicBezTo>
                  <a:cubicBezTo>
                    <a:pt x="25" y="24"/>
                    <a:pt x="16" y="33"/>
                    <a:pt x="16" y="44"/>
                  </a:cubicBezTo>
                  <a:cubicBezTo>
                    <a:pt x="12" y="44"/>
                    <a:pt x="12" y="44"/>
                    <a:pt x="12" y="44"/>
                  </a:cubicBezTo>
                  <a:cubicBezTo>
                    <a:pt x="5" y="44"/>
                    <a:pt x="0" y="49"/>
                    <a:pt x="0" y="56"/>
                  </a:cubicBezTo>
                  <a:cubicBezTo>
                    <a:pt x="0" y="72"/>
                    <a:pt x="0" y="72"/>
                    <a:pt x="0" y="72"/>
                  </a:cubicBezTo>
                  <a:cubicBezTo>
                    <a:pt x="0" y="79"/>
                    <a:pt x="5" y="84"/>
                    <a:pt x="12" y="84"/>
                  </a:cubicBezTo>
                  <a:cubicBezTo>
                    <a:pt x="16" y="84"/>
                    <a:pt x="16" y="84"/>
                    <a:pt x="16" y="84"/>
                  </a:cubicBezTo>
                  <a:cubicBezTo>
                    <a:pt x="16" y="95"/>
                    <a:pt x="25" y="104"/>
                    <a:pt x="36" y="104"/>
                  </a:cubicBezTo>
                  <a:cubicBezTo>
                    <a:pt x="40" y="104"/>
                    <a:pt x="43" y="106"/>
                    <a:pt x="44" y="110"/>
                  </a:cubicBezTo>
                  <a:cubicBezTo>
                    <a:pt x="55" y="151"/>
                    <a:pt x="55" y="151"/>
                    <a:pt x="55" y="151"/>
                  </a:cubicBezTo>
                  <a:cubicBezTo>
                    <a:pt x="56" y="156"/>
                    <a:pt x="61" y="160"/>
                    <a:pt x="66" y="160"/>
                  </a:cubicBezTo>
                  <a:cubicBezTo>
                    <a:pt x="74" y="160"/>
                    <a:pt x="74" y="160"/>
                    <a:pt x="74" y="160"/>
                  </a:cubicBezTo>
                  <a:cubicBezTo>
                    <a:pt x="77" y="160"/>
                    <a:pt x="81" y="158"/>
                    <a:pt x="83" y="155"/>
                  </a:cubicBezTo>
                  <a:cubicBezTo>
                    <a:pt x="85" y="152"/>
                    <a:pt x="86" y="149"/>
                    <a:pt x="85" y="145"/>
                  </a:cubicBezTo>
                  <a:cubicBezTo>
                    <a:pt x="74" y="102"/>
                    <a:pt x="74" y="102"/>
                    <a:pt x="74" y="102"/>
                  </a:cubicBezTo>
                  <a:cubicBezTo>
                    <a:pt x="78" y="100"/>
                    <a:pt x="80" y="96"/>
                    <a:pt x="80" y="92"/>
                  </a:cubicBezTo>
                  <a:cubicBezTo>
                    <a:pt x="80" y="91"/>
                    <a:pt x="80" y="91"/>
                    <a:pt x="80" y="91"/>
                  </a:cubicBezTo>
                  <a:cubicBezTo>
                    <a:pt x="120" y="114"/>
                    <a:pt x="120" y="114"/>
                    <a:pt x="120" y="114"/>
                  </a:cubicBezTo>
                  <a:cubicBezTo>
                    <a:pt x="121" y="122"/>
                    <a:pt x="128" y="128"/>
                    <a:pt x="136" y="128"/>
                  </a:cubicBezTo>
                  <a:cubicBezTo>
                    <a:pt x="145" y="128"/>
                    <a:pt x="152" y="121"/>
                    <a:pt x="152" y="112"/>
                  </a:cubicBezTo>
                  <a:cubicBezTo>
                    <a:pt x="152" y="84"/>
                    <a:pt x="152" y="84"/>
                    <a:pt x="152" y="84"/>
                  </a:cubicBezTo>
                  <a:cubicBezTo>
                    <a:pt x="161" y="82"/>
                    <a:pt x="168" y="74"/>
                    <a:pt x="168" y="64"/>
                  </a:cubicBezTo>
                  <a:close/>
                  <a:moveTo>
                    <a:pt x="16" y="76"/>
                  </a:moveTo>
                  <a:cubicBezTo>
                    <a:pt x="12" y="76"/>
                    <a:pt x="12" y="76"/>
                    <a:pt x="12" y="76"/>
                  </a:cubicBezTo>
                  <a:cubicBezTo>
                    <a:pt x="10" y="76"/>
                    <a:pt x="8" y="74"/>
                    <a:pt x="8" y="72"/>
                  </a:cubicBezTo>
                  <a:cubicBezTo>
                    <a:pt x="8" y="56"/>
                    <a:pt x="8" y="56"/>
                    <a:pt x="8" y="56"/>
                  </a:cubicBezTo>
                  <a:cubicBezTo>
                    <a:pt x="8" y="54"/>
                    <a:pt x="10" y="52"/>
                    <a:pt x="12" y="52"/>
                  </a:cubicBezTo>
                  <a:cubicBezTo>
                    <a:pt x="16" y="52"/>
                    <a:pt x="16" y="52"/>
                    <a:pt x="16" y="52"/>
                  </a:cubicBezTo>
                  <a:lnTo>
                    <a:pt x="16" y="76"/>
                  </a:lnTo>
                  <a:close/>
                  <a:moveTo>
                    <a:pt x="77" y="147"/>
                  </a:moveTo>
                  <a:cubicBezTo>
                    <a:pt x="78" y="148"/>
                    <a:pt x="78" y="149"/>
                    <a:pt x="77" y="150"/>
                  </a:cubicBezTo>
                  <a:cubicBezTo>
                    <a:pt x="76" y="151"/>
                    <a:pt x="75" y="152"/>
                    <a:pt x="74" y="152"/>
                  </a:cubicBezTo>
                  <a:cubicBezTo>
                    <a:pt x="66" y="152"/>
                    <a:pt x="66" y="152"/>
                    <a:pt x="66" y="152"/>
                  </a:cubicBezTo>
                  <a:cubicBezTo>
                    <a:pt x="64" y="152"/>
                    <a:pt x="63" y="151"/>
                    <a:pt x="62" y="149"/>
                  </a:cubicBezTo>
                  <a:cubicBezTo>
                    <a:pt x="51" y="108"/>
                    <a:pt x="51" y="108"/>
                    <a:pt x="51" y="108"/>
                  </a:cubicBezTo>
                  <a:cubicBezTo>
                    <a:pt x="50" y="101"/>
                    <a:pt x="43" y="96"/>
                    <a:pt x="36" y="96"/>
                  </a:cubicBezTo>
                  <a:cubicBezTo>
                    <a:pt x="29" y="96"/>
                    <a:pt x="24" y="91"/>
                    <a:pt x="24" y="84"/>
                  </a:cubicBezTo>
                  <a:cubicBezTo>
                    <a:pt x="24" y="44"/>
                    <a:pt x="24" y="44"/>
                    <a:pt x="24" y="44"/>
                  </a:cubicBezTo>
                  <a:cubicBezTo>
                    <a:pt x="24" y="37"/>
                    <a:pt x="29" y="32"/>
                    <a:pt x="36" y="32"/>
                  </a:cubicBezTo>
                  <a:cubicBezTo>
                    <a:pt x="68" y="32"/>
                    <a:pt x="68" y="32"/>
                    <a:pt x="68" y="32"/>
                  </a:cubicBezTo>
                  <a:cubicBezTo>
                    <a:pt x="70" y="32"/>
                    <a:pt x="72" y="34"/>
                    <a:pt x="72" y="36"/>
                  </a:cubicBezTo>
                  <a:cubicBezTo>
                    <a:pt x="72" y="92"/>
                    <a:pt x="72" y="92"/>
                    <a:pt x="72" y="92"/>
                  </a:cubicBezTo>
                  <a:cubicBezTo>
                    <a:pt x="72" y="94"/>
                    <a:pt x="71" y="96"/>
                    <a:pt x="69" y="96"/>
                  </a:cubicBezTo>
                  <a:cubicBezTo>
                    <a:pt x="67" y="96"/>
                    <a:pt x="67" y="97"/>
                    <a:pt x="66" y="98"/>
                  </a:cubicBezTo>
                  <a:cubicBezTo>
                    <a:pt x="65" y="99"/>
                    <a:pt x="65" y="100"/>
                    <a:pt x="65" y="101"/>
                  </a:cubicBezTo>
                  <a:lnTo>
                    <a:pt x="77" y="147"/>
                  </a:lnTo>
                  <a:close/>
                  <a:moveTo>
                    <a:pt x="144" y="112"/>
                  </a:moveTo>
                  <a:cubicBezTo>
                    <a:pt x="144" y="116"/>
                    <a:pt x="140" y="120"/>
                    <a:pt x="136" y="120"/>
                  </a:cubicBezTo>
                  <a:cubicBezTo>
                    <a:pt x="132" y="120"/>
                    <a:pt x="128" y="116"/>
                    <a:pt x="128" y="112"/>
                  </a:cubicBezTo>
                  <a:cubicBezTo>
                    <a:pt x="128" y="88"/>
                    <a:pt x="128" y="88"/>
                    <a:pt x="128" y="88"/>
                  </a:cubicBezTo>
                  <a:cubicBezTo>
                    <a:pt x="120" y="88"/>
                    <a:pt x="120" y="88"/>
                    <a:pt x="120" y="88"/>
                  </a:cubicBezTo>
                  <a:cubicBezTo>
                    <a:pt x="120" y="105"/>
                    <a:pt x="120" y="105"/>
                    <a:pt x="120" y="105"/>
                  </a:cubicBezTo>
                  <a:cubicBezTo>
                    <a:pt x="80" y="82"/>
                    <a:pt x="80" y="82"/>
                    <a:pt x="80" y="82"/>
                  </a:cubicBezTo>
                  <a:cubicBezTo>
                    <a:pt x="80" y="46"/>
                    <a:pt x="80" y="46"/>
                    <a:pt x="80" y="46"/>
                  </a:cubicBezTo>
                  <a:cubicBezTo>
                    <a:pt x="120" y="23"/>
                    <a:pt x="120" y="23"/>
                    <a:pt x="120" y="23"/>
                  </a:cubicBezTo>
                  <a:cubicBezTo>
                    <a:pt x="120" y="40"/>
                    <a:pt x="120" y="40"/>
                    <a:pt x="120" y="40"/>
                  </a:cubicBezTo>
                  <a:cubicBezTo>
                    <a:pt x="128" y="40"/>
                    <a:pt x="128" y="40"/>
                    <a:pt x="128" y="40"/>
                  </a:cubicBezTo>
                  <a:cubicBezTo>
                    <a:pt x="128" y="16"/>
                    <a:pt x="128" y="16"/>
                    <a:pt x="128" y="16"/>
                  </a:cubicBezTo>
                  <a:cubicBezTo>
                    <a:pt x="128" y="12"/>
                    <a:pt x="132" y="8"/>
                    <a:pt x="136" y="8"/>
                  </a:cubicBezTo>
                  <a:cubicBezTo>
                    <a:pt x="140" y="8"/>
                    <a:pt x="144" y="12"/>
                    <a:pt x="144" y="16"/>
                  </a:cubicBezTo>
                  <a:lnTo>
                    <a:pt x="144" y="112"/>
                  </a:lnTo>
                  <a:close/>
                  <a:moveTo>
                    <a:pt x="152" y="75"/>
                  </a:moveTo>
                  <a:cubicBezTo>
                    <a:pt x="152" y="53"/>
                    <a:pt x="152" y="53"/>
                    <a:pt x="152" y="53"/>
                  </a:cubicBezTo>
                  <a:cubicBezTo>
                    <a:pt x="157" y="54"/>
                    <a:pt x="160" y="59"/>
                    <a:pt x="160" y="64"/>
                  </a:cubicBezTo>
                  <a:cubicBezTo>
                    <a:pt x="160" y="69"/>
                    <a:pt x="157" y="74"/>
                    <a:pt x="152" y="75"/>
                  </a:cubicBezTo>
                  <a:close/>
                  <a:moveTo>
                    <a:pt x="166" y="22"/>
                  </a:moveTo>
                  <a:cubicBezTo>
                    <a:pt x="161" y="27"/>
                    <a:pt x="161" y="27"/>
                    <a:pt x="161" y="27"/>
                  </a:cubicBezTo>
                  <a:cubicBezTo>
                    <a:pt x="181" y="48"/>
                    <a:pt x="181" y="80"/>
                    <a:pt x="161" y="101"/>
                  </a:cubicBezTo>
                  <a:cubicBezTo>
                    <a:pt x="166" y="106"/>
                    <a:pt x="166" y="106"/>
                    <a:pt x="166" y="106"/>
                  </a:cubicBezTo>
                  <a:cubicBezTo>
                    <a:pt x="190" y="83"/>
                    <a:pt x="190" y="45"/>
                    <a:pt x="166" y="22"/>
                  </a:cubicBezTo>
                  <a:close/>
                  <a:moveTo>
                    <a:pt x="178" y="10"/>
                  </a:moveTo>
                  <a:cubicBezTo>
                    <a:pt x="172" y="16"/>
                    <a:pt x="172" y="16"/>
                    <a:pt x="172" y="16"/>
                  </a:cubicBezTo>
                  <a:cubicBezTo>
                    <a:pt x="199" y="42"/>
                    <a:pt x="199" y="86"/>
                    <a:pt x="172" y="112"/>
                  </a:cubicBezTo>
                  <a:cubicBezTo>
                    <a:pt x="178" y="118"/>
                    <a:pt x="178" y="118"/>
                    <a:pt x="178" y="118"/>
                  </a:cubicBezTo>
                  <a:cubicBezTo>
                    <a:pt x="207" y="88"/>
                    <a:pt x="207" y="40"/>
                    <a:pt x="17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6" name="Group 75">
            <a:extLst>
              <a:ext uri="{FF2B5EF4-FFF2-40B4-BE49-F238E27FC236}">
                <a16:creationId xmlns:a16="http://schemas.microsoft.com/office/drawing/2014/main" id="{515E2330-7D62-0444-A66B-723615A0A84D}"/>
              </a:ext>
            </a:extLst>
          </p:cNvPr>
          <p:cNvGrpSpPr/>
          <p:nvPr userDrawn="1"/>
        </p:nvGrpSpPr>
        <p:grpSpPr>
          <a:xfrm>
            <a:off x="3838575" y="2742665"/>
            <a:ext cx="638175" cy="636588"/>
            <a:chOff x="3838575" y="2742665"/>
            <a:chExt cx="638175" cy="636588"/>
          </a:xfrm>
          <a:solidFill>
            <a:schemeClr val="tx2"/>
          </a:solidFill>
        </p:grpSpPr>
        <p:sp>
          <p:nvSpPr>
            <p:cNvPr id="77" name="Freeform 121">
              <a:extLst>
                <a:ext uri="{FF2B5EF4-FFF2-40B4-BE49-F238E27FC236}">
                  <a16:creationId xmlns:a16="http://schemas.microsoft.com/office/drawing/2014/main" id="{CEB091F9-DF7E-DE43-B7B5-20F382D01D3E}"/>
                </a:ext>
              </a:extLst>
            </p:cNvPr>
            <p:cNvSpPr>
              <a:spLocks noEditPoints="1"/>
            </p:cNvSpPr>
            <p:nvPr/>
          </p:nvSpPr>
          <p:spPr bwMode="auto">
            <a:xfrm>
              <a:off x="3838575"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8" name="Freeform 172">
              <a:extLst>
                <a:ext uri="{FF2B5EF4-FFF2-40B4-BE49-F238E27FC236}">
                  <a16:creationId xmlns:a16="http://schemas.microsoft.com/office/drawing/2014/main" id="{635F5818-40DA-A041-B1EB-904A25513DDB}"/>
                </a:ext>
              </a:extLst>
            </p:cNvPr>
            <p:cNvSpPr>
              <a:spLocks noEditPoints="1"/>
            </p:cNvSpPr>
            <p:nvPr/>
          </p:nvSpPr>
          <p:spPr bwMode="auto">
            <a:xfrm>
              <a:off x="3976688" y="2915702"/>
              <a:ext cx="361950" cy="309563"/>
            </a:xfrm>
            <a:custGeom>
              <a:avLst/>
              <a:gdLst>
                <a:gd name="T0" fmla="*/ 12 w 168"/>
                <a:gd name="T1" fmla="*/ 0 h 144"/>
                <a:gd name="T2" fmla="*/ 0 w 168"/>
                <a:gd name="T3" fmla="*/ 124 h 144"/>
                <a:gd name="T4" fmla="*/ 16 w 168"/>
                <a:gd name="T5" fmla="*/ 136 h 144"/>
                <a:gd name="T6" fmla="*/ 24 w 168"/>
                <a:gd name="T7" fmla="*/ 144 h 144"/>
                <a:gd name="T8" fmla="*/ 40 w 168"/>
                <a:gd name="T9" fmla="*/ 136 h 144"/>
                <a:gd name="T10" fmla="*/ 48 w 168"/>
                <a:gd name="T11" fmla="*/ 144 h 144"/>
                <a:gd name="T12" fmla="*/ 120 w 168"/>
                <a:gd name="T13" fmla="*/ 136 h 144"/>
                <a:gd name="T14" fmla="*/ 128 w 168"/>
                <a:gd name="T15" fmla="*/ 144 h 144"/>
                <a:gd name="T16" fmla="*/ 144 w 168"/>
                <a:gd name="T17" fmla="*/ 136 h 144"/>
                <a:gd name="T18" fmla="*/ 152 w 168"/>
                <a:gd name="T19" fmla="*/ 144 h 144"/>
                <a:gd name="T20" fmla="*/ 156 w 168"/>
                <a:gd name="T21" fmla="*/ 136 h 144"/>
                <a:gd name="T22" fmla="*/ 168 w 168"/>
                <a:gd name="T23" fmla="*/ 12 h 144"/>
                <a:gd name="T24" fmla="*/ 160 w 168"/>
                <a:gd name="T25" fmla="*/ 80 h 144"/>
                <a:gd name="T26" fmla="*/ 152 w 168"/>
                <a:gd name="T27" fmla="*/ 56 h 144"/>
                <a:gd name="T28" fmla="*/ 160 w 168"/>
                <a:gd name="T29" fmla="*/ 80 h 144"/>
                <a:gd name="T30" fmla="*/ 136 w 168"/>
                <a:gd name="T31" fmla="*/ 48 h 144"/>
                <a:gd name="T32" fmla="*/ 144 w 168"/>
                <a:gd name="T33" fmla="*/ 56 h 144"/>
                <a:gd name="T34" fmla="*/ 136 w 168"/>
                <a:gd name="T35" fmla="*/ 80 h 144"/>
                <a:gd name="T36" fmla="*/ 160 w 168"/>
                <a:gd name="T37" fmla="*/ 88 h 144"/>
                <a:gd name="T38" fmla="*/ 136 w 168"/>
                <a:gd name="T39" fmla="*/ 96 h 144"/>
                <a:gd name="T40" fmla="*/ 144 w 168"/>
                <a:gd name="T41" fmla="*/ 104 h 144"/>
                <a:gd name="T42" fmla="*/ 32 w 168"/>
                <a:gd name="T43" fmla="*/ 112 h 144"/>
                <a:gd name="T44" fmla="*/ 24 w 168"/>
                <a:gd name="T45" fmla="*/ 32 h 144"/>
                <a:gd name="T46" fmla="*/ 136 w 168"/>
                <a:gd name="T47" fmla="*/ 24 h 144"/>
                <a:gd name="T48" fmla="*/ 136 w 168"/>
                <a:gd name="T49" fmla="*/ 32 h 144"/>
                <a:gd name="T50" fmla="*/ 160 w 168"/>
                <a:gd name="T51" fmla="*/ 40 h 144"/>
                <a:gd name="T52" fmla="*/ 160 w 168"/>
                <a:gd name="T53" fmla="*/ 32 h 144"/>
                <a:gd name="T54" fmla="*/ 136 w 168"/>
                <a:gd name="T55" fmla="*/ 16 h 144"/>
                <a:gd name="T56" fmla="*/ 16 w 168"/>
                <a:gd name="T57" fmla="*/ 32 h 144"/>
                <a:gd name="T58" fmla="*/ 32 w 168"/>
                <a:gd name="T59" fmla="*/ 120 h 144"/>
                <a:gd name="T60" fmla="*/ 152 w 168"/>
                <a:gd name="T61" fmla="*/ 104 h 144"/>
                <a:gd name="T62" fmla="*/ 160 w 168"/>
                <a:gd name="T63" fmla="*/ 124 h 144"/>
                <a:gd name="T64" fmla="*/ 12 w 168"/>
                <a:gd name="T65" fmla="*/ 128 h 144"/>
                <a:gd name="T66" fmla="*/ 8 w 168"/>
                <a:gd name="T67" fmla="*/ 12 h 144"/>
                <a:gd name="T68" fmla="*/ 156 w 168"/>
                <a:gd name="T69" fmla="*/ 8 h 144"/>
                <a:gd name="T70" fmla="*/ 160 w 168"/>
                <a:gd name="T71" fmla="*/ 32 h 144"/>
                <a:gd name="T72" fmla="*/ 48 w 168"/>
                <a:gd name="T73" fmla="*/ 68 h 144"/>
                <a:gd name="T74" fmla="*/ 120 w 168"/>
                <a:gd name="T75" fmla="*/ 68 h 144"/>
                <a:gd name="T76" fmla="*/ 112 w 168"/>
                <a:gd name="T77" fmla="*/ 72 h 144"/>
                <a:gd name="T78" fmla="*/ 101 w 168"/>
                <a:gd name="T79" fmla="*/ 79 h 144"/>
                <a:gd name="T80" fmla="*/ 101 w 168"/>
                <a:gd name="T81" fmla="*/ 90 h 144"/>
                <a:gd name="T82" fmla="*/ 88 w 168"/>
                <a:gd name="T83" fmla="*/ 88 h 144"/>
                <a:gd name="T84" fmla="*/ 80 w 168"/>
                <a:gd name="T85" fmla="*/ 96 h 144"/>
                <a:gd name="T86" fmla="*/ 73 w 168"/>
                <a:gd name="T87" fmla="*/ 85 h 144"/>
                <a:gd name="T88" fmla="*/ 62 w 168"/>
                <a:gd name="T89" fmla="*/ 85 h 144"/>
                <a:gd name="T90" fmla="*/ 64 w 168"/>
                <a:gd name="T91" fmla="*/ 72 h 144"/>
                <a:gd name="T92" fmla="*/ 56 w 168"/>
                <a:gd name="T93" fmla="*/ 64 h 144"/>
                <a:gd name="T94" fmla="*/ 67 w 168"/>
                <a:gd name="T95" fmla="*/ 57 h 144"/>
                <a:gd name="T96" fmla="*/ 67 w 168"/>
                <a:gd name="T97" fmla="*/ 46 h 144"/>
                <a:gd name="T98" fmla="*/ 80 w 168"/>
                <a:gd name="T99" fmla="*/ 48 h 144"/>
                <a:gd name="T100" fmla="*/ 88 w 168"/>
                <a:gd name="T101" fmla="*/ 40 h 144"/>
                <a:gd name="T102" fmla="*/ 95 w 168"/>
                <a:gd name="T103" fmla="*/ 51 h 144"/>
                <a:gd name="T104" fmla="*/ 106 w 168"/>
                <a:gd name="T105" fmla="*/ 51 h 144"/>
                <a:gd name="T106" fmla="*/ 104 w 168"/>
                <a:gd name="T107" fmla="*/ 64 h 144"/>
                <a:gd name="T108" fmla="*/ 112 w 168"/>
                <a:gd name="T109" fmla="*/ 72 h 144"/>
                <a:gd name="T110" fmla="*/ 68 w 168"/>
                <a:gd name="T111" fmla="*/ 68 h 144"/>
                <a:gd name="T112" fmla="*/ 100 w 168"/>
                <a:gd name="T113" fmla="*/ 68 h 144"/>
                <a:gd name="T114" fmla="*/ 84 w 168"/>
                <a:gd name="T115" fmla="*/ 76 h 144"/>
                <a:gd name="T116" fmla="*/ 84 w 168"/>
                <a:gd name="T117" fmla="*/ 60 h 144"/>
                <a:gd name="T118" fmla="*/ 84 w 168"/>
                <a:gd name="T119"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144">
                  <a:moveTo>
                    <a:pt x="156" y="0"/>
                  </a:moveTo>
                  <a:cubicBezTo>
                    <a:pt x="12" y="0"/>
                    <a:pt x="12" y="0"/>
                    <a:pt x="12" y="0"/>
                  </a:cubicBezTo>
                  <a:cubicBezTo>
                    <a:pt x="5" y="0"/>
                    <a:pt x="0" y="5"/>
                    <a:pt x="0" y="12"/>
                  </a:cubicBezTo>
                  <a:cubicBezTo>
                    <a:pt x="0" y="124"/>
                    <a:pt x="0" y="124"/>
                    <a:pt x="0" y="124"/>
                  </a:cubicBezTo>
                  <a:cubicBezTo>
                    <a:pt x="0" y="131"/>
                    <a:pt x="5" y="136"/>
                    <a:pt x="12" y="136"/>
                  </a:cubicBezTo>
                  <a:cubicBezTo>
                    <a:pt x="16" y="136"/>
                    <a:pt x="16" y="136"/>
                    <a:pt x="16" y="136"/>
                  </a:cubicBezTo>
                  <a:cubicBezTo>
                    <a:pt x="16" y="144"/>
                    <a:pt x="16" y="144"/>
                    <a:pt x="16" y="144"/>
                  </a:cubicBezTo>
                  <a:cubicBezTo>
                    <a:pt x="24" y="144"/>
                    <a:pt x="24" y="144"/>
                    <a:pt x="24" y="144"/>
                  </a:cubicBezTo>
                  <a:cubicBezTo>
                    <a:pt x="24" y="136"/>
                    <a:pt x="24" y="136"/>
                    <a:pt x="24" y="136"/>
                  </a:cubicBezTo>
                  <a:cubicBezTo>
                    <a:pt x="40" y="136"/>
                    <a:pt x="40" y="136"/>
                    <a:pt x="40" y="136"/>
                  </a:cubicBezTo>
                  <a:cubicBezTo>
                    <a:pt x="40" y="144"/>
                    <a:pt x="40" y="144"/>
                    <a:pt x="40" y="144"/>
                  </a:cubicBezTo>
                  <a:cubicBezTo>
                    <a:pt x="48" y="144"/>
                    <a:pt x="48" y="144"/>
                    <a:pt x="48" y="144"/>
                  </a:cubicBezTo>
                  <a:cubicBezTo>
                    <a:pt x="48" y="136"/>
                    <a:pt x="48" y="136"/>
                    <a:pt x="48" y="136"/>
                  </a:cubicBezTo>
                  <a:cubicBezTo>
                    <a:pt x="120" y="136"/>
                    <a:pt x="120" y="136"/>
                    <a:pt x="120" y="136"/>
                  </a:cubicBezTo>
                  <a:cubicBezTo>
                    <a:pt x="120" y="144"/>
                    <a:pt x="120" y="144"/>
                    <a:pt x="120" y="144"/>
                  </a:cubicBezTo>
                  <a:cubicBezTo>
                    <a:pt x="128" y="144"/>
                    <a:pt x="128" y="144"/>
                    <a:pt x="128" y="144"/>
                  </a:cubicBezTo>
                  <a:cubicBezTo>
                    <a:pt x="128" y="136"/>
                    <a:pt x="128" y="136"/>
                    <a:pt x="128" y="136"/>
                  </a:cubicBezTo>
                  <a:cubicBezTo>
                    <a:pt x="144" y="136"/>
                    <a:pt x="144" y="136"/>
                    <a:pt x="144" y="136"/>
                  </a:cubicBezTo>
                  <a:cubicBezTo>
                    <a:pt x="144" y="144"/>
                    <a:pt x="144" y="144"/>
                    <a:pt x="144" y="144"/>
                  </a:cubicBezTo>
                  <a:cubicBezTo>
                    <a:pt x="152" y="144"/>
                    <a:pt x="152" y="144"/>
                    <a:pt x="152" y="144"/>
                  </a:cubicBezTo>
                  <a:cubicBezTo>
                    <a:pt x="152" y="136"/>
                    <a:pt x="152" y="136"/>
                    <a:pt x="152" y="136"/>
                  </a:cubicBezTo>
                  <a:cubicBezTo>
                    <a:pt x="156" y="136"/>
                    <a:pt x="156" y="136"/>
                    <a:pt x="156" y="136"/>
                  </a:cubicBezTo>
                  <a:cubicBezTo>
                    <a:pt x="163" y="136"/>
                    <a:pt x="168" y="131"/>
                    <a:pt x="168" y="124"/>
                  </a:cubicBezTo>
                  <a:cubicBezTo>
                    <a:pt x="168" y="12"/>
                    <a:pt x="168" y="12"/>
                    <a:pt x="168" y="12"/>
                  </a:cubicBezTo>
                  <a:cubicBezTo>
                    <a:pt x="168" y="5"/>
                    <a:pt x="163" y="0"/>
                    <a:pt x="156" y="0"/>
                  </a:cubicBezTo>
                  <a:close/>
                  <a:moveTo>
                    <a:pt x="160" y="80"/>
                  </a:moveTo>
                  <a:cubicBezTo>
                    <a:pt x="152" y="80"/>
                    <a:pt x="152" y="80"/>
                    <a:pt x="152" y="80"/>
                  </a:cubicBezTo>
                  <a:cubicBezTo>
                    <a:pt x="152" y="56"/>
                    <a:pt x="152" y="56"/>
                    <a:pt x="152" y="56"/>
                  </a:cubicBezTo>
                  <a:cubicBezTo>
                    <a:pt x="160" y="56"/>
                    <a:pt x="160" y="56"/>
                    <a:pt x="160" y="56"/>
                  </a:cubicBezTo>
                  <a:lnTo>
                    <a:pt x="160" y="80"/>
                  </a:lnTo>
                  <a:close/>
                  <a:moveTo>
                    <a:pt x="160" y="48"/>
                  </a:moveTo>
                  <a:cubicBezTo>
                    <a:pt x="136" y="48"/>
                    <a:pt x="136" y="48"/>
                    <a:pt x="136" y="48"/>
                  </a:cubicBezTo>
                  <a:cubicBezTo>
                    <a:pt x="136" y="56"/>
                    <a:pt x="136" y="56"/>
                    <a:pt x="136" y="56"/>
                  </a:cubicBezTo>
                  <a:cubicBezTo>
                    <a:pt x="144" y="56"/>
                    <a:pt x="144" y="56"/>
                    <a:pt x="144" y="56"/>
                  </a:cubicBezTo>
                  <a:cubicBezTo>
                    <a:pt x="144" y="80"/>
                    <a:pt x="144" y="80"/>
                    <a:pt x="144" y="80"/>
                  </a:cubicBezTo>
                  <a:cubicBezTo>
                    <a:pt x="136" y="80"/>
                    <a:pt x="136" y="80"/>
                    <a:pt x="136" y="80"/>
                  </a:cubicBezTo>
                  <a:cubicBezTo>
                    <a:pt x="136" y="88"/>
                    <a:pt x="136" y="88"/>
                    <a:pt x="136" y="88"/>
                  </a:cubicBezTo>
                  <a:cubicBezTo>
                    <a:pt x="160" y="88"/>
                    <a:pt x="160" y="88"/>
                    <a:pt x="160" y="88"/>
                  </a:cubicBezTo>
                  <a:cubicBezTo>
                    <a:pt x="160" y="96"/>
                    <a:pt x="160" y="96"/>
                    <a:pt x="160" y="96"/>
                  </a:cubicBezTo>
                  <a:cubicBezTo>
                    <a:pt x="136" y="96"/>
                    <a:pt x="136" y="96"/>
                    <a:pt x="136" y="96"/>
                  </a:cubicBezTo>
                  <a:cubicBezTo>
                    <a:pt x="136" y="104"/>
                    <a:pt x="136" y="104"/>
                    <a:pt x="136" y="104"/>
                  </a:cubicBezTo>
                  <a:cubicBezTo>
                    <a:pt x="144" y="104"/>
                    <a:pt x="144" y="104"/>
                    <a:pt x="144" y="104"/>
                  </a:cubicBezTo>
                  <a:cubicBezTo>
                    <a:pt x="144" y="108"/>
                    <a:pt x="140" y="112"/>
                    <a:pt x="136" y="112"/>
                  </a:cubicBezTo>
                  <a:cubicBezTo>
                    <a:pt x="32" y="112"/>
                    <a:pt x="32" y="112"/>
                    <a:pt x="32" y="112"/>
                  </a:cubicBezTo>
                  <a:cubicBezTo>
                    <a:pt x="28" y="112"/>
                    <a:pt x="24" y="108"/>
                    <a:pt x="24" y="104"/>
                  </a:cubicBezTo>
                  <a:cubicBezTo>
                    <a:pt x="24" y="32"/>
                    <a:pt x="24" y="32"/>
                    <a:pt x="24" y="32"/>
                  </a:cubicBezTo>
                  <a:cubicBezTo>
                    <a:pt x="24" y="28"/>
                    <a:pt x="28" y="24"/>
                    <a:pt x="32" y="24"/>
                  </a:cubicBezTo>
                  <a:cubicBezTo>
                    <a:pt x="136" y="24"/>
                    <a:pt x="136" y="24"/>
                    <a:pt x="136" y="24"/>
                  </a:cubicBezTo>
                  <a:cubicBezTo>
                    <a:pt x="140" y="24"/>
                    <a:pt x="144" y="28"/>
                    <a:pt x="144" y="32"/>
                  </a:cubicBezTo>
                  <a:cubicBezTo>
                    <a:pt x="136" y="32"/>
                    <a:pt x="136" y="32"/>
                    <a:pt x="136" y="32"/>
                  </a:cubicBezTo>
                  <a:cubicBezTo>
                    <a:pt x="136" y="40"/>
                    <a:pt x="136" y="40"/>
                    <a:pt x="136" y="40"/>
                  </a:cubicBezTo>
                  <a:cubicBezTo>
                    <a:pt x="160" y="40"/>
                    <a:pt x="160" y="40"/>
                    <a:pt x="160" y="40"/>
                  </a:cubicBezTo>
                  <a:lnTo>
                    <a:pt x="160" y="48"/>
                  </a:lnTo>
                  <a:close/>
                  <a:moveTo>
                    <a:pt x="160" y="32"/>
                  </a:moveTo>
                  <a:cubicBezTo>
                    <a:pt x="152" y="32"/>
                    <a:pt x="152" y="32"/>
                    <a:pt x="152" y="32"/>
                  </a:cubicBezTo>
                  <a:cubicBezTo>
                    <a:pt x="152" y="23"/>
                    <a:pt x="145" y="16"/>
                    <a:pt x="136" y="16"/>
                  </a:cubicBezTo>
                  <a:cubicBezTo>
                    <a:pt x="32" y="16"/>
                    <a:pt x="32" y="16"/>
                    <a:pt x="32" y="16"/>
                  </a:cubicBezTo>
                  <a:cubicBezTo>
                    <a:pt x="23" y="16"/>
                    <a:pt x="16" y="23"/>
                    <a:pt x="16" y="32"/>
                  </a:cubicBezTo>
                  <a:cubicBezTo>
                    <a:pt x="16" y="104"/>
                    <a:pt x="16" y="104"/>
                    <a:pt x="16" y="104"/>
                  </a:cubicBezTo>
                  <a:cubicBezTo>
                    <a:pt x="16" y="113"/>
                    <a:pt x="23" y="120"/>
                    <a:pt x="32" y="120"/>
                  </a:cubicBezTo>
                  <a:cubicBezTo>
                    <a:pt x="136" y="120"/>
                    <a:pt x="136" y="120"/>
                    <a:pt x="136" y="120"/>
                  </a:cubicBezTo>
                  <a:cubicBezTo>
                    <a:pt x="145" y="120"/>
                    <a:pt x="152" y="113"/>
                    <a:pt x="152" y="104"/>
                  </a:cubicBezTo>
                  <a:cubicBezTo>
                    <a:pt x="160" y="104"/>
                    <a:pt x="160" y="104"/>
                    <a:pt x="160" y="104"/>
                  </a:cubicBezTo>
                  <a:cubicBezTo>
                    <a:pt x="160" y="124"/>
                    <a:pt x="160" y="124"/>
                    <a:pt x="160" y="124"/>
                  </a:cubicBezTo>
                  <a:cubicBezTo>
                    <a:pt x="160" y="126"/>
                    <a:pt x="158" y="128"/>
                    <a:pt x="156" y="128"/>
                  </a:cubicBezTo>
                  <a:cubicBezTo>
                    <a:pt x="12" y="128"/>
                    <a:pt x="12" y="128"/>
                    <a:pt x="12" y="128"/>
                  </a:cubicBezTo>
                  <a:cubicBezTo>
                    <a:pt x="10" y="128"/>
                    <a:pt x="8" y="126"/>
                    <a:pt x="8" y="124"/>
                  </a:cubicBezTo>
                  <a:cubicBezTo>
                    <a:pt x="8" y="12"/>
                    <a:pt x="8" y="12"/>
                    <a:pt x="8" y="12"/>
                  </a:cubicBezTo>
                  <a:cubicBezTo>
                    <a:pt x="8" y="10"/>
                    <a:pt x="10" y="8"/>
                    <a:pt x="12" y="8"/>
                  </a:cubicBezTo>
                  <a:cubicBezTo>
                    <a:pt x="156" y="8"/>
                    <a:pt x="156" y="8"/>
                    <a:pt x="156" y="8"/>
                  </a:cubicBezTo>
                  <a:cubicBezTo>
                    <a:pt x="158" y="8"/>
                    <a:pt x="160" y="10"/>
                    <a:pt x="160" y="12"/>
                  </a:cubicBezTo>
                  <a:lnTo>
                    <a:pt x="160" y="32"/>
                  </a:lnTo>
                  <a:close/>
                  <a:moveTo>
                    <a:pt x="84" y="32"/>
                  </a:moveTo>
                  <a:cubicBezTo>
                    <a:pt x="64" y="32"/>
                    <a:pt x="48" y="48"/>
                    <a:pt x="48" y="68"/>
                  </a:cubicBezTo>
                  <a:cubicBezTo>
                    <a:pt x="48" y="88"/>
                    <a:pt x="64" y="104"/>
                    <a:pt x="84" y="104"/>
                  </a:cubicBezTo>
                  <a:cubicBezTo>
                    <a:pt x="104" y="104"/>
                    <a:pt x="120" y="88"/>
                    <a:pt x="120" y="68"/>
                  </a:cubicBezTo>
                  <a:cubicBezTo>
                    <a:pt x="120" y="48"/>
                    <a:pt x="104" y="32"/>
                    <a:pt x="84" y="32"/>
                  </a:cubicBezTo>
                  <a:close/>
                  <a:moveTo>
                    <a:pt x="112" y="72"/>
                  </a:moveTo>
                  <a:cubicBezTo>
                    <a:pt x="111" y="77"/>
                    <a:pt x="109" y="81"/>
                    <a:pt x="106" y="85"/>
                  </a:cubicBezTo>
                  <a:cubicBezTo>
                    <a:pt x="101" y="79"/>
                    <a:pt x="101" y="79"/>
                    <a:pt x="101" y="79"/>
                  </a:cubicBezTo>
                  <a:cubicBezTo>
                    <a:pt x="95" y="85"/>
                    <a:pt x="95" y="85"/>
                    <a:pt x="95" y="85"/>
                  </a:cubicBezTo>
                  <a:cubicBezTo>
                    <a:pt x="101" y="90"/>
                    <a:pt x="101" y="90"/>
                    <a:pt x="101" y="90"/>
                  </a:cubicBezTo>
                  <a:cubicBezTo>
                    <a:pt x="97" y="93"/>
                    <a:pt x="93" y="95"/>
                    <a:pt x="88" y="96"/>
                  </a:cubicBezTo>
                  <a:cubicBezTo>
                    <a:pt x="88" y="88"/>
                    <a:pt x="88" y="88"/>
                    <a:pt x="88" y="88"/>
                  </a:cubicBezTo>
                  <a:cubicBezTo>
                    <a:pt x="80" y="88"/>
                    <a:pt x="80" y="88"/>
                    <a:pt x="80" y="88"/>
                  </a:cubicBezTo>
                  <a:cubicBezTo>
                    <a:pt x="80" y="96"/>
                    <a:pt x="80" y="96"/>
                    <a:pt x="80" y="96"/>
                  </a:cubicBezTo>
                  <a:cubicBezTo>
                    <a:pt x="75" y="95"/>
                    <a:pt x="71" y="93"/>
                    <a:pt x="67" y="90"/>
                  </a:cubicBezTo>
                  <a:cubicBezTo>
                    <a:pt x="73" y="85"/>
                    <a:pt x="73" y="85"/>
                    <a:pt x="73" y="85"/>
                  </a:cubicBezTo>
                  <a:cubicBezTo>
                    <a:pt x="67" y="79"/>
                    <a:pt x="67" y="79"/>
                    <a:pt x="67" y="79"/>
                  </a:cubicBezTo>
                  <a:cubicBezTo>
                    <a:pt x="62" y="85"/>
                    <a:pt x="62" y="85"/>
                    <a:pt x="62" y="85"/>
                  </a:cubicBezTo>
                  <a:cubicBezTo>
                    <a:pt x="59" y="81"/>
                    <a:pt x="57" y="77"/>
                    <a:pt x="56" y="72"/>
                  </a:cubicBezTo>
                  <a:cubicBezTo>
                    <a:pt x="64" y="72"/>
                    <a:pt x="64" y="72"/>
                    <a:pt x="64" y="72"/>
                  </a:cubicBezTo>
                  <a:cubicBezTo>
                    <a:pt x="64" y="64"/>
                    <a:pt x="64" y="64"/>
                    <a:pt x="64" y="64"/>
                  </a:cubicBezTo>
                  <a:cubicBezTo>
                    <a:pt x="56" y="64"/>
                    <a:pt x="56" y="64"/>
                    <a:pt x="56" y="64"/>
                  </a:cubicBezTo>
                  <a:cubicBezTo>
                    <a:pt x="57" y="59"/>
                    <a:pt x="59" y="55"/>
                    <a:pt x="62" y="51"/>
                  </a:cubicBezTo>
                  <a:cubicBezTo>
                    <a:pt x="67" y="57"/>
                    <a:pt x="67" y="57"/>
                    <a:pt x="67" y="57"/>
                  </a:cubicBezTo>
                  <a:cubicBezTo>
                    <a:pt x="73" y="51"/>
                    <a:pt x="73" y="51"/>
                    <a:pt x="73" y="51"/>
                  </a:cubicBezTo>
                  <a:cubicBezTo>
                    <a:pt x="67" y="46"/>
                    <a:pt x="67" y="46"/>
                    <a:pt x="67" y="46"/>
                  </a:cubicBezTo>
                  <a:cubicBezTo>
                    <a:pt x="71" y="43"/>
                    <a:pt x="75" y="41"/>
                    <a:pt x="80" y="40"/>
                  </a:cubicBezTo>
                  <a:cubicBezTo>
                    <a:pt x="80" y="48"/>
                    <a:pt x="80" y="48"/>
                    <a:pt x="80" y="48"/>
                  </a:cubicBezTo>
                  <a:cubicBezTo>
                    <a:pt x="88" y="48"/>
                    <a:pt x="88" y="48"/>
                    <a:pt x="88" y="48"/>
                  </a:cubicBezTo>
                  <a:cubicBezTo>
                    <a:pt x="88" y="40"/>
                    <a:pt x="88" y="40"/>
                    <a:pt x="88" y="40"/>
                  </a:cubicBezTo>
                  <a:cubicBezTo>
                    <a:pt x="93" y="41"/>
                    <a:pt x="97" y="43"/>
                    <a:pt x="101" y="46"/>
                  </a:cubicBezTo>
                  <a:cubicBezTo>
                    <a:pt x="95" y="51"/>
                    <a:pt x="95" y="51"/>
                    <a:pt x="95" y="51"/>
                  </a:cubicBezTo>
                  <a:cubicBezTo>
                    <a:pt x="101" y="57"/>
                    <a:pt x="101" y="57"/>
                    <a:pt x="101" y="57"/>
                  </a:cubicBezTo>
                  <a:cubicBezTo>
                    <a:pt x="106" y="51"/>
                    <a:pt x="106" y="51"/>
                    <a:pt x="106" y="51"/>
                  </a:cubicBezTo>
                  <a:cubicBezTo>
                    <a:pt x="109" y="55"/>
                    <a:pt x="111" y="59"/>
                    <a:pt x="112" y="64"/>
                  </a:cubicBezTo>
                  <a:cubicBezTo>
                    <a:pt x="104" y="64"/>
                    <a:pt x="104" y="64"/>
                    <a:pt x="104" y="64"/>
                  </a:cubicBezTo>
                  <a:cubicBezTo>
                    <a:pt x="104" y="72"/>
                    <a:pt x="104" y="72"/>
                    <a:pt x="104" y="72"/>
                  </a:cubicBezTo>
                  <a:lnTo>
                    <a:pt x="112" y="72"/>
                  </a:lnTo>
                  <a:close/>
                  <a:moveTo>
                    <a:pt x="84" y="52"/>
                  </a:moveTo>
                  <a:cubicBezTo>
                    <a:pt x="75" y="52"/>
                    <a:pt x="68" y="59"/>
                    <a:pt x="68" y="68"/>
                  </a:cubicBezTo>
                  <a:cubicBezTo>
                    <a:pt x="68" y="77"/>
                    <a:pt x="75" y="84"/>
                    <a:pt x="84" y="84"/>
                  </a:cubicBezTo>
                  <a:cubicBezTo>
                    <a:pt x="93" y="84"/>
                    <a:pt x="100" y="77"/>
                    <a:pt x="100" y="68"/>
                  </a:cubicBezTo>
                  <a:cubicBezTo>
                    <a:pt x="100" y="59"/>
                    <a:pt x="93" y="52"/>
                    <a:pt x="84" y="52"/>
                  </a:cubicBezTo>
                  <a:close/>
                  <a:moveTo>
                    <a:pt x="84" y="76"/>
                  </a:moveTo>
                  <a:cubicBezTo>
                    <a:pt x="80" y="76"/>
                    <a:pt x="76" y="72"/>
                    <a:pt x="76" y="68"/>
                  </a:cubicBezTo>
                  <a:cubicBezTo>
                    <a:pt x="76" y="64"/>
                    <a:pt x="80" y="60"/>
                    <a:pt x="84" y="60"/>
                  </a:cubicBezTo>
                  <a:cubicBezTo>
                    <a:pt x="88" y="60"/>
                    <a:pt x="92" y="64"/>
                    <a:pt x="92" y="68"/>
                  </a:cubicBezTo>
                  <a:cubicBezTo>
                    <a:pt x="92" y="72"/>
                    <a:pt x="88" y="76"/>
                    <a:pt x="84"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9" name="Group 78">
            <a:extLst>
              <a:ext uri="{FF2B5EF4-FFF2-40B4-BE49-F238E27FC236}">
                <a16:creationId xmlns:a16="http://schemas.microsoft.com/office/drawing/2014/main" id="{14BAB0CD-9F6E-104B-8F1E-068171D57EC4}"/>
              </a:ext>
            </a:extLst>
          </p:cNvPr>
          <p:cNvGrpSpPr/>
          <p:nvPr userDrawn="1"/>
        </p:nvGrpSpPr>
        <p:grpSpPr>
          <a:xfrm>
            <a:off x="2184400" y="2742665"/>
            <a:ext cx="638175" cy="636588"/>
            <a:chOff x="2184400" y="2742665"/>
            <a:chExt cx="638175" cy="636588"/>
          </a:xfrm>
          <a:solidFill>
            <a:schemeClr val="tx2"/>
          </a:solidFill>
        </p:grpSpPr>
        <p:sp>
          <p:nvSpPr>
            <p:cNvPr id="80" name="Freeform 165">
              <a:extLst>
                <a:ext uri="{FF2B5EF4-FFF2-40B4-BE49-F238E27FC236}">
                  <a16:creationId xmlns:a16="http://schemas.microsoft.com/office/drawing/2014/main" id="{4C14E1F0-FA80-1C47-B38C-FEA04F2FC5AE}"/>
                </a:ext>
              </a:extLst>
            </p:cNvPr>
            <p:cNvSpPr>
              <a:spLocks noEditPoints="1"/>
            </p:cNvSpPr>
            <p:nvPr/>
          </p:nvSpPr>
          <p:spPr bwMode="auto">
            <a:xfrm>
              <a:off x="2184400"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81" name="Freeform 184">
              <a:extLst>
                <a:ext uri="{FF2B5EF4-FFF2-40B4-BE49-F238E27FC236}">
                  <a16:creationId xmlns:a16="http://schemas.microsoft.com/office/drawing/2014/main" id="{B20204CB-CE99-DD41-A865-1D00D521831A}"/>
                </a:ext>
              </a:extLst>
            </p:cNvPr>
            <p:cNvSpPr>
              <a:spLocks noEditPoints="1"/>
            </p:cNvSpPr>
            <p:nvPr/>
          </p:nvSpPr>
          <p:spPr bwMode="auto">
            <a:xfrm>
              <a:off x="2322513" y="2880777"/>
              <a:ext cx="319088" cy="361950"/>
            </a:xfrm>
            <a:custGeom>
              <a:avLst/>
              <a:gdLst>
                <a:gd name="T0" fmla="*/ 48 w 148"/>
                <a:gd name="T1" fmla="*/ 62 h 168"/>
                <a:gd name="T2" fmla="*/ 4 w 148"/>
                <a:gd name="T3" fmla="*/ 32 h 168"/>
                <a:gd name="T4" fmla="*/ 0 w 148"/>
                <a:gd name="T5" fmla="*/ 86 h 168"/>
                <a:gd name="T6" fmla="*/ 8 w 148"/>
                <a:gd name="T7" fmla="*/ 86 h 168"/>
                <a:gd name="T8" fmla="*/ 57 w 148"/>
                <a:gd name="T9" fmla="*/ 75 h 168"/>
                <a:gd name="T10" fmla="*/ 68 w 148"/>
                <a:gd name="T11" fmla="*/ 116 h 168"/>
                <a:gd name="T12" fmla="*/ 88 w 148"/>
                <a:gd name="T13" fmla="*/ 108 h 168"/>
                <a:gd name="T14" fmla="*/ 12 w 148"/>
                <a:gd name="T15" fmla="*/ 32 h 168"/>
                <a:gd name="T16" fmla="*/ 36 w 148"/>
                <a:gd name="T17" fmla="*/ 56 h 168"/>
                <a:gd name="T18" fmla="*/ 24 w 148"/>
                <a:gd name="T19" fmla="*/ 124 h 168"/>
                <a:gd name="T20" fmla="*/ 16 w 148"/>
                <a:gd name="T21" fmla="*/ 168 h 168"/>
                <a:gd name="T22" fmla="*/ 48 w 148"/>
                <a:gd name="T23" fmla="*/ 132 h 168"/>
                <a:gd name="T24" fmla="*/ 56 w 148"/>
                <a:gd name="T25" fmla="*/ 88 h 168"/>
                <a:gd name="T26" fmla="*/ 32 w 148"/>
                <a:gd name="T27" fmla="*/ 76 h 168"/>
                <a:gd name="T28" fmla="*/ 40 w 148"/>
                <a:gd name="T29" fmla="*/ 76 h 168"/>
                <a:gd name="T30" fmla="*/ 40 w 148"/>
                <a:gd name="T31" fmla="*/ 168 h 168"/>
                <a:gd name="T32" fmla="*/ 32 w 148"/>
                <a:gd name="T33" fmla="*/ 168 h 168"/>
                <a:gd name="T34" fmla="*/ 141 w 148"/>
                <a:gd name="T35" fmla="*/ 44 h 168"/>
                <a:gd name="T36" fmla="*/ 124 w 148"/>
                <a:gd name="T37" fmla="*/ 30 h 168"/>
                <a:gd name="T38" fmla="*/ 103 w 148"/>
                <a:gd name="T39" fmla="*/ 28 h 168"/>
                <a:gd name="T40" fmla="*/ 87 w 148"/>
                <a:gd name="T41" fmla="*/ 35 h 168"/>
                <a:gd name="T42" fmla="*/ 80 w 148"/>
                <a:gd name="T43" fmla="*/ 51 h 168"/>
                <a:gd name="T44" fmla="*/ 82 w 148"/>
                <a:gd name="T45" fmla="*/ 72 h 168"/>
                <a:gd name="T46" fmla="*/ 96 w 148"/>
                <a:gd name="T47" fmla="*/ 89 h 168"/>
                <a:gd name="T48" fmla="*/ 98 w 148"/>
                <a:gd name="T49" fmla="*/ 124 h 168"/>
                <a:gd name="T50" fmla="*/ 121 w 148"/>
                <a:gd name="T51" fmla="*/ 123 h 168"/>
                <a:gd name="T52" fmla="*/ 128 w 148"/>
                <a:gd name="T53" fmla="*/ 120 h 168"/>
                <a:gd name="T54" fmla="*/ 137 w 148"/>
                <a:gd name="T55" fmla="*/ 85 h 168"/>
                <a:gd name="T56" fmla="*/ 144 w 148"/>
                <a:gd name="T57" fmla="*/ 69 h 168"/>
                <a:gd name="T58" fmla="*/ 120 w 148"/>
                <a:gd name="T59" fmla="*/ 110 h 168"/>
                <a:gd name="T60" fmla="*/ 109 w 148"/>
                <a:gd name="T61" fmla="*/ 105 h 168"/>
                <a:gd name="T62" fmla="*/ 112 w 148"/>
                <a:gd name="T63" fmla="*/ 96 h 168"/>
                <a:gd name="T64" fmla="*/ 138 w 148"/>
                <a:gd name="T65" fmla="*/ 64 h 168"/>
                <a:gd name="T66" fmla="*/ 132 w 148"/>
                <a:gd name="T67" fmla="*/ 80 h 168"/>
                <a:gd name="T68" fmla="*/ 116 w 148"/>
                <a:gd name="T69" fmla="*/ 86 h 168"/>
                <a:gd name="T70" fmla="*/ 103 w 148"/>
                <a:gd name="T71" fmla="*/ 82 h 168"/>
                <a:gd name="T72" fmla="*/ 91 w 148"/>
                <a:gd name="T73" fmla="*/ 75 h 168"/>
                <a:gd name="T74" fmla="*/ 84 w 148"/>
                <a:gd name="T75" fmla="*/ 60 h 168"/>
                <a:gd name="T76" fmla="*/ 91 w 148"/>
                <a:gd name="T77" fmla="*/ 45 h 168"/>
                <a:gd name="T78" fmla="*/ 103 w 148"/>
                <a:gd name="T79" fmla="*/ 38 h 168"/>
                <a:gd name="T80" fmla="*/ 116 w 148"/>
                <a:gd name="T81" fmla="*/ 34 h 168"/>
                <a:gd name="T82" fmla="*/ 132 w 148"/>
                <a:gd name="T83" fmla="*/ 40 h 168"/>
                <a:gd name="T84" fmla="*/ 138 w 148"/>
                <a:gd name="T85" fmla="*/ 56 h 168"/>
                <a:gd name="T86" fmla="*/ 108 w 148"/>
                <a:gd name="T87" fmla="*/ 62 h 168"/>
                <a:gd name="T88" fmla="*/ 105 w 148"/>
                <a:gd name="T89" fmla="*/ 71 h 168"/>
                <a:gd name="T90" fmla="*/ 127 w 148"/>
                <a:gd name="T9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44" y="51"/>
                  </a:moveTo>
                  <a:cubicBezTo>
                    <a:pt x="143" y="50"/>
                    <a:pt x="142" y="49"/>
                    <a:pt x="142" y="48"/>
                  </a:cubicBezTo>
                  <a:cubicBezTo>
                    <a:pt x="141" y="47"/>
                    <a:pt x="141" y="45"/>
                    <a:pt x="141" y="44"/>
                  </a:cubicBezTo>
                  <a:cubicBezTo>
                    <a:pt x="141" y="41"/>
                    <a:pt x="140" y="37"/>
                    <a:pt x="137" y="35"/>
                  </a:cubicBezTo>
                  <a:cubicBezTo>
                    <a:pt x="135" y="32"/>
                    <a:pt x="131" y="31"/>
                    <a:pt x="128" y="31"/>
                  </a:cubicBezTo>
                  <a:cubicBezTo>
                    <a:pt x="127" y="31"/>
                    <a:pt x="125" y="31"/>
                    <a:pt x="124" y="30"/>
                  </a:cubicBezTo>
                  <a:cubicBezTo>
                    <a:pt x="123" y="30"/>
                    <a:pt x="122" y="29"/>
                    <a:pt x="121" y="28"/>
                  </a:cubicBezTo>
                  <a:cubicBezTo>
                    <a:pt x="119" y="26"/>
                    <a:pt x="116" y="24"/>
                    <a:pt x="112" y="24"/>
                  </a:cubicBezTo>
                  <a:cubicBezTo>
                    <a:pt x="108" y="24"/>
                    <a:pt x="105" y="26"/>
                    <a:pt x="103" y="28"/>
                  </a:cubicBezTo>
                  <a:cubicBezTo>
                    <a:pt x="102" y="29"/>
                    <a:pt x="101" y="30"/>
                    <a:pt x="100" y="30"/>
                  </a:cubicBezTo>
                  <a:cubicBezTo>
                    <a:pt x="99" y="31"/>
                    <a:pt x="97" y="31"/>
                    <a:pt x="96" y="31"/>
                  </a:cubicBezTo>
                  <a:cubicBezTo>
                    <a:pt x="93" y="31"/>
                    <a:pt x="89" y="32"/>
                    <a:pt x="87" y="35"/>
                  </a:cubicBezTo>
                  <a:cubicBezTo>
                    <a:pt x="84" y="37"/>
                    <a:pt x="83" y="41"/>
                    <a:pt x="83" y="44"/>
                  </a:cubicBezTo>
                  <a:cubicBezTo>
                    <a:pt x="83" y="45"/>
                    <a:pt x="83" y="47"/>
                    <a:pt x="82" y="48"/>
                  </a:cubicBezTo>
                  <a:cubicBezTo>
                    <a:pt x="82" y="49"/>
                    <a:pt x="81" y="50"/>
                    <a:pt x="80" y="51"/>
                  </a:cubicBezTo>
                  <a:cubicBezTo>
                    <a:pt x="78" y="53"/>
                    <a:pt x="76" y="56"/>
                    <a:pt x="76" y="60"/>
                  </a:cubicBezTo>
                  <a:cubicBezTo>
                    <a:pt x="76" y="64"/>
                    <a:pt x="78" y="67"/>
                    <a:pt x="80" y="69"/>
                  </a:cubicBezTo>
                  <a:cubicBezTo>
                    <a:pt x="81" y="70"/>
                    <a:pt x="82" y="71"/>
                    <a:pt x="82" y="72"/>
                  </a:cubicBezTo>
                  <a:cubicBezTo>
                    <a:pt x="83" y="73"/>
                    <a:pt x="83" y="75"/>
                    <a:pt x="83" y="76"/>
                  </a:cubicBezTo>
                  <a:cubicBezTo>
                    <a:pt x="83" y="79"/>
                    <a:pt x="84" y="83"/>
                    <a:pt x="87" y="85"/>
                  </a:cubicBezTo>
                  <a:cubicBezTo>
                    <a:pt x="89" y="88"/>
                    <a:pt x="93" y="89"/>
                    <a:pt x="96" y="89"/>
                  </a:cubicBezTo>
                  <a:cubicBezTo>
                    <a:pt x="96" y="89"/>
                    <a:pt x="96" y="89"/>
                    <a:pt x="96" y="89"/>
                  </a:cubicBezTo>
                  <a:cubicBezTo>
                    <a:pt x="96" y="120"/>
                    <a:pt x="96" y="120"/>
                    <a:pt x="96" y="120"/>
                  </a:cubicBezTo>
                  <a:cubicBezTo>
                    <a:pt x="96" y="122"/>
                    <a:pt x="97" y="123"/>
                    <a:pt x="98" y="124"/>
                  </a:cubicBezTo>
                  <a:cubicBezTo>
                    <a:pt x="100" y="124"/>
                    <a:pt x="102" y="124"/>
                    <a:pt x="103" y="123"/>
                  </a:cubicBezTo>
                  <a:cubicBezTo>
                    <a:pt x="112" y="114"/>
                    <a:pt x="112" y="114"/>
                    <a:pt x="112" y="114"/>
                  </a:cubicBezTo>
                  <a:cubicBezTo>
                    <a:pt x="121" y="123"/>
                    <a:pt x="121" y="123"/>
                    <a:pt x="121" y="123"/>
                  </a:cubicBezTo>
                  <a:cubicBezTo>
                    <a:pt x="122" y="124"/>
                    <a:pt x="123" y="124"/>
                    <a:pt x="124" y="124"/>
                  </a:cubicBezTo>
                  <a:cubicBezTo>
                    <a:pt x="125" y="124"/>
                    <a:pt x="125" y="124"/>
                    <a:pt x="126" y="124"/>
                  </a:cubicBezTo>
                  <a:cubicBezTo>
                    <a:pt x="127" y="123"/>
                    <a:pt x="128" y="122"/>
                    <a:pt x="128" y="120"/>
                  </a:cubicBezTo>
                  <a:cubicBezTo>
                    <a:pt x="128" y="89"/>
                    <a:pt x="128" y="89"/>
                    <a:pt x="128" y="89"/>
                  </a:cubicBezTo>
                  <a:cubicBezTo>
                    <a:pt x="128" y="89"/>
                    <a:pt x="128" y="89"/>
                    <a:pt x="128" y="89"/>
                  </a:cubicBezTo>
                  <a:cubicBezTo>
                    <a:pt x="131" y="89"/>
                    <a:pt x="135" y="88"/>
                    <a:pt x="137" y="85"/>
                  </a:cubicBezTo>
                  <a:cubicBezTo>
                    <a:pt x="140" y="83"/>
                    <a:pt x="141" y="79"/>
                    <a:pt x="141" y="76"/>
                  </a:cubicBezTo>
                  <a:cubicBezTo>
                    <a:pt x="141" y="75"/>
                    <a:pt x="141" y="73"/>
                    <a:pt x="142" y="72"/>
                  </a:cubicBezTo>
                  <a:cubicBezTo>
                    <a:pt x="142" y="71"/>
                    <a:pt x="143" y="70"/>
                    <a:pt x="144" y="69"/>
                  </a:cubicBezTo>
                  <a:cubicBezTo>
                    <a:pt x="146" y="67"/>
                    <a:pt x="148" y="64"/>
                    <a:pt x="148" y="60"/>
                  </a:cubicBezTo>
                  <a:cubicBezTo>
                    <a:pt x="148" y="56"/>
                    <a:pt x="146" y="53"/>
                    <a:pt x="144" y="51"/>
                  </a:cubicBezTo>
                  <a:close/>
                  <a:moveTo>
                    <a:pt x="120" y="110"/>
                  </a:moveTo>
                  <a:cubicBezTo>
                    <a:pt x="115" y="105"/>
                    <a:pt x="115" y="105"/>
                    <a:pt x="115" y="105"/>
                  </a:cubicBezTo>
                  <a:cubicBezTo>
                    <a:pt x="114" y="104"/>
                    <a:pt x="113" y="104"/>
                    <a:pt x="112" y="104"/>
                  </a:cubicBezTo>
                  <a:cubicBezTo>
                    <a:pt x="111" y="104"/>
                    <a:pt x="110" y="104"/>
                    <a:pt x="109" y="105"/>
                  </a:cubicBezTo>
                  <a:cubicBezTo>
                    <a:pt x="104" y="110"/>
                    <a:pt x="104" y="110"/>
                    <a:pt x="104" y="110"/>
                  </a:cubicBezTo>
                  <a:cubicBezTo>
                    <a:pt x="104" y="93"/>
                    <a:pt x="104" y="93"/>
                    <a:pt x="104" y="93"/>
                  </a:cubicBezTo>
                  <a:cubicBezTo>
                    <a:pt x="106" y="94"/>
                    <a:pt x="109" y="96"/>
                    <a:pt x="112" y="96"/>
                  </a:cubicBezTo>
                  <a:cubicBezTo>
                    <a:pt x="115" y="96"/>
                    <a:pt x="118" y="94"/>
                    <a:pt x="120" y="93"/>
                  </a:cubicBezTo>
                  <a:lnTo>
                    <a:pt x="120" y="110"/>
                  </a:lnTo>
                  <a:close/>
                  <a:moveTo>
                    <a:pt x="138" y="64"/>
                  </a:moveTo>
                  <a:cubicBezTo>
                    <a:pt x="136" y="66"/>
                    <a:pt x="135" y="67"/>
                    <a:pt x="134" y="69"/>
                  </a:cubicBezTo>
                  <a:cubicBezTo>
                    <a:pt x="133" y="71"/>
                    <a:pt x="133" y="73"/>
                    <a:pt x="133" y="75"/>
                  </a:cubicBezTo>
                  <a:cubicBezTo>
                    <a:pt x="133" y="77"/>
                    <a:pt x="132" y="79"/>
                    <a:pt x="132" y="80"/>
                  </a:cubicBezTo>
                  <a:cubicBezTo>
                    <a:pt x="131" y="80"/>
                    <a:pt x="129" y="81"/>
                    <a:pt x="127" y="81"/>
                  </a:cubicBezTo>
                  <a:cubicBezTo>
                    <a:pt x="125" y="81"/>
                    <a:pt x="123" y="81"/>
                    <a:pt x="121" y="82"/>
                  </a:cubicBezTo>
                  <a:cubicBezTo>
                    <a:pt x="119" y="83"/>
                    <a:pt x="118" y="84"/>
                    <a:pt x="116" y="86"/>
                  </a:cubicBezTo>
                  <a:cubicBezTo>
                    <a:pt x="115" y="87"/>
                    <a:pt x="113" y="88"/>
                    <a:pt x="112" y="88"/>
                  </a:cubicBezTo>
                  <a:cubicBezTo>
                    <a:pt x="111" y="88"/>
                    <a:pt x="109" y="87"/>
                    <a:pt x="108" y="86"/>
                  </a:cubicBezTo>
                  <a:cubicBezTo>
                    <a:pt x="106" y="84"/>
                    <a:pt x="105" y="83"/>
                    <a:pt x="103" y="82"/>
                  </a:cubicBezTo>
                  <a:cubicBezTo>
                    <a:pt x="101" y="81"/>
                    <a:pt x="99" y="81"/>
                    <a:pt x="97" y="81"/>
                  </a:cubicBezTo>
                  <a:cubicBezTo>
                    <a:pt x="95" y="81"/>
                    <a:pt x="93" y="80"/>
                    <a:pt x="92" y="80"/>
                  </a:cubicBezTo>
                  <a:cubicBezTo>
                    <a:pt x="92" y="79"/>
                    <a:pt x="91" y="77"/>
                    <a:pt x="91" y="75"/>
                  </a:cubicBezTo>
                  <a:cubicBezTo>
                    <a:pt x="91" y="73"/>
                    <a:pt x="91" y="71"/>
                    <a:pt x="90" y="69"/>
                  </a:cubicBezTo>
                  <a:cubicBezTo>
                    <a:pt x="89" y="67"/>
                    <a:pt x="88" y="66"/>
                    <a:pt x="86" y="64"/>
                  </a:cubicBezTo>
                  <a:cubicBezTo>
                    <a:pt x="85" y="63"/>
                    <a:pt x="84" y="61"/>
                    <a:pt x="84" y="60"/>
                  </a:cubicBezTo>
                  <a:cubicBezTo>
                    <a:pt x="84" y="59"/>
                    <a:pt x="85" y="57"/>
                    <a:pt x="86" y="56"/>
                  </a:cubicBezTo>
                  <a:cubicBezTo>
                    <a:pt x="88" y="54"/>
                    <a:pt x="89" y="53"/>
                    <a:pt x="90" y="51"/>
                  </a:cubicBezTo>
                  <a:cubicBezTo>
                    <a:pt x="91" y="49"/>
                    <a:pt x="91" y="47"/>
                    <a:pt x="91" y="45"/>
                  </a:cubicBezTo>
                  <a:cubicBezTo>
                    <a:pt x="91" y="43"/>
                    <a:pt x="92" y="41"/>
                    <a:pt x="92" y="40"/>
                  </a:cubicBezTo>
                  <a:cubicBezTo>
                    <a:pt x="93" y="40"/>
                    <a:pt x="95" y="39"/>
                    <a:pt x="97" y="39"/>
                  </a:cubicBezTo>
                  <a:cubicBezTo>
                    <a:pt x="99" y="39"/>
                    <a:pt x="101" y="39"/>
                    <a:pt x="103" y="38"/>
                  </a:cubicBezTo>
                  <a:cubicBezTo>
                    <a:pt x="105" y="37"/>
                    <a:pt x="106" y="36"/>
                    <a:pt x="108" y="34"/>
                  </a:cubicBezTo>
                  <a:cubicBezTo>
                    <a:pt x="109" y="33"/>
                    <a:pt x="111" y="32"/>
                    <a:pt x="112" y="32"/>
                  </a:cubicBezTo>
                  <a:cubicBezTo>
                    <a:pt x="113" y="32"/>
                    <a:pt x="115" y="33"/>
                    <a:pt x="116" y="34"/>
                  </a:cubicBezTo>
                  <a:cubicBezTo>
                    <a:pt x="118" y="36"/>
                    <a:pt x="119" y="37"/>
                    <a:pt x="121" y="38"/>
                  </a:cubicBezTo>
                  <a:cubicBezTo>
                    <a:pt x="123" y="39"/>
                    <a:pt x="125" y="39"/>
                    <a:pt x="127" y="39"/>
                  </a:cubicBezTo>
                  <a:cubicBezTo>
                    <a:pt x="129" y="39"/>
                    <a:pt x="131" y="40"/>
                    <a:pt x="132" y="40"/>
                  </a:cubicBezTo>
                  <a:cubicBezTo>
                    <a:pt x="132" y="41"/>
                    <a:pt x="133" y="43"/>
                    <a:pt x="133" y="45"/>
                  </a:cubicBezTo>
                  <a:cubicBezTo>
                    <a:pt x="133" y="47"/>
                    <a:pt x="133" y="49"/>
                    <a:pt x="134" y="51"/>
                  </a:cubicBezTo>
                  <a:cubicBezTo>
                    <a:pt x="135" y="53"/>
                    <a:pt x="136" y="54"/>
                    <a:pt x="138" y="56"/>
                  </a:cubicBezTo>
                  <a:cubicBezTo>
                    <a:pt x="139" y="57"/>
                    <a:pt x="140" y="59"/>
                    <a:pt x="140" y="60"/>
                  </a:cubicBezTo>
                  <a:cubicBezTo>
                    <a:pt x="140" y="61"/>
                    <a:pt x="139" y="63"/>
                    <a:pt x="138" y="64"/>
                  </a:cubicBezTo>
                  <a:close/>
                  <a:moveTo>
                    <a:pt x="108" y="62"/>
                  </a:moveTo>
                  <a:cubicBezTo>
                    <a:pt x="103" y="57"/>
                    <a:pt x="103" y="57"/>
                    <a:pt x="103" y="57"/>
                  </a:cubicBezTo>
                  <a:cubicBezTo>
                    <a:pt x="97" y="63"/>
                    <a:pt x="97" y="63"/>
                    <a:pt x="97" y="63"/>
                  </a:cubicBezTo>
                  <a:cubicBezTo>
                    <a:pt x="105" y="71"/>
                    <a:pt x="105" y="71"/>
                    <a:pt x="105" y="71"/>
                  </a:cubicBezTo>
                  <a:cubicBezTo>
                    <a:pt x="106" y="72"/>
                    <a:pt x="107" y="72"/>
                    <a:pt x="108" y="72"/>
                  </a:cubicBezTo>
                  <a:cubicBezTo>
                    <a:pt x="109" y="72"/>
                    <a:pt x="110" y="72"/>
                    <a:pt x="111" y="71"/>
                  </a:cubicBezTo>
                  <a:cubicBezTo>
                    <a:pt x="127" y="55"/>
                    <a:pt x="127" y="55"/>
                    <a:pt x="127" y="55"/>
                  </a:cubicBezTo>
                  <a:cubicBezTo>
                    <a:pt x="121" y="49"/>
                    <a:pt x="121" y="49"/>
                    <a:pt x="121" y="49"/>
                  </a:cubicBezTo>
                  <a:lnTo>
                    <a:pt x="108" y="6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82" name="Group 81">
            <a:extLst>
              <a:ext uri="{FF2B5EF4-FFF2-40B4-BE49-F238E27FC236}">
                <a16:creationId xmlns:a16="http://schemas.microsoft.com/office/drawing/2014/main" id="{CBB1E66F-BE4F-4B43-BAD3-DB69A862558D}"/>
              </a:ext>
            </a:extLst>
          </p:cNvPr>
          <p:cNvGrpSpPr/>
          <p:nvPr userDrawn="1"/>
        </p:nvGrpSpPr>
        <p:grpSpPr>
          <a:xfrm>
            <a:off x="3011488" y="2742665"/>
            <a:ext cx="638175" cy="636588"/>
            <a:chOff x="3011488" y="2742665"/>
            <a:chExt cx="638175" cy="636588"/>
          </a:xfrm>
          <a:solidFill>
            <a:schemeClr val="tx2"/>
          </a:solidFill>
        </p:grpSpPr>
        <p:sp>
          <p:nvSpPr>
            <p:cNvPr id="83" name="Freeform 167">
              <a:extLst>
                <a:ext uri="{FF2B5EF4-FFF2-40B4-BE49-F238E27FC236}">
                  <a16:creationId xmlns:a16="http://schemas.microsoft.com/office/drawing/2014/main" id="{15BB2F51-F33A-0F40-8E80-1934A6510AA4}"/>
                </a:ext>
              </a:extLst>
            </p:cNvPr>
            <p:cNvSpPr>
              <a:spLocks noEditPoints="1"/>
            </p:cNvSpPr>
            <p:nvPr/>
          </p:nvSpPr>
          <p:spPr bwMode="auto">
            <a:xfrm>
              <a:off x="3011488"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84" name="Freeform 185">
              <a:extLst>
                <a:ext uri="{FF2B5EF4-FFF2-40B4-BE49-F238E27FC236}">
                  <a16:creationId xmlns:a16="http://schemas.microsoft.com/office/drawing/2014/main" id="{6BB2D297-3463-8B40-A2FB-15FBF4616537}"/>
                </a:ext>
              </a:extLst>
            </p:cNvPr>
            <p:cNvSpPr>
              <a:spLocks noEditPoints="1"/>
            </p:cNvSpPr>
            <p:nvPr/>
          </p:nvSpPr>
          <p:spPr bwMode="auto">
            <a:xfrm>
              <a:off x="3149600" y="2880777"/>
              <a:ext cx="396875" cy="361950"/>
            </a:xfrm>
            <a:custGeom>
              <a:avLst/>
              <a:gdLst>
                <a:gd name="T0" fmla="*/ 179 w 184"/>
                <a:gd name="T1" fmla="*/ 76 h 168"/>
                <a:gd name="T2" fmla="*/ 164 w 184"/>
                <a:gd name="T3" fmla="*/ 40 h 168"/>
                <a:gd name="T4" fmla="*/ 136 w 184"/>
                <a:gd name="T5" fmla="*/ 33 h 168"/>
                <a:gd name="T6" fmla="*/ 128 w 184"/>
                <a:gd name="T7" fmla="*/ 20 h 168"/>
                <a:gd name="T8" fmla="*/ 121 w 184"/>
                <a:gd name="T9" fmla="*/ 40 h 168"/>
                <a:gd name="T10" fmla="*/ 96 w 184"/>
                <a:gd name="T11" fmla="*/ 43 h 168"/>
                <a:gd name="T12" fmla="*/ 84 w 184"/>
                <a:gd name="T13" fmla="*/ 76 h 168"/>
                <a:gd name="T14" fmla="*/ 100 w 184"/>
                <a:gd name="T15" fmla="*/ 96 h 168"/>
                <a:gd name="T16" fmla="*/ 116 w 184"/>
                <a:gd name="T17" fmla="*/ 76 h 168"/>
                <a:gd name="T18" fmla="*/ 106 w 184"/>
                <a:gd name="T19" fmla="*/ 48 h 168"/>
                <a:gd name="T20" fmla="*/ 128 w 184"/>
                <a:gd name="T21" fmla="*/ 55 h 168"/>
                <a:gd name="T22" fmla="*/ 104 w 184"/>
                <a:gd name="T23" fmla="*/ 108 h 168"/>
                <a:gd name="T24" fmla="*/ 160 w 184"/>
                <a:gd name="T25" fmla="*/ 116 h 168"/>
                <a:gd name="T26" fmla="*/ 136 w 184"/>
                <a:gd name="T27" fmla="*/ 108 h 168"/>
                <a:gd name="T28" fmla="*/ 143 w 184"/>
                <a:gd name="T29" fmla="*/ 48 h 168"/>
                <a:gd name="T30" fmla="*/ 149 w 184"/>
                <a:gd name="T31" fmla="*/ 76 h 168"/>
                <a:gd name="T32" fmla="*/ 144 w 184"/>
                <a:gd name="T33" fmla="*/ 80 h 168"/>
                <a:gd name="T34" fmla="*/ 184 w 184"/>
                <a:gd name="T35" fmla="*/ 80 h 168"/>
                <a:gd name="T36" fmla="*/ 100 w 184"/>
                <a:gd name="T37" fmla="*/ 88 h 168"/>
                <a:gd name="T38" fmla="*/ 110 w 184"/>
                <a:gd name="T39" fmla="*/ 84 h 168"/>
                <a:gd name="T40" fmla="*/ 106 w 184"/>
                <a:gd name="T41" fmla="*/ 76 h 168"/>
                <a:gd name="T42" fmla="*/ 100 w 184"/>
                <a:gd name="T43" fmla="*/ 57 h 168"/>
                <a:gd name="T44" fmla="*/ 132 w 184"/>
                <a:gd name="T45" fmla="*/ 48 h 168"/>
                <a:gd name="T46" fmla="*/ 132 w 184"/>
                <a:gd name="T47" fmla="*/ 40 h 168"/>
                <a:gd name="T48" fmla="*/ 132 w 184"/>
                <a:gd name="T49" fmla="*/ 48 h 168"/>
                <a:gd name="T50" fmla="*/ 170 w 184"/>
                <a:gd name="T51" fmla="*/ 76 h 168"/>
                <a:gd name="T52" fmla="*/ 164 w 184"/>
                <a:gd name="T53" fmla="*/ 57 h 168"/>
                <a:gd name="T54" fmla="*/ 154 w 184"/>
                <a:gd name="T55" fmla="*/ 84 h 168"/>
                <a:gd name="T56" fmla="*/ 164 w 184"/>
                <a:gd name="T57" fmla="*/ 88 h 168"/>
                <a:gd name="T58" fmla="*/ 61 w 184"/>
                <a:gd name="T59" fmla="*/ 68 h 168"/>
                <a:gd name="T60" fmla="*/ 68 w 184"/>
                <a:gd name="T61" fmla="*/ 32 h 168"/>
                <a:gd name="T62" fmla="*/ 4 w 184"/>
                <a:gd name="T63" fmla="*/ 32 h 168"/>
                <a:gd name="T64" fmla="*/ 11 w 184"/>
                <a:gd name="T65" fmla="*/ 68 h 168"/>
                <a:gd name="T66" fmla="*/ 0 w 184"/>
                <a:gd name="T67" fmla="*/ 132 h 168"/>
                <a:gd name="T68" fmla="*/ 8 w 184"/>
                <a:gd name="T69" fmla="*/ 86 h 168"/>
                <a:gd name="T70" fmla="*/ 36 w 184"/>
                <a:gd name="T71" fmla="*/ 64 h 168"/>
                <a:gd name="T72" fmla="*/ 64 w 184"/>
                <a:gd name="T73" fmla="*/ 86 h 168"/>
                <a:gd name="T74" fmla="*/ 68 w 184"/>
                <a:gd name="T75" fmla="*/ 116 h 168"/>
                <a:gd name="T76" fmla="*/ 88 w 184"/>
                <a:gd name="T77" fmla="*/ 116 h 168"/>
                <a:gd name="T78" fmla="*/ 72 w 184"/>
                <a:gd name="T79" fmla="*/ 108 h 168"/>
                <a:gd name="T80" fmla="*/ 12 w 184"/>
                <a:gd name="T81" fmla="*/ 32 h 168"/>
                <a:gd name="T82" fmla="*/ 60 w 184"/>
                <a:gd name="T83" fmla="*/ 32 h 168"/>
                <a:gd name="T84" fmla="*/ 12 w 184"/>
                <a:gd name="T85" fmla="*/ 32 h 168"/>
                <a:gd name="T86" fmla="*/ 24 w 184"/>
                <a:gd name="T87" fmla="*/ 124 h 168"/>
                <a:gd name="T88" fmla="*/ 16 w 184"/>
                <a:gd name="T89" fmla="*/ 88 h 168"/>
                <a:gd name="T90" fmla="*/ 24 w 184"/>
                <a:gd name="T91" fmla="*/ 168 h 168"/>
                <a:gd name="T92" fmla="*/ 48 w 184"/>
                <a:gd name="T93" fmla="*/ 132 h 168"/>
                <a:gd name="T94" fmla="*/ 56 w 184"/>
                <a:gd name="T95" fmla="*/ 168 h 168"/>
                <a:gd name="T96" fmla="*/ 48 w 184"/>
                <a:gd name="T97" fmla="*/ 88 h 168"/>
                <a:gd name="T98" fmla="*/ 32 w 184"/>
                <a:gd name="T99" fmla="*/ 76 h 168"/>
                <a:gd name="T100" fmla="*/ 40 w 184"/>
                <a:gd name="T101" fmla="*/ 116 h 168"/>
                <a:gd name="T102" fmla="*/ 32 w 184"/>
                <a:gd name="T103" fmla="*/ 76 h 168"/>
                <a:gd name="T104" fmla="*/ 40 w 184"/>
                <a:gd name="T105" fmla="*/ 168 h 168"/>
                <a:gd name="T106" fmla="*/ 32 w 184"/>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68">
                  <a:moveTo>
                    <a:pt x="180" y="76"/>
                  </a:moveTo>
                  <a:cubicBezTo>
                    <a:pt x="179" y="76"/>
                    <a:pt x="179" y="76"/>
                    <a:pt x="179" y="76"/>
                  </a:cubicBezTo>
                  <a:cubicBezTo>
                    <a:pt x="168" y="43"/>
                    <a:pt x="168" y="43"/>
                    <a:pt x="168" y="43"/>
                  </a:cubicBezTo>
                  <a:cubicBezTo>
                    <a:pt x="167" y="41"/>
                    <a:pt x="166" y="40"/>
                    <a:pt x="164" y="40"/>
                  </a:cubicBezTo>
                  <a:cubicBezTo>
                    <a:pt x="143" y="40"/>
                    <a:pt x="143" y="40"/>
                    <a:pt x="143" y="40"/>
                  </a:cubicBezTo>
                  <a:cubicBezTo>
                    <a:pt x="142" y="37"/>
                    <a:pt x="139" y="34"/>
                    <a:pt x="136" y="33"/>
                  </a:cubicBezTo>
                  <a:cubicBezTo>
                    <a:pt x="136" y="20"/>
                    <a:pt x="136" y="20"/>
                    <a:pt x="136" y="20"/>
                  </a:cubicBezTo>
                  <a:cubicBezTo>
                    <a:pt x="128" y="20"/>
                    <a:pt x="128" y="20"/>
                    <a:pt x="128" y="20"/>
                  </a:cubicBezTo>
                  <a:cubicBezTo>
                    <a:pt x="128" y="33"/>
                    <a:pt x="128" y="33"/>
                    <a:pt x="128" y="33"/>
                  </a:cubicBezTo>
                  <a:cubicBezTo>
                    <a:pt x="125" y="34"/>
                    <a:pt x="122" y="37"/>
                    <a:pt x="121" y="40"/>
                  </a:cubicBezTo>
                  <a:cubicBezTo>
                    <a:pt x="100" y="40"/>
                    <a:pt x="100" y="40"/>
                    <a:pt x="100" y="40"/>
                  </a:cubicBezTo>
                  <a:cubicBezTo>
                    <a:pt x="98" y="40"/>
                    <a:pt x="97" y="41"/>
                    <a:pt x="96" y="43"/>
                  </a:cubicBezTo>
                  <a:cubicBezTo>
                    <a:pt x="85" y="76"/>
                    <a:pt x="85" y="76"/>
                    <a:pt x="85" y="76"/>
                  </a:cubicBezTo>
                  <a:cubicBezTo>
                    <a:pt x="84" y="76"/>
                    <a:pt x="84" y="76"/>
                    <a:pt x="84" y="76"/>
                  </a:cubicBezTo>
                  <a:cubicBezTo>
                    <a:pt x="82" y="76"/>
                    <a:pt x="80" y="78"/>
                    <a:pt x="80" y="80"/>
                  </a:cubicBezTo>
                  <a:cubicBezTo>
                    <a:pt x="80" y="89"/>
                    <a:pt x="89" y="96"/>
                    <a:pt x="100" y="96"/>
                  </a:cubicBezTo>
                  <a:cubicBezTo>
                    <a:pt x="111" y="96"/>
                    <a:pt x="120" y="89"/>
                    <a:pt x="120" y="80"/>
                  </a:cubicBezTo>
                  <a:cubicBezTo>
                    <a:pt x="120" y="78"/>
                    <a:pt x="118" y="76"/>
                    <a:pt x="116" y="76"/>
                  </a:cubicBezTo>
                  <a:cubicBezTo>
                    <a:pt x="115" y="76"/>
                    <a:pt x="115" y="76"/>
                    <a:pt x="115" y="76"/>
                  </a:cubicBezTo>
                  <a:cubicBezTo>
                    <a:pt x="106" y="48"/>
                    <a:pt x="106" y="48"/>
                    <a:pt x="106" y="48"/>
                  </a:cubicBezTo>
                  <a:cubicBezTo>
                    <a:pt x="121" y="48"/>
                    <a:pt x="121" y="48"/>
                    <a:pt x="121" y="48"/>
                  </a:cubicBezTo>
                  <a:cubicBezTo>
                    <a:pt x="122" y="51"/>
                    <a:pt x="125" y="54"/>
                    <a:pt x="128" y="55"/>
                  </a:cubicBezTo>
                  <a:cubicBezTo>
                    <a:pt x="128" y="108"/>
                    <a:pt x="128" y="108"/>
                    <a:pt x="128" y="108"/>
                  </a:cubicBezTo>
                  <a:cubicBezTo>
                    <a:pt x="104" y="108"/>
                    <a:pt x="104" y="108"/>
                    <a:pt x="104" y="108"/>
                  </a:cubicBezTo>
                  <a:cubicBezTo>
                    <a:pt x="104" y="116"/>
                    <a:pt x="104" y="116"/>
                    <a:pt x="104" y="116"/>
                  </a:cubicBezTo>
                  <a:cubicBezTo>
                    <a:pt x="160" y="116"/>
                    <a:pt x="160" y="116"/>
                    <a:pt x="160" y="116"/>
                  </a:cubicBezTo>
                  <a:cubicBezTo>
                    <a:pt x="160" y="108"/>
                    <a:pt x="160" y="108"/>
                    <a:pt x="160" y="108"/>
                  </a:cubicBezTo>
                  <a:cubicBezTo>
                    <a:pt x="136" y="108"/>
                    <a:pt x="136" y="108"/>
                    <a:pt x="136" y="108"/>
                  </a:cubicBezTo>
                  <a:cubicBezTo>
                    <a:pt x="136" y="55"/>
                    <a:pt x="136" y="55"/>
                    <a:pt x="136" y="55"/>
                  </a:cubicBezTo>
                  <a:cubicBezTo>
                    <a:pt x="139" y="54"/>
                    <a:pt x="142" y="51"/>
                    <a:pt x="143" y="48"/>
                  </a:cubicBezTo>
                  <a:cubicBezTo>
                    <a:pt x="158" y="48"/>
                    <a:pt x="158" y="48"/>
                    <a:pt x="158" y="48"/>
                  </a:cubicBezTo>
                  <a:cubicBezTo>
                    <a:pt x="149" y="76"/>
                    <a:pt x="149" y="76"/>
                    <a:pt x="149" y="76"/>
                  </a:cubicBezTo>
                  <a:cubicBezTo>
                    <a:pt x="148" y="76"/>
                    <a:pt x="148" y="76"/>
                    <a:pt x="148" y="76"/>
                  </a:cubicBezTo>
                  <a:cubicBezTo>
                    <a:pt x="146" y="76"/>
                    <a:pt x="144" y="78"/>
                    <a:pt x="144" y="80"/>
                  </a:cubicBezTo>
                  <a:cubicBezTo>
                    <a:pt x="144" y="89"/>
                    <a:pt x="153" y="96"/>
                    <a:pt x="164" y="96"/>
                  </a:cubicBezTo>
                  <a:cubicBezTo>
                    <a:pt x="175" y="96"/>
                    <a:pt x="184" y="89"/>
                    <a:pt x="184" y="80"/>
                  </a:cubicBezTo>
                  <a:cubicBezTo>
                    <a:pt x="184" y="78"/>
                    <a:pt x="182" y="76"/>
                    <a:pt x="180" y="76"/>
                  </a:cubicBezTo>
                  <a:close/>
                  <a:moveTo>
                    <a:pt x="100" y="88"/>
                  </a:moveTo>
                  <a:cubicBezTo>
                    <a:pt x="96" y="88"/>
                    <a:pt x="92" y="86"/>
                    <a:pt x="90" y="84"/>
                  </a:cubicBezTo>
                  <a:cubicBezTo>
                    <a:pt x="110" y="84"/>
                    <a:pt x="110" y="84"/>
                    <a:pt x="110" y="84"/>
                  </a:cubicBezTo>
                  <a:cubicBezTo>
                    <a:pt x="108" y="86"/>
                    <a:pt x="104" y="88"/>
                    <a:pt x="100" y="88"/>
                  </a:cubicBezTo>
                  <a:close/>
                  <a:moveTo>
                    <a:pt x="106" y="76"/>
                  </a:moveTo>
                  <a:cubicBezTo>
                    <a:pt x="94" y="76"/>
                    <a:pt x="94" y="76"/>
                    <a:pt x="94" y="76"/>
                  </a:cubicBezTo>
                  <a:cubicBezTo>
                    <a:pt x="100" y="57"/>
                    <a:pt x="100" y="57"/>
                    <a:pt x="100" y="57"/>
                  </a:cubicBezTo>
                  <a:lnTo>
                    <a:pt x="106" y="76"/>
                  </a:lnTo>
                  <a:close/>
                  <a:moveTo>
                    <a:pt x="132" y="48"/>
                  </a:moveTo>
                  <a:cubicBezTo>
                    <a:pt x="130" y="48"/>
                    <a:pt x="128" y="46"/>
                    <a:pt x="128" y="44"/>
                  </a:cubicBezTo>
                  <a:cubicBezTo>
                    <a:pt x="128" y="42"/>
                    <a:pt x="130" y="40"/>
                    <a:pt x="132" y="40"/>
                  </a:cubicBezTo>
                  <a:cubicBezTo>
                    <a:pt x="134" y="40"/>
                    <a:pt x="136" y="42"/>
                    <a:pt x="136" y="44"/>
                  </a:cubicBezTo>
                  <a:cubicBezTo>
                    <a:pt x="136" y="46"/>
                    <a:pt x="134" y="48"/>
                    <a:pt x="132" y="48"/>
                  </a:cubicBezTo>
                  <a:close/>
                  <a:moveTo>
                    <a:pt x="164" y="57"/>
                  </a:moveTo>
                  <a:cubicBezTo>
                    <a:pt x="170" y="76"/>
                    <a:pt x="170" y="76"/>
                    <a:pt x="170" y="76"/>
                  </a:cubicBezTo>
                  <a:cubicBezTo>
                    <a:pt x="158" y="76"/>
                    <a:pt x="158" y="76"/>
                    <a:pt x="158" y="76"/>
                  </a:cubicBezTo>
                  <a:lnTo>
                    <a:pt x="164" y="57"/>
                  </a:lnTo>
                  <a:close/>
                  <a:moveTo>
                    <a:pt x="164" y="88"/>
                  </a:moveTo>
                  <a:cubicBezTo>
                    <a:pt x="160" y="88"/>
                    <a:pt x="156" y="86"/>
                    <a:pt x="154" y="84"/>
                  </a:cubicBezTo>
                  <a:cubicBezTo>
                    <a:pt x="174" y="84"/>
                    <a:pt x="174" y="84"/>
                    <a:pt x="174" y="84"/>
                  </a:cubicBezTo>
                  <a:cubicBezTo>
                    <a:pt x="172" y="86"/>
                    <a:pt x="168" y="88"/>
                    <a:pt x="164" y="88"/>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85" name="Group 84">
            <a:extLst>
              <a:ext uri="{FF2B5EF4-FFF2-40B4-BE49-F238E27FC236}">
                <a16:creationId xmlns:a16="http://schemas.microsoft.com/office/drawing/2014/main" id="{9D6277A4-00A6-3C4B-A955-9CBAD20BF469}"/>
              </a:ext>
            </a:extLst>
          </p:cNvPr>
          <p:cNvGrpSpPr/>
          <p:nvPr userDrawn="1"/>
        </p:nvGrpSpPr>
        <p:grpSpPr>
          <a:xfrm>
            <a:off x="7150100" y="2742665"/>
            <a:ext cx="636588" cy="636588"/>
            <a:chOff x="7150100" y="2742665"/>
            <a:chExt cx="636588" cy="636588"/>
          </a:xfrm>
          <a:solidFill>
            <a:schemeClr val="tx2"/>
          </a:solidFill>
        </p:grpSpPr>
        <p:sp>
          <p:nvSpPr>
            <p:cNvPr id="86" name="Freeform 153">
              <a:extLst>
                <a:ext uri="{FF2B5EF4-FFF2-40B4-BE49-F238E27FC236}">
                  <a16:creationId xmlns:a16="http://schemas.microsoft.com/office/drawing/2014/main" id="{B5E4D415-3A02-4143-9D2E-9E04AD9B9F3A}"/>
                </a:ext>
              </a:extLst>
            </p:cNvPr>
            <p:cNvSpPr>
              <a:spLocks noEditPoints="1"/>
            </p:cNvSpPr>
            <p:nvPr/>
          </p:nvSpPr>
          <p:spPr bwMode="auto">
            <a:xfrm>
              <a:off x="7150100" y="274266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87" name="Freeform 187">
              <a:extLst>
                <a:ext uri="{FF2B5EF4-FFF2-40B4-BE49-F238E27FC236}">
                  <a16:creationId xmlns:a16="http://schemas.microsoft.com/office/drawing/2014/main" id="{4D068465-FDCB-5F43-A38A-2613273CF12D}"/>
                </a:ext>
              </a:extLst>
            </p:cNvPr>
            <p:cNvSpPr>
              <a:spLocks noEditPoints="1"/>
            </p:cNvSpPr>
            <p:nvPr/>
          </p:nvSpPr>
          <p:spPr bwMode="auto">
            <a:xfrm>
              <a:off x="7286625" y="2880777"/>
              <a:ext cx="363538" cy="361950"/>
            </a:xfrm>
            <a:custGeom>
              <a:avLst/>
              <a:gdLst>
                <a:gd name="T0" fmla="*/ 12 w 168"/>
                <a:gd name="T1" fmla="*/ 88 h 168"/>
                <a:gd name="T2" fmla="*/ 0 w 168"/>
                <a:gd name="T3" fmla="*/ 156 h 168"/>
                <a:gd name="T4" fmla="*/ 68 w 168"/>
                <a:gd name="T5" fmla="*/ 168 h 168"/>
                <a:gd name="T6" fmla="*/ 80 w 168"/>
                <a:gd name="T7" fmla="*/ 100 h 168"/>
                <a:gd name="T8" fmla="*/ 36 w 168"/>
                <a:gd name="T9" fmla="*/ 96 h 168"/>
                <a:gd name="T10" fmla="*/ 44 w 168"/>
                <a:gd name="T11" fmla="*/ 108 h 168"/>
                <a:gd name="T12" fmla="*/ 36 w 168"/>
                <a:gd name="T13" fmla="*/ 108 h 168"/>
                <a:gd name="T14" fmla="*/ 72 w 168"/>
                <a:gd name="T15" fmla="*/ 156 h 168"/>
                <a:gd name="T16" fmla="*/ 12 w 168"/>
                <a:gd name="T17" fmla="*/ 160 h 168"/>
                <a:gd name="T18" fmla="*/ 8 w 168"/>
                <a:gd name="T19" fmla="*/ 100 h 168"/>
                <a:gd name="T20" fmla="*/ 28 w 168"/>
                <a:gd name="T21" fmla="*/ 96 h 168"/>
                <a:gd name="T22" fmla="*/ 40 w 168"/>
                <a:gd name="T23" fmla="*/ 120 h 168"/>
                <a:gd name="T24" fmla="*/ 52 w 168"/>
                <a:gd name="T25" fmla="*/ 96 h 168"/>
                <a:gd name="T26" fmla="*/ 72 w 168"/>
                <a:gd name="T27" fmla="*/ 100 h 168"/>
                <a:gd name="T28" fmla="*/ 156 w 168"/>
                <a:gd name="T29" fmla="*/ 88 h 168"/>
                <a:gd name="T30" fmla="*/ 88 w 168"/>
                <a:gd name="T31" fmla="*/ 100 h 168"/>
                <a:gd name="T32" fmla="*/ 100 w 168"/>
                <a:gd name="T33" fmla="*/ 168 h 168"/>
                <a:gd name="T34" fmla="*/ 168 w 168"/>
                <a:gd name="T35" fmla="*/ 156 h 168"/>
                <a:gd name="T36" fmla="*/ 156 w 168"/>
                <a:gd name="T37" fmla="*/ 88 h 168"/>
                <a:gd name="T38" fmla="*/ 132 w 168"/>
                <a:gd name="T39" fmla="*/ 96 h 168"/>
                <a:gd name="T40" fmla="*/ 128 w 168"/>
                <a:gd name="T41" fmla="*/ 112 h 168"/>
                <a:gd name="T42" fmla="*/ 124 w 168"/>
                <a:gd name="T43" fmla="*/ 96 h 168"/>
                <a:gd name="T44" fmla="*/ 156 w 168"/>
                <a:gd name="T45" fmla="*/ 160 h 168"/>
                <a:gd name="T46" fmla="*/ 96 w 168"/>
                <a:gd name="T47" fmla="*/ 156 h 168"/>
                <a:gd name="T48" fmla="*/ 100 w 168"/>
                <a:gd name="T49" fmla="*/ 96 h 168"/>
                <a:gd name="T50" fmla="*/ 116 w 168"/>
                <a:gd name="T51" fmla="*/ 108 h 168"/>
                <a:gd name="T52" fmla="*/ 140 w 168"/>
                <a:gd name="T53" fmla="*/ 108 h 168"/>
                <a:gd name="T54" fmla="*/ 156 w 168"/>
                <a:gd name="T55" fmla="*/ 96 h 168"/>
                <a:gd name="T56" fmla="*/ 160 w 168"/>
                <a:gd name="T57" fmla="*/ 156 h 168"/>
                <a:gd name="T58" fmla="*/ 112 w 168"/>
                <a:gd name="T59" fmla="*/ 80 h 168"/>
                <a:gd name="T60" fmla="*/ 124 w 168"/>
                <a:gd name="T61" fmla="*/ 12 h 168"/>
                <a:gd name="T62" fmla="*/ 56 w 168"/>
                <a:gd name="T63" fmla="*/ 0 h 168"/>
                <a:gd name="T64" fmla="*/ 44 w 168"/>
                <a:gd name="T65" fmla="*/ 68 h 168"/>
                <a:gd name="T66" fmla="*/ 80 w 168"/>
                <a:gd name="T67" fmla="*/ 8 h 168"/>
                <a:gd name="T68" fmla="*/ 88 w 168"/>
                <a:gd name="T69" fmla="*/ 20 h 168"/>
                <a:gd name="T70" fmla="*/ 80 w 168"/>
                <a:gd name="T71" fmla="*/ 20 h 168"/>
                <a:gd name="T72" fmla="*/ 52 w 168"/>
                <a:gd name="T73" fmla="*/ 12 h 168"/>
                <a:gd name="T74" fmla="*/ 72 w 168"/>
                <a:gd name="T75" fmla="*/ 8 h 168"/>
                <a:gd name="T76" fmla="*/ 84 w 168"/>
                <a:gd name="T77" fmla="*/ 32 h 168"/>
                <a:gd name="T78" fmla="*/ 96 w 168"/>
                <a:gd name="T79" fmla="*/ 8 h 168"/>
                <a:gd name="T80" fmla="*/ 116 w 168"/>
                <a:gd name="T81" fmla="*/ 12 h 168"/>
                <a:gd name="T82" fmla="*/ 112 w 168"/>
                <a:gd name="T83" fmla="*/ 72 h 168"/>
                <a:gd name="T84" fmla="*/ 52 w 168"/>
                <a:gd name="T8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68">
                  <a:moveTo>
                    <a:pt x="68" y="88"/>
                  </a:moveTo>
                  <a:cubicBezTo>
                    <a:pt x="12" y="88"/>
                    <a:pt x="12" y="88"/>
                    <a:pt x="12" y="88"/>
                  </a:cubicBezTo>
                  <a:cubicBezTo>
                    <a:pt x="5" y="88"/>
                    <a:pt x="0" y="93"/>
                    <a:pt x="0" y="100"/>
                  </a:cubicBezTo>
                  <a:cubicBezTo>
                    <a:pt x="0" y="156"/>
                    <a:pt x="0" y="156"/>
                    <a:pt x="0" y="156"/>
                  </a:cubicBezTo>
                  <a:cubicBezTo>
                    <a:pt x="0" y="163"/>
                    <a:pt x="5" y="168"/>
                    <a:pt x="12" y="168"/>
                  </a:cubicBezTo>
                  <a:cubicBezTo>
                    <a:pt x="68" y="168"/>
                    <a:pt x="68" y="168"/>
                    <a:pt x="68" y="168"/>
                  </a:cubicBezTo>
                  <a:cubicBezTo>
                    <a:pt x="75" y="168"/>
                    <a:pt x="80" y="163"/>
                    <a:pt x="80" y="156"/>
                  </a:cubicBezTo>
                  <a:cubicBezTo>
                    <a:pt x="80" y="100"/>
                    <a:pt x="80" y="100"/>
                    <a:pt x="80" y="100"/>
                  </a:cubicBezTo>
                  <a:cubicBezTo>
                    <a:pt x="80" y="93"/>
                    <a:pt x="75" y="88"/>
                    <a:pt x="68" y="88"/>
                  </a:cubicBezTo>
                  <a:close/>
                  <a:moveTo>
                    <a:pt x="36" y="96"/>
                  </a:moveTo>
                  <a:cubicBezTo>
                    <a:pt x="44" y="96"/>
                    <a:pt x="44" y="96"/>
                    <a:pt x="44" y="96"/>
                  </a:cubicBezTo>
                  <a:cubicBezTo>
                    <a:pt x="44" y="108"/>
                    <a:pt x="44" y="108"/>
                    <a:pt x="44" y="108"/>
                  </a:cubicBezTo>
                  <a:cubicBezTo>
                    <a:pt x="44" y="110"/>
                    <a:pt x="42" y="112"/>
                    <a:pt x="40" y="112"/>
                  </a:cubicBezTo>
                  <a:cubicBezTo>
                    <a:pt x="38" y="112"/>
                    <a:pt x="36" y="110"/>
                    <a:pt x="36" y="108"/>
                  </a:cubicBezTo>
                  <a:lnTo>
                    <a:pt x="36" y="96"/>
                  </a:lnTo>
                  <a:close/>
                  <a:moveTo>
                    <a:pt x="72" y="156"/>
                  </a:moveTo>
                  <a:cubicBezTo>
                    <a:pt x="72" y="158"/>
                    <a:pt x="70" y="160"/>
                    <a:pt x="68" y="160"/>
                  </a:cubicBezTo>
                  <a:cubicBezTo>
                    <a:pt x="12" y="160"/>
                    <a:pt x="12" y="160"/>
                    <a:pt x="12" y="160"/>
                  </a:cubicBezTo>
                  <a:cubicBezTo>
                    <a:pt x="10" y="160"/>
                    <a:pt x="8" y="158"/>
                    <a:pt x="8" y="156"/>
                  </a:cubicBezTo>
                  <a:cubicBezTo>
                    <a:pt x="8" y="100"/>
                    <a:pt x="8" y="100"/>
                    <a:pt x="8" y="100"/>
                  </a:cubicBezTo>
                  <a:cubicBezTo>
                    <a:pt x="8" y="98"/>
                    <a:pt x="10" y="96"/>
                    <a:pt x="12" y="96"/>
                  </a:cubicBezTo>
                  <a:cubicBezTo>
                    <a:pt x="28" y="96"/>
                    <a:pt x="28" y="96"/>
                    <a:pt x="28" y="96"/>
                  </a:cubicBezTo>
                  <a:cubicBezTo>
                    <a:pt x="28" y="108"/>
                    <a:pt x="28" y="108"/>
                    <a:pt x="28" y="108"/>
                  </a:cubicBezTo>
                  <a:cubicBezTo>
                    <a:pt x="28" y="115"/>
                    <a:pt x="33" y="120"/>
                    <a:pt x="40" y="120"/>
                  </a:cubicBezTo>
                  <a:cubicBezTo>
                    <a:pt x="47" y="120"/>
                    <a:pt x="52" y="115"/>
                    <a:pt x="52" y="108"/>
                  </a:cubicBezTo>
                  <a:cubicBezTo>
                    <a:pt x="52" y="96"/>
                    <a:pt x="52" y="96"/>
                    <a:pt x="52" y="96"/>
                  </a:cubicBezTo>
                  <a:cubicBezTo>
                    <a:pt x="68" y="96"/>
                    <a:pt x="68" y="96"/>
                    <a:pt x="68" y="96"/>
                  </a:cubicBezTo>
                  <a:cubicBezTo>
                    <a:pt x="70" y="96"/>
                    <a:pt x="72" y="98"/>
                    <a:pt x="72" y="100"/>
                  </a:cubicBezTo>
                  <a:lnTo>
                    <a:pt x="72" y="156"/>
                  </a:lnTo>
                  <a:close/>
                  <a:moveTo>
                    <a:pt x="156" y="88"/>
                  </a:moveTo>
                  <a:cubicBezTo>
                    <a:pt x="100" y="88"/>
                    <a:pt x="100" y="88"/>
                    <a:pt x="100" y="88"/>
                  </a:cubicBezTo>
                  <a:cubicBezTo>
                    <a:pt x="93" y="88"/>
                    <a:pt x="88" y="93"/>
                    <a:pt x="88" y="100"/>
                  </a:cubicBezTo>
                  <a:cubicBezTo>
                    <a:pt x="88" y="156"/>
                    <a:pt x="88" y="156"/>
                    <a:pt x="88" y="156"/>
                  </a:cubicBezTo>
                  <a:cubicBezTo>
                    <a:pt x="88" y="163"/>
                    <a:pt x="93" y="168"/>
                    <a:pt x="100" y="168"/>
                  </a:cubicBezTo>
                  <a:cubicBezTo>
                    <a:pt x="156" y="168"/>
                    <a:pt x="156" y="168"/>
                    <a:pt x="156" y="168"/>
                  </a:cubicBezTo>
                  <a:cubicBezTo>
                    <a:pt x="163" y="168"/>
                    <a:pt x="168" y="163"/>
                    <a:pt x="168" y="156"/>
                  </a:cubicBezTo>
                  <a:cubicBezTo>
                    <a:pt x="168" y="100"/>
                    <a:pt x="168" y="100"/>
                    <a:pt x="168" y="100"/>
                  </a:cubicBezTo>
                  <a:cubicBezTo>
                    <a:pt x="168" y="93"/>
                    <a:pt x="163" y="88"/>
                    <a:pt x="156" y="88"/>
                  </a:cubicBezTo>
                  <a:close/>
                  <a:moveTo>
                    <a:pt x="124" y="96"/>
                  </a:moveTo>
                  <a:cubicBezTo>
                    <a:pt x="132" y="96"/>
                    <a:pt x="132" y="96"/>
                    <a:pt x="132" y="96"/>
                  </a:cubicBezTo>
                  <a:cubicBezTo>
                    <a:pt x="132" y="108"/>
                    <a:pt x="132" y="108"/>
                    <a:pt x="132" y="108"/>
                  </a:cubicBezTo>
                  <a:cubicBezTo>
                    <a:pt x="132" y="110"/>
                    <a:pt x="130" y="112"/>
                    <a:pt x="128" y="112"/>
                  </a:cubicBezTo>
                  <a:cubicBezTo>
                    <a:pt x="126" y="112"/>
                    <a:pt x="124" y="110"/>
                    <a:pt x="124" y="108"/>
                  </a:cubicBezTo>
                  <a:lnTo>
                    <a:pt x="124" y="96"/>
                  </a:lnTo>
                  <a:close/>
                  <a:moveTo>
                    <a:pt x="160" y="156"/>
                  </a:moveTo>
                  <a:cubicBezTo>
                    <a:pt x="160" y="158"/>
                    <a:pt x="158" y="160"/>
                    <a:pt x="156" y="160"/>
                  </a:cubicBezTo>
                  <a:cubicBezTo>
                    <a:pt x="100" y="160"/>
                    <a:pt x="100" y="160"/>
                    <a:pt x="100" y="160"/>
                  </a:cubicBezTo>
                  <a:cubicBezTo>
                    <a:pt x="98" y="160"/>
                    <a:pt x="96" y="158"/>
                    <a:pt x="96" y="156"/>
                  </a:cubicBezTo>
                  <a:cubicBezTo>
                    <a:pt x="96" y="100"/>
                    <a:pt x="96" y="100"/>
                    <a:pt x="96" y="100"/>
                  </a:cubicBezTo>
                  <a:cubicBezTo>
                    <a:pt x="96" y="98"/>
                    <a:pt x="98" y="96"/>
                    <a:pt x="100" y="96"/>
                  </a:cubicBezTo>
                  <a:cubicBezTo>
                    <a:pt x="116" y="96"/>
                    <a:pt x="116" y="96"/>
                    <a:pt x="116" y="96"/>
                  </a:cubicBezTo>
                  <a:cubicBezTo>
                    <a:pt x="116" y="108"/>
                    <a:pt x="116" y="108"/>
                    <a:pt x="116" y="108"/>
                  </a:cubicBezTo>
                  <a:cubicBezTo>
                    <a:pt x="116" y="115"/>
                    <a:pt x="121" y="120"/>
                    <a:pt x="128" y="120"/>
                  </a:cubicBezTo>
                  <a:cubicBezTo>
                    <a:pt x="135" y="120"/>
                    <a:pt x="140" y="115"/>
                    <a:pt x="140" y="108"/>
                  </a:cubicBezTo>
                  <a:cubicBezTo>
                    <a:pt x="140" y="96"/>
                    <a:pt x="140" y="96"/>
                    <a:pt x="140" y="96"/>
                  </a:cubicBezTo>
                  <a:cubicBezTo>
                    <a:pt x="156" y="96"/>
                    <a:pt x="156" y="96"/>
                    <a:pt x="156" y="96"/>
                  </a:cubicBezTo>
                  <a:cubicBezTo>
                    <a:pt x="158" y="96"/>
                    <a:pt x="160" y="98"/>
                    <a:pt x="160" y="100"/>
                  </a:cubicBezTo>
                  <a:lnTo>
                    <a:pt x="160" y="156"/>
                  </a:lnTo>
                  <a:close/>
                  <a:moveTo>
                    <a:pt x="56" y="80"/>
                  </a:moveTo>
                  <a:cubicBezTo>
                    <a:pt x="112" y="80"/>
                    <a:pt x="112" y="80"/>
                    <a:pt x="112" y="80"/>
                  </a:cubicBezTo>
                  <a:cubicBezTo>
                    <a:pt x="119" y="80"/>
                    <a:pt x="124" y="75"/>
                    <a:pt x="124" y="68"/>
                  </a:cubicBezTo>
                  <a:cubicBezTo>
                    <a:pt x="124" y="12"/>
                    <a:pt x="124" y="12"/>
                    <a:pt x="124" y="12"/>
                  </a:cubicBezTo>
                  <a:cubicBezTo>
                    <a:pt x="124" y="5"/>
                    <a:pt x="119" y="0"/>
                    <a:pt x="112" y="0"/>
                  </a:cubicBezTo>
                  <a:cubicBezTo>
                    <a:pt x="56" y="0"/>
                    <a:pt x="56" y="0"/>
                    <a:pt x="56" y="0"/>
                  </a:cubicBezTo>
                  <a:cubicBezTo>
                    <a:pt x="49" y="0"/>
                    <a:pt x="44" y="5"/>
                    <a:pt x="44" y="12"/>
                  </a:cubicBezTo>
                  <a:cubicBezTo>
                    <a:pt x="44" y="68"/>
                    <a:pt x="44" y="68"/>
                    <a:pt x="44" y="68"/>
                  </a:cubicBezTo>
                  <a:cubicBezTo>
                    <a:pt x="44" y="75"/>
                    <a:pt x="49" y="80"/>
                    <a:pt x="56" y="80"/>
                  </a:cubicBezTo>
                  <a:close/>
                  <a:moveTo>
                    <a:pt x="80" y="8"/>
                  </a:moveTo>
                  <a:cubicBezTo>
                    <a:pt x="88" y="8"/>
                    <a:pt x="88" y="8"/>
                    <a:pt x="88" y="8"/>
                  </a:cubicBezTo>
                  <a:cubicBezTo>
                    <a:pt x="88" y="20"/>
                    <a:pt x="88" y="20"/>
                    <a:pt x="88" y="20"/>
                  </a:cubicBezTo>
                  <a:cubicBezTo>
                    <a:pt x="88" y="22"/>
                    <a:pt x="86" y="24"/>
                    <a:pt x="84" y="24"/>
                  </a:cubicBezTo>
                  <a:cubicBezTo>
                    <a:pt x="82" y="24"/>
                    <a:pt x="80" y="22"/>
                    <a:pt x="80" y="20"/>
                  </a:cubicBezTo>
                  <a:lnTo>
                    <a:pt x="80" y="8"/>
                  </a:lnTo>
                  <a:close/>
                  <a:moveTo>
                    <a:pt x="52" y="12"/>
                  </a:moveTo>
                  <a:cubicBezTo>
                    <a:pt x="52" y="10"/>
                    <a:pt x="54" y="8"/>
                    <a:pt x="56" y="8"/>
                  </a:cubicBezTo>
                  <a:cubicBezTo>
                    <a:pt x="72" y="8"/>
                    <a:pt x="72" y="8"/>
                    <a:pt x="72" y="8"/>
                  </a:cubicBezTo>
                  <a:cubicBezTo>
                    <a:pt x="72" y="20"/>
                    <a:pt x="72" y="20"/>
                    <a:pt x="72" y="20"/>
                  </a:cubicBezTo>
                  <a:cubicBezTo>
                    <a:pt x="72" y="27"/>
                    <a:pt x="77" y="32"/>
                    <a:pt x="84" y="32"/>
                  </a:cubicBezTo>
                  <a:cubicBezTo>
                    <a:pt x="91" y="32"/>
                    <a:pt x="96" y="27"/>
                    <a:pt x="96" y="20"/>
                  </a:cubicBezTo>
                  <a:cubicBezTo>
                    <a:pt x="96" y="8"/>
                    <a:pt x="96" y="8"/>
                    <a:pt x="96" y="8"/>
                  </a:cubicBezTo>
                  <a:cubicBezTo>
                    <a:pt x="112" y="8"/>
                    <a:pt x="112" y="8"/>
                    <a:pt x="112" y="8"/>
                  </a:cubicBezTo>
                  <a:cubicBezTo>
                    <a:pt x="114" y="8"/>
                    <a:pt x="116" y="10"/>
                    <a:pt x="116" y="12"/>
                  </a:cubicBezTo>
                  <a:cubicBezTo>
                    <a:pt x="116" y="68"/>
                    <a:pt x="116" y="68"/>
                    <a:pt x="116" y="68"/>
                  </a:cubicBezTo>
                  <a:cubicBezTo>
                    <a:pt x="116" y="70"/>
                    <a:pt x="114" y="72"/>
                    <a:pt x="112" y="72"/>
                  </a:cubicBezTo>
                  <a:cubicBezTo>
                    <a:pt x="56" y="72"/>
                    <a:pt x="56" y="72"/>
                    <a:pt x="56" y="72"/>
                  </a:cubicBezTo>
                  <a:cubicBezTo>
                    <a:pt x="54" y="72"/>
                    <a:pt x="52" y="70"/>
                    <a:pt x="52" y="68"/>
                  </a:cubicBezTo>
                  <a:lnTo>
                    <a:pt x="5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88" name="Group 87">
            <a:extLst>
              <a:ext uri="{FF2B5EF4-FFF2-40B4-BE49-F238E27FC236}">
                <a16:creationId xmlns:a16="http://schemas.microsoft.com/office/drawing/2014/main" id="{B9CA7167-402D-E74E-A256-297C048D5248}"/>
              </a:ext>
            </a:extLst>
          </p:cNvPr>
          <p:cNvGrpSpPr/>
          <p:nvPr userDrawn="1"/>
        </p:nvGrpSpPr>
        <p:grpSpPr>
          <a:xfrm>
            <a:off x="1357313" y="2742665"/>
            <a:ext cx="636588" cy="636588"/>
            <a:chOff x="1357313" y="2742665"/>
            <a:chExt cx="636588" cy="636588"/>
          </a:xfrm>
          <a:solidFill>
            <a:schemeClr val="tx2"/>
          </a:solidFill>
        </p:grpSpPr>
        <p:sp>
          <p:nvSpPr>
            <p:cNvPr id="89" name="Freeform 119">
              <a:extLst>
                <a:ext uri="{FF2B5EF4-FFF2-40B4-BE49-F238E27FC236}">
                  <a16:creationId xmlns:a16="http://schemas.microsoft.com/office/drawing/2014/main" id="{55235D49-6A58-0C42-8A87-CEE140345366}"/>
                </a:ext>
              </a:extLst>
            </p:cNvPr>
            <p:cNvSpPr>
              <a:spLocks noEditPoints="1"/>
            </p:cNvSpPr>
            <p:nvPr/>
          </p:nvSpPr>
          <p:spPr bwMode="auto">
            <a:xfrm>
              <a:off x="1357313" y="274266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0" name="Freeform 188">
              <a:extLst>
                <a:ext uri="{FF2B5EF4-FFF2-40B4-BE49-F238E27FC236}">
                  <a16:creationId xmlns:a16="http://schemas.microsoft.com/office/drawing/2014/main" id="{13A92F90-3101-9A40-911A-8999F473C1D7}"/>
                </a:ext>
              </a:extLst>
            </p:cNvPr>
            <p:cNvSpPr>
              <a:spLocks noEditPoints="1"/>
            </p:cNvSpPr>
            <p:nvPr/>
          </p:nvSpPr>
          <p:spPr bwMode="auto">
            <a:xfrm>
              <a:off x="1495425" y="2880777"/>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60 w 168"/>
                <a:gd name="T51" fmla="*/ 36 h 168"/>
                <a:gd name="T52" fmla="*/ 152 w 168"/>
                <a:gd name="T53" fmla="*/ 20 h 168"/>
                <a:gd name="T54" fmla="*/ 112 w 168"/>
                <a:gd name="T55" fmla="*/ 12 h 168"/>
                <a:gd name="T56" fmla="*/ 97 w 168"/>
                <a:gd name="T57" fmla="*/ 25 h 168"/>
                <a:gd name="T58" fmla="*/ 96 w 168"/>
                <a:gd name="T59" fmla="*/ 36 h 168"/>
                <a:gd name="T60" fmla="*/ 80 w 168"/>
                <a:gd name="T61" fmla="*/ 44 h 168"/>
                <a:gd name="T62" fmla="*/ 88 w 168"/>
                <a:gd name="T63" fmla="*/ 100 h 168"/>
                <a:gd name="T64" fmla="*/ 168 w 168"/>
                <a:gd name="T65" fmla="*/ 92 h 168"/>
                <a:gd name="T66" fmla="*/ 160 w 168"/>
                <a:gd name="T67" fmla="*/ 36 h 168"/>
                <a:gd name="T68" fmla="*/ 160 w 168"/>
                <a:gd name="T69" fmla="*/ 44 h 168"/>
                <a:gd name="T70" fmla="*/ 160 w 168"/>
                <a:gd name="T71" fmla="*/ 60 h 168"/>
                <a:gd name="T72" fmla="*/ 152 w 168"/>
                <a:gd name="T73" fmla="*/ 44 h 168"/>
                <a:gd name="T74" fmla="*/ 114 w 168"/>
                <a:gd name="T75" fmla="*/ 20 h 168"/>
                <a:gd name="T76" fmla="*/ 144 w 168"/>
                <a:gd name="T77" fmla="*/ 60 h 168"/>
                <a:gd name="T78" fmla="*/ 120 w 168"/>
                <a:gd name="T79" fmla="*/ 54 h 168"/>
                <a:gd name="T80" fmla="*/ 104 w 168"/>
                <a:gd name="T81" fmla="*/ 52 h 168"/>
                <a:gd name="T82" fmla="*/ 88 w 168"/>
                <a:gd name="T83" fmla="*/ 44 h 168"/>
                <a:gd name="T84" fmla="*/ 96 w 168"/>
                <a:gd name="T85" fmla="*/ 52 h 168"/>
                <a:gd name="T86" fmla="*/ 88 w 168"/>
                <a:gd name="T87" fmla="*/ 54 h 168"/>
                <a:gd name="T88" fmla="*/ 88 w 168"/>
                <a:gd name="T89" fmla="*/ 92 h 168"/>
                <a:gd name="T90" fmla="*/ 94 w 168"/>
                <a:gd name="T91" fmla="*/ 60 h 168"/>
                <a:gd name="T92" fmla="*/ 120 w 168"/>
                <a:gd name="T93" fmla="*/ 66 h 168"/>
                <a:gd name="T94" fmla="*/ 160 w 168"/>
                <a:gd name="T95" fmla="*/ 68 h 168"/>
                <a:gd name="T96" fmla="*/ 88 w 168"/>
                <a:gd name="T97" fmla="*/ 92 h 168"/>
                <a:gd name="T98" fmla="*/ 112 w 168"/>
                <a:gd name="T99" fmla="*/ 36 h 168"/>
                <a:gd name="T100" fmla="*/ 136 w 168"/>
                <a:gd name="T101"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36"/>
                  </a:moveTo>
                  <a:cubicBezTo>
                    <a:pt x="152" y="36"/>
                    <a:pt x="152" y="36"/>
                    <a:pt x="152" y="36"/>
                  </a:cubicBezTo>
                  <a:cubicBezTo>
                    <a:pt x="152" y="20"/>
                    <a:pt x="152" y="20"/>
                    <a:pt x="152" y="20"/>
                  </a:cubicBezTo>
                  <a:cubicBezTo>
                    <a:pt x="152" y="16"/>
                    <a:pt x="148" y="12"/>
                    <a:pt x="144" y="12"/>
                  </a:cubicBezTo>
                  <a:cubicBezTo>
                    <a:pt x="112" y="12"/>
                    <a:pt x="112" y="12"/>
                    <a:pt x="112" y="12"/>
                  </a:cubicBezTo>
                  <a:cubicBezTo>
                    <a:pt x="111" y="12"/>
                    <a:pt x="110" y="12"/>
                    <a:pt x="109" y="13"/>
                  </a:cubicBezTo>
                  <a:cubicBezTo>
                    <a:pt x="97" y="25"/>
                    <a:pt x="97" y="25"/>
                    <a:pt x="97" y="25"/>
                  </a:cubicBezTo>
                  <a:cubicBezTo>
                    <a:pt x="96" y="26"/>
                    <a:pt x="96" y="27"/>
                    <a:pt x="96" y="28"/>
                  </a:cubicBezTo>
                  <a:cubicBezTo>
                    <a:pt x="96" y="36"/>
                    <a:pt x="96" y="36"/>
                    <a:pt x="96" y="36"/>
                  </a:cubicBezTo>
                  <a:cubicBezTo>
                    <a:pt x="88" y="36"/>
                    <a:pt x="88" y="36"/>
                    <a:pt x="88" y="36"/>
                  </a:cubicBezTo>
                  <a:cubicBezTo>
                    <a:pt x="84" y="36"/>
                    <a:pt x="80" y="40"/>
                    <a:pt x="80" y="44"/>
                  </a:cubicBezTo>
                  <a:cubicBezTo>
                    <a:pt x="80" y="92"/>
                    <a:pt x="80" y="92"/>
                    <a:pt x="80" y="92"/>
                  </a:cubicBezTo>
                  <a:cubicBezTo>
                    <a:pt x="80" y="96"/>
                    <a:pt x="84" y="100"/>
                    <a:pt x="88" y="100"/>
                  </a:cubicBezTo>
                  <a:cubicBezTo>
                    <a:pt x="160" y="100"/>
                    <a:pt x="160" y="100"/>
                    <a:pt x="160" y="100"/>
                  </a:cubicBezTo>
                  <a:cubicBezTo>
                    <a:pt x="164" y="100"/>
                    <a:pt x="168" y="96"/>
                    <a:pt x="168" y="92"/>
                  </a:cubicBezTo>
                  <a:cubicBezTo>
                    <a:pt x="168" y="44"/>
                    <a:pt x="168" y="44"/>
                    <a:pt x="168" y="44"/>
                  </a:cubicBezTo>
                  <a:cubicBezTo>
                    <a:pt x="168" y="40"/>
                    <a:pt x="164" y="36"/>
                    <a:pt x="160" y="36"/>
                  </a:cubicBezTo>
                  <a:close/>
                  <a:moveTo>
                    <a:pt x="152" y="44"/>
                  </a:moveTo>
                  <a:cubicBezTo>
                    <a:pt x="160" y="44"/>
                    <a:pt x="160" y="44"/>
                    <a:pt x="160" y="44"/>
                  </a:cubicBezTo>
                  <a:cubicBezTo>
                    <a:pt x="160" y="60"/>
                    <a:pt x="160" y="60"/>
                    <a:pt x="160" y="60"/>
                  </a:cubicBezTo>
                  <a:cubicBezTo>
                    <a:pt x="160" y="60"/>
                    <a:pt x="160" y="60"/>
                    <a:pt x="160" y="60"/>
                  </a:cubicBezTo>
                  <a:cubicBezTo>
                    <a:pt x="152" y="60"/>
                    <a:pt x="152" y="60"/>
                    <a:pt x="152" y="60"/>
                  </a:cubicBezTo>
                  <a:lnTo>
                    <a:pt x="152" y="44"/>
                  </a:lnTo>
                  <a:close/>
                  <a:moveTo>
                    <a:pt x="104" y="30"/>
                  </a:moveTo>
                  <a:cubicBezTo>
                    <a:pt x="114" y="20"/>
                    <a:pt x="114" y="20"/>
                    <a:pt x="114" y="20"/>
                  </a:cubicBezTo>
                  <a:cubicBezTo>
                    <a:pt x="144" y="20"/>
                    <a:pt x="144" y="20"/>
                    <a:pt x="144" y="20"/>
                  </a:cubicBezTo>
                  <a:cubicBezTo>
                    <a:pt x="144" y="60"/>
                    <a:pt x="144" y="60"/>
                    <a:pt x="144" y="60"/>
                  </a:cubicBezTo>
                  <a:cubicBezTo>
                    <a:pt x="126" y="60"/>
                    <a:pt x="126" y="60"/>
                    <a:pt x="126" y="60"/>
                  </a:cubicBezTo>
                  <a:cubicBezTo>
                    <a:pt x="120" y="54"/>
                    <a:pt x="120" y="54"/>
                    <a:pt x="120" y="54"/>
                  </a:cubicBezTo>
                  <a:cubicBezTo>
                    <a:pt x="118" y="53"/>
                    <a:pt x="116" y="52"/>
                    <a:pt x="114" y="52"/>
                  </a:cubicBezTo>
                  <a:cubicBezTo>
                    <a:pt x="104" y="52"/>
                    <a:pt x="104" y="52"/>
                    <a:pt x="104" y="52"/>
                  </a:cubicBezTo>
                  <a:lnTo>
                    <a:pt x="104" y="30"/>
                  </a:lnTo>
                  <a:close/>
                  <a:moveTo>
                    <a:pt x="88" y="44"/>
                  </a:moveTo>
                  <a:cubicBezTo>
                    <a:pt x="96" y="44"/>
                    <a:pt x="96" y="44"/>
                    <a:pt x="96" y="44"/>
                  </a:cubicBezTo>
                  <a:cubicBezTo>
                    <a:pt x="96" y="52"/>
                    <a:pt x="96" y="52"/>
                    <a:pt x="96" y="52"/>
                  </a:cubicBezTo>
                  <a:cubicBezTo>
                    <a:pt x="94" y="52"/>
                    <a:pt x="94" y="52"/>
                    <a:pt x="94" y="52"/>
                  </a:cubicBezTo>
                  <a:cubicBezTo>
                    <a:pt x="92" y="52"/>
                    <a:pt x="90" y="53"/>
                    <a:pt x="88" y="54"/>
                  </a:cubicBezTo>
                  <a:lnTo>
                    <a:pt x="88" y="44"/>
                  </a:lnTo>
                  <a:close/>
                  <a:moveTo>
                    <a:pt x="88" y="92"/>
                  </a:moveTo>
                  <a:cubicBezTo>
                    <a:pt x="88" y="66"/>
                    <a:pt x="88" y="66"/>
                    <a:pt x="88" y="66"/>
                  </a:cubicBezTo>
                  <a:cubicBezTo>
                    <a:pt x="94" y="60"/>
                    <a:pt x="94" y="60"/>
                    <a:pt x="94" y="60"/>
                  </a:cubicBezTo>
                  <a:cubicBezTo>
                    <a:pt x="114" y="60"/>
                    <a:pt x="114" y="60"/>
                    <a:pt x="114" y="60"/>
                  </a:cubicBezTo>
                  <a:cubicBezTo>
                    <a:pt x="120" y="66"/>
                    <a:pt x="120" y="66"/>
                    <a:pt x="120" y="66"/>
                  </a:cubicBezTo>
                  <a:cubicBezTo>
                    <a:pt x="122" y="67"/>
                    <a:pt x="124" y="68"/>
                    <a:pt x="126" y="68"/>
                  </a:cubicBezTo>
                  <a:cubicBezTo>
                    <a:pt x="160" y="68"/>
                    <a:pt x="160" y="68"/>
                    <a:pt x="160" y="68"/>
                  </a:cubicBezTo>
                  <a:cubicBezTo>
                    <a:pt x="160" y="92"/>
                    <a:pt x="160" y="92"/>
                    <a:pt x="160" y="92"/>
                  </a:cubicBezTo>
                  <a:lnTo>
                    <a:pt x="88" y="92"/>
                  </a:lnTo>
                  <a:close/>
                  <a:moveTo>
                    <a:pt x="136" y="36"/>
                  </a:moveTo>
                  <a:cubicBezTo>
                    <a:pt x="112" y="36"/>
                    <a:pt x="112" y="36"/>
                    <a:pt x="112" y="36"/>
                  </a:cubicBezTo>
                  <a:cubicBezTo>
                    <a:pt x="112" y="44"/>
                    <a:pt x="112" y="44"/>
                    <a:pt x="112" y="44"/>
                  </a:cubicBezTo>
                  <a:cubicBezTo>
                    <a:pt x="136" y="44"/>
                    <a:pt x="136" y="44"/>
                    <a:pt x="136" y="44"/>
                  </a:cubicBezTo>
                  <a:lnTo>
                    <a:pt x="136"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91" name="Group 90">
            <a:extLst>
              <a:ext uri="{FF2B5EF4-FFF2-40B4-BE49-F238E27FC236}">
                <a16:creationId xmlns:a16="http://schemas.microsoft.com/office/drawing/2014/main" id="{2D92EC9F-F999-F640-8BD0-ACE749A0AED3}"/>
              </a:ext>
            </a:extLst>
          </p:cNvPr>
          <p:cNvGrpSpPr/>
          <p:nvPr userDrawn="1"/>
        </p:nvGrpSpPr>
        <p:grpSpPr>
          <a:xfrm>
            <a:off x="3838575" y="3774336"/>
            <a:ext cx="638175" cy="636588"/>
            <a:chOff x="3838575" y="3774336"/>
            <a:chExt cx="638175" cy="636588"/>
          </a:xfrm>
          <a:solidFill>
            <a:schemeClr val="tx2"/>
          </a:solidFill>
        </p:grpSpPr>
        <p:sp>
          <p:nvSpPr>
            <p:cNvPr id="92" name="Freeform 147">
              <a:extLst>
                <a:ext uri="{FF2B5EF4-FFF2-40B4-BE49-F238E27FC236}">
                  <a16:creationId xmlns:a16="http://schemas.microsoft.com/office/drawing/2014/main" id="{ED869499-7445-0640-A8FB-CAC4922A1FCA}"/>
                </a:ext>
              </a:extLst>
            </p:cNvPr>
            <p:cNvSpPr>
              <a:spLocks noEditPoints="1"/>
            </p:cNvSpPr>
            <p:nvPr/>
          </p:nvSpPr>
          <p:spPr bwMode="auto">
            <a:xfrm>
              <a:off x="3838575"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3" name="Freeform 168">
              <a:extLst>
                <a:ext uri="{FF2B5EF4-FFF2-40B4-BE49-F238E27FC236}">
                  <a16:creationId xmlns:a16="http://schemas.microsoft.com/office/drawing/2014/main" id="{3287CC12-232D-C344-9BC0-C35C7EDF0F92}"/>
                </a:ext>
              </a:extLst>
            </p:cNvPr>
            <p:cNvSpPr>
              <a:spLocks noEditPoints="1"/>
            </p:cNvSpPr>
            <p:nvPr/>
          </p:nvSpPr>
          <p:spPr bwMode="auto">
            <a:xfrm>
              <a:off x="3943350" y="3945786"/>
              <a:ext cx="430213" cy="309563"/>
            </a:xfrm>
            <a:custGeom>
              <a:avLst/>
              <a:gdLst>
                <a:gd name="T0" fmla="*/ 118 w 200"/>
                <a:gd name="T1" fmla="*/ 69 h 144"/>
                <a:gd name="T2" fmla="*/ 119 w 200"/>
                <a:gd name="T3" fmla="*/ 53 h 144"/>
                <a:gd name="T4" fmla="*/ 120 w 200"/>
                <a:gd name="T5" fmla="*/ 46 h 144"/>
                <a:gd name="T6" fmla="*/ 82 w 200"/>
                <a:gd name="T7" fmla="*/ 20 h 144"/>
                <a:gd name="T8" fmla="*/ 80 w 200"/>
                <a:gd name="T9" fmla="*/ 66 h 144"/>
                <a:gd name="T10" fmla="*/ 86 w 200"/>
                <a:gd name="T11" fmla="*/ 69 h 144"/>
                <a:gd name="T12" fmla="*/ 99 w 200"/>
                <a:gd name="T13" fmla="*/ 78 h 144"/>
                <a:gd name="T14" fmla="*/ 105 w 200"/>
                <a:gd name="T15" fmla="*/ 80 h 144"/>
                <a:gd name="T16" fmla="*/ 118 w 200"/>
                <a:gd name="T17" fmla="*/ 72 h 144"/>
                <a:gd name="T18" fmla="*/ 109 w 200"/>
                <a:gd name="T19" fmla="*/ 69 h 144"/>
                <a:gd name="T20" fmla="*/ 99 w 200"/>
                <a:gd name="T21" fmla="*/ 58 h 144"/>
                <a:gd name="T22" fmla="*/ 93 w 200"/>
                <a:gd name="T23" fmla="*/ 57 h 144"/>
                <a:gd name="T24" fmla="*/ 88 w 200"/>
                <a:gd name="T25" fmla="*/ 32 h 144"/>
                <a:gd name="T26" fmla="*/ 104 w 200"/>
                <a:gd name="T27" fmla="*/ 51 h 144"/>
                <a:gd name="T28" fmla="*/ 103 w 200"/>
                <a:gd name="T29" fmla="*/ 56 h 144"/>
                <a:gd name="T30" fmla="*/ 160 w 200"/>
                <a:gd name="T31" fmla="*/ 16 h 144"/>
                <a:gd name="T32" fmla="*/ 168 w 200"/>
                <a:gd name="T33" fmla="*/ 24 h 144"/>
                <a:gd name="T34" fmla="*/ 152 w 200"/>
                <a:gd name="T35" fmla="*/ 16 h 144"/>
                <a:gd name="T36" fmla="*/ 144 w 200"/>
                <a:gd name="T37" fmla="*/ 24 h 144"/>
                <a:gd name="T38" fmla="*/ 152 w 200"/>
                <a:gd name="T39" fmla="*/ 16 h 144"/>
                <a:gd name="T40" fmla="*/ 128 w 200"/>
                <a:gd name="T41" fmla="*/ 16 h 144"/>
                <a:gd name="T42" fmla="*/ 136 w 200"/>
                <a:gd name="T43" fmla="*/ 24 h 144"/>
                <a:gd name="T44" fmla="*/ 48 w 200"/>
                <a:gd name="T45" fmla="*/ 96 h 144"/>
                <a:gd name="T46" fmla="*/ 56 w 200"/>
                <a:gd name="T47" fmla="*/ 88 h 144"/>
                <a:gd name="T48" fmla="*/ 48 w 200"/>
                <a:gd name="T49" fmla="*/ 96 h 144"/>
                <a:gd name="T50" fmla="*/ 72 w 200"/>
                <a:gd name="T51" fmla="*/ 96 h 144"/>
                <a:gd name="T52" fmla="*/ 64 w 200"/>
                <a:gd name="T53" fmla="*/ 88 h 144"/>
                <a:gd name="T54" fmla="*/ 80 w 200"/>
                <a:gd name="T55" fmla="*/ 96 h 144"/>
                <a:gd name="T56" fmla="*/ 88 w 200"/>
                <a:gd name="T57" fmla="*/ 88 h 144"/>
                <a:gd name="T58" fmla="*/ 80 w 200"/>
                <a:gd name="T59" fmla="*/ 96 h 144"/>
                <a:gd name="T60" fmla="*/ 104 w 200"/>
                <a:gd name="T61" fmla="*/ 96 h 144"/>
                <a:gd name="T62" fmla="*/ 96 w 200"/>
                <a:gd name="T63" fmla="*/ 88 h 144"/>
                <a:gd name="T64" fmla="*/ 112 w 200"/>
                <a:gd name="T65" fmla="*/ 96 h 144"/>
                <a:gd name="T66" fmla="*/ 160 w 200"/>
                <a:gd name="T67" fmla="*/ 88 h 144"/>
                <a:gd name="T68" fmla="*/ 112 w 200"/>
                <a:gd name="T69" fmla="*/ 96 h 144"/>
                <a:gd name="T70" fmla="*/ 120 w 200"/>
                <a:gd name="T71" fmla="*/ 128 h 144"/>
                <a:gd name="T72" fmla="*/ 172 w 200"/>
                <a:gd name="T73" fmla="*/ 112 h 144"/>
                <a:gd name="T74" fmla="*/ 184 w 200"/>
                <a:gd name="T75" fmla="*/ 12 h 144"/>
                <a:gd name="T76" fmla="*/ 28 w 200"/>
                <a:gd name="T77" fmla="*/ 0 h 144"/>
                <a:gd name="T78" fmla="*/ 16 w 200"/>
                <a:gd name="T79" fmla="*/ 100 h 144"/>
                <a:gd name="T80" fmla="*/ 80 w 200"/>
                <a:gd name="T81" fmla="*/ 112 h 144"/>
                <a:gd name="T82" fmla="*/ 16 w 200"/>
                <a:gd name="T83" fmla="*/ 128 h 144"/>
                <a:gd name="T84" fmla="*/ 8 w 200"/>
                <a:gd name="T85" fmla="*/ 144 h 144"/>
                <a:gd name="T86" fmla="*/ 128 w 200"/>
                <a:gd name="T87" fmla="*/ 136 h 144"/>
                <a:gd name="T88" fmla="*/ 144 w 200"/>
                <a:gd name="T89" fmla="*/ 144 h 144"/>
                <a:gd name="T90" fmla="*/ 28 w 200"/>
                <a:gd name="T91" fmla="*/ 104 h 144"/>
                <a:gd name="T92" fmla="*/ 24 w 200"/>
                <a:gd name="T93" fmla="*/ 96 h 144"/>
                <a:gd name="T94" fmla="*/ 40 w 200"/>
                <a:gd name="T95" fmla="*/ 88 h 144"/>
                <a:gd name="T96" fmla="*/ 24 w 200"/>
                <a:gd name="T97" fmla="*/ 12 h 144"/>
                <a:gd name="T98" fmla="*/ 172 w 200"/>
                <a:gd name="T99" fmla="*/ 8 h 144"/>
                <a:gd name="T100" fmla="*/ 176 w 200"/>
                <a:gd name="T101" fmla="*/ 88 h 144"/>
                <a:gd name="T102" fmla="*/ 168 w 200"/>
                <a:gd name="T103" fmla="*/ 96 h 144"/>
                <a:gd name="T104" fmla="*/ 176 w 200"/>
                <a:gd name="T105" fmla="*/ 100 h 144"/>
                <a:gd name="T106" fmla="*/ 28 w 200"/>
                <a:gd name="T107" fmla="*/ 104 h 144"/>
                <a:gd name="T108" fmla="*/ 88 w 200"/>
                <a:gd name="T109" fmla="*/ 128 h 144"/>
                <a:gd name="T110" fmla="*/ 112 w 200"/>
                <a:gd name="T111" fmla="*/ 112 h 144"/>
                <a:gd name="T112" fmla="*/ 176 w 200"/>
                <a:gd name="T113" fmla="*/ 120 h 144"/>
                <a:gd name="T114" fmla="*/ 160 w 200"/>
                <a:gd name="T115" fmla="*/ 144 h 144"/>
                <a:gd name="T116" fmla="*/ 172 w 200"/>
                <a:gd name="T117" fmla="*/ 136 h 144"/>
                <a:gd name="T118" fmla="*/ 180 w 200"/>
                <a:gd name="T119" fmla="*/ 129 h 144"/>
                <a:gd name="T120" fmla="*/ 200 w 200"/>
                <a:gd name="T1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144">
                  <a:moveTo>
                    <a:pt x="118" y="72"/>
                  </a:moveTo>
                  <a:cubicBezTo>
                    <a:pt x="118" y="71"/>
                    <a:pt x="118" y="70"/>
                    <a:pt x="118" y="69"/>
                  </a:cubicBezTo>
                  <a:cubicBezTo>
                    <a:pt x="112" y="56"/>
                    <a:pt x="112" y="56"/>
                    <a:pt x="112" y="56"/>
                  </a:cubicBezTo>
                  <a:cubicBezTo>
                    <a:pt x="119" y="53"/>
                    <a:pt x="119" y="53"/>
                    <a:pt x="119" y="53"/>
                  </a:cubicBezTo>
                  <a:cubicBezTo>
                    <a:pt x="120" y="52"/>
                    <a:pt x="121" y="51"/>
                    <a:pt x="121" y="49"/>
                  </a:cubicBezTo>
                  <a:cubicBezTo>
                    <a:pt x="121" y="48"/>
                    <a:pt x="121" y="47"/>
                    <a:pt x="120" y="46"/>
                  </a:cubicBezTo>
                  <a:cubicBezTo>
                    <a:pt x="86" y="21"/>
                    <a:pt x="86" y="21"/>
                    <a:pt x="86" y="21"/>
                  </a:cubicBezTo>
                  <a:cubicBezTo>
                    <a:pt x="85" y="20"/>
                    <a:pt x="84" y="20"/>
                    <a:pt x="82" y="20"/>
                  </a:cubicBezTo>
                  <a:cubicBezTo>
                    <a:pt x="81" y="21"/>
                    <a:pt x="80" y="22"/>
                    <a:pt x="80" y="24"/>
                  </a:cubicBezTo>
                  <a:cubicBezTo>
                    <a:pt x="80" y="66"/>
                    <a:pt x="80" y="66"/>
                    <a:pt x="80" y="66"/>
                  </a:cubicBezTo>
                  <a:cubicBezTo>
                    <a:pt x="80" y="67"/>
                    <a:pt x="81" y="68"/>
                    <a:pt x="82" y="69"/>
                  </a:cubicBezTo>
                  <a:cubicBezTo>
                    <a:pt x="83" y="70"/>
                    <a:pt x="85" y="70"/>
                    <a:pt x="86" y="69"/>
                  </a:cubicBezTo>
                  <a:cubicBezTo>
                    <a:pt x="93" y="65"/>
                    <a:pt x="93" y="65"/>
                    <a:pt x="93" y="65"/>
                  </a:cubicBezTo>
                  <a:cubicBezTo>
                    <a:pt x="99" y="78"/>
                    <a:pt x="99" y="78"/>
                    <a:pt x="99" y="78"/>
                  </a:cubicBezTo>
                  <a:cubicBezTo>
                    <a:pt x="100" y="79"/>
                    <a:pt x="102" y="80"/>
                    <a:pt x="103" y="80"/>
                  </a:cubicBezTo>
                  <a:cubicBezTo>
                    <a:pt x="104" y="80"/>
                    <a:pt x="104" y="80"/>
                    <a:pt x="105" y="80"/>
                  </a:cubicBezTo>
                  <a:cubicBezTo>
                    <a:pt x="116" y="74"/>
                    <a:pt x="116" y="74"/>
                    <a:pt x="116" y="74"/>
                  </a:cubicBezTo>
                  <a:cubicBezTo>
                    <a:pt x="117" y="74"/>
                    <a:pt x="118" y="73"/>
                    <a:pt x="118" y="72"/>
                  </a:cubicBezTo>
                  <a:close/>
                  <a:moveTo>
                    <a:pt x="103" y="56"/>
                  </a:moveTo>
                  <a:cubicBezTo>
                    <a:pt x="109" y="69"/>
                    <a:pt x="109" y="69"/>
                    <a:pt x="109" y="69"/>
                  </a:cubicBezTo>
                  <a:cubicBezTo>
                    <a:pt x="105" y="71"/>
                    <a:pt x="105" y="71"/>
                    <a:pt x="105" y="71"/>
                  </a:cubicBezTo>
                  <a:cubicBezTo>
                    <a:pt x="99" y="58"/>
                    <a:pt x="99" y="58"/>
                    <a:pt x="99" y="58"/>
                  </a:cubicBezTo>
                  <a:cubicBezTo>
                    <a:pt x="98" y="57"/>
                    <a:pt x="97" y="56"/>
                    <a:pt x="95" y="56"/>
                  </a:cubicBezTo>
                  <a:cubicBezTo>
                    <a:pt x="95" y="56"/>
                    <a:pt x="94" y="56"/>
                    <a:pt x="93" y="57"/>
                  </a:cubicBezTo>
                  <a:cubicBezTo>
                    <a:pt x="88" y="59"/>
                    <a:pt x="88" y="59"/>
                    <a:pt x="88" y="59"/>
                  </a:cubicBezTo>
                  <a:cubicBezTo>
                    <a:pt x="88" y="32"/>
                    <a:pt x="88" y="32"/>
                    <a:pt x="88" y="32"/>
                  </a:cubicBezTo>
                  <a:cubicBezTo>
                    <a:pt x="110" y="48"/>
                    <a:pt x="110" y="48"/>
                    <a:pt x="110" y="48"/>
                  </a:cubicBezTo>
                  <a:cubicBezTo>
                    <a:pt x="104" y="51"/>
                    <a:pt x="104" y="51"/>
                    <a:pt x="104" y="51"/>
                  </a:cubicBezTo>
                  <a:cubicBezTo>
                    <a:pt x="103" y="51"/>
                    <a:pt x="103" y="52"/>
                    <a:pt x="102" y="53"/>
                  </a:cubicBezTo>
                  <a:cubicBezTo>
                    <a:pt x="102" y="54"/>
                    <a:pt x="102" y="55"/>
                    <a:pt x="103" y="56"/>
                  </a:cubicBezTo>
                  <a:close/>
                  <a:moveTo>
                    <a:pt x="168" y="16"/>
                  </a:moveTo>
                  <a:cubicBezTo>
                    <a:pt x="160" y="16"/>
                    <a:pt x="160" y="16"/>
                    <a:pt x="160" y="16"/>
                  </a:cubicBezTo>
                  <a:cubicBezTo>
                    <a:pt x="160" y="24"/>
                    <a:pt x="160" y="24"/>
                    <a:pt x="160" y="24"/>
                  </a:cubicBezTo>
                  <a:cubicBezTo>
                    <a:pt x="168" y="24"/>
                    <a:pt x="168" y="24"/>
                    <a:pt x="168" y="24"/>
                  </a:cubicBezTo>
                  <a:lnTo>
                    <a:pt x="168" y="16"/>
                  </a:lnTo>
                  <a:close/>
                  <a:moveTo>
                    <a:pt x="152" y="16"/>
                  </a:moveTo>
                  <a:cubicBezTo>
                    <a:pt x="144" y="16"/>
                    <a:pt x="144" y="16"/>
                    <a:pt x="144" y="16"/>
                  </a:cubicBezTo>
                  <a:cubicBezTo>
                    <a:pt x="144" y="24"/>
                    <a:pt x="144" y="24"/>
                    <a:pt x="144" y="24"/>
                  </a:cubicBezTo>
                  <a:cubicBezTo>
                    <a:pt x="152" y="24"/>
                    <a:pt x="152" y="24"/>
                    <a:pt x="152" y="24"/>
                  </a:cubicBezTo>
                  <a:lnTo>
                    <a:pt x="152" y="16"/>
                  </a:lnTo>
                  <a:close/>
                  <a:moveTo>
                    <a:pt x="136" y="16"/>
                  </a:moveTo>
                  <a:cubicBezTo>
                    <a:pt x="128" y="16"/>
                    <a:pt x="128" y="16"/>
                    <a:pt x="128" y="16"/>
                  </a:cubicBezTo>
                  <a:cubicBezTo>
                    <a:pt x="128" y="24"/>
                    <a:pt x="128" y="24"/>
                    <a:pt x="128" y="24"/>
                  </a:cubicBezTo>
                  <a:cubicBezTo>
                    <a:pt x="136" y="24"/>
                    <a:pt x="136" y="24"/>
                    <a:pt x="136" y="24"/>
                  </a:cubicBezTo>
                  <a:lnTo>
                    <a:pt x="136" y="16"/>
                  </a:lnTo>
                  <a:close/>
                  <a:moveTo>
                    <a:pt x="48" y="96"/>
                  </a:moveTo>
                  <a:cubicBezTo>
                    <a:pt x="56" y="96"/>
                    <a:pt x="56" y="96"/>
                    <a:pt x="56" y="96"/>
                  </a:cubicBezTo>
                  <a:cubicBezTo>
                    <a:pt x="56" y="88"/>
                    <a:pt x="56" y="88"/>
                    <a:pt x="56" y="88"/>
                  </a:cubicBezTo>
                  <a:cubicBezTo>
                    <a:pt x="48" y="88"/>
                    <a:pt x="48" y="88"/>
                    <a:pt x="48" y="88"/>
                  </a:cubicBezTo>
                  <a:lnTo>
                    <a:pt x="48" y="96"/>
                  </a:lnTo>
                  <a:close/>
                  <a:moveTo>
                    <a:pt x="64" y="96"/>
                  </a:moveTo>
                  <a:cubicBezTo>
                    <a:pt x="72" y="96"/>
                    <a:pt x="72" y="96"/>
                    <a:pt x="72" y="96"/>
                  </a:cubicBezTo>
                  <a:cubicBezTo>
                    <a:pt x="72" y="88"/>
                    <a:pt x="72" y="88"/>
                    <a:pt x="72" y="88"/>
                  </a:cubicBezTo>
                  <a:cubicBezTo>
                    <a:pt x="64" y="88"/>
                    <a:pt x="64" y="88"/>
                    <a:pt x="64" y="88"/>
                  </a:cubicBezTo>
                  <a:lnTo>
                    <a:pt x="64" y="96"/>
                  </a:lnTo>
                  <a:close/>
                  <a:moveTo>
                    <a:pt x="80" y="96"/>
                  </a:moveTo>
                  <a:cubicBezTo>
                    <a:pt x="88" y="96"/>
                    <a:pt x="88" y="96"/>
                    <a:pt x="88" y="96"/>
                  </a:cubicBezTo>
                  <a:cubicBezTo>
                    <a:pt x="88" y="88"/>
                    <a:pt x="88" y="88"/>
                    <a:pt x="88" y="88"/>
                  </a:cubicBezTo>
                  <a:cubicBezTo>
                    <a:pt x="80" y="88"/>
                    <a:pt x="80" y="88"/>
                    <a:pt x="80" y="88"/>
                  </a:cubicBezTo>
                  <a:lnTo>
                    <a:pt x="80" y="96"/>
                  </a:lnTo>
                  <a:close/>
                  <a:moveTo>
                    <a:pt x="96" y="96"/>
                  </a:moveTo>
                  <a:cubicBezTo>
                    <a:pt x="104" y="96"/>
                    <a:pt x="104" y="96"/>
                    <a:pt x="104" y="96"/>
                  </a:cubicBezTo>
                  <a:cubicBezTo>
                    <a:pt x="104" y="88"/>
                    <a:pt x="104" y="88"/>
                    <a:pt x="104" y="88"/>
                  </a:cubicBezTo>
                  <a:cubicBezTo>
                    <a:pt x="96" y="88"/>
                    <a:pt x="96" y="88"/>
                    <a:pt x="96" y="88"/>
                  </a:cubicBezTo>
                  <a:lnTo>
                    <a:pt x="96" y="96"/>
                  </a:lnTo>
                  <a:close/>
                  <a:moveTo>
                    <a:pt x="112" y="96"/>
                  </a:moveTo>
                  <a:cubicBezTo>
                    <a:pt x="160" y="96"/>
                    <a:pt x="160" y="96"/>
                    <a:pt x="160" y="96"/>
                  </a:cubicBezTo>
                  <a:cubicBezTo>
                    <a:pt x="160" y="88"/>
                    <a:pt x="160" y="88"/>
                    <a:pt x="160" y="88"/>
                  </a:cubicBezTo>
                  <a:cubicBezTo>
                    <a:pt x="112" y="88"/>
                    <a:pt x="112" y="88"/>
                    <a:pt x="112" y="88"/>
                  </a:cubicBezTo>
                  <a:lnTo>
                    <a:pt x="112" y="96"/>
                  </a:lnTo>
                  <a:close/>
                  <a:moveTo>
                    <a:pt x="128" y="128"/>
                  </a:moveTo>
                  <a:cubicBezTo>
                    <a:pt x="120" y="128"/>
                    <a:pt x="120" y="128"/>
                    <a:pt x="120" y="128"/>
                  </a:cubicBezTo>
                  <a:cubicBezTo>
                    <a:pt x="120" y="112"/>
                    <a:pt x="120" y="112"/>
                    <a:pt x="120" y="112"/>
                  </a:cubicBezTo>
                  <a:cubicBezTo>
                    <a:pt x="172" y="112"/>
                    <a:pt x="172" y="112"/>
                    <a:pt x="172" y="112"/>
                  </a:cubicBezTo>
                  <a:cubicBezTo>
                    <a:pt x="179" y="112"/>
                    <a:pt x="184" y="107"/>
                    <a:pt x="184" y="100"/>
                  </a:cubicBezTo>
                  <a:cubicBezTo>
                    <a:pt x="184" y="12"/>
                    <a:pt x="184" y="12"/>
                    <a:pt x="184" y="12"/>
                  </a:cubicBezTo>
                  <a:cubicBezTo>
                    <a:pt x="184" y="5"/>
                    <a:pt x="179" y="0"/>
                    <a:pt x="172" y="0"/>
                  </a:cubicBezTo>
                  <a:cubicBezTo>
                    <a:pt x="28" y="0"/>
                    <a:pt x="28" y="0"/>
                    <a:pt x="28" y="0"/>
                  </a:cubicBezTo>
                  <a:cubicBezTo>
                    <a:pt x="21" y="0"/>
                    <a:pt x="16" y="5"/>
                    <a:pt x="16" y="12"/>
                  </a:cubicBezTo>
                  <a:cubicBezTo>
                    <a:pt x="16" y="100"/>
                    <a:pt x="16" y="100"/>
                    <a:pt x="16" y="100"/>
                  </a:cubicBezTo>
                  <a:cubicBezTo>
                    <a:pt x="16" y="107"/>
                    <a:pt x="21" y="112"/>
                    <a:pt x="28" y="112"/>
                  </a:cubicBezTo>
                  <a:cubicBezTo>
                    <a:pt x="80" y="112"/>
                    <a:pt x="80" y="112"/>
                    <a:pt x="80" y="112"/>
                  </a:cubicBezTo>
                  <a:cubicBezTo>
                    <a:pt x="80" y="128"/>
                    <a:pt x="80" y="128"/>
                    <a:pt x="80" y="128"/>
                  </a:cubicBezTo>
                  <a:cubicBezTo>
                    <a:pt x="16" y="128"/>
                    <a:pt x="16" y="128"/>
                    <a:pt x="16" y="128"/>
                  </a:cubicBezTo>
                  <a:cubicBezTo>
                    <a:pt x="7" y="128"/>
                    <a:pt x="0" y="135"/>
                    <a:pt x="0" y="144"/>
                  </a:cubicBezTo>
                  <a:cubicBezTo>
                    <a:pt x="8" y="144"/>
                    <a:pt x="8" y="144"/>
                    <a:pt x="8" y="144"/>
                  </a:cubicBezTo>
                  <a:cubicBezTo>
                    <a:pt x="8" y="140"/>
                    <a:pt x="12" y="136"/>
                    <a:pt x="16" y="136"/>
                  </a:cubicBezTo>
                  <a:cubicBezTo>
                    <a:pt x="128" y="136"/>
                    <a:pt x="128" y="136"/>
                    <a:pt x="128" y="136"/>
                  </a:cubicBezTo>
                  <a:cubicBezTo>
                    <a:pt x="132" y="136"/>
                    <a:pt x="136" y="140"/>
                    <a:pt x="136" y="144"/>
                  </a:cubicBezTo>
                  <a:cubicBezTo>
                    <a:pt x="144" y="144"/>
                    <a:pt x="144" y="144"/>
                    <a:pt x="144" y="144"/>
                  </a:cubicBezTo>
                  <a:cubicBezTo>
                    <a:pt x="144" y="135"/>
                    <a:pt x="137" y="128"/>
                    <a:pt x="128" y="128"/>
                  </a:cubicBezTo>
                  <a:close/>
                  <a:moveTo>
                    <a:pt x="28" y="104"/>
                  </a:moveTo>
                  <a:cubicBezTo>
                    <a:pt x="26" y="104"/>
                    <a:pt x="24" y="102"/>
                    <a:pt x="24" y="100"/>
                  </a:cubicBezTo>
                  <a:cubicBezTo>
                    <a:pt x="24" y="96"/>
                    <a:pt x="24" y="96"/>
                    <a:pt x="24" y="96"/>
                  </a:cubicBezTo>
                  <a:cubicBezTo>
                    <a:pt x="40" y="96"/>
                    <a:pt x="40" y="96"/>
                    <a:pt x="40" y="96"/>
                  </a:cubicBezTo>
                  <a:cubicBezTo>
                    <a:pt x="40" y="88"/>
                    <a:pt x="40" y="88"/>
                    <a:pt x="40" y="88"/>
                  </a:cubicBezTo>
                  <a:cubicBezTo>
                    <a:pt x="24" y="88"/>
                    <a:pt x="24" y="88"/>
                    <a:pt x="24" y="88"/>
                  </a:cubicBezTo>
                  <a:cubicBezTo>
                    <a:pt x="24" y="12"/>
                    <a:pt x="24" y="12"/>
                    <a:pt x="24" y="12"/>
                  </a:cubicBezTo>
                  <a:cubicBezTo>
                    <a:pt x="24" y="10"/>
                    <a:pt x="26" y="8"/>
                    <a:pt x="28" y="8"/>
                  </a:cubicBezTo>
                  <a:cubicBezTo>
                    <a:pt x="172" y="8"/>
                    <a:pt x="172" y="8"/>
                    <a:pt x="172" y="8"/>
                  </a:cubicBezTo>
                  <a:cubicBezTo>
                    <a:pt x="174" y="8"/>
                    <a:pt x="176" y="10"/>
                    <a:pt x="176" y="12"/>
                  </a:cubicBezTo>
                  <a:cubicBezTo>
                    <a:pt x="176" y="88"/>
                    <a:pt x="176" y="88"/>
                    <a:pt x="176" y="88"/>
                  </a:cubicBezTo>
                  <a:cubicBezTo>
                    <a:pt x="168" y="88"/>
                    <a:pt x="168" y="88"/>
                    <a:pt x="168" y="88"/>
                  </a:cubicBezTo>
                  <a:cubicBezTo>
                    <a:pt x="168" y="96"/>
                    <a:pt x="168" y="96"/>
                    <a:pt x="168" y="96"/>
                  </a:cubicBezTo>
                  <a:cubicBezTo>
                    <a:pt x="176" y="96"/>
                    <a:pt x="176" y="96"/>
                    <a:pt x="176" y="96"/>
                  </a:cubicBezTo>
                  <a:cubicBezTo>
                    <a:pt x="176" y="100"/>
                    <a:pt x="176" y="100"/>
                    <a:pt x="176" y="100"/>
                  </a:cubicBezTo>
                  <a:cubicBezTo>
                    <a:pt x="176" y="102"/>
                    <a:pt x="174" y="104"/>
                    <a:pt x="172" y="104"/>
                  </a:cubicBezTo>
                  <a:lnTo>
                    <a:pt x="28" y="104"/>
                  </a:lnTo>
                  <a:close/>
                  <a:moveTo>
                    <a:pt x="112" y="128"/>
                  </a:moveTo>
                  <a:cubicBezTo>
                    <a:pt x="88" y="128"/>
                    <a:pt x="88" y="128"/>
                    <a:pt x="88" y="128"/>
                  </a:cubicBezTo>
                  <a:cubicBezTo>
                    <a:pt x="88" y="112"/>
                    <a:pt x="88" y="112"/>
                    <a:pt x="88" y="112"/>
                  </a:cubicBezTo>
                  <a:cubicBezTo>
                    <a:pt x="112" y="112"/>
                    <a:pt x="112" y="112"/>
                    <a:pt x="112" y="112"/>
                  </a:cubicBezTo>
                  <a:lnTo>
                    <a:pt x="112" y="128"/>
                  </a:lnTo>
                  <a:close/>
                  <a:moveTo>
                    <a:pt x="176" y="120"/>
                  </a:moveTo>
                  <a:cubicBezTo>
                    <a:pt x="163" y="120"/>
                    <a:pt x="152" y="131"/>
                    <a:pt x="152" y="144"/>
                  </a:cubicBezTo>
                  <a:cubicBezTo>
                    <a:pt x="160" y="144"/>
                    <a:pt x="160" y="144"/>
                    <a:pt x="160" y="144"/>
                  </a:cubicBezTo>
                  <a:cubicBezTo>
                    <a:pt x="160" y="138"/>
                    <a:pt x="165" y="131"/>
                    <a:pt x="172" y="129"/>
                  </a:cubicBezTo>
                  <a:cubicBezTo>
                    <a:pt x="172" y="136"/>
                    <a:pt x="172" y="136"/>
                    <a:pt x="172" y="136"/>
                  </a:cubicBezTo>
                  <a:cubicBezTo>
                    <a:pt x="180" y="136"/>
                    <a:pt x="180" y="136"/>
                    <a:pt x="180" y="136"/>
                  </a:cubicBezTo>
                  <a:cubicBezTo>
                    <a:pt x="180" y="129"/>
                    <a:pt x="180" y="129"/>
                    <a:pt x="180" y="129"/>
                  </a:cubicBezTo>
                  <a:cubicBezTo>
                    <a:pt x="187" y="131"/>
                    <a:pt x="192" y="138"/>
                    <a:pt x="192" y="144"/>
                  </a:cubicBezTo>
                  <a:cubicBezTo>
                    <a:pt x="200" y="144"/>
                    <a:pt x="200" y="144"/>
                    <a:pt x="200" y="144"/>
                  </a:cubicBezTo>
                  <a:cubicBezTo>
                    <a:pt x="200" y="131"/>
                    <a:pt x="189" y="120"/>
                    <a:pt x="176"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94" name="Group 93">
            <a:extLst>
              <a:ext uri="{FF2B5EF4-FFF2-40B4-BE49-F238E27FC236}">
                <a16:creationId xmlns:a16="http://schemas.microsoft.com/office/drawing/2014/main" id="{8E161551-9BC9-D849-855B-7998A7BF4756}"/>
              </a:ext>
            </a:extLst>
          </p:cNvPr>
          <p:cNvGrpSpPr/>
          <p:nvPr userDrawn="1"/>
        </p:nvGrpSpPr>
        <p:grpSpPr>
          <a:xfrm>
            <a:off x="6321425" y="3774336"/>
            <a:ext cx="638175" cy="636588"/>
            <a:chOff x="6321425" y="3774336"/>
            <a:chExt cx="638175" cy="636588"/>
          </a:xfrm>
          <a:solidFill>
            <a:schemeClr val="tx2"/>
          </a:solidFill>
        </p:grpSpPr>
        <p:sp>
          <p:nvSpPr>
            <p:cNvPr id="95" name="Freeform 163">
              <a:extLst>
                <a:ext uri="{FF2B5EF4-FFF2-40B4-BE49-F238E27FC236}">
                  <a16:creationId xmlns:a16="http://schemas.microsoft.com/office/drawing/2014/main" id="{C2FCD436-2533-214F-B221-BF93C627505C}"/>
                </a:ext>
              </a:extLst>
            </p:cNvPr>
            <p:cNvSpPr>
              <a:spLocks noEditPoints="1"/>
            </p:cNvSpPr>
            <p:nvPr/>
          </p:nvSpPr>
          <p:spPr bwMode="auto">
            <a:xfrm>
              <a:off x="6321425"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6" name="Freeform 173">
              <a:extLst>
                <a:ext uri="{FF2B5EF4-FFF2-40B4-BE49-F238E27FC236}">
                  <a16:creationId xmlns:a16="http://schemas.microsoft.com/office/drawing/2014/main" id="{66641E2B-30CB-054C-B395-886CD056A2F8}"/>
                </a:ext>
              </a:extLst>
            </p:cNvPr>
            <p:cNvSpPr>
              <a:spLocks noEditPoints="1"/>
            </p:cNvSpPr>
            <p:nvPr/>
          </p:nvSpPr>
          <p:spPr bwMode="auto">
            <a:xfrm>
              <a:off x="6434138" y="3877524"/>
              <a:ext cx="414338" cy="395288"/>
            </a:xfrm>
            <a:custGeom>
              <a:avLst/>
              <a:gdLst>
                <a:gd name="T0" fmla="*/ 187 w 192"/>
                <a:gd name="T1" fmla="*/ 116 h 184"/>
                <a:gd name="T2" fmla="*/ 168 w 192"/>
                <a:gd name="T3" fmla="*/ 54 h 184"/>
                <a:gd name="T4" fmla="*/ 112 w 192"/>
                <a:gd name="T5" fmla="*/ 21 h 184"/>
                <a:gd name="T6" fmla="*/ 96 w 192"/>
                <a:gd name="T7" fmla="*/ 0 h 184"/>
                <a:gd name="T8" fmla="*/ 80 w 192"/>
                <a:gd name="T9" fmla="*/ 21 h 184"/>
                <a:gd name="T10" fmla="*/ 24 w 192"/>
                <a:gd name="T11" fmla="*/ 54 h 184"/>
                <a:gd name="T12" fmla="*/ 5 w 192"/>
                <a:gd name="T13" fmla="*/ 116 h 184"/>
                <a:gd name="T14" fmla="*/ 0 w 192"/>
                <a:gd name="T15" fmla="*/ 120 h 184"/>
                <a:gd name="T16" fmla="*/ 3 w 192"/>
                <a:gd name="T17" fmla="*/ 133 h 184"/>
                <a:gd name="T18" fmla="*/ 69 w 192"/>
                <a:gd name="T19" fmla="*/ 133 h 184"/>
                <a:gd name="T20" fmla="*/ 72 w 192"/>
                <a:gd name="T21" fmla="*/ 120 h 184"/>
                <a:gd name="T22" fmla="*/ 67 w 192"/>
                <a:gd name="T23" fmla="*/ 116 h 184"/>
                <a:gd name="T24" fmla="*/ 72 w 192"/>
                <a:gd name="T25" fmla="*/ 64 h 184"/>
                <a:gd name="T26" fmla="*/ 80 w 192"/>
                <a:gd name="T27" fmla="*/ 78 h 184"/>
                <a:gd name="T28" fmla="*/ 68 w 192"/>
                <a:gd name="T29" fmla="*/ 160 h 184"/>
                <a:gd name="T30" fmla="*/ 48 w 192"/>
                <a:gd name="T31" fmla="*/ 184 h 184"/>
                <a:gd name="T32" fmla="*/ 56 w 192"/>
                <a:gd name="T33" fmla="*/ 180 h 184"/>
                <a:gd name="T34" fmla="*/ 124 w 192"/>
                <a:gd name="T35" fmla="*/ 168 h 184"/>
                <a:gd name="T36" fmla="*/ 136 w 192"/>
                <a:gd name="T37" fmla="*/ 184 h 184"/>
                <a:gd name="T38" fmla="*/ 144 w 192"/>
                <a:gd name="T39" fmla="*/ 180 h 184"/>
                <a:gd name="T40" fmla="*/ 112 w 192"/>
                <a:gd name="T41" fmla="*/ 160 h 184"/>
                <a:gd name="T42" fmla="*/ 113 w 192"/>
                <a:gd name="T43" fmla="*/ 77 h 184"/>
                <a:gd name="T44" fmla="*/ 150 w 192"/>
                <a:gd name="T45" fmla="*/ 64 h 184"/>
                <a:gd name="T46" fmla="*/ 124 w 192"/>
                <a:gd name="T47" fmla="*/ 116 h 184"/>
                <a:gd name="T48" fmla="*/ 120 w 192"/>
                <a:gd name="T49" fmla="*/ 125 h 184"/>
                <a:gd name="T50" fmla="*/ 156 w 192"/>
                <a:gd name="T51" fmla="*/ 148 h 184"/>
                <a:gd name="T52" fmla="*/ 192 w 192"/>
                <a:gd name="T53" fmla="*/ 125 h 184"/>
                <a:gd name="T54" fmla="*/ 188 w 192"/>
                <a:gd name="T55" fmla="*/ 116 h 184"/>
                <a:gd name="T56" fmla="*/ 96 w 192"/>
                <a:gd name="T57" fmla="*/ 8 h 184"/>
                <a:gd name="T58" fmla="*/ 104 w 192"/>
                <a:gd name="T59" fmla="*/ 18 h 184"/>
                <a:gd name="T60" fmla="*/ 92 w 192"/>
                <a:gd name="T61" fmla="*/ 17 h 184"/>
                <a:gd name="T62" fmla="*/ 88 w 192"/>
                <a:gd name="T63" fmla="*/ 16 h 184"/>
                <a:gd name="T64" fmla="*/ 63 w 192"/>
                <a:gd name="T65" fmla="*/ 128 h 184"/>
                <a:gd name="T66" fmla="*/ 9 w 192"/>
                <a:gd name="T67" fmla="*/ 128 h 184"/>
                <a:gd name="T68" fmla="*/ 8 w 192"/>
                <a:gd name="T69" fmla="*/ 124 h 184"/>
                <a:gd name="T70" fmla="*/ 64 w 192"/>
                <a:gd name="T71" fmla="*/ 125 h 184"/>
                <a:gd name="T72" fmla="*/ 14 w 192"/>
                <a:gd name="T73" fmla="*/ 116 h 184"/>
                <a:gd name="T74" fmla="*/ 58 w 192"/>
                <a:gd name="T75" fmla="*/ 116 h 184"/>
                <a:gd name="T76" fmla="*/ 88 w 192"/>
                <a:gd name="T77" fmla="*/ 160 h 184"/>
                <a:gd name="T78" fmla="*/ 96 w 192"/>
                <a:gd name="T79" fmla="*/ 84 h 184"/>
                <a:gd name="T80" fmla="*/ 104 w 192"/>
                <a:gd name="T81" fmla="*/ 160 h 184"/>
                <a:gd name="T82" fmla="*/ 113 w 192"/>
                <a:gd name="T83" fmla="*/ 43 h 184"/>
                <a:gd name="T84" fmla="*/ 112 w 192"/>
                <a:gd name="T85" fmla="*/ 60 h 184"/>
                <a:gd name="T86" fmla="*/ 85 w 192"/>
                <a:gd name="T87" fmla="*/ 71 h 184"/>
                <a:gd name="T88" fmla="*/ 79 w 192"/>
                <a:gd name="T89" fmla="*/ 43 h 184"/>
                <a:gd name="T90" fmla="*/ 36 w 192"/>
                <a:gd name="T91" fmla="*/ 56 h 184"/>
                <a:gd name="T92" fmla="*/ 35 w 192"/>
                <a:gd name="T93" fmla="*/ 48 h 184"/>
                <a:gd name="T94" fmla="*/ 96 w 192"/>
                <a:gd name="T95" fmla="*/ 24 h 184"/>
                <a:gd name="T96" fmla="*/ 157 w 192"/>
                <a:gd name="T97" fmla="*/ 48 h 184"/>
                <a:gd name="T98" fmla="*/ 156 w 192"/>
                <a:gd name="T99" fmla="*/ 56 h 184"/>
                <a:gd name="T100" fmla="*/ 156 w 192"/>
                <a:gd name="T101" fmla="*/ 69 h 184"/>
                <a:gd name="T102" fmla="*/ 134 w 192"/>
                <a:gd name="T103" fmla="*/ 116 h 184"/>
                <a:gd name="T104" fmla="*/ 184 w 192"/>
                <a:gd name="T105" fmla="*/ 125 h 184"/>
                <a:gd name="T106" fmla="*/ 156 w 192"/>
                <a:gd name="T107" fmla="*/ 140 h 184"/>
                <a:gd name="T108" fmla="*/ 128 w 192"/>
                <a:gd name="T109" fmla="*/ 125 h 184"/>
                <a:gd name="T110" fmla="*/ 184 w 192"/>
                <a:gd name="T111" fmla="*/ 124 h 184"/>
                <a:gd name="T112" fmla="*/ 96 w 192"/>
                <a:gd name="T113" fmla="*/ 48 h 184"/>
                <a:gd name="T114" fmla="*/ 96 w 192"/>
                <a:gd name="T115" fmla="*/ 72 h 184"/>
                <a:gd name="T116" fmla="*/ 96 w 192"/>
                <a:gd name="T117" fmla="*/ 48 h 184"/>
                <a:gd name="T118" fmla="*/ 92 w 192"/>
                <a:gd name="T119" fmla="*/ 60 h 184"/>
                <a:gd name="T120" fmla="*/ 100 w 192"/>
                <a:gd name="T121"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84">
                  <a:moveTo>
                    <a:pt x="188" y="116"/>
                  </a:moveTo>
                  <a:cubicBezTo>
                    <a:pt x="187" y="116"/>
                    <a:pt x="187" y="116"/>
                    <a:pt x="187" y="116"/>
                  </a:cubicBezTo>
                  <a:cubicBezTo>
                    <a:pt x="162" y="63"/>
                    <a:pt x="162" y="63"/>
                    <a:pt x="162" y="63"/>
                  </a:cubicBezTo>
                  <a:cubicBezTo>
                    <a:pt x="165" y="61"/>
                    <a:pt x="167" y="58"/>
                    <a:pt x="168" y="54"/>
                  </a:cubicBezTo>
                  <a:cubicBezTo>
                    <a:pt x="169" y="49"/>
                    <a:pt x="166" y="43"/>
                    <a:pt x="160" y="41"/>
                  </a:cubicBezTo>
                  <a:cubicBezTo>
                    <a:pt x="112" y="21"/>
                    <a:pt x="112" y="21"/>
                    <a:pt x="112" y="21"/>
                  </a:cubicBezTo>
                  <a:cubicBezTo>
                    <a:pt x="112" y="16"/>
                    <a:pt x="112" y="16"/>
                    <a:pt x="112" y="16"/>
                  </a:cubicBezTo>
                  <a:cubicBezTo>
                    <a:pt x="112" y="7"/>
                    <a:pt x="105" y="0"/>
                    <a:pt x="96" y="0"/>
                  </a:cubicBezTo>
                  <a:cubicBezTo>
                    <a:pt x="87" y="0"/>
                    <a:pt x="80" y="7"/>
                    <a:pt x="80" y="16"/>
                  </a:cubicBezTo>
                  <a:cubicBezTo>
                    <a:pt x="80" y="21"/>
                    <a:pt x="80" y="21"/>
                    <a:pt x="80" y="21"/>
                  </a:cubicBezTo>
                  <a:cubicBezTo>
                    <a:pt x="32" y="41"/>
                    <a:pt x="32" y="41"/>
                    <a:pt x="32" y="41"/>
                  </a:cubicBezTo>
                  <a:cubicBezTo>
                    <a:pt x="26" y="43"/>
                    <a:pt x="23" y="49"/>
                    <a:pt x="24" y="54"/>
                  </a:cubicBezTo>
                  <a:cubicBezTo>
                    <a:pt x="25" y="58"/>
                    <a:pt x="27" y="61"/>
                    <a:pt x="30" y="63"/>
                  </a:cubicBezTo>
                  <a:cubicBezTo>
                    <a:pt x="5" y="116"/>
                    <a:pt x="5" y="116"/>
                    <a:pt x="5" y="116"/>
                  </a:cubicBezTo>
                  <a:cubicBezTo>
                    <a:pt x="4" y="116"/>
                    <a:pt x="4" y="116"/>
                    <a:pt x="4" y="116"/>
                  </a:cubicBezTo>
                  <a:cubicBezTo>
                    <a:pt x="2" y="116"/>
                    <a:pt x="0" y="118"/>
                    <a:pt x="0" y="120"/>
                  </a:cubicBezTo>
                  <a:cubicBezTo>
                    <a:pt x="0" y="125"/>
                    <a:pt x="0" y="125"/>
                    <a:pt x="0" y="125"/>
                  </a:cubicBezTo>
                  <a:cubicBezTo>
                    <a:pt x="0" y="128"/>
                    <a:pt x="1" y="131"/>
                    <a:pt x="3" y="133"/>
                  </a:cubicBezTo>
                  <a:cubicBezTo>
                    <a:pt x="10" y="142"/>
                    <a:pt x="23" y="148"/>
                    <a:pt x="36" y="148"/>
                  </a:cubicBezTo>
                  <a:cubicBezTo>
                    <a:pt x="49" y="148"/>
                    <a:pt x="62" y="142"/>
                    <a:pt x="69" y="133"/>
                  </a:cubicBezTo>
                  <a:cubicBezTo>
                    <a:pt x="71" y="131"/>
                    <a:pt x="72" y="128"/>
                    <a:pt x="72" y="125"/>
                  </a:cubicBezTo>
                  <a:cubicBezTo>
                    <a:pt x="72" y="120"/>
                    <a:pt x="72" y="120"/>
                    <a:pt x="72" y="120"/>
                  </a:cubicBezTo>
                  <a:cubicBezTo>
                    <a:pt x="72" y="118"/>
                    <a:pt x="70" y="116"/>
                    <a:pt x="68" y="116"/>
                  </a:cubicBezTo>
                  <a:cubicBezTo>
                    <a:pt x="67" y="116"/>
                    <a:pt x="67" y="116"/>
                    <a:pt x="67" y="116"/>
                  </a:cubicBezTo>
                  <a:cubicBezTo>
                    <a:pt x="42" y="64"/>
                    <a:pt x="42" y="64"/>
                    <a:pt x="42" y="64"/>
                  </a:cubicBezTo>
                  <a:cubicBezTo>
                    <a:pt x="72" y="64"/>
                    <a:pt x="72" y="64"/>
                    <a:pt x="72" y="64"/>
                  </a:cubicBezTo>
                  <a:cubicBezTo>
                    <a:pt x="73" y="69"/>
                    <a:pt x="75" y="73"/>
                    <a:pt x="79" y="77"/>
                  </a:cubicBezTo>
                  <a:cubicBezTo>
                    <a:pt x="79" y="77"/>
                    <a:pt x="80" y="78"/>
                    <a:pt x="80" y="78"/>
                  </a:cubicBezTo>
                  <a:cubicBezTo>
                    <a:pt x="80" y="160"/>
                    <a:pt x="80" y="160"/>
                    <a:pt x="80" y="160"/>
                  </a:cubicBezTo>
                  <a:cubicBezTo>
                    <a:pt x="68" y="160"/>
                    <a:pt x="68" y="160"/>
                    <a:pt x="68" y="160"/>
                  </a:cubicBezTo>
                  <a:cubicBezTo>
                    <a:pt x="57" y="160"/>
                    <a:pt x="48" y="169"/>
                    <a:pt x="48" y="180"/>
                  </a:cubicBezTo>
                  <a:cubicBezTo>
                    <a:pt x="48" y="184"/>
                    <a:pt x="48" y="184"/>
                    <a:pt x="48" y="184"/>
                  </a:cubicBezTo>
                  <a:cubicBezTo>
                    <a:pt x="56" y="184"/>
                    <a:pt x="56" y="184"/>
                    <a:pt x="56" y="184"/>
                  </a:cubicBezTo>
                  <a:cubicBezTo>
                    <a:pt x="56" y="180"/>
                    <a:pt x="56" y="180"/>
                    <a:pt x="56" y="180"/>
                  </a:cubicBezTo>
                  <a:cubicBezTo>
                    <a:pt x="56" y="173"/>
                    <a:pt x="61" y="168"/>
                    <a:pt x="68" y="168"/>
                  </a:cubicBezTo>
                  <a:cubicBezTo>
                    <a:pt x="124" y="168"/>
                    <a:pt x="124" y="168"/>
                    <a:pt x="124" y="168"/>
                  </a:cubicBezTo>
                  <a:cubicBezTo>
                    <a:pt x="131" y="168"/>
                    <a:pt x="136" y="173"/>
                    <a:pt x="136" y="180"/>
                  </a:cubicBezTo>
                  <a:cubicBezTo>
                    <a:pt x="136" y="184"/>
                    <a:pt x="136" y="184"/>
                    <a:pt x="136" y="184"/>
                  </a:cubicBezTo>
                  <a:cubicBezTo>
                    <a:pt x="144" y="184"/>
                    <a:pt x="144" y="184"/>
                    <a:pt x="144" y="184"/>
                  </a:cubicBezTo>
                  <a:cubicBezTo>
                    <a:pt x="144" y="180"/>
                    <a:pt x="144" y="180"/>
                    <a:pt x="144" y="180"/>
                  </a:cubicBezTo>
                  <a:cubicBezTo>
                    <a:pt x="144" y="169"/>
                    <a:pt x="135" y="160"/>
                    <a:pt x="124" y="160"/>
                  </a:cubicBezTo>
                  <a:cubicBezTo>
                    <a:pt x="112" y="160"/>
                    <a:pt x="112" y="160"/>
                    <a:pt x="112" y="160"/>
                  </a:cubicBezTo>
                  <a:cubicBezTo>
                    <a:pt x="112" y="78"/>
                    <a:pt x="112" y="78"/>
                    <a:pt x="112" y="78"/>
                  </a:cubicBezTo>
                  <a:cubicBezTo>
                    <a:pt x="112" y="78"/>
                    <a:pt x="113" y="77"/>
                    <a:pt x="113" y="77"/>
                  </a:cubicBezTo>
                  <a:cubicBezTo>
                    <a:pt x="117" y="73"/>
                    <a:pt x="119" y="69"/>
                    <a:pt x="120" y="64"/>
                  </a:cubicBezTo>
                  <a:cubicBezTo>
                    <a:pt x="150" y="64"/>
                    <a:pt x="150" y="64"/>
                    <a:pt x="150" y="64"/>
                  </a:cubicBezTo>
                  <a:cubicBezTo>
                    <a:pt x="125" y="116"/>
                    <a:pt x="125" y="116"/>
                    <a:pt x="125" y="116"/>
                  </a:cubicBezTo>
                  <a:cubicBezTo>
                    <a:pt x="124" y="116"/>
                    <a:pt x="124" y="116"/>
                    <a:pt x="124" y="116"/>
                  </a:cubicBezTo>
                  <a:cubicBezTo>
                    <a:pt x="122" y="116"/>
                    <a:pt x="120" y="118"/>
                    <a:pt x="120" y="120"/>
                  </a:cubicBezTo>
                  <a:cubicBezTo>
                    <a:pt x="120" y="125"/>
                    <a:pt x="120" y="125"/>
                    <a:pt x="120" y="125"/>
                  </a:cubicBezTo>
                  <a:cubicBezTo>
                    <a:pt x="120" y="128"/>
                    <a:pt x="121" y="131"/>
                    <a:pt x="123" y="133"/>
                  </a:cubicBezTo>
                  <a:cubicBezTo>
                    <a:pt x="130" y="142"/>
                    <a:pt x="143" y="148"/>
                    <a:pt x="156" y="148"/>
                  </a:cubicBezTo>
                  <a:cubicBezTo>
                    <a:pt x="169" y="148"/>
                    <a:pt x="182" y="142"/>
                    <a:pt x="189" y="133"/>
                  </a:cubicBezTo>
                  <a:cubicBezTo>
                    <a:pt x="191" y="131"/>
                    <a:pt x="192" y="128"/>
                    <a:pt x="192" y="125"/>
                  </a:cubicBezTo>
                  <a:cubicBezTo>
                    <a:pt x="192" y="120"/>
                    <a:pt x="192" y="120"/>
                    <a:pt x="192" y="120"/>
                  </a:cubicBezTo>
                  <a:cubicBezTo>
                    <a:pt x="192" y="118"/>
                    <a:pt x="190" y="116"/>
                    <a:pt x="188" y="116"/>
                  </a:cubicBezTo>
                  <a:close/>
                  <a:moveTo>
                    <a:pt x="88" y="16"/>
                  </a:moveTo>
                  <a:cubicBezTo>
                    <a:pt x="88" y="12"/>
                    <a:pt x="92" y="8"/>
                    <a:pt x="96" y="8"/>
                  </a:cubicBezTo>
                  <a:cubicBezTo>
                    <a:pt x="100" y="8"/>
                    <a:pt x="104" y="12"/>
                    <a:pt x="104" y="16"/>
                  </a:cubicBezTo>
                  <a:cubicBezTo>
                    <a:pt x="104" y="18"/>
                    <a:pt x="104" y="18"/>
                    <a:pt x="104" y="18"/>
                  </a:cubicBezTo>
                  <a:cubicBezTo>
                    <a:pt x="100" y="17"/>
                    <a:pt x="100" y="17"/>
                    <a:pt x="100" y="17"/>
                  </a:cubicBezTo>
                  <a:cubicBezTo>
                    <a:pt x="98" y="16"/>
                    <a:pt x="94" y="16"/>
                    <a:pt x="92" y="17"/>
                  </a:cubicBezTo>
                  <a:cubicBezTo>
                    <a:pt x="88" y="18"/>
                    <a:pt x="88" y="18"/>
                    <a:pt x="88" y="18"/>
                  </a:cubicBezTo>
                  <a:lnTo>
                    <a:pt x="88" y="16"/>
                  </a:lnTo>
                  <a:close/>
                  <a:moveTo>
                    <a:pt x="64" y="125"/>
                  </a:moveTo>
                  <a:cubicBezTo>
                    <a:pt x="64" y="126"/>
                    <a:pt x="64" y="127"/>
                    <a:pt x="63" y="128"/>
                  </a:cubicBezTo>
                  <a:cubicBezTo>
                    <a:pt x="57" y="136"/>
                    <a:pt x="47" y="140"/>
                    <a:pt x="36" y="140"/>
                  </a:cubicBezTo>
                  <a:cubicBezTo>
                    <a:pt x="25" y="140"/>
                    <a:pt x="15" y="136"/>
                    <a:pt x="9" y="128"/>
                  </a:cubicBezTo>
                  <a:cubicBezTo>
                    <a:pt x="8" y="127"/>
                    <a:pt x="8" y="126"/>
                    <a:pt x="8" y="125"/>
                  </a:cubicBezTo>
                  <a:cubicBezTo>
                    <a:pt x="8" y="124"/>
                    <a:pt x="8" y="124"/>
                    <a:pt x="8" y="124"/>
                  </a:cubicBezTo>
                  <a:cubicBezTo>
                    <a:pt x="64" y="124"/>
                    <a:pt x="64" y="124"/>
                    <a:pt x="64" y="124"/>
                  </a:cubicBezTo>
                  <a:lnTo>
                    <a:pt x="64" y="125"/>
                  </a:lnTo>
                  <a:close/>
                  <a:moveTo>
                    <a:pt x="58" y="116"/>
                  </a:moveTo>
                  <a:cubicBezTo>
                    <a:pt x="14" y="116"/>
                    <a:pt x="14" y="116"/>
                    <a:pt x="14" y="116"/>
                  </a:cubicBezTo>
                  <a:cubicBezTo>
                    <a:pt x="36" y="69"/>
                    <a:pt x="36" y="69"/>
                    <a:pt x="36" y="69"/>
                  </a:cubicBezTo>
                  <a:lnTo>
                    <a:pt x="58" y="116"/>
                  </a:lnTo>
                  <a:close/>
                  <a:moveTo>
                    <a:pt x="104" y="160"/>
                  </a:moveTo>
                  <a:cubicBezTo>
                    <a:pt x="88" y="160"/>
                    <a:pt x="88" y="160"/>
                    <a:pt x="88" y="160"/>
                  </a:cubicBezTo>
                  <a:cubicBezTo>
                    <a:pt x="88" y="83"/>
                    <a:pt x="88" y="83"/>
                    <a:pt x="88" y="83"/>
                  </a:cubicBezTo>
                  <a:cubicBezTo>
                    <a:pt x="91" y="84"/>
                    <a:pt x="93" y="84"/>
                    <a:pt x="96" y="84"/>
                  </a:cubicBezTo>
                  <a:cubicBezTo>
                    <a:pt x="99" y="84"/>
                    <a:pt x="101" y="84"/>
                    <a:pt x="104" y="83"/>
                  </a:cubicBezTo>
                  <a:lnTo>
                    <a:pt x="104" y="160"/>
                  </a:lnTo>
                  <a:close/>
                  <a:moveTo>
                    <a:pt x="120" y="56"/>
                  </a:moveTo>
                  <a:cubicBezTo>
                    <a:pt x="119" y="51"/>
                    <a:pt x="117" y="47"/>
                    <a:pt x="113" y="43"/>
                  </a:cubicBezTo>
                  <a:cubicBezTo>
                    <a:pt x="107" y="49"/>
                    <a:pt x="107" y="49"/>
                    <a:pt x="107" y="49"/>
                  </a:cubicBezTo>
                  <a:cubicBezTo>
                    <a:pt x="110" y="52"/>
                    <a:pt x="112" y="56"/>
                    <a:pt x="112" y="60"/>
                  </a:cubicBezTo>
                  <a:cubicBezTo>
                    <a:pt x="112" y="64"/>
                    <a:pt x="110" y="68"/>
                    <a:pt x="107" y="71"/>
                  </a:cubicBezTo>
                  <a:cubicBezTo>
                    <a:pt x="101" y="77"/>
                    <a:pt x="91" y="77"/>
                    <a:pt x="85" y="71"/>
                  </a:cubicBezTo>
                  <a:cubicBezTo>
                    <a:pt x="78" y="65"/>
                    <a:pt x="78" y="55"/>
                    <a:pt x="85" y="49"/>
                  </a:cubicBezTo>
                  <a:cubicBezTo>
                    <a:pt x="79" y="43"/>
                    <a:pt x="79" y="43"/>
                    <a:pt x="79" y="43"/>
                  </a:cubicBezTo>
                  <a:cubicBezTo>
                    <a:pt x="75" y="47"/>
                    <a:pt x="73" y="51"/>
                    <a:pt x="72" y="56"/>
                  </a:cubicBezTo>
                  <a:cubicBezTo>
                    <a:pt x="36" y="56"/>
                    <a:pt x="36" y="56"/>
                    <a:pt x="36" y="56"/>
                  </a:cubicBezTo>
                  <a:cubicBezTo>
                    <a:pt x="34" y="56"/>
                    <a:pt x="32" y="55"/>
                    <a:pt x="32" y="53"/>
                  </a:cubicBezTo>
                  <a:cubicBezTo>
                    <a:pt x="32" y="51"/>
                    <a:pt x="33" y="49"/>
                    <a:pt x="35" y="48"/>
                  </a:cubicBezTo>
                  <a:cubicBezTo>
                    <a:pt x="95" y="24"/>
                    <a:pt x="95" y="24"/>
                    <a:pt x="95" y="24"/>
                  </a:cubicBezTo>
                  <a:cubicBezTo>
                    <a:pt x="95" y="24"/>
                    <a:pt x="95" y="24"/>
                    <a:pt x="96" y="24"/>
                  </a:cubicBezTo>
                  <a:cubicBezTo>
                    <a:pt x="97" y="24"/>
                    <a:pt x="97" y="24"/>
                    <a:pt x="97" y="24"/>
                  </a:cubicBezTo>
                  <a:cubicBezTo>
                    <a:pt x="157" y="48"/>
                    <a:pt x="157" y="48"/>
                    <a:pt x="157" y="48"/>
                  </a:cubicBezTo>
                  <a:cubicBezTo>
                    <a:pt x="159" y="49"/>
                    <a:pt x="160" y="51"/>
                    <a:pt x="160" y="53"/>
                  </a:cubicBezTo>
                  <a:cubicBezTo>
                    <a:pt x="160" y="55"/>
                    <a:pt x="158" y="56"/>
                    <a:pt x="156" y="56"/>
                  </a:cubicBezTo>
                  <a:lnTo>
                    <a:pt x="120" y="56"/>
                  </a:lnTo>
                  <a:close/>
                  <a:moveTo>
                    <a:pt x="156" y="69"/>
                  </a:moveTo>
                  <a:cubicBezTo>
                    <a:pt x="178" y="116"/>
                    <a:pt x="178" y="116"/>
                    <a:pt x="178" y="116"/>
                  </a:cubicBezTo>
                  <a:cubicBezTo>
                    <a:pt x="134" y="116"/>
                    <a:pt x="134" y="116"/>
                    <a:pt x="134" y="116"/>
                  </a:cubicBezTo>
                  <a:lnTo>
                    <a:pt x="156" y="69"/>
                  </a:lnTo>
                  <a:close/>
                  <a:moveTo>
                    <a:pt x="184" y="125"/>
                  </a:moveTo>
                  <a:cubicBezTo>
                    <a:pt x="184" y="126"/>
                    <a:pt x="184" y="127"/>
                    <a:pt x="183" y="128"/>
                  </a:cubicBezTo>
                  <a:cubicBezTo>
                    <a:pt x="177" y="136"/>
                    <a:pt x="167" y="140"/>
                    <a:pt x="156" y="140"/>
                  </a:cubicBezTo>
                  <a:cubicBezTo>
                    <a:pt x="145" y="140"/>
                    <a:pt x="135" y="136"/>
                    <a:pt x="129" y="128"/>
                  </a:cubicBezTo>
                  <a:cubicBezTo>
                    <a:pt x="128" y="127"/>
                    <a:pt x="128" y="126"/>
                    <a:pt x="128" y="125"/>
                  </a:cubicBezTo>
                  <a:cubicBezTo>
                    <a:pt x="128" y="124"/>
                    <a:pt x="128" y="124"/>
                    <a:pt x="128" y="124"/>
                  </a:cubicBezTo>
                  <a:cubicBezTo>
                    <a:pt x="184" y="124"/>
                    <a:pt x="184" y="124"/>
                    <a:pt x="184" y="124"/>
                  </a:cubicBezTo>
                  <a:lnTo>
                    <a:pt x="184" y="125"/>
                  </a:lnTo>
                  <a:close/>
                  <a:moveTo>
                    <a:pt x="96" y="48"/>
                  </a:moveTo>
                  <a:cubicBezTo>
                    <a:pt x="89" y="48"/>
                    <a:pt x="84" y="53"/>
                    <a:pt x="84" y="60"/>
                  </a:cubicBezTo>
                  <a:cubicBezTo>
                    <a:pt x="84" y="67"/>
                    <a:pt x="89" y="72"/>
                    <a:pt x="96" y="72"/>
                  </a:cubicBezTo>
                  <a:cubicBezTo>
                    <a:pt x="103" y="72"/>
                    <a:pt x="108" y="67"/>
                    <a:pt x="108" y="60"/>
                  </a:cubicBezTo>
                  <a:cubicBezTo>
                    <a:pt x="108" y="53"/>
                    <a:pt x="103" y="48"/>
                    <a:pt x="96" y="48"/>
                  </a:cubicBezTo>
                  <a:close/>
                  <a:moveTo>
                    <a:pt x="96" y="64"/>
                  </a:moveTo>
                  <a:cubicBezTo>
                    <a:pt x="94" y="64"/>
                    <a:pt x="92" y="62"/>
                    <a:pt x="92" y="60"/>
                  </a:cubicBezTo>
                  <a:cubicBezTo>
                    <a:pt x="92" y="58"/>
                    <a:pt x="94" y="56"/>
                    <a:pt x="96" y="56"/>
                  </a:cubicBezTo>
                  <a:cubicBezTo>
                    <a:pt x="98" y="56"/>
                    <a:pt x="100" y="58"/>
                    <a:pt x="100" y="60"/>
                  </a:cubicBezTo>
                  <a:cubicBezTo>
                    <a:pt x="100" y="62"/>
                    <a:pt x="98" y="64"/>
                    <a:pt x="96"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97" name="Group 96">
            <a:extLst>
              <a:ext uri="{FF2B5EF4-FFF2-40B4-BE49-F238E27FC236}">
                <a16:creationId xmlns:a16="http://schemas.microsoft.com/office/drawing/2014/main" id="{FEF70660-4CAB-7B40-BD24-A20393F318CB}"/>
              </a:ext>
            </a:extLst>
          </p:cNvPr>
          <p:cNvGrpSpPr/>
          <p:nvPr userDrawn="1"/>
        </p:nvGrpSpPr>
        <p:grpSpPr>
          <a:xfrm>
            <a:off x="3011488" y="3774336"/>
            <a:ext cx="638175" cy="636588"/>
            <a:chOff x="3011488" y="3774336"/>
            <a:chExt cx="638175" cy="636588"/>
          </a:xfrm>
          <a:solidFill>
            <a:schemeClr val="tx2"/>
          </a:solidFill>
        </p:grpSpPr>
        <p:sp>
          <p:nvSpPr>
            <p:cNvPr id="98" name="Freeform 145">
              <a:extLst>
                <a:ext uri="{FF2B5EF4-FFF2-40B4-BE49-F238E27FC236}">
                  <a16:creationId xmlns:a16="http://schemas.microsoft.com/office/drawing/2014/main" id="{B2F04CF6-708F-5141-A9F3-C1F7E5D9A256}"/>
                </a:ext>
              </a:extLst>
            </p:cNvPr>
            <p:cNvSpPr>
              <a:spLocks noEditPoints="1"/>
            </p:cNvSpPr>
            <p:nvPr/>
          </p:nvSpPr>
          <p:spPr bwMode="auto">
            <a:xfrm>
              <a:off x="3011488"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9" name="Freeform 175">
              <a:extLst>
                <a:ext uri="{FF2B5EF4-FFF2-40B4-BE49-F238E27FC236}">
                  <a16:creationId xmlns:a16="http://schemas.microsoft.com/office/drawing/2014/main" id="{BE0859B5-6BD7-344F-94A5-8AFAA5FFDE26}"/>
                </a:ext>
              </a:extLst>
            </p:cNvPr>
            <p:cNvSpPr>
              <a:spLocks noEditPoints="1"/>
            </p:cNvSpPr>
            <p:nvPr/>
          </p:nvSpPr>
          <p:spPr bwMode="auto">
            <a:xfrm>
              <a:off x="3159125" y="3910861"/>
              <a:ext cx="344488" cy="361950"/>
            </a:xfrm>
            <a:custGeom>
              <a:avLst/>
              <a:gdLst>
                <a:gd name="T0" fmla="*/ 136 w 160"/>
                <a:gd name="T1" fmla="*/ 62 h 168"/>
                <a:gd name="T2" fmla="*/ 124 w 160"/>
                <a:gd name="T3" fmla="*/ 0 h 168"/>
                <a:gd name="T4" fmla="*/ 112 w 160"/>
                <a:gd name="T5" fmla="*/ 62 h 168"/>
                <a:gd name="T6" fmla="*/ 80 w 160"/>
                <a:gd name="T7" fmla="*/ 56 h 168"/>
                <a:gd name="T8" fmla="*/ 48 w 160"/>
                <a:gd name="T9" fmla="*/ 62 h 168"/>
                <a:gd name="T10" fmla="*/ 36 w 160"/>
                <a:gd name="T11" fmla="*/ 0 h 168"/>
                <a:gd name="T12" fmla="*/ 24 w 160"/>
                <a:gd name="T13" fmla="*/ 62 h 168"/>
                <a:gd name="T14" fmla="*/ 0 w 160"/>
                <a:gd name="T15" fmla="*/ 86 h 168"/>
                <a:gd name="T16" fmla="*/ 8 w 160"/>
                <a:gd name="T17" fmla="*/ 132 h 168"/>
                <a:gd name="T18" fmla="*/ 15 w 160"/>
                <a:gd name="T19" fmla="*/ 75 h 168"/>
                <a:gd name="T20" fmla="*/ 52 w 160"/>
                <a:gd name="T21" fmla="*/ 72 h 168"/>
                <a:gd name="T22" fmla="*/ 48 w 160"/>
                <a:gd name="T23" fmla="*/ 124 h 168"/>
                <a:gd name="T24" fmla="*/ 24 w 160"/>
                <a:gd name="T25" fmla="*/ 88 h 168"/>
                <a:gd name="T26" fmla="*/ 16 w 160"/>
                <a:gd name="T27" fmla="*/ 168 h 168"/>
                <a:gd name="T28" fmla="*/ 24 w 160"/>
                <a:gd name="T29" fmla="*/ 132 h 168"/>
                <a:gd name="T30" fmla="*/ 44 w 160"/>
                <a:gd name="T31" fmla="*/ 142 h 168"/>
                <a:gd name="T32" fmla="*/ 52 w 160"/>
                <a:gd name="T33" fmla="*/ 168 h 168"/>
                <a:gd name="T34" fmla="*/ 59 w 160"/>
                <a:gd name="T35" fmla="*/ 131 h 168"/>
                <a:gd name="T36" fmla="*/ 101 w 160"/>
                <a:gd name="T37" fmla="*/ 131 h 168"/>
                <a:gd name="T38" fmla="*/ 108 w 160"/>
                <a:gd name="T39" fmla="*/ 168 h 168"/>
                <a:gd name="T40" fmla="*/ 116 w 160"/>
                <a:gd name="T41" fmla="*/ 142 h 168"/>
                <a:gd name="T42" fmla="*/ 136 w 160"/>
                <a:gd name="T43" fmla="*/ 132 h 168"/>
                <a:gd name="T44" fmla="*/ 144 w 160"/>
                <a:gd name="T45" fmla="*/ 168 h 168"/>
                <a:gd name="T46" fmla="*/ 136 w 160"/>
                <a:gd name="T47" fmla="*/ 88 h 168"/>
                <a:gd name="T48" fmla="*/ 112 w 160"/>
                <a:gd name="T49" fmla="*/ 124 h 168"/>
                <a:gd name="T50" fmla="*/ 108 w 160"/>
                <a:gd name="T51" fmla="*/ 72 h 168"/>
                <a:gd name="T52" fmla="*/ 145 w 160"/>
                <a:gd name="T53" fmla="*/ 75 h 168"/>
                <a:gd name="T54" fmla="*/ 152 w 160"/>
                <a:gd name="T55" fmla="*/ 132 h 168"/>
                <a:gd name="T56" fmla="*/ 160 w 160"/>
                <a:gd name="T57" fmla="*/ 86 h 168"/>
                <a:gd name="T58" fmla="*/ 12 w 160"/>
                <a:gd name="T59" fmla="*/ 32 h 168"/>
                <a:gd name="T60" fmla="*/ 60 w 160"/>
                <a:gd name="T61" fmla="*/ 32 h 168"/>
                <a:gd name="T62" fmla="*/ 12 w 160"/>
                <a:gd name="T63" fmla="*/ 32 h 168"/>
                <a:gd name="T64" fmla="*/ 56 w 160"/>
                <a:gd name="T65" fmla="*/ 124 h 168"/>
                <a:gd name="T66" fmla="*/ 64 w 160"/>
                <a:gd name="T67" fmla="*/ 116 h 168"/>
                <a:gd name="T68" fmla="*/ 104 w 160"/>
                <a:gd name="T69" fmla="*/ 124 h 168"/>
                <a:gd name="T70" fmla="*/ 96 w 160"/>
                <a:gd name="T71" fmla="*/ 116 h 168"/>
                <a:gd name="T72" fmla="*/ 104 w 160"/>
                <a:gd name="T73" fmla="*/ 124 h 168"/>
                <a:gd name="T74" fmla="*/ 56 w 160"/>
                <a:gd name="T75" fmla="*/ 88 h 168"/>
                <a:gd name="T76" fmla="*/ 104 w 160"/>
                <a:gd name="T77" fmla="*/ 88 h 168"/>
                <a:gd name="T78" fmla="*/ 100 w 160"/>
                <a:gd name="T79" fmla="*/ 32 h 168"/>
                <a:gd name="T80" fmla="*/ 148 w 160"/>
                <a:gd name="T81" fmla="*/ 32 h 168"/>
                <a:gd name="T82" fmla="*/ 100 w 160"/>
                <a:gd name="T83" fmla="*/ 32 h 168"/>
                <a:gd name="T84" fmla="*/ 32 w 160"/>
                <a:gd name="T85" fmla="*/ 116 h 168"/>
                <a:gd name="T86" fmla="*/ 40 w 160"/>
                <a:gd name="T87" fmla="*/ 76 h 168"/>
                <a:gd name="T88" fmla="*/ 120 w 160"/>
                <a:gd name="T89" fmla="*/ 116 h 168"/>
                <a:gd name="T90" fmla="*/ 128 w 160"/>
                <a:gd name="T91" fmla="*/ 76 h 168"/>
                <a:gd name="T92" fmla="*/ 120 w 160"/>
                <a:gd name="T93" fmla="*/ 116 h 168"/>
                <a:gd name="T94" fmla="*/ 68 w 160"/>
                <a:gd name="T95" fmla="*/ 168 h 168"/>
                <a:gd name="T96" fmla="*/ 60 w 160"/>
                <a:gd name="T97" fmla="*/ 144 h 168"/>
                <a:gd name="T98" fmla="*/ 92 w 160"/>
                <a:gd name="T99" fmla="*/ 168 h 168"/>
                <a:gd name="T100" fmla="*/ 100 w 160"/>
                <a:gd name="T101" fmla="*/ 144 h 168"/>
                <a:gd name="T102" fmla="*/ 92 w 160"/>
                <a:gd name="T103" fmla="*/ 168 h 168"/>
                <a:gd name="T104" fmla="*/ 84 w 160"/>
                <a:gd name="T105" fmla="*/ 168 h 168"/>
                <a:gd name="T106" fmla="*/ 76 w 160"/>
                <a:gd name="T107"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68">
                  <a:moveTo>
                    <a:pt x="149" y="68"/>
                  </a:moveTo>
                  <a:cubicBezTo>
                    <a:pt x="136" y="62"/>
                    <a:pt x="136" y="62"/>
                    <a:pt x="136" y="62"/>
                  </a:cubicBezTo>
                  <a:cubicBezTo>
                    <a:pt x="148" y="57"/>
                    <a:pt x="156" y="45"/>
                    <a:pt x="156" y="32"/>
                  </a:cubicBezTo>
                  <a:cubicBezTo>
                    <a:pt x="156" y="14"/>
                    <a:pt x="142" y="0"/>
                    <a:pt x="124" y="0"/>
                  </a:cubicBezTo>
                  <a:cubicBezTo>
                    <a:pt x="106" y="0"/>
                    <a:pt x="92" y="14"/>
                    <a:pt x="92" y="32"/>
                  </a:cubicBezTo>
                  <a:cubicBezTo>
                    <a:pt x="92" y="45"/>
                    <a:pt x="100" y="57"/>
                    <a:pt x="112" y="62"/>
                  </a:cubicBezTo>
                  <a:cubicBezTo>
                    <a:pt x="103" y="66"/>
                    <a:pt x="103" y="66"/>
                    <a:pt x="103" y="66"/>
                  </a:cubicBezTo>
                  <a:cubicBezTo>
                    <a:pt x="97" y="60"/>
                    <a:pt x="89" y="56"/>
                    <a:pt x="80" y="56"/>
                  </a:cubicBezTo>
                  <a:cubicBezTo>
                    <a:pt x="71" y="56"/>
                    <a:pt x="63" y="60"/>
                    <a:pt x="57" y="66"/>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2" y="72"/>
                    <a:pt x="52" y="72"/>
                    <a:pt x="52" y="72"/>
                  </a:cubicBezTo>
                  <a:cubicBezTo>
                    <a:pt x="49" y="77"/>
                    <a:pt x="48" y="82"/>
                    <a:pt x="48" y="88"/>
                  </a:cubicBezTo>
                  <a:cubicBezTo>
                    <a:pt x="48" y="124"/>
                    <a:pt x="48" y="124"/>
                    <a:pt x="48" y="124"/>
                  </a:cubicBez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7" y="132"/>
                    <a:pt x="47" y="132"/>
                    <a:pt x="47" y="132"/>
                  </a:cubicBezTo>
                  <a:cubicBezTo>
                    <a:pt x="45" y="135"/>
                    <a:pt x="44" y="138"/>
                    <a:pt x="44" y="142"/>
                  </a:cubicBezTo>
                  <a:cubicBezTo>
                    <a:pt x="44" y="168"/>
                    <a:pt x="44" y="168"/>
                    <a:pt x="44" y="168"/>
                  </a:cubicBezTo>
                  <a:cubicBezTo>
                    <a:pt x="52" y="168"/>
                    <a:pt x="52" y="168"/>
                    <a:pt x="52" y="168"/>
                  </a:cubicBezTo>
                  <a:cubicBezTo>
                    <a:pt x="52" y="142"/>
                    <a:pt x="52" y="142"/>
                    <a:pt x="52" y="142"/>
                  </a:cubicBezTo>
                  <a:cubicBezTo>
                    <a:pt x="52" y="137"/>
                    <a:pt x="55" y="133"/>
                    <a:pt x="59" y="131"/>
                  </a:cubicBezTo>
                  <a:cubicBezTo>
                    <a:pt x="80" y="120"/>
                    <a:pt x="80" y="120"/>
                    <a:pt x="80" y="120"/>
                  </a:cubicBezTo>
                  <a:cubicBezTo>
                    <a:pt x="101" y="131"/>
                    <a:pt x="101" y="131"/>
                    <a:pt x="101" y="131"/>
                  </a:cubicBezTo>
                  <a:cubicBezTo>
                    <a:pt x="105" y="133"/>
                    <a:pt x="108" y="137"/>
                    <a:pt x="108" y="142"/>
                  </a:cubicBezTo>
                  <a:cubicBezTo>
                    <a:pt x="108" y="168"/>
                    <a:pt x="108" y="168"/>
                    <a:pt x="108" y="168"/>
                  </a:cubicBezTo>
                  <a:cubicBezTo>
                    <a:pt x="116" y="168"/>
                    <a:pt x="116" y="168"/>
                    <a:pt x="116" y="168"/>
                  </a:cubicBezTo>
                  <a:cubicBezTo>
                    <a:pt x="116" y="142"/>
                    <a:pt x="116" y="142"/>
                    <a:pt x="116" y="142"/>
                  </a:cubicBezTo>
                  <a:cubicBezTo>
                    <a:pt x="116" y="138"/>
                    <a:pt x="115" y="135"/>
                    <a:pt x="113" y="132"/>
                  </a:cubicBezTo>
                  <a:cubicBezTo>
                    <a:pt x="136" y="132"/>
                    <a:pt x="136" y="132"/>
                    <a:pt x="136" y="132"/>
                  </a:cubicBezTo>
                  <a:cubicBezTo>
                    <a:pt x="136" y="168"/>
                    <a:pt x="136" y="168"/>
                    <a:pt x="136" y="168"/>
                  </a:cubicBezTo>
                  <a:cubicBezTo>
                    <a:pt x="144" y="168"/>
                    <a:pt x="144" y="168"/>
                    <a:pt x="144" y="168"/>
                  </a:cubicBezTo>
                  <a:cubicBezTo>
                    <a:pt x="144" y="88"/>
                    <a:pt x="144" y="88"/>
                    <a:pt x="144" y="88"/>
                  </a:cubicBezTo>
                  <a:cubicBezTo>
                    <a:pt x="136" y="88"/>
                    <a:pt x="136" y="88"/>
                    <a:pt x="136" y="88"/>
                  </a:cubicBezTo>
                  <a:cubicBezTo>
                    <a:pt x="136" y="124"/>
                    <a:pt x="136" y="124"/>
                    <a:pt x="136" y="124"/>
                  </a:cubicBezTo>
                  <a:cubicBezTo>
                    <a:pt x="112" y="124"/>
                    <a:pt x="112" y="124"/>
                    <a:pt x="112" y="124"/>
                  </a:cubicBezTo>
                  <a:cubicBezTo>
                    <a:pt x="112" y="88"/>
                    <a:pt x="112" y="88"/>
                    <a:pt x="112" y="88"/>
                  </a:cubicBezTo>
                  <a:cubicBezTo>
                    <a:pt x="112" y="82"/>
                    <a:pt x="111" y="77"/>
                    <a:pt x="108" y="72"/>
                  </a:cubicBezTo>
                  <a:cubicBezTo>
                    <a:pt x="124" y="64"/>
                    <a:pt x="124" y="64"/>
                    <a:pt x="124" y="64"/>
                  </a:cubicBezTo>
                  <a:cubicBezTo>
                    <a:pt x="145" y="75"/>
                    <a:pt x="145" y="75"/>
                    <a:pt x="145" y="75"/>
                  </a:cubicBezTo>
                  <a:cubicBezTo>
                    <a:pt x="149" y="77"/>
                    <a:pt x="152" y="81"/>
                    <a:pt x="152" y="86"/>
                  </a:cubicBezTo>
                  <a:cubicBezTo>
                    <a:pt x="152" y="132"/>
                    <a:pt x="152" y="132"/>
                    <a:pt x="152" y="132"/>
                  </a:cubicBezTo>
                  <a:cubicBezTo>
                    <a:pt x="160" y="132"/>
                    <a:pt x="160" y="132"/>
                    <a:pt x="160" y="132"/>
                  </a:cubicBezTo>
                  <a:cubicBezTo>
                    <a:pt x="160" y="86"/>
                    <a:pt x="160" y="86"/>
                    <a:pt x="160" y="86"/>
                  </a:cubicBezTo>
                  <a:cubicBezTo>
                    <a:pt x="160" y="78"/>
                    <a:pt x="156" y="71"/>
                    <a:pt x="149" y="68"/>
                  </a:cubicBez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64" y="120"/>
                  </a:moveTo>
                  <a:cubicBezTo>
                    <a:pt x="56" y="124"/>
                    <a:pt x="56" y="124"/>
                    <a:pt x="56" y="124"/>
                  </a:cubicBezTo>
                  <a:cubicBezTo>
                    <a:pt x="56" y="109"/>
                    <a:pt x="56" y="109"/>
                    <a:pt x="56" y="109"/>
                  </a:cubicBezTo>
                  <a:cubicBezTo>
                    <a:pt x="58" y="112"/>
                    <a:pt x="61" y="114"/>
                    <a:pt x="64" y="116"/>
                  </a:cubicBezTo>
                  <a:lnTo>
                    <a:pt x="64" y="120"/>
                  </a:lnTo>
                  <a:close/>
                  <a:moveTo>
                    <a:pt x="104" y="124"/>
                  </a:moveTo>
                  <a:cubicBezTo>
                    <a:pt x="96" y="120"/>
                    <a:pt x="96" y="120"/>
                    <a:pt x="96" y="120"/>
                  </a:cubicBezTo>
                  <a:cubicBezTo>
                    <a:pt x="96" y="116"/>
                    <a:pt x="96" y="116"/>
                    <a:pt x="96" y="116"/>
                  </a:cubicBezTo>
                  <a:cubicBezTo>
                    <a:pt x="99" y="114"/>
                    <a:pt x="102" y="112"/>
                    <a:pt x="104" y="109"/>
                  </a:cubicBezTo>
                  <a:lnTo>
                    <a:pt x="104" y="124"/>
                  </a:lnTo>
                  <a:close/>
                  <a:moveTo>
                    <a:pt x="80" y="112"/>
                  </a:moveTo>
                  <a:cubicBezTo>
                    <a:pt x="67" y="112"/>
                    <a:pt x="56" y="101"/>
                    <a:pt x="56" y="88"/>
                  </a:cubicBezTo>
                  <a:cubicBezTo>
                    <a:pt x="56" y="75"/>
                    <a:pt x="67" y="64"/>
                    <a:pt x="80" y="64"/>
                  </a:cubicBezTo>
                  <a:cubicBezTo>
                    <a:pt x="93" y="64"/>
                    <a:pt x="104" y="75"/>
                    <a:pt x="104" y="88"/>
                  </a:cubicBezTo>
                  <a:cubicBezTo>
                    <a:pt x="104" y="101"/>
                    <a:pt x="93" y="112"/>
                    <a:pt x="80" y="112"/>
                  </a:cubicBezTo>
                  <a:close/>
                  <a:moveTo>
                    <a:pt x="100" y="32"/>
                  </a:moveTo>
                  <a:cubicBezTo>
                    <a:pt x="100" y="19"/>
                    <a:pt x="111" y="8"/>
                    <a:pt x="124" y="8"/>
                  </a:cubicBezTo>
                  <a:cubicBezTo>
                    <a:pt x="137" y="8"/>
                    <a:pt x="148" y="19"/>
                    <a:pt x="148" y="32"/>
                  </a:cubicBezTo>
                  <a:cubicBezTo>
                    <a:pt x="148" y="45"/>
                    <a:pt x="137" y="56"/>
                    <a:pt x="124" y="56"/>
                  </a:cubicBezTo>
                  <a:cubicBezTo>
                    <a:pt x="111" y="56"/>
                    <a:pt x="100" y="45"/>
                    <a:pt x="100" y="32"/>
                  </a:cubicBezTo>
                  <a:close/>
                  <a:moveTo>
                    <a:pt x="32" y="76"/>
                  </a:moveTo>
                  <a:cubicBezTo>
                    <a:pt x="32" y="116"/>
                    <a:pt x="32" y="116"/>
                    <a:pt x="32" y="116"/>
                  </a:cubicBezTo>
                  <a:cubicBezTo>
                    <a:pt x="40" y="116"/>
                    <a:pt x="40" y="116"/>
                    <a:pt x="40" y="116"/>
                  </a:cubicBezTo>
                  <a:cubicBezTo>
                    <a:pt x="40" y="76"/>
                    <a:pt x="40" y="76"/>
                    <a:pt x="40" y="76"/>
                  </a:cubicBezTo>
                  <a:lnTo>
                    <a:pt x="32" y="76"/>
                  </a:lnTo>
                  <a:close/>
                  <a:moveTo>
                    <a:pt x="120" y="116"/>
                  </a:moveTo>
                  <a:cubicBezTo>
                    <a:pt x="128" y="116"/>
                    <a:pt x="128" y="116"/>
                    <a:pt x="128" y="116"/>
                  </a:cubicBezTo>
                  <a:cubicBezTo>
                    <a:pt x="128" y="76"/>
                    <a:pt x="128" y="76"/>
                    <a:pt x="128" y="76"/>
                  </a:cubicBezTo>
                  <a:cubicBezTo>
                    <a:pt x="120" y="76"/>
                    <a:pt x="120" y="76"/>
                    <a:pt x="120" y="76"/>
                  </a:cubicBezTo>
                  <a:lnTo>
                    <a:pt x="120" y="116"/>
                  </a:lnTo>
                  <a:close/>
                  <a:moveTo>
                    <a:pt x="60" y="168"/>
                  </a:moveTo>
                  <a:cubicBezTo>
                    <a:pt x="68" y="168"/>
                    <a:pt x="68" y="168"/>
                    <a:pt x="68" y="168"/>
                  </a:cubicBezTo>
                  <a:cubicBezTo>
                    <a:pt x="68" y="144"/>
                    <a:pt x="68" y="144"/>
                    <a:pt x="68" y="144"/>
                  </a:cubicBezTo>
                  <a:cubicBezTo>
                    <a:pt x="60" y="144"/>
                    <a:pt x="60" y="144"/>
                    <a:pt x="60" y="144"/>
                  </a:cubicBezTo>
                  <a:lnTo>
                    <a:pt x="60" y="168"/>
                  </a:lnTo>
                  <a:close/>
                  <a:moveTo>
                    <a:pt x="92" y="168"/>
                  </a:moveTo>
                  <a:cubicBezTo>
                    <a:pt x="100" y="168"/>
                    <a:pt x="100" y="168"/>
                    <a:pt x="100" y="168"/>
                  </a:cubicBezTo>
                  <a:cubicBezTo>
                    <a:pt x="100" y="144"/>
                    <a:pt x="100" y="144"/>
                    <a:pt x="100" y="144"/>
                  </a:cubicBezTo>
                  <a:cubicBezTo>
                    <a:pt x="92" y="144"/>
                    <a:pt x="92" y="144"/>
                    <a:pt x="92" y="144"/>
                  </a:cubicBezTo>
                  <a:lnTo>
                    <a:pt x="92" y="168"/>
                  </a:lnTo>
                  <a:close/>
                  <a:moveTo>
                    <a:pt x="76" y="168"/>
                  </a:moveTo>
                  <a:cubicBezTo>
                    <a:pt x="84" y="168"/>
                    <a:pt x="84" y="168"/>
                    <a:pt x="84" y="168"/>
                  </a:cubicBezTo>
                  <a:cubicBezTo>
                    <a:pt x="84" y="132"/>
                    <a:pt x="84" y="132"/>
                    <a:pt x="84" y="132"/>
                  </a:cubicBezTo>
                  <a:cubicBezTo>
                    <a:pt x="76" y="132"/>
                    <a:pt x="76" y="132"/>
                    <a:pt x="76" y="132"/>
                  </a:cubicBezTo>
                  <a:lnTo>
                    <a:pt x="76"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0" name="Group 99">
            <a:extLst>
              <a:ext uri="{FF2B5EF4-FFF2-40B4-BE49-F238E27FC236}">
                <a16:creationId xmlns:a16="http://schemas.microsoft.com/office/drawing/2014/main" id="{BA6895D1-5A45-1A4C-9A08-329C625F6776}"/>
              </a:ext>
            </a:extLst>
          </p:cNvPr>
          <p:cNvGrpSpPr/>
          <p:nvPr userDrawn="1"/>
        </p:nvGrpSpPr>
        <p:grpSpPr>
          <a:xfrm>
            <a:off x="7148513" y="3774336"/>
            <a:ext cx="638175" cy="636588"/>
            <a:chOff x="4667250" y="3774336"/>
            <a:chExt cx="638175" cy="636588"/>
          </a:xfrm>
          <a:solidFill>
            <a:schemeClr val="tx2"/>
          </a:solidFill>
        </p:grpSpPr>
        <p:sp>
          <p:nvSpPr>
            <p:cNvPr id="101" name="Freeform 149">
              <a:extLst>
                <a:ext uri="{FF2B5EF4-FFF2-40B4-BE49-F238E27FC236}">
                  <a16:creationId xmlns:a16="http://schemas.microsoft.com/office/drawing/2014/main" id="{B22A7ED9-952F-A74C-8F71-EB2669AAA83B}"/>
                </a:ext>
              </a:extLst>
            </p:cNvPr>
            <p:cNvSpPr>
              <a:spLocks noEditPoints="1"/>
            </p:cNvSpPr>
            <p:nvPr/>
          </p:nvSpPr>
          <p:spPr bwMode="auto">
            <a:xfrm>
              <a:off x="4667250"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2" name="Freeform 176">
              <a:extLst>
                <a:ext uri="{FF2B5EF4-FFF2-40B4-BE49-F238E27FC236}">
                  <a16:creationId xmlns:a16="http://schemas.microsoft.com/office/drawing/2014/main" id="{B435F0F8-3490-4E4D-8F75-99B4072351AE}"/>
                </a:ext>
              </a:extLst>
            </p:cNvPr>
            <p:cNvSpPr>
              <a:spLocks noEditPoints="1"/>
            </p:cNvSpPr>
            <p:nvPr/>
          </p:nvSpPr>
          <p:spPr bwMode="auto">
            <a:xfrm>
              <a:off x="4805363" y="3928324"/>
              <a:ext cx="361950" cy="354013"/>
            </a:xfrm>
            <a:custGeom>
              <a:avLst/>
              <a:gdLst>
                <a:gd name="T0" fmla="*/ 144 w 168"/>
                <a:gd name="T1" fmla="*/ 56 h 164"/>
                <a:gd name="T2" fmla="*/ 132 w 168"/>
                <a:gd name="T3" fmla="*/ 8 h 164"/>
                <a:gd name="T4" fmla="*/ 116 w 168"/>
                <a:gd name="T5" fmla="*/ 0 h 164"/>
                <a:gd name="T6" fmla="*/ 52 w 168"/>
                <a:gd name="T7" fmla="*/ 0 h 164"/>
                <a:gd name="T8" fmla="*/ 50 w 168"/>
                <a:gd name="T9" fmla="*/ 0 h 164"/>
                <a:gd name="T10" fmla="*/ 25 w 168"/>
                <a:gd name="T11" fmla="*/ 25 h 164"/>
                <a:gd name="T12" fmla="*/ 24 w 168"/>
                <a:gd name="T13" fmla="*/ 27 h 164"/>
                <a:gd name="T14" fmla="*/ 24 w 168"/>
                <a:gd name="T15" fmla="*/ 28 h 164"/>
                <a:gd name="T16" fmla="*/ 12 w 168"/>
                <a:gd name="T17" fmla="*/ 56 h 164"/>
                <a:gd name="T18" fmla="*/ 0 w 168"/>
                <a:gd name="T19" fmla="*/ 152 h 164"/>
                <a:gd name="T20" fmla="*/ 156 w 168"/>
                <a:gd name="T21" fmla="*/ 164 h 164"/>
                <a:gd name="T22" fmla="*/ 168 w 168"/>
                <a:gd name="T23" fmla="*/ 68 h 164"/>
                <a:gd name="T24" fmla="*/ 128 w 168"/>
                <a:gd name="T25" fmla="*/ 16 h 164"/>
                <a:gd name="T26" fmla="*/ 136 w 168"/>
                <a:gd name="T27" fmla="*/ 20 h 164"/>
                <a:gd name="T28" fmla="*/ 128 w 168"/>
                <a:gd name="T29" fmla="*/ 100 h 164"/>
                <a:gd name="T30" fmla="*/ 48 w 168"/>
                <a:gd name="T31" fmla="*/ 14 h 164"/>
                <a:gd name="T32" fmla="*/ 38 w 168"/>
                <a:gd name="T33" fmla="*/ 24 h 164"/>
                <a:gd name="T34" fmla="*/ 32 w 168"/>
                <a:gd name="T35" fmla="*/ 32 h 164"/>
                <a:gd name="T36" fmla="*/ 56 w 168"/>
                <a:gd name="T37" fmla="*/ 28 h 164"/>
                <a:gd name="T38" fmla="*/ 116 w 168"/>
                <a:gd name="T39" fmla="*/ 8 h 164"/>
                <a:gd name="T40" fmla="*/ 120 w 168"/>
                <a:gd name="T41" fmla="*/ 100 h 164"/>
                <a:gd name="T42" fmla="*/ 76 w 168"/>
                <a:gd name="T43" fmla="*/ 98 h 164"/>
                <a:gd name="T44" fmla="*/ 62 w 168"/>
                <a:gd name="T45" fmla="*/ 84 h 164"/>
                <a:gd name="T46" fmla="*/ 32 w 168"/>
                <a:gd name="T47" fmla="*/ 32 h 164"/>
                <a:gd name="T48" fmla="*/ 12 w 168"/>
                <a:gd name="T49" fmla="*/ 64 h 164"/>
                <a:gd name="T50" fmla="*/ 24 w 168"/>
                <a:gd name="T51" fmla="*/ 84 h 164"/>
                <a:gd name="T52" fmla="*/ 8 w 168"/>
                <a:gd name="T53" fmla="*/ 88 h 164"/>
                <a:gd name="T54" fmla="*/ 160 w 168"/>
                <a:gd name="T55" fmla="*/ 152 h 164"/>
                <a:gd name="T56" fmla="*/ 12 w 168"/>
                <a:gd name="T57" fmla="*/ 156 h 164"/>
                <a:gd name="T58" fmla="*/ 8 w 168"/>
                <a:gd name="T59" fmla="*/ 106 h 164"/>
                <a:gd name="T60" fmla="*/ 13 w 168"/>
                <a:gd name="T61" fmla="*/ 94 h 164"/>
                <a:gd name="T62" fmla="*/ 62 w 168"/>
                <a:gd name="T63" fmla="*/ 92 h 164"/>
                <a:gd name="T64" fmla="*/ 69 w 168"/>
                <a:gd name="T65" fmla="*/ 101 h 164"/>
                <a:gd name="T66" fmla="*/ 156 w 168"/>
                <a:gd name="T67" fmla="*/ 108 h 164"/>
                <a:gd name="T68" fmla="*/ 160 w 168"/>
                <a:gd name="T69" fmla="*/ 152 h 164"/>
                <a:gd name="T70" fmla="*/ 156 w 168"/>
                <a:gd name="T71" fmla="*/ 100 h 164"/>
                <a:gd name="T72" fmla="*/ 144 w 168"/>
                <a:gd name="T73" fmla="*/ 64 h 164"/>
                <a:gd name="T74" fmla="*/ 160 w 168"/>
                <a:gd name="T75" fmla="*/ 68 h 164"/>
                <a:gd name="T76" fmla="*/ 104 w 168"/>
                <a:gd name="T77" fmla="*/ 68 h 164"/>
                <a:gd name="T78" fmla="*/ 48 w 168"/>
                <a:gd name="T79" fmla="*/ 76 h 164"/>
                <a:gd name="T80" fmla="*/ 104 w 168"/>
                <a:gd name="T81" fmla="*/ 68 h 164"/>
                <a:gd name="T82" fmla="*/ 48 w 168"/>
                <a:gd name="T83" fmla="*/ 52 h 164"/>
                <a:gd name="T84" fmla="*/ 104 w 168"/>
                <a:gd name="T85" fmla="*/ 60 h 164"/>
                <a:gd name="T86" fmla="*/ 104 w 168"/>
                <a:gd name="T87" fmla="*/ 36 h 164"/>
                <a:gd name="T88" fmla="*/ 80 w 168"/>
                <a:gd name="T89" fmla="*/ 44 h 164"/>
                <a:gd name="T90" fmla="*/ 104 w 168"/>
                <a:gd name="T9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4">
                  <a:moveTo>
                    <a:pt x="156" y="56"/>
                  </a:moveTo>
                  <a:cubicBezTo>
                    <a:pt x="144" y="56"/>
                    <a:pt x="144" y="56"/>
                    <a:pt x="144" y="56"/>
                  </a:cubicBezTo>
                  <a:cubicBezTo>
                    <a:pt x="144" y="20"/>
                    <a:pt x="144" y="20"/>
                    <a:pt x="144" y="20"/>
                  </a:cubicBezTo>
                  <a:cubicBezTo>
                    <a:pt x="144" y="13"/>
                    <a:pt x="139" y="8"/>
                    <a:pt x="132" y="8"/>
                  </a:cubicBezTo>
                  <a:cubicBezTo>
                    <a:pt x="127" y="8"/>
                    <a:pt x="127" y="8"/>
                    <a:pt x="127" y="8"/>
                  </a:cubicBezTo>
                  <a:cubicBezTo>
                    <a:pt x="126" y="3"/>
                    <a:pt x="121" y="0"/>
                    <a:pt x="116" y="0"/>
                  </a:cubicBezTo>
                  <a:cubicBezTo>
                    <a:pt x="52" y="0"/>
                    <a:pt x="52" y="0"/>
                    <a:pt x="52" y="0"/>
                  </a:cubicBezTo>
                  <a:cubicBezTo>
                    <a:pt x="52" y="0"/>
                    <a:pt x="52" y="0"/>
                    <a:pt x="52" y="0"/>
                  </a:cubicBezTo>
                  <a:cubicBezTo>
                    <a:pt x="51" y="0"/>
                    <a:pt x="51" y="0"/>
                    <a:pt x="51" y="0"/>
                  </a:cubicBezTo>
                  <a:cubicBezTo>
                    <a:pt x="51" y="0"/>
                    <a:pt x="50" y="0"/>
                    <a:pt x="50" y="0"/>
                  </a:cubicBezTo>
                  <a:cubicBezTo>
                    <a:pt x="50" y="1"/>
                    <a:pt x="50" y="1"/>
                    <a:pt x="49" y="1"/>
                  </a:cubicBezTo>
                  <a:cubicBezTo>
                    <a:pt x="25" y="25"/>
                    <a:pt x="25" y="25"/>
                    <a:pt x="25" y="25"/>
                  </a:cubicBezTo>
                  <a:cubicBezTo>
                    <a:pt x="25" y="26"/>
                    <a:pt x="25" y="26"/>
                    <a:pt x="24" y="26"/>
                  </a:cubicBezTo>
                  <a:cubicBezTo>
                    <a:pt x="24" y="26"/>
                    <a:pt x="24" y="27"/>
                    <a:pt x="24" y="27"/>
                  </a:cubicBezTo>
                  <a:cubicBezTo>
                    <a:pt x="24" y="27"/>
                    <a:pt x="24" y="27"/>
                    <a:pt x="24" y="28"/>
                  </a:cubicBezTo>
                  <a:cubicBezTo>
                    <a:pt x="24" y="28"/>
                    <a:pt x="24" y="28"/>
                    <a:pt x="24" y="28"/>
                  </a:cubicBezTo>
                  <a:cubicBezTo>
                    <a:pt x="24" y="56"/>
                    <a:pt x="24" y="56"/>
                    <a:pt x="24" y="56"/>
                  </a:cubicBezTo>
                  <a:cubicBezTo>
                    <a:pt x="12" y="56"/>
                    <a:pt x="12" y="56"/>
                    <a:pt x="12" y="56"/>
                  </a:cubicBezTo>
                  <a:cubicBezTo>
                    <a:pt x="5" y="56"/>
                    <a:pt x="0" y="61"/>
                    <a:pt x="0" y="68"/>
                  </a:cubicBezTo>
                  <a:cubicBezTo>
                    <a:pt x="0" y="152"/>
                    <a:pt x="0" y="152"/>
                    <a:pt x="0" y="152"/>
                  </a:cubicBezTo>
                  <a:cubicBezTo>
                    <a:pt x="0" y="159"/>
                    <a:pt x="5" y="164"/>
                    <a:pt x="12" y="164"/>
                  </a:cubicBezTo>
                  <a:cubicBezTo>
                    <a:pt x="156" y="164"/>
                    <a:pt x="156" y="164"/>
                    <a:pt x="156" y="164"/>
                  </a:cubicBezTo>
                  <a:cubicBezTo>
                    <a:pt x="163" y="164"/>
                    <a:pt x="168" y="159"/>
                    <a:pt x="168" y="152"/>
                  </a:cubicBezTo>
                  <a:cubicBezTo>
                    <a:pt x="168" y="68"/>
                    <a:pt x="168" y="68"/>
                    <a:pt x="168" y="68"/>
                  </a:cubicBezTo>
                  <a:cubicBezTo>
                    <a:pt x="168" y="61"/>
                    <a:pt x="163" y="56"/>
                    <a:pt x="156" y="56"/>
                  </a:cubicBezTo>
                  <a:close/>
                  <a:moveTo>
                    <a:pt x="128" y="16"/>
                  </a:moveTo>
                  <a:cubicBezTo>
                    <a:pt x="132" y="16"/>
                    <a:pt x="132" y="16"/>
                    <a:pt x="132" y="16"/>
                  </a:cubicBezTo>
                  <a:cubicBezTo>
                    <a:pt x="134" y="16"/>
                    <a:pt x="136" y="18"/>
                    <a:pt x="136" y="20"/>
                  </a:cubicBezTo>
                  <a:cubicBezTo>
                    <a:pt x="136" y="100"/>
                    <a:pt x="136" y="100"/>
                    <a:pt x="136" y="100"/>
                  </a:cubicBezTo>
                  <a:cubicBezTo>
                    <a:pt x="128" y="100"/>
                    <a:pt x="128" y="100"/>
                    <a:pt x="128" y="100"/>
                  </a:cubicBezTo>
                  <a:lnTo>
                    <a:pt x="128" y="16"/>
                  </a:lnTo>
                  <a:close/>
                  <a:moveTo>
                    <a:pt x="48" y="14"/>
                  </a:moveTo>
                  <a:cubicBezTo>
                    <a:pt x="48" y="24"/>
                    <a:pt x="48" y="24"/>
                    <a:pt x="48" y="24"/>
                  </a:cubicBezTo>
                  <a:cubicBezTo>
                    <a:pt x="38" y="24"/>
                    <a:pt x="38" y="24"/>
                    <a:pt x="38" y="24"/>
                  </a:cubicBezTo>
                  <a:lnTo>
                    <a:pt x="48" y="14"/>
                  </a:lnTo>
                  <a:close/>
                  <a:moveTo>
                    <a:pt x="32" y="32"/>
                  </a:moveTo>
                  <a:cubicBezTo>
                    <a:pt x="52" y="32"/>
                    <a:pt x="52" y="32"/>
                    <a:pt x="52" y="32"/>
                  </a:cubicBezTo>
                  <a:cubicBezTo>
                    <a:pt x="54" y="32"/>
                    <a:pt x="56" y="30"/>
                    <a:pt x="56" y="28"/>
                  </a:cubicBezTo>
                  <a:cubicBezTo>
                    <a:pt x="56" y="8"/>
                    <a:pt x="56" y="8"/>
                    <a:pt x="56" y="8"/>
                  </a:cubicBezTo>
                  <a:cubicBezTo>
                    <a:pt x="116" y="8"/>
                    <a:pt x="116" y="8"/>
                    <a:pt x="116" y="8"/>
                  </a:cubicBezTo>
                  <a:cubicBezTo>
                    <a:pt x="118" y="8"/>
                    <a:pt x="120" y="10"/>
                    <a:pt x="120" y="12"/>
                  </a:cubicBezTo>
                  <a:cubicBezTo>
                    <a:pt x="120" y="100"/>
                    <a:pt x="120" y="100"/>
                    <a:pt x="120" y="100"/>
                  </a:cubicBezTo>
                  <a:cubicBezTo>
                    <a:pt x="80" y="100"/>
                    <a:pt x="80" y="100"/>
                    <a:pt x="80" y="100"/>
                  </a:cubicBezTo>
                  <a:cubicBezTo>
                    <a:pt x="78" y="100"/>
                    <a:pt x="77" y="99"/>
                    <a:pt x="76" y="98"/>
                  </a:cubicBezTo>
                  <a:cubicBezTo>
                    <a:pt x="73" y="91"/>
                    <a:pt x="73" y="91"/>
                    <a:pt x="73" y="91"/>
                  </a:cubicBezTo>
                  <a:cubicBezTo>
                    <a:pt x="71" y="87"/>
                    <a:pt x="67" y="84"/>
                    <a:pt x="62" y="84"/>
                  </a:cubicBezTo>
                  <a:cubicBezTo>
                    <a:pt x="32" y="84"/>
                    <a:pt x="32" y="84"/>
                    <a:pt x="32" y="84"/>
                  </a:cubicBezTo>
                  <a:lnTo>
                    <a:pt x="32" y="32"/>
                  </a:lnTo>
                  <a:close/>
                  <a:moveTo>
                    <a:pt x="8" y="68"/>
                  </a:moveTo>
                  <a:cubicBezTo>
                    <a:pt x="8" y="66"/>
                    <a:pt x="10" y="64"/>
                    <a:pt x="12" y="64"/>
                  </a:cubicBezTo>
                  <a:cubicBezTo>
                    <a:pt x="24" y="64"/>
                    <a:pt x="24" y="64"/>
                    <a:pt x="24" y="64"/>
                  </a:cubicBezTo>
                  <a:cubicBezTo>
                    <a:pt x="24" y="84"/>
                    <a:pt x="24" y="84"/>
                    <a:pt x="24" y="84"/>
                  </a:cubicBezTo>
                  <a:cubicBezTo>
                    <a:pt x="17" y="84"/>
                    <a:pt x="17" y="84"/>
                    <a:pt x="17" y="84"/>
                  </a:cubicBezTo>
                  <a:cubicBezTo>
                    <a:pt x="13" y="84"/>
                    <a:pt x="10" y="85"/>
                    <a:pt x="8" y="88"/>
                  </a:cubicBezTo>
                  <a:lnTo>
                    <a:pt x="8" y="68"/>
                  </a:lnTo>
                  <a:close/>
                  <a:moveTo>
                    <a:pt x="160" y="152"/>
                  </a:moveTo>
                  <a:cubicBezTo>
                    <a:pt x="160" y="154"/>
                    <a:pt x="158" y="156"/>
                    <a:pt x="156" y="156"/>
                  </a:cubicBezTo>
                  <a:cubicBezTo>
                    <a:pt x="12" y="156"/>
                    <a:pt x="12" y="156"/>
                    <a:pt x="12" y="156"/>
                  </a:cubicBezTo>
                  <a:cubicBezTo>
                    <a:pt x="10" y="156"/>
                    <a:pt x="8" y="154"/>
                    <a:pt x="8" y="152"/>
                  </a:cubicBezTo>
                  <a:cubicBezTo>
                    <a:pt x="8" y="106"/>
                    <a:pt x="8" y="106"/>
                    <a:pt x="8" y="106"/>
                  </a:cubicBezTo>
                  <a:cubicBezTo>
                    <a:pt x="8" y="105"/>
                    <a:pt x="8" y="105"/>
                    <a:pt x="8" y="104"/>
                  </a:cubicBezTo>
                  <a:cubicBezTo>
                    <a:pt x="13" y="94"/>
                    <a:pt x="13" y="94"/>
                    <a:pt x="13" y="94"/>
                  </a:cubicBezTo>
                  <a:cubicBezTo>
                    <a:pt x="14" y="93"/>
                    <a:pt x="15" y="92"/>
                    <a:pt x="17" y="92"/>
                  </a:cubicBezTo>
                  <a:cubicBezTo>
                    <a:pt x="62" y="92"/>
                    <a:pt x="62" y="92"/>
                    <a:pt x="62" y="92"/>
                  </a:cubicBezTo>
                  <a:cubicBezTo>
                    <a:pt x="64" y="92"/>
                    <a:pt x="65" y="93"/>
                    <a:pt x="66" y="94"/>
                  </a:cubicBezTo>
                  <a:cubicBezTo>
                    <a:pt x="69" y="101"/>
                    <a:pt x="69" y="101"/>
                    <a:pt x="69" y="101"/>
                  </a:cubicBezTo>
                  <a:cubicBezTo>
                    <a:pt x="71" y="105"/>
                    <a:pt x="75" y="108"/>
                    <a:pt x="80" y="108"/>
                  </a:cubicBezTo>
                  <a:cubicBezTo>
                    <a:pt x="156" y="108"/>
                    <a:pt x="156" y="108"/>
                    <a:pt x="156" y="108"/>
                  </a:cubicBezTo>
                  <a:cubicBezTo>
                    <a:pt x="158" y="108"/>
                    <a:pt x="160" y="110"/>
                    <a:pt x="160" y="112"/>
                  </a:cubicBezTo>
                  <a:lnTo>
                    <a:pt x="160" y="152"/>
                  </a:lnTo>
                  <a:close/>
                  <a:moveTo>
                    <a:pt x="160" y="101"/>
                  </a:moveTo>
                  <a:cubicBezTo>
                    <a:pt x="159" y="100"/>
                    <a:pt x="157" y="100"/>
                    <a:pt x="156" y="100"/>
                  </a:cubicBezTo>
                  <a:cubicBezTo>
                    <a:pt x="144" y="100"/>
                    <a:pt x="144" y="100"/>
                    <a:pt x="144" y="100"/>
                  </a:cubicBezTo>
                  <a:cubicBezTo>
                    <a:pt x="144" y="64"/>
                    <a:pt x="144" y="64"/>
                    <a:pt x="144" y="64"/>
                  </a:cubicBezTo>
                  <a:cubicBezTo>
                    <a:pt x="156" y="64"/>
                    <a:pt x="156" y="64"/>
                    <a:pt x="156" y="64"/>
                  </a:cubicBezTo>
                  <a:cubicBezTo>
                    <a:pt x="158" y="64"/>
                    <a:pt x="160" y="66"/>
                    <a:pt x="160" y="68"/>
                  </a:cubicBezTo>
                  <a:lnTo>
                    <a:pt x="160" y="101"/>
                  </a:lnTo>
                  <a:close/>
                  <a:moveTo>
                    <a:pt x="104" y="68"/>
                  </a:moveTo>
                  <a:cubicBezTo>
                    <a:pt x="48" y="68"/>
                    <a:pt x="48" y="68"/>
                    <a:pt x="48" y="68"/>
                  </a:cubicBezTo>
                  <a:cubicBezTo>
                    <a:pt x="48" y="76"/>
                    <a:pt x="48" y="76"/>
                    <a:pt x="48" y="76"/>
                  </a:cubicBezTo>
                  <a:cubicBezTo>
                    <a:pt x="104" y="76"/>
                    <a:pt x="104" y="76"/>
                    <a:pt x="104" y="76"/>
                  </a:cubicBezTo>
                  <a:lnTo>
                    <a:pt x="104" y="68"/>
                  </a:lnTo>
                  <a:close/>
                  <a:moveTo>
                    <a:pt x="104" y="52"/>
                  </a:moveTo>
                  <a:cubicBezTo>
                    <a:pt x="48" y="52"/>
                    <a:pt x="48" y="52"/>
                    <a:pt x="48" y="52"/>
                  </a:cubicBezTo>
                  <a:cubicBezTo>
                    <a:pt x="48" y="60"/>
                    <a:pt x="48" y="60"/>
                    <a:pt x="48" y="60"/>
                  </a:cubicBezTo>
                  <a:cubicBezTo>
                    <a:pt x="104" y="60"/>
                    <a:pt x="104" y="60"/>
                    <a:pt x="104" y="60"/>
                  </a:cubicBezTo>
                  <a:lnTo>
                    <a:pt x="104" y="52"/>
                  </a:lnTo>
                  <a:close/>
                  <a:moveTo>
                    <a:pt x="104" y="36"/>
                  </a:moveTo>
                  <a:cubicBezTo>
                    <a:pt x="80" y="36"/>
                    <a:pt x="80" y="36"/>
                    <a:pt x="80" y="36"/>
                  </a:cubicBezTo>
                  <a:cubicBezTo>
                    <a:pt x="80" y="44"/>
                    <a:pt x="80" y="44"/>
                    <a:pt x="80" y="44"/>
                  </a:cubicBezTo>
                  <a:cubicBezTo>
                    <a:pt x="104" y="44"/>
                    <a:pt x="104" y="44"/>
                    <a:pt x="104" y="44"/>
                  </a:cubicBezTo>
                  <a:lnTo>
                    <a:pt x="104"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3" name="Group 102">
            <a:extLst>
              <a:ext uri="{FF2B5EF4-FFF2-40B4-BE49-F238E27FC236}">
                <a16:creationId xmlns:a16="http://schemas.microsoft.com/office/drawing/2014/main" id="{C613B955-58CE-2B46-B093-8651C6B8ECDA}"/>
              </a:ext>
            </a:extLst>
          </p:cNvPr>
          <p:cNvGrpSpPr/>
          <p:nvPr userDrawn="1"/>
        </p:nvGrpSpPr>
        <p:grpSpPr>
          <a:xfrm>
            <a:off x="5494338" y="3774336"/>
            <a:ext cx="638175" cy="636588"/>
            <a:chOff x="5494338" y="3774336"/>
            <a:chExt cx="638175" cy="636588"/>
          </a:xfrm>
          <a:solidFill>
            <a:schemeClr val="tx2"/>
          </a:solidFill>
        </p:grpSpPr>
        <p:sp>
          <p:nvSpPr>
            <p:cNvPr id="104" name="Freeform 161">
              <a:extLst>
                <a:ext uri="{FF2B5EF4-FFF2-40B4-BE49-F238E27FC236}">
                  <a16:creationId xmlns:a16="http://schemas.microsoft.com/office/drawing/2014/main" id="{4EACE8A1-0A8A-2C49-9EF5-C2A34ADB546A}"/>
                </a:ext>
              </a:extLst>
            </p:cNvPr>
            <p:cNvSpPr>
              <a:spLocks noEditPoints="1"/>
            </p:cNvSpPr>
            <p:nvPr/>
          </p:nvSpPr>
          <p:spPr bwMode="auto">
            <a:xfrm>
              <a:off x="5494338"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5" name="Freeform 177">
              <a:extLst>
                <a:ext uri="{FF2B5EF4-FFF2-40B4-BE49-F238E27FC236}">
                  <a16:creationId xmlns:a16="http://schemas.microsoft.com/office/drawing/2014/main" id="{20BE259C-0CB4-BC4D-BBF1-8897780F7008}"/>
                </a:ext>
              </a:extLst>
            </p:cNvPr>
            <p:cNvSpPr>
              <a:spLocks noEditPoints="1"/>
            </p:cNvSpPr>
            <p:nvPr/>
          </p:nvSpPr>
          <p:spPr bwMode="auto">
            <a:xfrm>
              <a:off x="5649913" y="3928324"/>
              <a:ext cx="336550" cy="361950"/>
            </a:xfrm>
            <a:custGeom>
              <a:avLst/>
              <a:gdLst>
                <a:gd name="T0" fmla="*/ 48 w 156"/>
                <a:gd name="T1" fmla="*/ 104 h 168"/>
                <a:gd name="T2" fmla="*/ 149 w 156"/>
                <a:gd name="T3" fmla="*/ 57 h 168"/>
                <a:gd name="T4" fmla="*/ 145 w 156"/>
                <a:gd name="T5" fmla="*/ 35 h 168"/>
                <a:gd name="T6" fmla="*/ 125 w 156"/>
                <a:gd name="T7" fmla="*/ 24 h 168"/>
                <a:gd name="T8" fmla="*/ 104 w 156"/>
                <a:gd name="T9" fmla="*/ 18 h 168"/>
                <a:gd name="T10" fmla="*/ 28 w 156"/>
                <a:gd name="T11" fmla="*/ 0 h 168"/>
                <a:gd name="T12" fmla="*/ 26 w 156"/>
                <a:gd name="T13" fmla="*/ 0 h 168"/>
                <a:gd name="T14" fmla="*/ 0 w 156"/>
                <a:gd name="T15" fmla="*/ 26 h 168"/>
                <a:gd name="T16" fmla="*/ 0 w 156"/>
                <a:gd name="T17" fmla="*/ 28 h 168"/>
                <a:gd name="T18" fmla="*/ 72 w 156"/>
                <a:gd name="T19" fmla="*/ 136 h 168"/>
                <a:gd name="T20" fmla="*/ 79 w 156"/>
                <a:gd name="T21" fmla="*/ 167 h 168"/>
                <a:gd name="T22" fmla="*/ 124 w 156"/>
                <a:gd name="T23" fmla="*/ 168 h 168"/>
                <a:gd name="T24" fmla="*/ 128 w 156"/>
                <a:gd name="T25" fmla="*/ 107 h 168"/>
                <a:gd name="T26" fmla="*/ 145 w 156"/>
                <a:gd name="T27" fmla="*/ 101 h 168"/>
                <a:gd name="T28" fmla="*/ 149 w 156"/>
                <a:gd name="T29" fmla="*/ 79 h 168"/>
                <a:gd name="T30" fmla="*/ 24 w 156"/>
                <a:gd name="T31" fmla="*/ 14 h 168"/>
                <a:gd name="T32" fmla="*/ 24 w 156"/>
                <a:gd name="T33" fmla="*/ 14 h 168"/>
                <a:gd name="T34" fmla="*/ 8 w 156"/>
                <a:gd name="T35" fmla="*/ 124 h 168"/>
                <a:gd name="T36" fmla="*/ 32 w 156"/>
                <a:gd name="T37" fmla="*/ 28 h 168"/>
                <a:gd name="T38" fmla="*/ 96 w 156"/>
                <a:gd name="T39" fmla="*/ 12 h 168"/>
                <a:gd name="T40" fmla="*/ 83 w 156"/>
                <a:gd name="T41" fmla="*/ 15 h 168"/>
                <a:gd name="T42" fmla="*/ 66 w 156"/>
                <a:gd name="T43" fmla="*/ 30 h 168"/>
                <a:gd name="T44" fmla="*/ 24 w 156"/>
                <a:gd name="T45" fmla="*/ 40 h 168"/>
                <a:gd name="T46" fmla="*/ 54 w 156"/>
                <a:gd name="T47" fmla="*/ 53 h 168"/>
                <a:gd name="T48" fmla="*/ 24 w 156"/>
                <a:gd name="T49" fmla="*/ 64 h 168"/>
                <a:gd name="T50" fmla="*/ 45 w 156"/>
                <a:gd name="T51" fmla="*/ 72 h 168"/>
                <a:gd name="T52" fmla="*/ 52 w 156"/>
                <a:gd name="T53" fmla="*/ 80 h 168"/>
                <a:gd name="T54" fmla="*/ 24 w 156"/>
                <a:gd name="T55" fmla="*/ 88 h 168"/>
                <a:gd name="T56" fmla="*/ 55 w 156"/>
                <a:gd name="T57" fmla="*/ 101 h 168"/>
                <a:gd name="T58" fmla="*/ 72 w 156"/>
                <a:gd name="T59" fmla="*/ 107 h 168"/>
                <a:gd name="T60" fmla="*/ 103 w 156"/>
                <a:gd name="T61" fmla="*/ 137 h 168"/>
                <a:gd name="T62" fmla="*/ 80 w 156"/>
                <a:gd name="T63" fmla="*/ 154 h 168"/>
                <a:gd name="T64" fmla="*/ 94 w 156"/>
                <a:gd name="T65" fmla="*/ 118 h 168"/>
                <a:gd name="T66" fmla="*/ 115 w 156"/>
                <a:gd name="T67" fmla="*/ 122 h 168"/>
                <a:gd name="T68" fmla="*/ 120 w 156"/>
                <a:gd name="T69" fmla="*/ 154 h 168"/>
                <a:gd name="T70" fmla="*/ 138 w 156"/>
                <a:gd name="T71" fmla="*/ 90 h 168"/>
                <a:gd name="T72" fmla="*/ 124 w 156"/>
                <a:gd name="T73" fmla="*/ 100 h 168"/>
                <a:gd name="T74" fmla="*/ 109 w 156"/>
                <a:gd name="T75" fmla="*/ 111 h 168"/>
                <a:gd name="T76" fmla="*/ 85 w 156"/>
                <a:gd name="T77" fmla="*/ 114 h 168"/>
                <a:gd name="T78" fmla="*/ 67 w 156"/>
                <a:gd name="T79" fmla="*/ 98 h 168"/>
                <a:gd name="T80" fmla="*/ 62 w 156"/>
                <a:gd name="T81" fmla="*/ 80 h 168"/>
                <a:gd name="T82" fmla="*/ 56 w 156"/>
                <a:gd name="T83" fmla="*/ 63 h 168"/>
                <a:gd name="T84" fmla="*/ 61 w 156"/>
                <a:gd name="T85" fmla="*/ 40 h 168"/>
                <a:gd name="T86" fmla="*/ 82 w 156"/>
                <a:gd name="T87" fmla="*/ 28 h 168"/>
                <a:gd name="T88" fmla="*/ 100 w 156"/>
                <a:gd name="T89" fmla="*/ 28 h 168"/>
                <a:gd name="T90" fmla="*/ 118 w 156"/>
                <a:gd name="T91" fmla="*/ 28 h 168"/>
                <a:gd name="T92" fmla="*/ 139 w 156"/>
                <a:gd name="T93" fmla="*/ 40 h 168"/>
                <a:gd name="T94" fmla="*/ 144 w 156"/>
                <a:gd name="T95" fmla="*/ 63 h 168"/>
                <a:gd name="T96" fmla="*/ 96 w 156"/>
                <a:gd name="T97" fmla="*/ 76 h 168"/>
                <a:gd name="T98" fmla="*/ 93 w 156"/>
                <a:gd name="T99" fmla="*/ 85 h 168"/>
                <a:gd name="T100" fmla="*/ 127 w 156"/>
                <a:gd name="T101"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8">
                  <a:moveTo>
                    <a:pt x="24" y="112"/>
                  </a:moveTo>
                  <a:cubicBezTo>
                    <a:pt x="48" y="112"/>
                    <a:pt x="48" y="112"/>
                    <a:pt x="48" y="112"/>
                  </a:cubicBezTo>
                  <a:cubicBezTo>
                    <a:pt x="48" y="104"/>
                    <a:pt x="48" y="104"/>
                    <a:pt x="48" y="104"/>
                  </a:cubicBezTo>
                  <a:cubicBezTo>
                    <a:pt x="24" y="104"/>
                    <a:pt x="24" y="104"/>
                    <a:pt x="24" y="104"/>
                  </a:cubicBezTo>
                  <a:lnTo>
                    <a:pt x="24" y="112"/>
                  </a:lnTo>
                  <a:close/>
                  <a:moveTo>
                    <a:pt x="149" y="57"/>
                  </a:moveTo>
                  <a:cubicBezTo>
                    <a:pt x="148" y="56"/>
                    <a:pt x="146" y="54"/>
                    <a:pt x="146" y="53"/>
                  </a:cubicBezTo>
                  <a:cubicBezTo>
                    <a:pt x="145" y="52"/>
                    <a:pt x="146" y="49"/>
                    <a:pt x="146" y="47"/>
                  </a:cubicBezTo>
                  <a:cubicBezTo>
                    <a:pt x="147" y="43"/>
                    <a:pt x="148" y="39"/>
                    <a:pt x="145" y="35"/>
                  </a:cubicBezTo>
                  <a:cubicBezTo>
                    <a:pt x="143" y="31"/>
                    <a:pt x="138" y="31"/>
                    <a:pt x="134" y="30"/>
                  </a:cubicBezTo>
                  <a:cubicBezTo>
                    <a:pt x="132" y="30"/>
                    <a:pt x="129" y="30"/>
                    <a:pt x="128" y="29"/>
                  </a:cubicBezTo>
                  <a:cubicBezTo>
                    <a:pt x="127" y="28"/>
                    <a:pt x="126" y="26"/>
                    <a:pt x="125" y="24"/>
                  </a:cubicBezTo>
                  <a:cubicBezTo>
                    <a:pt x="124" y="20"/>
                    <a:pt x="122" y="16"/>
                    <a:pt x="117" y="15"/>
                  </a:cubicBezTo>
                  <a:cubicBezTo>
                    <a:pt x="113" y="13"/>
                    <a:pt x="109" y="16"/>
                    <a:pt x="106" y="18"/>
                  </a:cubicBezTo>
                  <a:cubicBezTo>
                    <a:pt x="105" y="18"/>
                    <a:pt x="105" y="18"/>
                    <a:pt x="104" y="18"/>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72" y="136"/>
                    <a:pt x="72" y="136"/>
                    <a:pt x="72" y="136"/>
                  </a:cubicBezTo>
                  <a:cubicBezTo>
                    <a:pt x="72" y="164"/>
                    <a:pt x="72" y="164"/>
                    <a:pt x="72" y="164"/>
                  </a:cubicBezTo>
                  <a:cubicBezTo>
                    <a:pt x="72" y="166"/>
                    <a:pt x="73" y="167"/>
                    <a:pt x="74" y="168"/>
                  </a:cubicBezTo>
                  <a:cubicBezTo>
                    <a:pt x="76" y="168"/>
                    <a:pt x="78" y="168"/>
                    <a:pt x="79" y="167"/>
                  </a:cubicBezTo>
                  <a:cubicBezTo>
                    <a:pt x="100" y="146"/>
                    <a:pt x="100" y="146"/>
                    <a:pt x="100" y="146"/>
                  </a:cubicBezTo>
                  <a:cubicBezTo>
                    <a:pt x="121" y="167"/>
                    <a:pt x="121" y="167"/>
                    <a:pt x="121" y="167"/>
                  </a:cubicBezTo>
                  <a:cubicBezTo>
                    <a:pt x="122" y="168"/>
                    <a:pt x="123" y="168"/>
                    <a:pt x="124" y="168"/>
                  </a:cubicBezTo>
                  <a:cubicBezTo>
                    <a:pt x="125" y="168"/>
                    <a:pt x="125" y="168"/>
                    <a:pt x="126" y="168"/>
                  </a:cubicBezTo>
                  <a:cubicBezTo>
                    <a:pt x="127" y="167"/>
                    <a:pt x="128" y="166"/>
                    <a:pt x="128" y="164"/>
                  </a:cubicBezTo>
                  <a:cubicBezTo>
                    <a:pt x="128" y="107"/>
                    <a:pt x="128" y="107"/>
                    <a:pt x="128" y="107"/>
                  </a:cubicBezTo>
                  <a:cubicBezTo>
                    <a:pt x="128" y="107"/>
                    <a:pt x="128" y="107"/>
                    <a:pt x="128" y="107"/>
                  </a:cubicBezTo>
                  <a:cubicBezTo>
                    <a:pt x="129" y="106"/>
                    <a:pt x="132" y="106"/>
                    <a:pt x="134" y="106"/>
                  </a:cubicBezTo>
                  <a:cubicBezTo>
                    <a:pt x="138" y="105"/>
                    <a:pt x="143" y="105"/>
                    <a:pt x="145" y="101"/>
                  </a:cubicBezTo>
                  <a:cubicBezTo>
                    <a:pt x="148" y="97"/>
                    <a:pt x="147" y="93"/>
                    <a:pt x="146" y="89"/>
                  </a:cubicBezTo>
                  <a:cubicBezTo>
                    <a:pt x="146" y="87"/>
                    <a:pt x="145" y="84"/>
                    <a:pt x="146" y="83"/>
                  </a:cubicBezTo>
                  <a:cubicBezTo>
                    <a:pt x="146" y="82"/>
                    <a:pt x="148" y="80"/>
                    <a:pt x="149" y="79"/>
                  </a:cubicBezTo>
                  <a:cubicBezTo>
                    <a:pt x="152" y="76"/>
                    <a:pt x="156" y="73"/>
                    <a:pt x="156" y="68"/>
                  </a:cubicBezTo>
                  <a:cubicBezTo>
                    <a:pt x="156" y="63"/>
                    <a:pt x="152" y="60"/>
                    <a:pt x="149" y="57"/>
                  </a:cubicBezTo>
                  <a:close/>
                  <a:moveTo>
                    <a:pt x="24" y="14"/>
                  </a:moveTo>
                  <a:cubicBezTo>
                    <a:pt x="24" y="24"/>
                    <a:pt x="24" y="24"/>
                    <a:pt x="24" y="24"/>
                  </a:cubicBezTo>
                  <a:cubicBezTo>
                    <a:pt x="14" y="24"/>
                    <a:pt x="14" y="24"/>
                    <a:pt x="14" y="24"/>
                  </a:cubicBezTo>
                  <a:lnTo>
                    <a:pt x="24" y="14"/>
                  </a:lnTo>
                  <a:close/>
                  <a:moveTo>
                    <a:pt x="72" y="128"/>
                  </a:move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18"/>
                    <a:pt x="96" y="18"/>
                    <a:pt x="96" y="18"/>
                  </a:cubicBezTo>
                  <a:cubicBezTo>
                    <a:pt x="95" y="18"/>
                    <a:pt x="95" y="18"/>
                    <a:pt x="94" y="18"/>
                  </a:cubicBezTo>
                  <a:cubicBezTo>
                    <a:pt x="91" y="16"/>
                    <a:pt x="87" y="13"/>
                    <a:pt x="83" y="15"/>
                  </a:cubicBezTo>
                  <a:cubicBezTo>
                    <a:pt x="78" y="16"/>
                    <a:pt x="76" y="20"/>
                    <a:pt x="75" y="24"/>
                  </a:cubicBezTo>
                  <a:cubicBezTo>
                    <a:pt x="74" y="26"/>
                    <a:pt x="73" y="28"/>
                    <a:pt x="72" y="29"/>
                  </a:cubicBezTo>
                  <a:cubicBezTo>
                    <a:pt x="71" y="30"/>
                    <a:pt x="68" y="30"/>
                    <a:pt x="66" y="30"/>
                  </a:cubicBezTo>
                  <a:cubicBezTo>
                    <a:pt x="62" y="31"/>
                    <a:pt x="57" y="31"/>
                    <a:pt x="55" y="35"/>
                  </a:cubicBezTo>
                  <a:cubicBezTo>
                    <a:pt x="54" y="37"/>
                    <a:pt x="53" y="38"/>
                    <a:pt x="53" y="40"/>
                  </a:cubicBezTo>
                  <a:cubicBezTo>
                    <a:pt x="24" y="40"/>
                    <a:pt x="24" y="40"/>
                    <a:pt x="24" y="40"/>
                  </a:cubicBezTo>
                  <a:cubicBezTo>
                    <a:pt x="24" y="48"/>
                    <a:pt x="24" y="48"/>
                    <a:pt x="24" y="48"/>
                  </a:cubicBezTo>
                  <a:cubicBezTo>
                    <a:pt x="54" y="48"/>
                    <a:pt x="54" y="48"/>
                    <a:pt x="54" y="48"/>
                  </a:cubicBezTo>
                  <a:cubicBezTo>
                    <a:pt x="54" y="50"/>
                    <a:pt x="55" y="52"/>
                    <a:pt x="54" y="53"/>
                  </a:cubicBezTo>
                  <a:cubicBezTo>
                    <a:pt x="54" y="54"/>
                    <a:pt x="53" y="55"/>
                    <a:pt x="52" y="56"/>
                  </a:cubicBezTo>
                  <a:cubicBezTo>
                    <a:pt x="24" y="56"/>
                    <a:pt x="24" y="56"/>
                    <a:pt x="24" y="56"/>
                  </a:cubicBezTo>
                  <a:cubicBezTo>
                    <a:pt x="24" y="64"/>
                    <a:pt x="24" y="64"/>
                    <a:pt x="24" y="64"/>
                  </a:cubicBezTo>
                  <a:cubicBezTo>
                    <a:pt x="45" y="64"/>
                    <a:pt x="45" y="64"/>
                    <a:pt x="45" y="64"/>
                  </a:cubicBezTo>
                  <a:cubicBezTo>
                    <a:pt x="44" y="65"/>
                    <a:pt x="44" y="67"/>
                    <a:pt x="44" y="68"/>
                  </a:cubicBezTo>
                  <a:cubicBezTo>
                    <a:pt x="44" y="69"/>
                    <a:pt x="44" y="71"/>
                    <a:pt x="45" y="72"/>
                  </a:cubicBezTo>
                  <a:cubicBezTo>
                    <a:pt x="24" y="72"/>
                    <a:pt x="24" y="72"/>
                    <a:pt x="24" y="72"/>
                  </a:cubicBezTo>
                  <a:cubicBezTo>
                    <a:pt x="24" y="80"/>
                    <a:pt x="24" y="80"/>
                    <a:pt x="24" y="80"/>
                  </a:cubicBezTo>
                  <a:cubicBezTo>
                    <a:pt x="52" y="80"/>
                    <a:pt x="52" y="80"/>
                    <a:pt x="52" y="80"/>
                  </a:cubicBezTo>
                  <a:cubicBezTo>
                    <a:pt x="53" y="81"/>
                    <a:pt x="54" y="82"/>
                    <a:pt x="54" y="83"/>
                  </a:cubicBezTo>
                  <a:cubicBezTo>
                    <a:pt x="55" y="84"/>
                    <a:pt x="54" y="86"/>
                    <a:pt x="54" y="88"/>
                  </a:cubicBezTo>
                  <a:cubicBezTo>
                    <a:pt x="24" y="88"/>
                    <a:pt x="24" y="88"/>
                    <a:pt x="24" y="88"/>
                  </a:cubicBezTo>
                  <a:cubicBezTo>
                    <a:pt x="24" y="96"/>
                    <a:pt x="24" y="96"/>
                    <a:pt x="24" y="96"/>
                  </a:cubicBezTo>
                  <a:cubicBezTo>
                    <a:pt x="53" y="96"/>
                    <a:pt x="53" y="96"/>
                    <a:pt x="53" y="96"/>
                  </a:cubicBezTo>
                  <a:cubicBezTo>
                    <a:pt x="53" y="98"/>
                    <a:pt x="54" y="99"/>
                    <a:pt x="55" y="101"/>
                  </a:cubicBezTo>
                  <a:cubicBezTo>
                    <a:pt x="57" y="105"/>
                    <a:pt x="62" y="105"/>
                    <a:pt x="66" y="106"/>
                  </a:cubicBezTo>
                  <a:cubicBezTo>
                    <a:pt x="68" y="106"/>
                    <a:pt x="71" y="106"/>
                    <a:pt x="72" y="107"/>
                  </a:cubicBezTo>
                  <a:cubicBezTo>
                    <a:pt x="72" y="107"/>
                    <a:pt x="72" y="107"/>
                    <a:pt x="72" y="107"/>
                  </a:cubicBezTo>
                  <a:lnTo>
                    <a:pt x="72" y="128"/>
                  </a:lnTo>
                  <a:close/>
                  <a:moveTo>
                    <a:pt x="120" y="154"/>
                  </a:moveTo>
                  <a:cubicBezTo>
                    <a:pt x="103" y="137"/>
                    <a:pt x="103" y="137"/>
                    <a:pt x="103" y="137"/>
                  </a:cubicBezTo>
                  <a:cubicBezTo>
                    <a:pt x="102" y="136"/>
                    <a:pt x="101" y="136"/>
                    <a:pt x="100" y="136"/>
                  </a:cubicBezTo>
                  <a:cubicBezTo>
                    <a:pt x="99" y="136"/>
                    <a:pt x="98" y="136"/>
                    <a:pt x="97" y="137"/>
                  </a:cubicBezTo>
                  <a:cubicBezTo>
                    <a:pt x="80" y="154"/>
                    <a:pt x="80" y="154"/>
                    <a:pt x="80" y="154"/>
                  </a:cubicBezTo>
                  <a:cubicBezTo>
                    <a:pt x="80" y="120"/>
                    <a:pt x="80" y="120"/>
                    <a:pt x="80" y="120"/>
                  </a:cubicBezTo>
                  <a:cubicBezTo>
                    <a:pt x="81" y="120"/>
                    <a:pt x="82" y="121"/>
                    <a:pt x="83" y="121"/>
                  </a:cubicBezTo>
                  <a:cubicBezTo>
                    <a:pt x="87" y="123"/>
                    <a:pt x="91" y="120"/>
                    <a:pt x="94" y="118"/>
                  </a:cubicBezTo>
                  <a:cubicBezTo>
                    <a:pt x="96" y="117"/>
                    <a:pt x="99" y="116"/>
                    <a:pt x="100" y="116"/>
                  </a:cubicBezTo>
                  <a:cubicBezTo>
                    <a:pt x="101" y="116"/>
                    <a:pt x="104" y="117"/>
                    <a:pt x="106" y="118"/>
                  </a:cubicBezTo>
                  <a:cubicBezTo>
                    <a:pt x="108" y="120"/>
                    <a:pt x="111" y="122"/>
                    <a:pt x="115" y="122"/>
                  </a:cubicBezTo>
                  <a:cubicBezTo>
                    <a:pt x="116" y="122"/>
                    <a:pt x="116" y="122"/>
                    <a:pt x="117" y="121"/>
                  </a:cubicBezTo>
                  <a:cubicBezTo>
                    <a:pt x="118" y="121"/>
                    <a:pt x="119" y="120"/>
                    <a:pt x="120" y="120"/>
                  </a:cubicBezTo>
                  <a:lnTo>
                    <a:pt x="120" y="154"/>
                  </a:lnTo>
                  <a:close/>
                  <a:moveTo>
                    <a:pt x="144" y="73"/>
                  </a:moveTo>
                  <a:cubicBezTo>
                    <a:pt x="142" y="75"/>
                    <a:pt x="139" y="77"/>
                    <a:pt x="138" y="80"/>
                  </a:cubicBezTo>
                  <a:cubicBezTo>
                    <a:pt x="137" y="84"/>
                    <a:pt x="138" y="87"/>
                    <a:pt x="138" y="90"/>
                  </a:cubicBezTo>
                  <a:cubicBezTo>
                    <a:pt x="139" y="92"/>
                    <a:pt x="139" y="95"/>
                    <a:pt x="139" y="96"/>
                  </a:cubicBezTo>
                  <a:cubicBezTo>
                    <a:pt x="138" y="97"/>
                    <a:pt x="135" y="97"/>
                    <a:pt x="133" y="98"/>
                  </a:cubicBezTo>
                  <a:cubicBezTo>
                    <a:pt x="130" y="98"/>
                    <a:pt x="126" y="98"/>
                    <a:pt x="124" y="100"/>
                  </a:cubicBezTo>
                  <a:cubicBezTo>
                    <a:pt x="121" y="102"/>
                    <a:pt x="119" y="105"/>
                    <a:pt x="118" y="108"/>
                  </a:cubicBezTo>
                  <a:cubicBezTo>
                    <a:pt x="117" y="110"/>
                    <a:pt x="116" y="113"/>
                    <a:pt x="115" y="114"/>
                  </a:cubicBezTo>
                  <a:cubicBezTo>
                    <a:pt x="114" y="114"/>
                    <a:pt x="111" y="112"/>
                    <a:pt x="109" y="111"/>
                  </a:cubicBezTo>
                  <a:cubicBezTo>
                    <a:pt x="107" y="110"/>
                    <a:pt x="103" y="108"/>
                    <a:pt x="100" y="108"/>
                  </a:cubicBezTo>
                  <a:cubicBezTo>
                    <a:pt x="97" y="108"/>
                    <a:pt x="93" y="110"/>
                    <a:pt x="91" y="111"/>
                  </a:cubicBezTo>
                  <a:cubicBezTo>
                    <a:pt x="89" y="112"/>
                    <a:pt x="86" y="114"/>
                    <a:pt x="85" y="114"/>
                  </a:cubicBezTo>
                  <a:cubicBezTo>
                    <a:pt x="84" y="113"/>
                    <a:pt x="83" y="110"/>
                    <a:pt x="82" y="108"/>
                  </a:cubicBezTo>
                  <a:cubicBezTo>
                    <a:pt x="81" y="105"/>
                    <a:pt x="79" y="102"/>
                    <a:pt x="76" y="100"/>
                  </a:cubicBezTo>
                  <a:cubicBezTo>
                    <a:pt x="74" y="98"/>
                    <a:pt x="70" y="98"/>
                    <a:pt x="67" y="98"/>
                  </a:cubicBezTo>
                  <a:cubicBezTo>
                    <a:pt x="65" y="97"/>
                    <a:pt x="62" y="97"/>
                    <a:pt x="61" y="96"/>
                  </a:cubicBezTo>
                  <a:cubicBezTo>
                    <a:pt x="61" y="95"/>
                    <a:pt x="61" y="92"/>
                    <a:pt x="62" y="90"/>
                  </a:cubicBezTo>
                  <a:cubicBezTo>
                    <a:pt x="62" y="87"/>
                    <a:pt x="63" y="84"/>
                    <a:pt x="62" y="80"/>
                  </a:cubicBezTo>
                  <a:cubicBezTo>
                    <a:pt x="61" y="77"/>
                    <a:pt x="58" y="75"/>
                    <a:pt x="56" y="73"/>
                  </a:cubicBezTo>
                  <a:cubicBezTo>
                    <a:pt x="54" y="71"/>
                    <a:pt x="52" y="69"/>
                    <a:pt x="52" y="68"/>
                  </a:cubicBezTo>
                  <a:cubicBezTo>
                    <a:pt x="52" y="67"/>
                    <a:pt x="54" y="65"/>
                    <a:pt x="56" y="63"/>
                  </a:cubicBezTo>
                  <a:cubicBezTo>
                    <a:pt x="58" y="61"/>
                    <a:pt x="61" y="59"/>
                    <a:pt x="62" y="56"/>
                  </a:cubicBezTo>
                  <a:cubicBezTo>
                    <a:pt x="63" y="52"/>
                    <a:pt x="62" y="49"/>
                    <a:pt x="62" y="46"/>
                  </a:cubicBezTo>
                  <a:cubicBezTo>
                    <a:pt x="61" y="44"/>
                    <a:pt x="61" y="41"/>
                    <a:pt x="61" y="40"/>
                  </a:cubicBezTo>
                  <a:cubicBezTo>
                    <a:pt x="62" y="39"/>
                    <a:pt x="65" y="39"/>
                    <a:pt x="67" y="38"/>
                  </a:cubicBezTo>
                  <a:cubicBezTo>
                    <a:pt x="70" y="38"/>
                    <a:pt x="74" y="38"/>
                    <a:pt x="76" y="36"/>
                  </a:cubicBezTo>
                  <a:cubicBezTo>
                    <a:pt x="79" y="34"/>
                    <a:pt x="81" y="31"/>
                    <a:pt x="82" y="28"/>
                  </a:cubicBezTo>
                  <a:cubicBezTo>
                    <a:pt x="83" y="26"/>
                    <a:pt x="84" y="23"/>
                    <a:pt x="85" y="22"/>
                  </a:cubicBezTo>
                  <a:cubicBezTo>
                    <a:pt x="86" y="22"/>
                    <a:pt x="89" y="24"/>
                    <a:pt x="91" y="25"/>
                  </a:cubicBezTo>
                  <a:cubicBezTo>
                    <a:pt x="93" y="26"/>
                    <a:pt x="97" y="28"/>
                    <a:pt x="100" y="28"/>
                  </a:cubicBezTo>
                  <a:cubicBezTo>
                    <a:pt x="103" y="28"/>
                    <a:pt x="107" y="26"/>
                    <a:pt x="109" y="25"/>
                  </a:cubicBezTo>
                  <a:cubicBezTo>
                    <a:pt x="111" y="24"/>
                    <a:pt x="114" y="22"/>
                    <a:pt x="115" y="22"/>
                  </a:cubicBezTo>
                  <a:cubicBezTo>
                    <a:pt x="116" y="23"/>
                    <a:pt x="117" y="26"/>
                    <a:pt x="118" y="28"/>
                  </a:cubicBezTo>
                  <a:cubicBezTo>
                    <a:pt x="119" y="31"/>
                    <a:pt x="121" y="34"/>
                    <a:pt x="124" y="36"/>
                  </a:cubicBezTo>
                  <a:cubicBezTo>
                    <a:pt x="126" y="38"/>
                    <a:pt x="130" y="38"/>
                    <a:pt x="133" y="38"/>
                  </a:cubicBezTo>
                  <a:cubicBezTo>
                    <a:pt x="135" y="39"/>
                    <a:pt x="138" y="39"/>
                    <a:pt x="139" y="40"/>
                  </a:cubicBezTo>
                  <a:cubicBezTo>
                    <a:pt x="139" y="41"/>
                    <a:pt x="139" y="44"/>
                    <a:pt x="138" y="46"/>
                  </a:cubicBezTo>
                  <a:cubicBezTo>
                    <a:pt x="138" y="49"/>
                    <a:pt x="137" y="52"/>
                    <a:pt x="138" y="56"/>
                  </a:cubicBezTo>
                  <a:cubicBezTo>
                    <a:pt x="139" y="59"/>
                    <a:pt x="142" y="61"/>
                    <a:pt x="144" y="63"/>
                  </a:cubicBezTo>
                  <a:cubicBezTo>
                    <a:pt x="146" y="65"/>
                    <a:pt x="148" y="67"/>
                    <a:pt x="148" y="68"/>
                  </a:cubicBezTo>
                  <a:cubicBezTo>
                    <a:pt x="148" y="69"/>
                    <a:pt x="146" y="71"/>
                    <a:pt x="144" y="73"/>
                  </a:cubicBezTo>
                  <a:close/>
                  <a:moveTo>
                    <a:pt x="96" y="76"/>
                  </a:moveTo>
                  <a:cubicBezTo>
                    <a:pt x="83" y="63"/>
                    <a:pt x="83" y="63"/>
                    <a:pt x="83" y="63"/>
                  </a:cubicBezTo>
                  <a:cubicBezTo>
                    <a:pt x="77" y="69"/>
                    <a:pt x="77" y="69"/>
                    <a:pt x="77" y="69"/>
                  </a:cubicBezTo>
                  <a:cubicBezTo>
                    <a:pt x="93" y="85"/>
                    <a:pt x="93" y="85"/>
                    <a:pt x="93" y="85"/>
                  </a:cubicBezTo>
                  <a:cubicBezTo>
                    <a:pt x="94" y="86"/>
                    <a:pt x="95" y="86"/>
                    <a:pt x="96" y="86"/>
                  </a:cubicBezTo>
                  <a:cubicBezTo>
                    <a:pt x="97" y="86"/>
                    <a:pt x="98" y="86"/>
                    <a:pt x="99" y="85"/>
                  </a:cubicBezTo>
                  <a:cubicBezTo>
                    <a:pt x="127" y="59"/>
                    <a:pt x="127" y="59"/>
                    <a:pt x="127" y="59"/>
                  </a:cubicBezTo>
                  <a:cubicBezTo>
                    <a:pt x="121" y="53"/>
                    <a:pt x="121" y="53"/>
                    <a:pt x="121" y="53"/>
                  </a:cubicBezTo>
                  <a:lnTo>
                    <a:pt x="96" y="7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6" name="Group 105">
            <a:extLst>
              <a:ext uri="{FF2B5EF4-FFF2-40B4-BE49-F238E27FC236}">
                <a16:creationId xmlns:a16="http://schemas.microsoft.com/office/drawing/2014/main" id="{22AF080A-A56F-8846-B5CE-521157DDB674}"/>
              </a:ext>
            </a:extLst>
          </p:cNvPr>
          <p:cNvGrpSpPr/>
          <p:nvPr userDrawn="1"/>
        </p:nvGrpSpPr>
        <p:grpSpPr>
          <a:xfrm>
            <a:off x="2184400" y="3774336"/>
            <a:ext cx="638175" cy="636588"/>
            <a:chOff x="2184400" y="3774336"/>
            <a:chExt cx="638175" cy="636588"/>
          </a:xfrm>
          <a:solidFill>
            <a:schemeClr val="tx2"/>
          </a:solidFill>
        </p:grpSpPr>
        <p:sp>
          <p:nvSpPr>
            <p:cNvPr id="107" name="Freeform 157">
              <a:extLst>
                <a:ext uri="{FF2B5EF4-FFF2-40B4-BE49-F238E27FC236}">
                  <a16:creationId xmlns:a16="http://schemas.microsoft.com/office/drawing/2014/main" id="{FBB767DC-B761-2C44-ADE4-378F6BF37657}"/>
                </a:ext>
              </a:extLst>
            </p:cNvPr>
            <p:cNvSpPr>
              <a:spLocks noEditPoints="1"/>
            </p:cNvSpPr>
            <p:nvPr/>
          </p:nvSpPr>
          <p:spPr bwMode="auto">
            <a:xfrm>
              <a:off x="2184400"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8" name="Freeform 190">
              <a:extLst>
                <a:ext uri="{FF2B5EF4-FFF2-40B4-BE49-F238E27FC236}">
                  <a16:creationId xmlns:a16="http://schemas.microsoft.com/office/drawing/2014/main" id="{74296E6A-0CCD-8449-8D99-A615D418D405}"/>
                </a:ext>
              </a:extLst>
            </p:cNvPr>
            <p:cNvSpPr>
              <a:spLocks noEditPoints="1"/>
            </p:cNvSpPr>
            <p:nvPr/>
          </p:nvSpPr>
          <p:spPr bwMode="auto">
            <a:xfrm>
              <a:off x="2322513" y="3963249"/>
              <a:ext cx="361950" cy="258763"/>
            </a:xfrm>
            <a:custGeom>
              <a:avLst/>
              <a:gdLst>
                <a:gd name="T0" fmla="*/ 68 w 168"/>
                <a:gd name="T1" fmla="*/ 16 h 120"/>
                <a:gd name="T2" fmla="*/ 56 w 168"/>
                <a:gd name="T3" fmla="*/ 0 h 120"/>
                <a:gd name="T4" fmla="*/ 0 w 168"/>
                <a:gd name="T5" fmla="*/ 12 h 120"/>
                <a:gd name="T6" fmla="*/ 4 w 168"/>
                <a:gd name="T7" fmla="*/ 120 h 120"/>
                <a:gd name="T8" fmla="*/ 168 w 168"/>
                <a:gd name="T9" fmla="*/ 116 h 120"/>
                <a:gd name="T10" fmla="*/ 164 w 168"/>
                <a:gd name="T11" fmla="*/ 16 h 120"/>
                <a:gd name="T12" fmla="*/ 12 w 168"/>
                <a:gd name="T13" fmla="*/ 8 h 120"/>
                <a:gd name="T14" fmla="*/ 60 w 168"/>
                <a:gd name="T15" fmla="*/ 12 h 120"/>
                <a:gd name="T16" fmla="*/ 8 w 168"/>
                <a:gd name="T17" fmla="*/ 16 h 120"/>
                <a:gd name="T18" fmla="*/ 160 w 168"/>
                <a:gd name="T19" fmla="*/ 112 h 120"/>
                <a:gd name="T20" fmla="*/ 8 w 168"/>
                <a:gd name="T21" fmla="*/ 24 h 120"/>
                <a:gd name="T22" fmla="*/ 160 w 168"/>
                <a:gd name="T23" fmla="*/ 112 h 120"/>
                <a:gd name="T24" fmla="*/ 63 w 168"/>
                <a:gd name="T25" fmla="*/ 93 h 120"/>
                <a:gd name="T26" fmla="*/ 63 w 168"/>
                <a:gd name="T27" fmla="*/ 59 h 120"/>
                <a:gd name="T28" fmla="*/ 37 w 168"/>
                <a:gd name="T29" fmla="*/ 73 h 120"/>
                <a:gd name="T30" fmla="*/ 57 w 168"/>
                <a:gd name="T31" fmla="*/ 99 h 120"/>
                <a:gd name="T32" fmla="*/ 105 w 168"/>
                <a:gd name="T33" fmla="*/ 59 h 120"/>
                <a:gd name="T34" fmla="*/ 105 w 168"/>
                <a:gd name="T35" fmla="*/ 93 h 120"/>
                <a:gd name="T36" fmla="*/ 131 w 168"/>
                <a:gd name="T37" fmla="*/ 79 h 120"/>
                <a:gd name="T38" fmla="*/ 111 w 168"/>
                <a:gd name="T39" fmla="*/ 53 h 120"/>
                <a:gd name="T40" fmla="*/ 76 w 168"/>
                <a:gd name="T41" fmla="*/ 102 h 120"/>
                <a:gd name="T42" fmla="*/ 92 w 168"/>
                <a:gd name="T43" fmla="*/ 50 h 120"/>
                <a:gd name="T44" fmla="*/ 152 w 168"/>
                <a:gd name="T45" fmla="*/ 32 h 120"/>
                <a:gd name="T46" fmla="*/ 128 w 168"/>
                <a:gd name="T47" fmla="*/ 40 h 120"/>
                <a:gd name="T48" fmla="*/ 152 w 168"/>
                <a:gd name="T49" fmla="*/ 32 h 120"/>
                <a:gd name="T50" fmla="*/ 136 w 168"/>
                <a:gd name="T51" fmla="*/ 0 h 120"/>
                <a:gd name="T52" fmla="*/ 144 w 168"/>
                <a:gd name="T53" fmla="*/ 8 h 120"/>
                <a:gd name="T54" fmla="*/ 160 w 168"/>
                <a:gd name="T55" fmla="*/ 0 h 120"/>
                <a:gd name="T56" fmla="*/ 152 w 168"/>
                <a:gd name="T57" fmla="*/ 8 h 120"/>
                <a:gd name="T58" fmla="*/ 160 w 168"/>
                <a:gd name="T59" fmla="*/ 0 h 120"/>
                <a:gd name="T60" fmla="*/ 120 w 168"/>
                <a:gd name="T61" fmla="*/ 0 h 120"/>
                <a:gd name="T62" fmla="*/ 128 w 168"/>
                <a:gd name="T63" fmla="*/ 8 h 120"/>
                <a:gd name="T64" fmla="*/ 32 w 168"/>
                <a:gd name="T65" fmla="*/ 32 h 120"/>
                <a:gd name="T66" fmla="*/ 16 w 168"/>
                <a:gd name="T67" fmla="*/ 40 h 120"/>
                <a:gd name="T68" fmla="*/ 32 w 168"/>
                <a:gd name="T69" fmla="*/ 32 h 120"/>
                <a:gd name="T70" fmla="*/ 40 w 168"/>
                <a:gd name="T71" fmla="*/ 32 h 120"/>
                <a:gd name="T72" fmla="*/ 56 w 168"/>
                <a:gd name="T73" fmla="*/ 40 h 120"/>
                <a:gd name="T74" fmla="*/ 120 w 168"/>
                <a:gd name="T75" fmla="*/ 32 h 120"/>
                <a:gd name="T76" fmla="*/ 64 w 168"/>
                <a:gd name="T77" fmla="*/ 40 h 120"/>
                <a:gd name="T78" fmla="*/ 120 w 168"/>
                <a:gd name="T79"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120">
                  <a:moveTo>
                    <a:pt x="164" y="16"/>
                  </a:moveTo>
                  <a:cubicBezTo>
                    <a:pt x="68" y="16"/>
                    <a:pt x="68" y="16"/>
                    <a:pt x="68" y="16"/>
                  </a:cubicBezTo>
                  <a:cubicBezTo>
                    <a:pt x="68" y="12"/>
                    <a:pt x="68" y="12"/>
                    <a:pt x="68" y="12"/>
                  </a:cubicBezTo>
                  <a:cubicBezTo>
                    <a:pt x="68" y="5"/>
                    <a:pt x="63" y="0"/>
                    <a:pt x="56" y="0"/>
                  </a:cubicBezTo>
                  <a:cubicBezTo>
                    <a:pt x="12" y="0"/>
                    <a:pt x="12" y="0"/>
                    <a:pt x="12" y="0"/>
                  </a:cubicBezTo>
                  <a:cubicBezTo>
                    <a:pt x="5" y="0"/>
                    <a:pt x="0" y="5"/>
                    <a:pt x="0" y="12"/>
                  </a:cubicBezTo>
                  <a:cubicBezTo>
                    <a:pt x="0" y="116"/>
                    <a:pt x="0" y="116"/>
                    <a:pt x="0" y="116"/>
                  </a:cubicBezTo>
                  <a:cubicBezTo>
                    <a:pt x="0" y="118"/>
                    <a:pt x="2" y="120"/>
                    <a:pt x="4" y="120"/>
                  </a:cubicBezTo>
                  <a:cubicBezTo>
                    <a:pt x="164" y="120"/>
                    <a:pt x="164" y="120"/>
                    <a:pt x="164" y="120"/>
                  </a:cubicBezTo>
                  <a:cubicBezTo>
                    <a:pt x="166" y="120"/>
                    <a:pt x="168" y="118"/>
                    <a:pt x="168" y="116"/>
                  </a:cubicBezTo>
                  <a:cubicBezTo>
                    <a:pt x="168" y="20"/>
                    <a:pt x="168" y="20"/>
                    <a:pt x="168" y="20"/>
                  </a:cubicBezTo>
                  <a:cubicBezTo>
                    <a:pt x="168" y="18"/>
                    <a:pt x="166" y="16"/>
                    <a:pt x="164" y="16"/>
                  </a:cubicBezTo>
                  <a:close/>
                  <a:moveTo>
                    <a:pt x="8" y="12"/>
                  </a:moveTo>
                  <a:cubicBezTo>
                    <a:pt x="8" y="10"/>
                    <a:pt x="10" y="8"/>
                    <a:pt x="12" y="8"/>
                  </a:cubicBezTo>
                  <a:cubicBezTo>
                    <a:pt x="56" y="8"/>
                    <a:pt x="56" y="8"/>
                    <a:pt x="56" y="8"/>
                  </a:cubicBezTo>
                  <a:cubicBezTo>
                    <a:pt x="58" y="8"/>
                    <a:pt x="60" y="10"/>
                    <a:pt x="60" y="12"/>
                  </a:cubicBezTo>
                  <a:cubicBezTo>
                    <a:pt x="60" y="16"/>
                    <a:pt x="60" y="16"/>
                    <a:pt x="60" y="16"/>
                  </a:cubicBezTo>
                  <a:cubicBezTo>
                    <a:pt x="8" y="16"/>
                    <a:pt x="8" y="16"/>
                    <a:pt x="8" y="16"/>
                  </a:cubicBezTo>
                  <a:lnTo>
                    <a:pt x="8" y="12"/>
                  </a:lnTo>
                  <a:close/>
                  <a:moveTo>
                    <a:pt x="160" y="112"/>
                  </a:moveTo>
                  <a:cubicBezTo>
                    <a:pt x="8" y="112"/>
                    <a:pt x="8" y="112"/>
                    <a:pt x="8" y="112"/>
                  </a:cubicBezTo>
                  <a:cubicBezTo>
                    <a:pt x="8" y="24"/>
                    <a:pt x="8" y="24"/>
                    <a:pt x="8" y="24"/>
                  </a:cubicBezTo>
                  <a:cubicBezTo>
                    <a:pt x="160" y="24"/>
                    <a:pt x="160" y="24"/>
                    <a:pt x="160" y="24"/>
                  </a:cubicBezTo>
                  <a:lnTo>
                    <a:pt x="160" y="112"/>
                  </a:lnTo>
                  <a:close/>
                  <a:moveTo>
                    <a:pt x="57" y="99"/>
                  </a:moveTo>
                  <a:cubicBezTo>
                    <a:pt x="63" y="93"/>
                    <a:pt x="63" y="93"/>
                    <a:pt x="63" y="93"/>
                  </a:cubicBezTo>
                  <a:cubicBezTo>
                    <a:pt x="46" y="76"/>
                    <a:pt x="46" y="76"/>
                    <a:pt x="46" y="76"/>
                  </a:cubicBezTo>
                  <a:cubicBezTo>
                    <a:pt x="63" y="59"/>
                    <a:pt x="63" y="59"/>
                    <a:pt x="63" y="59"/>
                  </a:cubicBezTo>
                  <a:cubicBezTo>
                    <a:pt x="57" y="53"/>
                    <a:pt x="57" y="53"/>
                    <a:pt x="57" y="53"/>
                  </a:cubicBezTo>
                  <a:cubicBezTo>
                    <a:pt x="37" y="73"/>
                    <a:pt x="37" y="73"/>
                    <a:pt x="37" y="73"/>
                  </a:cubicBezTo>
                  <a:cubicBezTo>
                    <a:pt x="36" y="75"/>
                    <a:pt x="36" y="77"/>
                    <a:pt x="37" y="79"/>
                  </a:cubicBezTo>
                  <a:lnTo>
                    <a:pt x="57" y="99"/>
                  </a:lnTo>
                  <a:close/>
                  <a:moveTo>
                    <a:pt x="111" y="53"/>
                  </a:moveTo>
                  <a:cubicBezTo>
                    <a:pt x="105" y="59"/>
                    <a:pt x="105" y="59"/>
                    <a:pt x="105" y="59"/>
                  </a:cubicBezTo>
                  <a:cubicBezTo>
                    <a:pt x="122" y="76"/>
                    <a:pt x="122" y="76"/>
                    <a:pt x="122" y="76"/>
                  </a:cubicBezTo>
                  <a:cubicBezTo>
                    <a:pt x="105" y="93"/>
                    <a:pt x="105" y="93"/>
                    <a:pt x="105" y="93"/>
                  </a:cubicBezTo>
                  <a:cubicBezTo>
                    <a:pt x="111" y="99"/>
                    <a:pt x="111" y="99"/>
                    <a:pt x="111" y="99"/>
                  </a:cubicBezTo>
                  <a:cubicBezTo>
                    <a:pt x="131" y="79"/>
                    <a:pt x="131" y="79"/>
                    <a:pt x="131" y="79"/>
                  </a:cubicBezTo>
                  <a:cubicBezTo>
                    <a:pt x="132" y="77"/>
                    <a:pt x="132" y="75"/>
                    <a:pt x="131" y="73"/>
                  </a:cubicBezTo>
                  <a:lnTo>
                    <a:pt x="111" y="53"/>
                  </a:lnTo>
                  <a:close/>
                  <a:moveTo>
                    <a:pt x="68" y="98"/>
                  </a:moveTo>
                  <a:cubicBezTo>
                    <a:pt x="76" y="102"/>
                    <a:pt x="76" y="102"/>
                    <a:pt x="76" y="102"/>
                  </a:cubicBezTo>
                  <a:cubicBezTo>
                    <a:pt x="100" y="54"/>
                    <a:pt x="100" y="54"/>
                    <a:pt x="100" y="54"/>
                  </a:cubicBezTo>
                  <a:cubicBezTo>
                    <a:pt x="92" y="50"/>
                    <a:pt x="92" y="50"/>
                    <a:pt x="92" y="50"/>
                  </a:cubicBezTo>
                  <a:lnTo>
                    <a:pt x="68" y="98"/>
                  </a:lnTo>
                  <a:close/>
                  <a:moveTo>
                    <a:pt x="152" y="32"/>
                  </a:moveTo>
                  <a:cubicBezTo>
                    <a:pt x="128" y="32"/>
                    <a:pt x="128" y="32"/>
                    <a:pt x="128" y="32"/>
                  </a:cubicBezTo>
                  <a:cubicBezTo>
                    <a:pt x="128" y="40"/>
                    <a:pt x="128" y="40"/>
                    <a:pt x="128" y="40"/>
                  </a:cubicBezTo>
                  <a:cubicBezTo>
                    <a:pt x="152" y="40"/>
                    <a:pt x="152" y="40"/>
                    <a:pt x="152" y="40"/>
                  </a:cubicBezTo>
                  <a:lnTo>
                    <a:pt x="152" y="32"/>
                  </a:lnTo>
                  <a:close/>
                  <a:moveTo>
                    <a:pt x="144" y="0"/>
                  </a:moveTo>
                  <a:cubicBezTo>
                    <a:pt x="136" y="0"/>
                    <a:pt x="136" y="0"/>
                    <a:pt x="136" y="0"/>
                  </a:cubicBezTo>
                  <a:cubicBezTo>
                    <a:pt x="136" y="8"/>
                    <a:pt x="136" y="8"/>
                    <a:pt x="136" y="8"/>
                  </a:cubicBezTo>
                  <a:cubicBezTo>
                    <a:pt x="144" y="8"/>
                    <a:pt x="144" y="8"/>
                    <a:pt x="144" y="8"/>
                  </a:cubicBezTo>
                  <a:lnTo>
                    <a:pt x="144" y="0"/>
                  </a:lnTo>
                  <a:close/>
                  <a:moveTo>
                    <a:pt x="160" y="0"/>
                  </a:moveTo>
                  <a:cubicBezTo>
                    <a:pt x="152" y="0"/>
                    <a:pt x="152" y="0"/>
                    <a:pt x="152" y="0"/>
                  </a:cubicBezTo>
                  <a:cubicBezTo>
                    <a:pt x="152" y="8"/>
                    <a:pt x="152" y="8"/>
                    <a:pt x="152" y="8"/>
                  </a:cubicBezTo>
                  <a:cubicBezTo>
                    <a:pt x="160" y="8"/>
                    <a:pt x="160" y="8"/>
                    <a:pt x="160" y="8"/>
                  </a:cubicBezTo>
                  <a:lnTo>
                    <a:pt x="160" y="0"/>
                  </a:lnTo>
                  <a:close/>
                  <a:moveTo>
                    <a:pt x="128" y="0"/>
                  </a:moveTo>
                  <a:cubicBezTo>
                    <a:pt x="120" y="0"/>
                    <a:pt x="120" y="0"/>
                    <a:pt x="120" y="0"/>
                  </a:cubicBezTo>
                  <a:cubicBezTo>
                    <a:pt x="120" y="8"/>
                    <a:pt x="120" y="8"/>
                    <a:pt x="120" y="8"/>
                  </a:cubicBezTo>
                  <a:cubicBezTo>
                    <a:pt x="128" y="8"/>
                    <a:pt x="128" y="8"/>
                    <a:pt x="128" y="8"/>
                  </a:cubicBezTo>
                  <a:lnTo>
                    <a:pt x="128" y="0"/>
                  </a:lnTo>
                  <a:close/>
                  <a:moveTo>
                    <a:pt x="32" y="32"/>
                  </a:moveTo>
                  <a:cubicBezTo>
                    <a:pt x="16" y="32"/>
                    <a:pt x="16" y="32"/>
                    <a:pt x="16" y="32"/>
                  </a:cubicBezTo>
                  <a:cubicBezTo>
                    <a:pt x="16" y="40"/>
                    <a:pt x="16" y="40"/>
                    <a:pt x="16" y="40"/>
                  </a:cubicBezTo>
                  <a:cubicBezTo>
                    <a:pt x="32" y="40"/>
                    <a:pt x="32" y="40"/>
                    <a:pt x="32" y="40"/>
                  </a:cubicBezTo>
                  <a:lnTo>
                    <a:pt x="32" y="32"/>
                  </a:lnTo>
                  <a:close/>
                  <a:moveTo>
                    <a:pt x="56" y="32"/>
                  </a:moveTo>
                  <a:cubicBezTo>
                    <a:pt x="40" y="32"/>
                    <a:pt x="40" y="32"/>
                    <a:pt x="40" y="32"/>
                  </a:cubicBezTo>
                  <a:cubicBezTo>
                    <a:pt x="40" y="40"/>
                    <a:pt x="40" y="40"/>
                    <a:pt x="40" y="40"/>
                  </a:cubicBezTo>
                  <a:cubicBezTo>
                    <a:pt x="56" y="40"/>
                    <a:pt x="56" y="40"/>
                    <a:pt x="56" y="40"/>
                  </a:cubicBezTo>
                  <a:lnTo>
                    <a:pt x="56" y="32"/>
                  </a:lnTo>
                  <a:close/>
                  <a:moveTo>
                    <a:pt x="120" y="32"/>
                  </a:moveTo>
                  <a:cubicBezTo>
                    <a:pt x="64" y="32"/>
                    <a:pt x="64" y="32"/>
                    <a:pt x="64" y="32"/>
                  </a:cubicBezTo>
                  <a:cubicBezTo>
                    <a:pt x="64" y="40"/>
                    <a:pt x="64" y="40"/>
                    <a:pt x="64" y="40"/>
                  </a:cubicBezTo>
                  <a:cubicBezTo>
                    <a:pt x="120" y="40"/>
                    <a:pt x="120" y="40"/>
                    <a:pt x="120" y="40"/>
                  </a:cubicBezTo>
                  <a:lnTo>
                    <a:pt x="120"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9" name="Group 108">
            <a:extLst>
              <a:ext uri="{FF2B5EF4-FFF2-40B4-BE49-F238E27FC236}">
                <a16:creationId xmlns:a16="http://schemas.microsoft.com/office/drawing/2014/main" id="{F23223BB-831C-3F4A-8158-2812FDB1E3CD}"/>
              </a:ext>
            </a:extLst>
          </p:cNvPr>
          <p:cNvGrpSpPr/>
          <p:nvPr userDrawn="1"/>
        </p:nvGrpSpPr>
        <p:grpSpPr>
          <a:xfrm>
            <a:off x="1357313" y="3774336"/>
            <a:ext cx="636588" cy="636588"/>
            <a:chOff x="1357313" y="3774336"/>
            <a:chExt cx="636588" cy="636588"/>
          </a:xfrm>
          <a:solidFill>
            <a:schemeClr val="tx2"/>
          </a:solidFill>
        </p:grpSpPr>
        <p:sp>
          <p:nvSpPr>
            <p:cNvPr id="110" name="Freeform 155">
              <a:extLst>
                <a:ext uri="{FF2B5EF4-FFF2-40B4-BE49-F238E27FC236}">
                  <a16:creationId xmlns:a16="http://schemas.microsoft.com/office/drawing/2014/main" id="{58AABD1D-806C-F54A-A26A-5A46B3969CE0}"/>
                </a:ext>
              </a:extLst>
            </p:cNvPr>
            <p:cNvSpPr>
              <a:spLocks noEditPoints="1"/>
            </p:cNvSpPr>
            <p:nvPr/>
          </p:nvSpPr>
          <p:spPr bwMode="auto">
            <a:xfrm>
              <a:off x="1357313" y="3774336"/>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1" name="Freeform 198">
              <a:extLst>
                <a:ext uri="{FF2B5EF4-FFF2-40B4-BE49-F238E27FC236}">
                  <a16:creationId xmlns:a16="http://schemas.microsoft.com/office/drawing/2014/main" id="{CB7FEF64-2707-2B40-A595-F40B3EF90CAD}"/>
                </a:ext>
              </a:extLst>
            </p:cNvPr>
            <p:cNvSpPr>
              <a:spLocks noEditPoints="1"/>
            </p:cNvSpPr>
            <p:nvPr/>
          </p:nvSpPr>
          <p:spPr bwMode="auto">
            <a:xfrm>
              <a:off x="1511300" y="3928324"/>
              <a:ext cx="328613" cy="327025"/>
            </a:xfrm>
            <a:custGeom>
              <a:avLst/>
              <a:gdLst>
                <a:gd name="T0" fmla="*/ 152 w 152"/>
                <a:gd name="T1" fmla="*/ 12 h 152"/>
                <a:gd name="T2" fmla="*/ 80 w 152"/>
                <a:gd name="T3" fmla="*/ 12 h 152"/>
                <a:gd name="T4" fmla="*/ 72 w 152"/>
                <a:gd name="T5" fmla="*/ 12 h 152"/>
                <a:gd name="T6" fmla="*/ 0 w 152"/>
                <a:gd name="T7" fmla="*/ 12 h 152"/>
                <a:gd name="T8" fmla="*/ 40 w 152"/>
                <a:gd name="T9" fmla="*/ 72 h 152"/>
                <a:gd name="T10" fmla="*/ 0 w 152"/>
                <a:gd name="T11" fmla="*/ 92 h 152"/>
                <a:gd name="T12" fmla="*/ 60 w 152"/>
                <a:gd name="T13" fmla="*/ 152 h 152"/>
                <a:gd name="T14" fmla="*/ 80 w 152"/>
                <a:gd name="T15" fmla="*/ 112 h 152"/>
                <a:gd name="T16" fmla="*/ 140 w 152"/>
                <a:gd name="T17" fmla="*/ 152 h 152"/>
                <a:gd name="T18" fmla="*/ 140 w 152"/>
                <a:gd name="T19" fmla="*/ 80 h 152"/>
                <a:gd name="T20" fmla="*/ 140 w 152"/>
                <a:gd name="T21" fmla="*/ 72 h 152"/>
                <a:gd name="T22" fmla="*/ 140 w 152"/>
                <a:gd name="T23" fmla="*/ 144 h 152"/>
                <a:gd name="T24" fmla="*/ 88 w 152"/>
                <a:gd name="T25" fmla="*/ 112 h 152"/>
                <a:gd name="T26" fmla="*/ 105 w 152"/>
                <a:gd name="T27" fmla="*/ 111 h 152"/>
                <a:gd name="T28" fmla="*/ 104 w 152"/>
                <a:gd name="T29" fmla="*/ 128 h 152"/>
                <a:gd name="T30" fmla="*/ 128 w 152"/>
                <a:gd name="T31" fmla="*/ 104 h 152"/>
                <a:gd name="T32" fmla="*/ 111 w 152"/>
                <a:gd name="T33" fmla="*/ 105 h 152"/>
                <a:gd name="T34" fmla="*/ 112 w 152"/>
                <a:gd name="T35" fmla="*/ 88 h 152"/>
                <a:gd name="T36" fmla="*/ 104 w 152"/>
                <a:gd name="T37" fmla="*/ 100 h 152"/>
                <a:gd name="T38" fmla="*/ 48 w 152"/>
                <a:gd name="T39" fmla="*/ 100 h 152"/>
                <a:gd name="T40" fmla="*/ 100 w 152"/>
                <a:gd name="T41" fmla="*/ 48 h 152"/>
                <a:gd name="T42" fmla="*/ 60 w 152"/>
                <a:gd name="T43" fmla="*/ 144 h 152"/>
                <a:gd name="T44" fmla="*/ 8 w 152"/>
                <a:gd name="T45" fmla="*/ 92 h 152"/>
                <a:gd name="T46" fmla="*/ 40 w 152"/>
                <a:gd name="T47" fmla="*/ 100 h 152"/>
                <a:gd name="T48" fmla="*/ 32 w 152"/>
                <a:gd name="T49" fmla="*/ 114 h 152"/>
                <a:gd name="T50" fmla="*/ 24 w 152"/>
                <a:gd name="T51" fmla="*/ 124 h 152"/>
                <a:gd name="T52" fmla="*/ 48 w 152"/>
                <a:gd name="T53" fmla="*/ 120 h 152"/>
                <a:gd name="T54" fmla="*/ 47 w 152"/>
                <a:gd name="T55" fmla="*/ 111 h 152"/>
                <a:gd name="T56" fmla="*/ 64 w 152"/>
                <a:gd name="T57" fmla="*/ 140 h 152"/>
                <a:gd name="T58" fmla="*/ 8 w 152"/>
                <a:gd name="T59" fmla="*/ 12 h 152"/>
                <a:gd name="T60" fmla="*/ 64 w 152"/>
                <a:gd name="T61" fmla="*/ 12 h 152"/>
                <a:gd name="T62" fmla="*/ 47 w 152"/>
                <a:gd name="T63" fmla="*/ 41 h 152"/>
                <a:gd name="T64" fmla="*/ 48 w 152"/>
                <a:gd name="T65" fmla="*/ 32 h 152"/>
                <a:gd name="T66" fmla="*/ 24 w 152"/>
                <a:gd name="T67" fmla="*/ 28 h 152"/>
                <a:gd name="T68" fmla="*/ 32 w 152"/>
                <a:gd name="T69" fmla="*/ 38 h 152"/>
                <a:gd name="T70" fmla="*/ 40 w 152"/>
                <a:gd name="T71" fmla="*/ 52 h 152"/>
                <a:gd name="T72" fmla="*/ 8 w 152"/>
                <a:gd name="T73" fmla="*/ 60 h 152"/>
                <a:gd name="T74" fmla="*/ 144 w 152"/>
                <a:gd name="T75" fmla="*/ 12 h 152"/>
                <a:gd name="T76" fmla="*/ 112 w 152"/>
                <a:gd name="T77" fmla="*/ 64 h 152"/>
                <a:gd name="T78" fmla="*/ 111 w 152"/>
                <a:gd name="T79" fmla="*/ 47 h 152"/>
                <a:gd name="T80" fmla="*/ 128 w 152"/>
                <a:gd name="T81" fmla="*/ 48 h 152"/>
                <a:gd name="T82" fmla="*/ 104 w 152"/>
                <a:gd name="T83" fmla="*/ 24 h 152"/>
                <a:gd name="T84" fmla="*/ 105 w 152"/>
                <a:gd name="T85" fmla="*/ 41 h 152"/>
                <a:gd name="T86" fmla="*/ 88 w 152"/>
                <a:gd name="T8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52">
                  <a:moveTo>
                    <a:pt x="140" y="72"/>
                  </a:moveTo>
                  <a:cubicBezTo>
                    <a:pt x="147" y="72"/>
                    <a:pt x="152" y="67"/>
                    <a:pt x="152" y="60"/>
                  </a:cubicBezTo>
                  <a:cubicBezTo>
                    <a:pt x="152" y="12"/>
                    <a:pt x="152" y="12"/>
                    <a:pt x="152" y="12"/>
                  </a:cubicBezTo>
                  <a:cubicBezTo>
                    <a:pt x="152" y="5"/>
                    <a:pt x="147" y="0"/>
                    <a:pt x="140" y="0"/>
                  </a:cubicBezTo>
                  <a:cubicBezTo>
                    <a:pt x="92" y="0"/>
                    <a:pt x="92" y="0"/>
                    <a:pt x="92" y="0"/>
                  </a:cubicBezTo>
                  <a:cubicBezTo>
                    <a:pt x="85" y="0"/>
                    <a:pt x="80" y="5"/>
                    <a:pt x="80" y="12"/>
                  </a:cubicBezTo>
                  <a:cubicBezTo>
                    <a:pt x="80" y="40"/>
                    <a:pt x="80" y="40"/>
                    <a:pt x="80" y="40"/>
                  </a:cubicBezTo>
                  <a:cubicBezTo>
                    <a:pt x="72" y="40"/>
                    <a:pt x="72" y="40"/>
                    <a:pt x="72" y="40"/>
                  </a:cubicBezTo>
                  <a:cubicBezTo>
                    <a:pt x="72" y="12"/>
                    <a:pt x="72" y="12"/>
                    <a:pt x="72" y="12"/>
                  </a:cubicBezTo>
                  <a:cubicBezTo>
                    <a:pt x="72" y="5"/>
                    <a:pt x="67" y="0"/>
                    <a:pt x="60" y="0"/>
                  </a:cubicBezTo>
                  <a:cubicBezTo>
                    <a:pt x="12" y="0"/>
                    <a:pt x="12" y="0"/>
                    <a:pt x="12" y="0"/>
                  </a:cubicBezTo>
                  <a:cubicBezTo>
                    <a:pt x="5" y="0"/>
                    <a:pt x="0" y="5"/>
                    <a:pt x="0" y="12"/>
                  </a:cubicBezTo>
                  <a:cubicBezTo>
                    <a:pt x="0" y="60"/>
                    <a:pt x="0" y="60"/>
                    <a:pt x="0" y="60"/>
                  </a:cubicBezTo>
                  <a:cubicBezTo>
                    <a:pt x="0" y="67"/>
                    <a:pt x="5" y="72"/>
                    <a:pt x="12" y="72"/>
                  </a:cubicBezTo>
                  <a:cubicBezTo>
                    <a:pt x="40" y="72"/>
                    <a:pt x="40" y="72"/>
                    <a:pt x="40" y="72"/>
                  </a:cubicBezTo>
                  <a:cubicBezTo>
                    <a:pt x="40" y="80"/>
                    <a:pt x="40" y="80"/>
                    <a:pt x="40" y="80"/>
                  </a:cubicBezTo>
                  <a:cubicBezTo>
                    <a:pt x="12" y="80"/>
                    <a:pt x="12" y="80"/>
                    <a:pt x="12" y="80"/>
                  </a:cubicBezTo>
                  <a:cubicBezTo>
                    <a:pt x="5" y="80"/>
                    <a:pt x="0" y="85"/>
                    <a:pt x="0" y="92"/>
                  </a:cubicBezTo>
                  <a:cubicBezTo>
                    <a:pt x="0" y="140"/>
                    <a:pt x="0" y="140"/>
                    <a:pt x="0" y="140"/>
                  </a:cubicBezTo>
                  <a:cubicBezTo>
                    <a:pt x="0" y="147"/>
                    <a:pt x="5" y="152"/>
                    <a:pt x="12" y="152"/>
                  </a:cubicBezTo>
                  <a:cubicBezTo>
                    <a:pt x="60" y="152"/>
                    <a:pt x="60" y="152"/>
                    <a:pt x="60" y="152"/>
                  </a:cubicBezTo>
                  <a:cubicBezTo>
                    <a:pt x="67" y="152"/>
                    <a:pt x="72" y="147"/>
                    <a:pt x="72" y="140"/>
                  </a:cubicBezTo>
                  <a:cubicBezTo>
                    <a:pt x="72" y="112"/>
                    <a:pt x="72" y="112"/>
                    <a:pt x="72" y="112"/>
                  </a:cubicBezTo>
                  <a:cubicBezTo>
                    <a:pt x="80" y="112"/>
                    <a:pt x="80" y="112"/>
                    <a:pt x="80" y="112"/>
                  </a:cubicBezTo>
                  <a:cubicBezTo>
                    <a:pt x="80" y="140"/>
                    <a:pt x="80" y="140"/>
                    <a:pt x="80" y="140"/>
                  </a:cubicBezTo>
                  <a:cubicBezTo>
                    <a:pt x="80" y="147"/>
                    <a:pt x="85" y="152"/>
                    <a:pt x="92" y="152"/>
                  </a:cubicBezTo>
                  <a:cubicBezTo>
                    <a:pt x="140" y="152"/>
                    <a:pt x="140" y="152"/>
                    <a:pt x="140" y="152"/>
                  </a:cubicBezTo>
                  <a:cubicBezTo>
                    <a:pt x="147" y="152"/>
                    <a:pt x="152" y="147"/>
                    <a:pt x="152" y="140"/>
                  </a:cubicBezTo>
                  <a:cubicBezTo>
                    <a:pt x="152" y="92"/>
                    <a:pt x="152" y="92"/>
                    <a:pt x="152" y="92"/>
                  </a:cubicBezTo>
                  <a:cubicBezTo>
                    <a:pt x="152" y="85"/>
                    <a:pt x="147" y="80"/>
                    <a:pt x="140" y="80"/>
                  </a:cubicBezTo>
                  <a:cubicBezTo>
                    <a:pt x="112" y="80"/>
                    <a:pt x="112" y="80"/>
                    <a:pt x="112" y="80"/>
                  </a:cubicBezTo>
                  <a:cubicBezTo>
                    <a:pt x="112" y="72"/>
                    <a:pt x="112" y="72"/>
                    <a:pt x="112" y="72"/>
                  </a:cubicBezTo>
                  <a:lnTo>
                    <a:pt x="140" y="72"/>
                  </a:lnTo>
                  <a:close/>
                  <a:moveTo>
                    <a:pt x="144" y="92"/>
                  </a:moveTo>
                  <a:cubicBezTo>
                    <a:pt x="144" y="140"/>
                    <a:pt x="144" y="140"/>
                    <a:pt x="144" y="140"/>
                  </a:cubicBezTo>
                  <a:cubicBezTo>
                    <a:pt x="144" y="142"/>
                    <a:pt x="142" y="144"/>
                    <a:pt x="140" y="144"/>
                  </a:cubicBezTo>
                  <a:cubicBezTo>
                    <a:pt x="92" y="144"/>
                    <a:pt x="92" y="144"/>
                    <a:pt x="92" y="144"/>
                  </a:cubicBezTo>
                  <a:cubicBezTo>
                    <a:pt x="90" y="144"/>
                    <a:pt x="88" y="142"/>
                    <a:pt x="88" y="140"/>
                  </a:cubicBezTo>
                  <a:cubicBezTo>
                    <a:pt x="88" y="112"/>
                    <a:pt x="88" y="112"/>
                    <a:pt x="88" y="112"/>
                  </a:cubicBezTo>
                  <a:cubicBezTo>
                    <a:pt x="100" y="112"/>
                    <a:pt x="100" y="112"/>
                    <a:pt x="100" y="112"/>
                  </a:cubicBezTo>
                  <a:cubicBezTo>
                    <a:pt x="102" y="112"/>
                    <a:pt x="104" y="112"/>
                    <a:pt x="105" y="111"/>
                  </a:cubicBezTo>
                  <a:cubicBezTo>
                    <a:pt x="105" y="111"/>
                    <a:pt x="105" y="111"/>
                    <a:pt x="105" y="111"/>
                  </a:cubicBezTo>
                  <a:cubicBezTo>
                    <a:pt x="114" y="120"/>
                    <a:pt x="114" y="120"/>
                    <a:pt x="114" y="120"/>
                  </a:cubicBezTo>
                  <a:cubicBezTo>
                    <a:pt x="104" y="120"/>
                    <a:pt x="104" y="120"/>
                    <a:pt x="104" y="120"/>
                  </a:cubicBezTo>
                  <a:cubicBezTo>
                    <a:pt x="104" y="128"/>
                    <a:pt x="104" y="128"/>
                    <a:pt x="104" y="128"/>
                  </a:cubicBezTo>
                  <a:cubicBezTo>
                    <a:pt x="124" y="128"/>
                    <a:pt x="124" y="128"/>
                    <a:pt x="124" y="128"/>
                  </a:cubicBezTo>
                  <a:cubicBezTo>
                    <a:pt x="126" y="128"/>
                    <a:pt x="128" y="126"/>
                    <a:pt x="128" y="124"/>
                  </a:cubicBezTo>
                  <a:cubicBezTo>
                    <a:pt x="128" y="104"/>
                    <a:pt x="128" y="104"/>
                    <a:pt x="128" y="104"/>
                  </a:cubicBezTo>
                  <a:cubicBezTo>
                    <a:pt x="120" y="104"/>
                    <a:pt x="120" y="104"/>
                    <a:pt x="120" y="104"/>
                  </a:cubicBezTo>
                  <a:cubicBezTo>
                    <a:pt x="120" y="114"/>
                    <a:pt x="120" y="114"/>
                    <a:pt x="120" y="114"/>
                  </a:cubicBezTo>
                  <a:cubicBezTo>
                    <a:pt x="111" y="105"/>
                    <a:pt x="111" y="105"/>
                    <a:pt x="111" y="105"/>
                  </a:cubicBezTo>
                  <a:cubicBezTo>
                    <a:pt x="111" y="105"/>
                    <a:pt x="111" y="105"/>
                    <a:pt x="111" y="105"/>
                  </a:cubicBezTo>
                  <a:cubicBezTo>
                    <a:pt x="112" y="104"/>
                    <a:pt x="112" y="102"/>
                    <a:pt x="112" y="100"/>
                  </a:cubicBezTo>
                  <a:cubicBezTo>
                    <a:pt x="112" y="88"/>
                    <a:pt x="112" y="88"/>
                    <a:pt x="112" y="88"/>
                  </a:cubicBezTo>
                  <a:cubicBezTo>
                    <a:pt x="140" y="88"/>
                    <a:pt x="140" y="88"/>
                    <a:pt x="140" y="88"/>
                  </a:cubicBezTo>
                  <a:cubicBezTo>
                    <a:pt x="142" y="88"/>
                    <a:pt x="144" y="90"/>
                    <a:pt x="144" y="92"/>
                  </a:cubicBezTo>
                  <a:close/>
                  <a:moveTo>
                    <a:pt x="104" y="100"/>
                  </a:moveTo>
                  <a:cubicBezTo>
                    <a:pt x="104" y="102"/>
                    <a:pt x="102" y="104"/>
                    <a:pt x="100" y="104"/>
                  </a:cubicBezTo>
                  <a:cubicBezTo>
                    <a:pt x="52" y="104"/>
                    <a:pt x="52" y="104"/>
                    <a:pt x="52" y="104"/>
                  </a:cubicBezTo>
                  <a:cubicBezTo>
                    <a:pt x="50" y="104"/>
                    <a:pt x="48" y="102"/>
                    <a:pt x="48" y="100"/>
                  </a:cubicBezTo>
                  <a:cubicBezTo>
                    <a:pt x="48" y="52"/>
                    <a:pt x="48" y="52"/>
                    <a:pt x="48" y="52"/>
                  </a:cubicBezTo>
                  <a:cubicBezTo>
                    <a:pt x="48" y="50"/>
                    <a:pt x="50" y="48"/>
                    <a:pt x="52" y="48"/>
                  </a:cubicBezTo>
                  <a:cubicBezTo>
                    <a:pt x="100" y="48"/>
                    <a:pt x="100" y="48"/>
                    <a:pt x="100" y="48"/>
                  </a:cubicBezTo>
                  <a:cubicBezTo>
                    <a:pt x="102" y="48"/>
                    <a:pt x="104" y="50"/>
                    <a:pt x="104" y="52"/>
                  </a:cubicBezTo>
                  <a:lnTo>
                    <a:pt x="104" y="100"/>
                  </a:lnTo>
                  <a:close/>
                  <a:moveTo>
                    <a:pt x="60" y="144"/>
                  </a:moveTo>
                  <a:cubicBezTo>
                    <a:pt x="12" y="144"/>
                    <a:pt x="12" y="144"/>
                    <a:pt x="12" y="144"/>
                  </a:cubicBezTo>
                  <a:cubicBezTo>
                    <a:pt x="10" y="144"/>
                    <a:pt x="8" y="142"/>
                    <a:pt x="8" y="140"/>
                  </a:cubicBezTo>
                  <a:cubicBezTo>
                    <a:pt x="8" y="92"/>
                    <a:pt x="8" y="92"/>
                    <a:pt x="8" y="92"/>
                  </a:cubicBezTo>
                  <a:cubicBezTo>
                    <a:pt x="8" y="90"/>
                    <a:pt x="10" y="88"/>
                    <a:pt x="12" y="88"/>
                  </a:cubicBezTo>
                  <a:cubicBezTo>
                    <a:pt x="40" y="88"/>
                    <a:pt x="40" y="88"/>
                    <a:pt x="40" y="88"/>
                  </a:cubicBezTo>
                  <a:cubicBezTo>
                    <a:pt x="40" y="100"/>
                    <a:pt x="40" y="100"/>
                    <a:pt x="40" y="100"/>
                  </a:cubicBezTo>
                  <a:cubicBezTo>
                    <a:pt x="40" y="102"/>
                    <a:pt x="40" y="104"/>
                    <a:pt x="41" y="105"/>
                  </a:cubicBezTo>
                  <a:cubicBezTo>
                    <a:pt x="41" y="105"/>
                    <a:pt x="41" y="105"/>
                    <a:pt x="41" y="105"/>
                  </a:cubicBezTo>
                  <a:cubicBezTo>
                    <a:pt x="32" y="114"/>
                    <a:pt x="32" y="114"/>
                    <a:pt x="32" y="114"/>
                  </a:cubicBezTo>
                  <a:cubicBezTo>
                    <a:pt x="32" y="104"/>
                    <a:pt x="32" y="104"/>
                    <a:pt x="32" y="104"/>
                  </a:cubicBezTo>
                  <a:cubicBezTo>
                    <a:pt x="24" y="104"/>
                    <a:pt x="24" y="104"/>
                    <a:pt x="24" y="104"/>
                  </a:cubicBezTo>
                  <a:cubicBezTo>
                    <a:pt x="24" y="124"/>
                    <a:pt x="24" y="124"/>
                    <a:pt x="24" y="124"/>
                  </a:cubicBezTo>
                  <a:cubicBezTo>
                    <a:pt x="24" y="126"/>
                    <a:pt x="26" y="128"/>
                    <a:pt x="28" y="128"/>
                  </a:cubicBezTo>
                  <a:cubicBezTo>
                    <a:pt x="48" y="128"/>
                    <a:pt x="48" y="128"/>
                    <a:pt x="48" y="128"/>
                  </a:cubicBezTo>
                  <a:cubicBezTo>
                    <a:pt x="48" y="120"/>
                    <a:pt x="48" y="120"/>
                    <a:pt x="48" y="120"/>
                  </a:cubicBezTo>
                  <a:cubicBezTo>
                    <a:pt x="38" y="120"/>
                    <a:pt x="38" y="120"/>
                    <a:pt x="38" y="120"/>
                  </a:cubicBezTo>
                  <a:cubicBezTo>
                    <a:pt x="47" y="111"/>
                    <a:pt x="47" y="111"/>
                    <a:pt x="47" y="111"/>
                  </a:cubicBezTo>
                  <a:cubicBezTo>
                    <a:pt x="47" y="111"/>
                    <a:pt x="47" y="111"/>
                    <a:pt x="47" y="111"/>
                  </a:cubicBezTo>
                  <a:cubicBezTo>
                    <a:pt x="48" y="112"/>
                    <a:pt x="50" y="112"/>
                    <a:pt x="52" y="112"/>
                  </a:cubicBezTo>
                  <a:cubicBezTo>
                    <a:pt x="64" y="112"/>
                    <a:pt x="64" y="112"/>
                    <a:pt x="64" y="112"/>
                  </a:cubicBezTo>
                  <a:cubicBezTo>
                    <a:pt x="64" y="140"/>
                    <a:pt x="64" y="140"/>
                    <a:pt x="64" y="140"/>
                  </a:cubicBezTo>
                  <a:cubicBezTo>
                    <a:pt x="64" y="142"/>
                    <a:pt x="62" y="144"/>
                    <a:pt x="60" y="144"/>
                  </a:cubicBezTo>
                  <a:close/>
                  <a:moveTo>
                    <a:pt x="8" y="60"/>
                  </a:moveTo>
                  <a:cubicBezTo>
                    <a:pt x="8" y="12"/>
                    <a:pt x="8" y="12"/>
                    <a:pt x="8" y="12"/>
                  </a:cubicBezTo>
                  <a:cubicBezTo>
                    <a:pt x="8" y="10"/>
                    <a:pt x="10" y="8"/>
                    <a:pt x="12" y="8"/>
                  </a:cubicBezTo>
                  <a:cubicBezTo>
                    <a:pt x="60" y="8"/>
                    <a:pt x="60" y="8"/>
                    <a:pt x="60" y="8"/>
                  </a:cubicBezTo>
                  <a:cubicBezTo>
                    <a:pt x="62" y="8"/>
                    <a:pt x="64" y="10"/>
                    <a:pt x="64" y="12"/>
                  </a:cubicBezTo>
                  <a:cubicBezTo>
                    <a:pt x="64" y="40"/>
                    <a:pt x="64" y="40"/>
                    <a:pt x="64" y="40"/>
                  </a:cubicBezTo>
                  <a:cubicBezTo>
                    <a:pt x="52" y="40"/>
                    <a:pt x="52" y="40"/>
                    <a:pt x="52" y="40"/>
                  </a:cubicBezTo>
                  <a:cubicBezTo>
                    <a:pt x="50" y="40"/>
                    <a:pt x="48" y="40"/>
                    <a:pt x="47" y="41"/>
                  </a:cubicBezTo>
                  <a:cubicBezTo>
                    <a:pt x="47" y="41"/>
                    <a:pt x="47" y="41"/>
                    <a:pt x="47" y="41"/>
                  </a:cubicBezTo>
                  <a:cubicBezTo>
                    <a:pt x="38" y="32"/>
                    <a:pt x="38" y="32"/>
                    <a:pt x="38" y="32"/>
                  </a:cubicBezTo>
                  <a:cubicBezTo>
                    <a:pt x="48" y="32"/>
                    <a:pt x="48" y="32"/>
                    <a:pt x="48" y="32"/>
                  </a:cubicBezTo>
                  <a:cubicBezTo>
                    <a:pt x="48" y="24"/>
                    <a:pt x="48" y="24"/>
                    <a:pt x="48" y="24"/>
                  </a:cubicBezTo>
                  <a:cubicBezTo>
                    <a:pt x="28" y="24"/>
                    <a:pt x="28" y="24"/>
                    <a:pt x="28" y="24"/>
                  </a:cubicBezTo>
                  <a:cubicBezTo>
                    <a:pt x="26" y="24"/>
                    <a:pt x="24" y="26"/>
                    <a:pt x="24" y="28"/>
                  </a:cubicBezTo>
                  <a:cubicBezTo>
                    <a:pt x="24" y="48"/>
                    <a:pt x="24" y="48"/>
                    <a:pt x="24" y="48"/>
                  </a:cubicBezTo>
                  <a:cubicBezTo>
                    <a:pt x="32" y="48"/>
                    <a:pt x="32" y="48"/>
                    <a:pt x="32" y="48"/>
                  </a:cubicBezTo>
                  <a:cubicBezTo>
                    <a:pt x="32" y="38"/>
                    <a:pt x="32" y="38"/>
                    <a:pt x="32" y="38"/>
                  </a:cubicBezTo>
                  <a:cubicBezTo>
                    <a:pt x="41" y="47"/>
                    <a:pt x="41" y="47"/>
                    <a:pt x="41" y="47"/>
                  </a:cubicBezTo>
                  <a:cubicBezTo>
                    <a:pt x="41" y="47"/>
                    <a:pt x="41" y="47"/>
                    <a:pt x="41" y="47"/>
                  </a:cubicBezTo>
                  <a:cubicBezTo>
                    <a:pt x="40" y="48"/>
                    <a:pt x="40" y="50"/>
                    <a:pt x="40" y="52"/>
                  </a:cubicBezTo>
                  <a:cubicBezTo>
                    <a:pt x="40" y="64"/>
                    <a:pt x="40" y="64"/>
                    <a:pt x="40" y="64"/>
                  </a:cubicBezTo>
                  <a:cubicBezTo>
                    <a:pt x="12" y="64"/>
                    <a:pt x="12" y="64"/>
                    <a:pt x="12" y="64"/>
                  </a:cubicBezTo>
                  <a:cubicBezTo>
                    <a:pt x="10" y="64"/>
                    <a:pt x="8" y="62"/>
                    <a:pt x="8" y="60"/>
                  </a:cubicBezTo>
                  <a:close/>
                  <a:moveTo>
                    <a:pt x="92" y="8"/>
                  </a:moveTo>
                  <a:cubicBezTo>
                    <a:pt x="140" y="8"/>
                    <a:pt x="140" y="8"/>
                    <a:pt x="140" y="8"/>
                  </a:cubicBezTo>
                  <a:cubicBezTo>
                    <a:pt x="142" y="8"/>
                    <a:pt x="144" y="10"/>
                    <a:pt x="144" y="12"/>
                  </a:cubicBezTo>
                  <a:cubicBezTo>
                    <a:pt x="144" y="60"/>
                    <a:pt x="144" y="60"/>
                    <a:pt x="144" y="60"/>
                  </a:cubicBezTo>
                  <a:cubicBezTo>
                    <a:pt x="144" y="62"/>
                    <a:pt x="142" y="64"/>
                    <a:pt x="140" y="64"/>
                  </a:cubicBezTo>
                  <a:cubicBezTo>
                    <a:pt x="112" y="64"/>
                    <a:pt x="112" y="64"/>
                    <a:pt x="112" y="64"/>
                  </a:cubicBezTo>
                  <a:cubicBezTo>
                    <a:pt x="112" y="52"/>
                    <a:pt x="112" y="52"/>
                    <a:pt x="112" y="52"/>
                  </a:cubicBezTo>
                  <a:cubicBezTo>
                    <a:pt x="112" y="50"/>
                    <a:pt x="112" y="48"/>
                    <a:pt x="111" y="47"/>
                  </a:cubicBezTo>
                  <a:cubicBezTo>
                    <a:pt x="111" y="47"/>
                    <a:pt x="111" y="47"/>
                    <a:pt x="111" y="47"/>
                  </a:cubicBezTo>
                  <a:cubicBezTo>
                    <a:pt x="120" y="38"/>
                    <a:pt x="120" y="38"/>
                    <a:pt x="120" y="38"/>
                  </a:cubicBezTo>
                  <a:cubicBezTo>
                    <a:pt x="120" y="48"/>
                    <a:pt x="120" y="48"/>
                    <a:pt x="120" y="48"/>
                  </a:cubicBezTo>
                  <a:cubicBezTo>
                    <a:pt x="128" y="48"/>
                    <a:pt x="128" y="48"/>
                    <a:pt x="128" y="48"/>
                  </a:cubicBezTo>
                  <a:cubicBezTo>
                    <a:pt x="128" y="28"/>
                    <a:pt x="128" y="28"/>
                    <a:pt x="128" y="28"/>
                  </a:cubicBezTo>
                  <a:cubicBezTo>
                    <a:pt x="128" y="26"/>
                    <a:pt x="126" y="24"/>
                    <a:pt x="124" y="24"/>
                  </a:cubicBezTo>
                  <a:cubicBezTo>
                    <a:pt x="104" y="24"/>
                    <a:pt x="104" y="24"/>
                    <a:pt x="104" y="24"/>
                  </a:cubicBezTo>
                  <a:cubicBezTo>
                    <a:pt x="104" y="32"/>
                    <a:pt x="104" y="32"/>
                    <a:pt x="104" y="32"/>
                  </a:cubicBezTo>
                  <a:cubicBezTo>
                    <a:pt x="114" y="32"/>
                    <a:pt x="114" y="32"/>
                    <a:pt x="114" y="32"/>
                  </a:cubicBezTo>
                  <a:cubicBezTo>
                    <a:pt x="105" y="41"/>
                    <a:pt x="105" y="41"/>
                    <a:pt x="105" y="41"/>
                  </a:cubicBezTo>
                  <a:cubicBezTo>
                    <a:pt x="105" y="41"/>
                    <a:pt x="105" y="41"/>
                    <a:pt x="105" y="41"/>
                  </a:cubicBezTo>
                  <a:cubicBezTo>
                    <a:pt x="104" y="40"/>
                    <a:pt x="102" y="40"/>
                    <a:pt x="100" y="40"/>
                  </a:cubicBezTo>
                  <a:cubicBezTo>
                    <a:pt x="88" y="40"/>
                    <a:pt x="88" y="40"/>
                    <a:pt x="88" y="40"/>
                  </a:cubicBezTo>
                  <a:cubicBezTo>
                    <a:pt x="88" y="12"/>
                    <a:pt x="88" y="12"/>
                    <a:pt x="88" y="12"/>
                  </a:cubicBezTo>
                  <a:cubicBezTo>
                    <a:pt x="88" y="10"/>
                    <a:pt x="90" y="8"/>
                    <a:pt x="9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12" name="Group 111">
            <a:extLst>
              <a:ext uri="{FF2B5EF4-FFF2-40B4-BE49-F238E27FC236}">
                <a16:creationId xmlns:a16="http://schemas.microsoft.com/office/drawing/2014/main" id="{47B542E8-F8CA-E04F-A9B7-06940BCE34ED}"/>
              </a:ext>
            </a:extLst>
          </p:cNvPr>
          <p:cNvGrpSpPr/>
          <p:nvPr userDrawn="1"/>
        </p:nvGrpSpPr>
        <p:grpSpPr>
          <a:xfrm>
            <a:off x="4667250" y="3774336"/>
            <a:ext cx="636588" cy="636588"/>
            <a:chOff x="7150100" y="3774336"/>
            <a:chExt cx="636588" cy="636588"/>
          </a:xfrm>
          <a:solidFill>
            <a:schemeClr val="tx2"/>
          </a:solidFill>
        </p:grpSpPr>
        <p:sp>
          <p:nvSpPr>
            <p:cNvPr id="113" name="Freeform 159">
              <a:extLst>
                <a:ext uri="{FF2B5EF4-FFF2-40B4-BE49-F238E27FC236}">
                  <a16:creationId xmlns:a16="http://schemas.microsoft.com/office/drawing/2014/main" id="{073324FC-B5E2-C940-AB94-7DBF62E76996}"/>
                </a:ext>
              </a:extLst>
            </p:cNvPr>
            <p:cNvSpPr>
              <a:spLocks noEditPoints="1"/>
            </p:cNvSpPr>
            <p:nvPr/>
          </p:nvSpPr>
          <p:spPr bwMode="auto">
            <a:xfrm>
              <a:off x="7150100" y="3774336"/>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4" name="Freeform 199">
              <a:extLst>
                <a:ext uri="{FF2B5EF4-FFF2-40B4-BE49-F238E27FC236}">
                  <a16:creationId xmlns:a16="http://schemas.microsoft.com/office/drawing/2014/main" id="{2EB10315-64DB-AA40-9568-F2B3C66D9E58}"/>
                </a:ext>
              </a:extLst>
            </p:cNvPr>
            <p:cNvSpPr>
              <a:spLocks noEditPoints="1"/>
            </p:cNvSpPr>
            <p:nvPr/>
          </p:nvSpPr>
          <p:spPr bwMode="auto">
            <a:xfrm>
              <a:off x="7256463" y="3955311"/>
              <a:ext cx="427038" cy="292100"/>
            </a:xfrm>
            <a:custGeom>
              <a:avLst/>
              <a:gdLst>
                <a:gd name="T0" fmla="*/ 34 w 198"/>
                <a:gd name="T1" fmla="*/ 56 h 136"/>
                <a:gd name="T2" fmla="*/ 82 w 198"/>
                <a:gd name="T3" fmla="*/ 48 h 136"/>
                <a:gd name="T4" fmla="*/ 162 w 198"/>
                <a:gd name="T5" fmla="*/ 48 h 136"/>
                <a:gd name="T6" fmla="*/ 114 w 198"/>
                <a:gd name="T7" fmla="*/ 56 h 136"/>
                <a:gd name="T8" fmla="*/ 162 w 198"/>
                <a:gd name="T9" fmla="*/ 48 h 136"/>
                <a:gd name="T10" fmla="*/ 191 w 198"/>
                <a:gd name="T11" fmla="*/ 86 h 136"/>
                <a:gd name="T12" fmla="*/ 182 w 198"/>
                <a:gd name="T13" fmla="*/ 79 h 136"/>
                <a:gd name="T14" fmla="*/ 192 w 198"/>
                <a:gd name="T15" fmla="*/ 36 h 136"/>
                <a:gd name="T16" fmla="*/ 140 w 198"/>
                <a:gd name="T17" fmla="*/ 0 h 136"/>
                <a:gd name="T18" fmla="*/ 98 w 198"/>
                <a:gd name="T19" fmla="*/ 20 h 136"/>
                <a:gd name="T20" fmla="*/ 56 w 198"/>
                <a:gd name="T21" fmla="*/ 0 h 136"/>
                <a:gd name="T22" fmla="*/ 4 w 198"/>
                <a:gd name="T23" fmla="*/ 36 h 136"/>
                <a:gd name="T24" fmla="*/ 14 w 198"/>
                <a:gd name="T25" fmla="*/ 112 h 136"/>
                <a:gd name="T26" fmla="*/ 22 w 198"/>
                <a:gd name="T27" fmla="*/ 26 h 136"/>
                <a:gd name="T28" fmla="*/ 96 w 198"/>
                <a:gd name="T29" fmla="*/ 28 h 136"/>
                <a:gd name="T30" fmla="*/ 138 w 198"/>
                <a:gd name="T31" fmla="*/ 8 h 136"/>
                <a:gd name="T32" fmla="*/ 174 w 198"/>
                <a:gd name="T33" fmla="*/ 76 h 136"/>
                <a:gd name="T34" fmla="*/ 162 w 198"/>
                <a:gd name="T35" fmla="*/ 64 h 136"/>
                <a:gd name="T36" fmla="*/ 34 w 198"/>
                <a:gd name="T37" fmla="*/ 72 h 136"/>
                <a:gd name="T38" fmla="*/ 66 w 198"/>
                <a:gd name="T39" fmla="*/ 76 h 136"/>
                <a:gd name="T40" fmla="*/ 34 w 198"/>
                <a:gd name="T41" fmla="*/ 80 h 136"/>
                <a:gd name="T42" fmla="*/ 66 w 198"/>
                <a:gd name="T43" fmla="*/ 88 h 136"/>
                <a:gd name="T44" fmla="*/ 34 w 198"/>
                <a:gd name="T45" fmla="*/ 96 h 136"/>
                <a:gd name="T46" fmla="*/ 67 w 198"/>
                <a:gd name="T47" fmla="*/ 104 h 136"/>
                <a:gd name="T48" fmla="*/ 94 w 198"/>
                <a:gd name="T49" fmla="*/ 112 h 136"/>
                <a:gd name="T50" fmla="*/ 154 w 198"/>
                <a:gd name="T51" fmla="*/ 112 h 136"/>
                <a:gd name="T52" fmla="*/ 129 w 198"/>
                <a:gd name="T53" fmla="*/ 120 h 136"/>
                <a:gd name="T54" fmla="*/ 107 w 198"/>
                <a:gd name="T55" fmla="*/ 120 h 136"/>
                <a:gd name="T56" fmla="*/ 94 w 198"/>
                <a:gd name="T57" fmla="*/ 112 h 136"/>
                <a:gd name="T58" fmla="*/ 74 w 198"/>
                <a:gd name="T59" fmla="*/ 120 h 136"/>
                <a:gd name="T60" fmla="*/ 83 w 198"/>
                <a:gd name="T61" fmla="*/ 128 h 136"/>
                <a:gd name="T62" fmla="*/ 105 w 198"/>
                <a:gd name="T63" fmla="*/ 128 h 136"/>
                <a:gd name="T64" fmla="*/ 118 w 198"/>
                <a:gd name="T65" fmla="*/ 136 h 136"/>
                <a:gd name="T66" fmla="*/ 155 w 198"/>
                <a:gd name="T67" fmla="*/ 128 h 136"/>
                <a:gd name="T68" fmla="*/ 177 w 198"/>
                <a:gd name="T69" fmla="*/ 128 h 136"/>
                <a:gd name="T70" fmla="*/ 198 w 198"/>
                <a:gd name="T71" fmla="*/ 124 h 136"/>
                <a:gd name="T72" fmla="*/ 197 w 198"/>
                <a:gd name="T73" fmla="*/ 101 h 136"/>
                <a:gd name="T74" fmla="*/ 90 w 198"/>
                <a:gd name="T75" fmla="*/ 124 h 136"/>
                <a:gd name="T76" fmla="*/ 98 w 198"/>
                <a:gd name="T77" fmla="*/ 124 h 136"/>
                <a:gd name="T78" fmla="*/ 118 w 198"/>
                <a:gd name="T79" fmla="*/ 128 h 136"/>
                <a:gd name="T80" fmla="*/ 118 w 198"/>
                <a:gd name="T81" fmla="*/ 120 h 136"/>
                <a:gd name="T82" fmla="*/ 118 w 198"/>
                <a:gd name="T83" fmla="*/ 128 h 136"/>
                <a:gd name="T84" fmla="*/ 78 w 198"/>
                <a:gd name="T85" fmla="*/ 104 h 136"/>
                <a:gd name="T86" fmla="*/ 74 w 198"/>
                <a:gd name="T87" fmla="*/ 76 h 136"/>
                <a:gd name="T88" fmla="*/ 154 w 198"/>
                <a:gd name="T89" fmla="*/ 72 h 136"/>
                <a:gd name="T90" fmla="*/ 186 w 198"/>
                <a:gd name="T91" fmla="*/ 96 h 136"/>
                <a:gd name="T92" fmla="*/ 178 w 198"/>
                <a:gd name="T93" fmla="*/ 101 h 136"/>
                <a:gd name="T94" fmla="*/ 186 w 198"/>
                <a:gd name="T95" fmla="*/ 96 h 136"/>
                <a:gd name="T96" fmla="*/ 162 w 198"/>
                <a:gd name="T97" fmla="*/ 124 h 136"/>
                <a:gd name="T98" fmla="*/ 170 w 198"/>
                <a:gd name="T99" fmla="*/ 124 h 136"/>
                <a:gd name="T100" fmla="*/ 190 w 198"/>
                <a:gd name="T101" fmla="*/ 120 h 136"/>
                <a:gd name="T102" fmla="*/ 166 w 198"/>
                <a:gd name="T103" fmla="*/ 112 h 136"/>
                <a:gd name="T104" fmla="*/ 162 w 198"/>
                <a:gd name="T105" fmla="*/ 81 h 136"/>
                <a:gd name="T106" fmla="*/ 183 w 198"/>
                <a:gd name="T107" fmla="*/ 88 h 136"/>
                <a:gd name="T108" fmla="*/ 170 w 198"/>
                <a:gd name="T109" fmla="*/ 96 h 136"/>
                <a:gd name="T110" fmla="*/ 176 w 198"/>
                <a:gd name="T111" fmla="*/ 109 h 136"/>
                <a:gd name="T112" fmla="*/ 190 w 198"/>
                <a:gd name="T113"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36">
                  <a:moveTo>
                    <a:pt x="34" y="48"/>
                  </a:moveTo>
                  <a:cubicBezTo>
                    <a:pt x="34" y="56"/>
                    <a:pt x="34" y="56"/>
                    <a:pt x="34" y="56"/>
                  </a:cubicBezTo>
                  <a:cubicBezTo>
                    <a:pt x="82" y="56"/>
                    <a:pt x="82" y="56"/>
                    <a:pt x="82" y="56"/>
                  </a:cubicBezTo>
                  <a:cubicBezTo>
                    <a:pt x="82" y="48"/>
                    <a:pt x="82" y="48"/>
                    <a:pt x="82" y="48"/>
                  </a:cubicBezTo>
                  <a:lnTo>
                    <a:pt x="34" y="48"/>
                  </a:lnTo>
                  <a:close/>
                  <a:moveTo>
                    <a:pt x="162" y="48"/>
                  </a:moveTo>
                  <a:cubicBezTo>
                    <a:pt x="114" y="48"/>
                    <a:pt x="114" y="48"/>
                    <a:pt x="114" y="48"/>
                  </a:cubicBezTo>
                  <a:cubicBezTo>
                    <a:pt x="114" y="56"/>
                    <a:pt x="114" y="56"/>
                    <a:pt x="114" y="56"/>
                  </a:cubicBezTo>
                  <a:cubicBezTo>
                    <a:pt x="162" y="56"/>
                    <a:pt x="162" y="56"/>
                    <a:pt x="162" y="56"/>
                  </a:cubicBezTo>
                  <a:lnTo>
                    <a:pt x="162" y="48"/>
                  </a:lnTo>
                  <a:close/>
                  <a:moveTo>
                    <a:pt x="197" y="101"/>
                  </a:moveTo>
                  <a:cubicBezTo>
                    <a:pt x="191" y="86"/>
                    <a:pt x="191" y="86"/>
                    <a:pt x="191" y="86"/>
                  </a:cubicBezTo>
                  <a:cubicBezTo>
                    <a:pt x="190" y="83"/>
                    <a:pt x="187" y="80"/>
                    <a:pt x="183" y="79"/>
                  </a:cubicBezTo>
                  <a:cubicBezTo>
                    <a:pt x="182" y="79"/>
                    <a:pt x="182" y="79"/>
                    <a:pt x="182" y="79"/>
                  </a:cubicBezTo>
                  <a:cubicBezTo>
                    <a:pt x="182" y="30"/>
                    <a:pt x="182" y="30"/>
                    <a:pt x="182" y="30"/>
                  </a:cubicBezTo>
                  <a:cubicBezTo>
                    <a:pt x="192" y="36"/>
                    <a:pt x="192" y="36"/>
                    <a:pt x="192" y="36"/>
                  </a:cubicBezTo>
                  <a:cubicBezTo>
                    <a:pt x="196" y="28"/>
                    <a:pt x="196" y="28"/>
                    <a:pt x="196" y="28"/>
                  </a:cubicBezTo>
                  <a:cubicBezTo>
                    <a:pt x="140" y="0"/>
                    <a:pt x="140" y="0"/>
                    <a:pt x="140" y="0"/>
                  </a:cubicBezTo>
                  <a:cubicBezTo>
                    <a:pt x="139" y="0"/>
                    <a:pt x="137" y="0"/>
                    <a:pt x="136" y="0"/>
                  </a:cubicBezTo>
                  <a:cubicBezTo>
                    <a:pt x="98" y="20"/>
                    <a:pt x="98" y="20"/>
                    <a:pt x="98" y="20"/>
                  </a:cubicBezTo>
                  <a:cubicBezTo>
                    <a:pt x="60" y="0"/>
                    <a:pt x="60" y="0"/>
                    <a:pt x="60" y="0"/>
                  </a:cubicBezTo>
                  <a:cubicBezTo>
                    <a:pt x="59" y="0"/>
                    <a:pt x="57" y="0"/>
                    <a:pt x="56" y="0"/>
                  </a:cubicBezTo>
                  <a:cubicBezTo>
                    <a:pt x="0" y="28"/>
                    <a:pt x="0" y="28"/>
                    <a:pt x="0" y="28"/>
                  </a:cubicBezTo>
                  <a:cubicBezTo>
                    <a:pt x="4" y="36"/>
                    <a:pt x="4" y="36"/>
                    <a:pt x="4" y="36"/>
                  </a:cubicBezTo>
                  <a:cubicBezTo>
                    <a:pt x="14" y="30"/>
                    <a:pt x="14" y="30"/>
                    <a:pt x="14" y="30"/>
                  </a:cubicBezTo>
                  <a:cubicBezTo>
                    <a:pt x="14" y="112"/>
                    <a:pt x="14" y="112"/>
                    <a:pt x="14" y="112"/>
                  </a:cubicBezTo>
                  <a:cubicBezTo>
                    <a:pt x="22" y="112"/>
                    <a:pt x="22" y="112"/>
                    <a:pt x="22" y="112"/>
                  </a:cubicBezTo>
                  <a:cubicBezTo>
                    <a:pt x="22" y="26"/>
                    <a:pt x="22" y="26"/>
                    <a:pt x="22" y="26"/>
                  </a:cubicBezTo>
                  <a:cubicBezTo>
                    <a:pt x="58" y="8"/>
                    <a:pt x="58" y="8"/>
                    <a:pt x="58" y="8"/>
                  </a:cubicBezTo>
                  <a:cubicBezTo>
                    <a:pt x="96" y="28"/>
                    <a:pt x="96" y="28"/>
                    <a:pt x="96" y="28"/>
                  </a:cubicBezTo>
                  <a:cubicBezTo>
                    <a:pt x="97" y="28"/>
                    <a:pt x="99" y="28"/>
                    <a:pt x="100" y="28"/>
                  </a:cubicBezTo>
                  <a:cubicBezTo>
                    <a:pt x="138" y="8"/>
                    <a:pt x="138" y="8"/>
                    <a:pt x="138" y="8"/>
                  </a:cubicBezTo>
                  <a:cubicBezTo>
                    <a:pt x="174" y="26"/>
                    <a:pt x="174" y="26"/>
                    <a:pt x="174" y="26"/>
                  </a:cubicBezTo>
                  <a:cubicBezTo>
                    <a:pt x="174" y="76"/>
                    <a:pt x="174" y="76"/>
                    <a:pt x="174" y="76"/>
                  </a:cubicBezTo>
                  <a:cubicBezTo>
                    <a:pt x="162" y="73"/>
                    <a:pt x="162" y="73"/>
                    <a:pt x="162" y="73"/>
                  </a:cubicBezTo>
                  <a:cubicBezTo>
                    <a:pt x="162" y="64"/>
                    <a:pt x="162" y="64"/>
                    <a:pt x="162" y="64"/>
                  </a:cubicBezTo>
                  <a:cubicBezTo>
                    <a:pt x="34" y="64"/>
                    <a:pt x="34" y="64"/>
                    <a:pt x="34" y="64"/>
                  </a:cubicBezTo>
                  <a:cubicBezTo>
                    <a:pt x="34" y="72"/>
                    <a:pt x="34" y="72"/>
                    <a:pt x="34" y="72"/>
                  </a:cubicBezTo>
                  <a:cubicBezTo>
                    <a:pt x="67" y="72"/>
                    <a:pt x="67" y="72"/>
                    <a:pt x="67" y="72"/>
                  </a:cubicBezTo>
                  <a:cubicBezTo>
                    <a:pt x="66" y="73"/>
                    <a:pt x="66" y="75"/>
                    <a:pt x="66" y="76"/>
                  </a:cubicBezTo>
                  <a:cubicBezTo>
                    <a:pt x="66" y="80"/>
                    <a:pt x="66" y="80"/>
                    <a:pt x="66" y="80"/>
                  </a:cubicBezTo>
                  <a:cubicBezTo>
                    <a:pt x="34" y="80"/>
                    <a:pt x="34" y="80"/>
                    <a:pt x="34" y="80"/>
                  </a:cubicBezTo>
                  <a:cubicBezTo>
                    <a:pt x="34" y="88"/>
                    <a:pt x="34" y="88"/>
                    <a:pt x="34" y="88"/>
                  </a:cubicBezTo>
                  <a:cubicBezTo>
                    <a:pt x="66" y="88"/>
                    <a:pt x="66" y="88"/>
                    <a:pt x="66" y="88"/>
                  </a:cubicBezTo>
                  <a:cubicBezTo>
                    <a:pt x="66" y="96"/>
                    <a:pt x="66" y="96"/>
                    <a:pt x="66" y="96"/>
                  </a:cubicBezTo>
                  <a:cubicBezTo>
                    <a:pt x="34" y="96"/>
                    <a:pt x="34" y="96"/>
                    <a:pt x="34" y="96"/>
                  </a:cubicBezTo>
                  <a:cubicBezTo>
                    <a:pt x="34" y="104"/>
                    <a:pt x="34" y="104"/>
                    <a:pt x="34" y="104"/>
                  </a:cubicBezTo>
                  <a:cubicBezTo>
                    <a:pt x="67" y="104"/>
                    <a:pt x="67" y="104"/>
                    <a:pt x="67" y="104"/>
                  </a:cubicBezTo>
                  <a:cubicBezTo>
                    <a:pt x="68" y="109"/>
                    <a:pt x="73" y="112"/>
                    <a:pt x="78" y="112"/>
                  </a:cubicBezTo>
                  <a:cubicBezTo>
                    <a:pt x="94" y="112"/>
                    <a:pt x="94" y="112"/>
                    <a:pt x="94" y="112"/>
                  </a:cubicBezTo>
                  <a:cubicBezTo>
                    <a:pt x="118" y="112"/>
                    <a:pt x="118" y="112"/>
                    <a:pt x="118" y="112"/>
                  </a:cubicBezTo>
                  <a:cubicBezTo>
                    <a:pt x="154" y="112"/>
                    <a:pt x="154" y="112"/>
                    <a:pt x="154" y="112"/>
                  </a:cubicBezTo>
                  <a:cubicBezTo>
                    <a:pt x="154" y="120"/>
                    <a:pt x="154" y="120"/>
                    <a:pt x="154" y="120"/>
                  </a:cubicBezTo>
                  <a:cubicBezTo>
                    <a:pt x="129" y="120"/>
                    <a:pt x="129" y="120"/>
                    <a:pt x="129" y="120"/>
                  </a:cubicBezTo>
                  <a:cubicBezTo>
                    <a:pt x="128" y="115"/>
                    <a:pt x="123" y="112"/>
                    <a:pt x="118" y="112"/>
                  </a:cubicBezTo>
                  <a:cubicBezTo>
                    <a:pt x="113" y="112"/>
                    <a:pt x="108" y="115"/>
                    <a:pt x="107" y="120"/>
                  </a:cubicBezTo>
                  <a:cubicBezTo>
                    <a:pt x="105" y="120"/>
                    <a:pt x="105" y="120"/>
                    <a:pt x="105" y="120"/>
                  </a:cubicBezTo>
                  <a:cubicBezTo>
                    <a:pt x="104" y="115"/>
                    <a:pt x="99" y="112"/>
                    <a:pt x="94" y="112"/>
                  </a:cubicBezTo>
                  <a:cubicBezTo>
                    <a:pt x="89" y="112"/>
                    <a:pt x="84" y="115"/>
                    <a:pt x="83" y="120"/>
                  </a:cubicBezTo>
                  <a:cubicBezTo>
                    <a:pt x="74" y="120"/>
                    <a:pt x="74" y="120"/>
                    <a:pt x="74" y="120"/>
                  </a:cubicBezTo>
                  <a:cubicBezTo>
                    <a:pt x="74" y="128"/>
                    <a:pt x="74" y="128"/>
                    <a:pt x="74" y="128"/>
                  </a:cubicBezTo>
                  <a:cubicBezTo>
                    <a:pt x="83" y="128"/>
                    <a:pt x="83" y="128"/>
                    <a:pt x="83" y="128"/>
                  </a:cubicBezTo>
                  <a:cubicBezTo>
                    <a:pt x="84" y="133"/>
                    <a:pt x="89" y="136"/>
                    <a:pt x="94" y="136"/>
                  </a:cubicBezTo>
                  <a:cubicBezTo>
                    <a:pt x="99" y="136"/>
                    <a:pt x="104" y="133"/>
                    <a:pt x="105" y="128"/>
                  </a:cubicBezTo>
                  <a:cubicBezTo>
                    <a:pt x="107" y="128"/>
                    <a:pt x="107" y="128"/>
                    <a:pt x="107" y="128"/>
                  </a:cubicBezTo>
                  <a:cubicBezTo>
                    <a:pt x="108" y="133"/>
                    <a:pt x="113" y="136"/>
                    <a:pt x="118" y="136"/>
                  </a:cubicBezTo>
                  <a:cubicBezTo>
                    <a:pt x="123" y="136"/>
                    <a:pt x="128" y="133"/>
                    <a:pt x="129" y="128"/>
                  </a:cubicBezTo>
                  <a:cubicBezTo>
                    <a:pt x="155" y="128"/>
                    <a:pt x="155" y="128"/>
                    <a:pt x="155" y="128"/>
                  </a:cubicBezTo>
                  <a:cubicBezTo>
                    <a:pt x="156" y="133"/>
                    <a:pt x="161" y="136"/>
                    <a:pt x="166" y="136"/>
                  </a:cubicBezTo>
                  <a:cubicBezTo>
                    <a:pt x="171" y="136"/>
                    <a:pt x="176" y="133"/>
                    <a:pt x="177" y="128"/>
                  </a:cubicBezTo>
                  <a:cubicBezTo>
                    <a:pt x="194" y="128"/>
                    <a:pt x="194" y="128"/>
                    <a:pt x="194" y="128"/>
                  </a:cubicBezTo>
                  <a:cubicBezTo>
                    <a:pt x="196" y="128"/>
                    <a:pt x="198" y="126"/>
                    <a:pt x="198" y="124"/>
                  </a:cubicBezTo>
                  <a:cubicBezTo>
                    <a:pt x="198" y="106"/>
                    <a:pt x="198" y="106"/>
                    <a:pt x="198" y="106"/>
                  </a:cubicBezTo>
                  <a:cubicBezTo>
                    <a:pt x="198" y="104"/>
                    <a:pt x="198" y="103"/>
                    <a:pt x="197" y="101"/>
                  </a:cubicBezTo>
                  <a:close/>
                  <a:moveTo>
                    <a:pt x="94" y="128"/>
                  </a:moveTo>
                  <a:cubicBezTo>
                    <a:pt x="92" y="128"/>
                    <a:pt x="90" y="126"/>
                    <a:pt x="90" y="124"/>
                  </a:cubicBezTo>
                  <a:cubicBezTo>
                    <a:pt x="90" y="122"/>
                    <a:pt x="92" y="120"/>
                    <a:pt x="94" y="120"/>
                  </a:cubicBezTo>
                  <a:cubicBezTo>
                    <a:pt x="96" y="120"/>
                    <a:pt x="98" y="122"/>
                    <a:pt x="98" y="124"/>
                  </a:cubicBezTo>
                  <a:cubicBezTo>
                    <a:pt x="98" y="126"/>
                    <a:pt x="96" y="128"/>
                    <a:pt x="94" y="128"/>
                  </a:cubicBezTo>
                  <a:close/>
                  <a:moveTo>
                    <a:pt x="118" y="128"/>
                  </a:moveTo>
                  <a:cubicBezTo>
                    <a:pt x="116" y="128"/>
                    <a:pt x="114" y="126"/>
                    <a:pt x="114" y="124"/>
                  </a:cubicBezTo>
                  <a:cubicBezTo>
                    <a:pt x="114" y="122"/>
                    <a:pt x="116" y="120"/>
                    <a:pt x="118" y="120"/>
                  </a:cubicBezTo>
                  <a:cubicBezTo>
                    <a:pt x="120" y="120"/>
                    <a:pt x="122" y="122"/>
                    <a:pt x="122" y="124"/>
                  </a:cubicBezTo>
                  <a:cubicBezTo>
                    <a:pt x="122" y="126"/>
                    <a:pt x="120" y="128"/>
                    <a:pt x="118" y="128"/>
                  </a:cubicBezTo>
                  <a:close/>
                  <a:moveTo>
                    <a:pt x="154" y="104"/>
                  </a:moveTo>
                  <a:cubicBezTo>
                    <a:pt x="78" y="104"/>
                    <a:pt x="78" y="104"/>
                    <a:pt x="78" y="104"/>
                  </a:cubicBezTo>
                  <a:cubicBezTo>
                    <a:pt x="76" y="104"/>
                    <a:pt x="74" y="102"/>
                    <a:pt x="74" y="100"/>
                  </a:cubicBezTo>
                  <a:cubicBezTo>
                    <a:pt x="74" y="76"/>
                    <a:pt x="74" y="76"/>
                    <a:pt x="74" y="76"/>
                  </a:cubicBezTo>
                  <a:cubicBezTo>
                    <a:pt x="74" y="74"/>
                    <a:pt x="76" y="72"/>
                    <a:pt x="78" y="72"/>
                  </a:cubicBezTo>
                  <a:cubicBezTo>
                    <a:pt x="154" y="72"/>
                    <a:pt x="154" y="72"/>
                    <a:pt x="154" y="72"/>
                  </a:cubicBezTo>
                  <a:lnTo>
                    <a:pt x="154" y="104"/>
                  </a:lnTo>
                  <a:close/>
                  <a:moveTo>
                    <a:pt x="186" y="96"/>
                  </a:moveTo>
                  <a:cubicBezTo>
                    <a:pt x="189" y="103"/>
                    <a:pt x="189" y="103"/>
                    <a:pt x="189" y="103"/>
                  </a:cubicBezTo>
                  <a:cubicBezTo>
                    <a:pt x="178" y="101"/>
                    <a:pt x="178" y="101"/>
                    <a:pt x="178" y="101"/>
                  </a:cubicBezTo>
                  <a:cubicBezTo>
                    <a:pt x="178" y="96"/>
                    <a:pt x="178" y="96"/>
                    <a:pt x="178" y="96"/>
                  </a:cubicBezTo>
                  <a:lnTo>
                    <a:pt x="186" y="96"/>
                  </a:lnTo>
                  <a:close/>
                  <a:moveTo>
                    <a:pt x="166" y="128"/>
                  </a:moveTo>
                  <a:cubicBezTo>
                    <a:pt x="164" y="128"/>
                    <a:pt x="162" y="126"/>
                    <a:pt x="162" y="124"/>
                  </a:cubicBezTo>
                  <a:cubicBezTo>
                    <a:pt x="162" y="122"/>
                    <a:pt x="164" y="120"/>
                    <a:pt x="166" y="120"/>
                  </a:cubicBezTo>
                  <a:cubicBezTo>
                    <a:pt x="168" y="120"/>
                    <a:pt x="170" y="122"/>
                    <a:pt x="170" y="124"/>
                  </a:cubicBezTo>
                  <a:cubicBezTo>
                    <a:pt x="170" y="126"/>
                    <a:pt x="168" y="128"/>
                    <a:pt x="166" y="128"/>
                  </a:cubicBezTo>
                  <a:close/>
                  <a:moveTo>
                    <a:pt x="190" y="120"/>
                  </a:moveTo>
                  <a:cubicBezTo>
                    <a:pt x="177" y="120"/>
                    <a:pt x="177" y="120"/>
                    <a:pt x="177" y="120"/>
                  </a:cubicBezTo>
                  <a:cubicBezTo>
                    <a:pt x="176" y="115"/>
                    <a:pt x="171" y="112"/>
                    <a:pt x="166" y="112"/>
                  </a:cubicBezTo>
                  <a:cubicBezTo>
                    <a:pt x="165" y="112"/>
                    <a:pt x="163" y="112"/>
                    <a:pt x="162" y="113"/>
                  </a:cubicBezTo>
                  <a:cubicBezTo>
                    <a:pt x="162" y="81"/>
                    <a:pt x="162" y="81"/>
                    <a:pt x="162" y="81"/>
                  </a:cubicBezTo>
                  <a:cubicBezTo>
                    <a:pt x="181" y="87"/>
                    <a:pt x="181" y="87"/>
                    <a:pt x="181" y="87"/>
                  </a:cubicBezTo>
                  <a:cubicBezTo>
                    <a:pt x="182" y="87"/>
                    <a:pt x="182" y="87"/>
                    <a:pt x="183" y="88"/>
                  </a:cubicBezTo>
                  <a:cubicBezTo>
                    <a:pt x="178" y="88"/>
                    <a:pt x="178" y="88"/>
                    <a:pt x="178" y="88"/>
                  </a:cubicBezTo>
                  <a:cubicBezTo>
                    <a:pt x="174" y="88"/>
                    <a:pt x="170" y="92"/>
                    <a:pt x="170" y="96"/>
                  </a:cubicBezTo>
                  <a:cubicBezTo>
                    <a:pt x="170" y="101"/>
                    <a:pt x="170" y="101"/>
                    <a:pt x="170" y="101"/>
                  </a:cubicBezTo>
                  <a:cubicBezTo>
                    <a:pt x="170" y="105"/>
                    <a:pt x="173" y="108"/>
                    <a:pt x="176" y="109"/>
                  </a:cubicBezTo>
                  <a:cubicBezTo>
                    <a:pt x="190" y="111"/>
                    <a:pt x="190" y="111"/>
                    <a:pt x="190" y="111"/>
                  </a:cubicBezTo>
                  <a:lnTo>
                    <a:pt x="190" y="12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15" name="Group 114">
            <a:extLst>
              <a:ext uri="{FF2B5EF4-FFF2-40B4-BE49-F238E27FC236}">
                <a16:creationId xmlns:a16="http://schemas.microsoft.com/office/drawing/2014/main" id="{363DFB94-3158-BA4D-8B8F-2DC6F6FD2225}"/>
              </a:ext>
            </a:extLst>
          </p:cNvPr>
          <p:cNvGrpSpPr/>
          <p:nvPr userDrawn="1"/>
        </p:nvGrpSpPr>
        <p:grpSpPr>
          <a:xfrm>
            <a:off x="4667250" y="4799855"/>
            <a:ext cx="638175" cy="636588"/>
            <a:chOff x="4667250" y="4799855"/>
            <a:chExt cx="638175" cy="636588"/>
          </a:xfrm>
          <a:solidFill>
            <a:schemeClr val="tx2"/>
          </a:solidFill>
        </p:grpSpPr>
        <p:sp>
          <p:nvSpPr>
            <p:cNvPr id="116" name="Freeform 135">
              <a:extLst>
                <a:ext uri="{FF2B5EF4-FFF2-40B4-BE49-F238E27FC236}">
                  <a16:creationId xmlns:a16="http://schemas.microsoft.com/office/drawing/2014/main" id="{4AA39C5D-C9E0-4048-A394-706EB7A11CB7}"/>
                </a:ext>
              </a:extLst>
            </p:cNvPr>
            <p:cNvSpPr>
              <a:spLocks noEditPoints="1"/>
            </p:cNvSpPr>
            <p:nvPr/>
          </p:nvSpPr>
          <p:spPr bwMode="auto">
            <a:xfrm>
              <a:off x="4667250"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7" name="Freeform 174">
              <a:extLst>
                <a:ext uri="{FF2B5EF4-FFF2-40B4-BE49-F238E27FC236}">
                  <a16:creationId xmlns:a16="http://schemas.microsoft.com/office/drawing/2014/main" id="{00D5387A-DC09-364C-9084-8C5273613801}"/>
                </a:ext>
              </a:extLst>
            </p:cNvPr>
            <p:cNvSpPr>
              <a:spLocks noEditPoints="1"/>
            </p:cNvSpPr>
            <p:nvPr/>
          </p:nvSpPr>
          <p:spPr bwMode="auto">
            <a:xfrm>
              <a:off x="4802188" y="4937968"/>
              <a:ext cx="365125" cy="361950"/>
            </a:xfrm>
            <a:custGeom>
              <a:avLst/>
              <a:gdLst>
                <a:gd name="T0" fmla="*/ 123 w 169"/>
                <a:gd name="T1" fmla="*/ 76 h 168"/>
                <a:gd name="T2" fmla="*/ 159 w 169"/>
                <a:gd name="T3" fmla="*/ 17 h 168"/>
                <a:gd name="T4" fmla="*/ 130 w 169"/>
                <a:gd name="T5" fmla="*/ 10 h 168"/>
                <a:gd name="T6" fmla="*/ 48 w 169"/>
                <a:gd name="T7" fmla="*/ 1 h 168"/>
                <a:gd name="T8" fmla="*/ 2 w 169"/>
                <a:gd name="T9" fmla="*/ 41 h 168"/>
                <a:gd name="T10" fmla="*/ 21 w 169"/>
                <a:gd name="T11" fmla="*/ 66 h 168"/>
                <a:gd name="T12" fmla="*/ 10 w 169"/>
                <a:gd name="T13" fmla="*/ 129 h 168"/>
                <a:gd name="T14" fmla="*/ 1 w 169"/>
                <a:gd name="T15" fmla="*/ 163 h 168"/>
                <a:gd name="T16" fmla="*/ 5 w 169"/>
                <a:gd name="T17" fmla="*/ 168 h 168"/>
                <a:gd name="T18" fmla="*/ 38 w 169"/>
                <a:gd name="T19" fmla="*/ 160 h 168"/>
                <a:gd name="T20" fmla="*/ 77 w 169"/>
                <a:gd name="T21" fmla="*/ 122 h 168"/>
                <a:gd name="T22" fmla="*/ 125 w 169"/>
                <a:gd name="T23" fmla="*/ 168 h 168"/>
                <a:gd name="T24" fmla="*/ 168 w 169"/>
                <a:gd name="T25" fmla="*/ 127 h 168"/>
                <a:gd name="T26" fmla="*/ 15 w 169"/>
                <a:gd name="T27" fmla="*/ 140 h 168"/>
                <a:gd name="T28" fmla="*/ 10 w 169"/>
                <a:gd name="T29" fmla="*/ 159 h 168"/>
                <a:gd name="T30" fmla="*/ 52 w 169"/>
                <a:gd name="T31" fmla="*/ 27 h 168"/>
                <a:gd name="T32" fmla="*/ 63 w 169"/>
                <a:gd name="T33" fmla="*/ 28 h 168"/>
                <a:gd name="T34" fmla="*/ 64 w 169"/>
                <a:gd name="T35" fmla="*/ 39 h 168"/>
                <a:gd name="T36" fmla="*/ 75 w 169"/>
                <a:gd name="T37" fmla="*/ 40 h 168"/>
                <a:gd name="T38" fmla="*/ 76 w 169"/>
                <a:gd name="T39" fmla="*/ 51 h 168"/>
                <a:gd name="T40" fmla="*/ 87 w 169"/>
                <a:gd name="T41" fmla="*/ 52 h 168"/>
                <a:gd name="T42" fmla="*/ 65 w 169"/>
                <a:gd name="T43" fmla="*/ 74 h 168"/>
                <a:gd name="T44" fmla="*/ 45 w 169"/>
                <a:gd name="T45" fmla="*/ 10 h 168"/>
                <a:gd name="T46" fmla="*/ 46 w 169"/>
                <a:gd name="T47" fmla="*/ 21 h 168"/>
                <a:gd name="T48" fmla="*/ 17 w 169"/>
                <a:gd name="T49" fmla="*/ 38 h 168"/>
                <a:gd name="T50" fmla="*/ 53 w 169"/>
                <a:gd name="T51" fmla="*/ 87 h 168"/>
                <a:gd name="T52" fmla="*/ 17 w 169"/>
                <a:gd name="T53" fmla="*/ 38 h 168"/>
                <a:gd name="T54" fmla="*/ 96 w 169"/>
                <a:gd name="T55" fmla="*/ 55 h 168"/>
                <a:gd name="T56" fmla="*/ 115 w 169"/>
                <a:gd name="T57" fmla="*/ 48 h 168"/>
                <a:gd name="T58" fmla="*/ 94 w 169"/>
                <a:gd name="T59" fmla="*/ 69 h 168"/>
                <a:gd name="T60" fmla="*/ 19 w 169"/>
                <a:gd name="T61" fmla="*/ 132 h 168"/>
                <a:gd name="T62" fmla="*/ 147 w 169"/>
                <a:gd name="T63" fmla="*/ 15 h 168"/>
                <a:gd name="T64" fmla="*/ 154 w 169"/>
                <a:gd name="T65" fmla="*/ 34 h 168"/>
                <a:gd name="T66" fmla="*/ 127 w 169"/>
                <a:gd name="T67" fmla="*/ 24 h 168"/>
                <a:gd name="T68" fmla="*/ 147 w 169"/>
                <a:gd name="T69" fmla="*/ 15 h 168"/>
                <a:gd name="T70" fmla="*/ 121 w 169"/>
                <a:gd name="T71" fmla="*/ 30 h 168"/>
                <a:gd name="T72" fmla="*/ 133 w 169"/>
                <a:gd name="T73" fmla="*/ 54 h 168"/>
                <a:gd name="T74" fmla="*/ 31 w 169"/>
                <a:gd name="T75" fmla="*/ 144 h 168"/>
                <a:gd name="T76" fmla="*/ 108 w 169"/>
                <a:gd name="T77" fmla="*/ 67 h 168"/>
                <a:gd name="T78" fmla="*/ 127 w 169"/>
                <a:gd name="T79" fmla="*/ 60 h 168"/>
                <a:gd name="T80" fmla="*/ 106 w 169"/>
                <a:gd name="T81" fmla="*/ 81 h 168"/>
                <a:gd name="T82" fmla="*/ 31 w 169"/>
                <a:gd name="T83" fmla="*/ 144 h 168"/>
                <a:gd name="T84" fmla="*/ 131 w 169"/>
                <a:gd name="T85" fmla="*/ 152 h 168"/>
                <a:gd name="T86" fmla="*/ 83 w 169"/>
                <a:gd name="T87" fmla="*/ 116 h 168"/>
                <a:gd name="T88" fmla="*/ 137 w 169"/>
                <a:gd name="T89" fmla="*/ 146 h 168"/>
                <a:gd name="T90" fmla="*/ 112 w 169"/>
                <a:gd name="T91" fmla="*/ 87 h 168"/>
                <a:gd name="T92" fmla="*/ 123 w 169"/>
                <a:gd name="T93" fmla="*/ 88 h 168"/>
                <a:gd name="T94" fmla="*/ 124 w 169"/>
                <a:gd name="T95" fmla="*/ 99 h 168"/>
                <a:gd name="T96" fmla="*/ 135 w 169"/>
                <a:gd name="T97" fmla="*/ 100 h 168"/>
                <a:gd name="T98" fmla="*/ 136 w 169"/>
                <a:gd name="T99" fmla="*/ 111 h 168"/>
                <a:gd name="T100" fmla="*/ 147 w 169"/>
                <a:gd name="T101" fmla="*/ 112 h 168"/>
                <a:gd name="T102" fmla="*/ 148 w 169"/>
                <a:gd name="T103" fmla="*/ 123 h 168"/>
                <a:gd name="T104" fmla="*/ 159 w 169"/>
                <a:gd name="T105"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168">
                  <a:moveTo>
                    <a:pt x="168" y="121"/>
                  </a:moveTo>
                  <a:cubicBezTo>
                    <a:pt x="123" y="76"/>
                    <a:pt x="123" y="76"/>
                    <a:pt x="123" y="76"/>
                  </a:cubicBezTo>
                  <a:cubicBezTo>
                    <a:pt x="159" y="39"/>
                    <a:pt x="159" y="39"/>
                    <a:pt x="159" y="39"/>
                  </a:cubicBezTo>
                  <a:cubicBezTo>
                    <a:pt x="166" y="33"/>
                    <a:pt x="166" y="23"/>
                    <a:pt x="159" y="17"/>
                  </a:cubicBezTo>
                  <a:cubicBezTo>
                    <a:pt x="152" y="10"/>
                    <a:pt x="152" y="10"/>
                    <a:pt x="152" y="10"/>
                  </a:cubicBezTo>
                  <a:cubicBezTo>
                    <a:pt x="146" y="3"/>
                    <a:pt x="136" y="3"/>
                    <a:pt x="130" y="10"/>
                  </a:cubicBezTo>
                  <a:cubicBezTo>
                    <a:pt x="93" y="46"/>
                    <a:pt x="93" y="46"/>
                    <a:pt x="93" y="46"/>
                  </a:cubicBezTo>
                  <a:cubicBezTo>
                    <a:pt x="48" y="1"/>
                    <a:pt x="48" y="1"/>
                    <a:pt x="48" y="1"/>
                  </a:cubicBezTo>
                  <a:cubicBezTo>
                    <a:pt x="46" y="0"/>
                    <a:pt x="44" y="0"/>
                    <a:pt x="42" y="1"/>
                  </a:cubicBezTo>
                  <a:cubicBezTo>
                    <a:pt x="2" y="41"/>
                    <a:pt x="2" y="41"/>
                    <a:pt x="2" y="41"/>
                  </a:cubicBezTo>
                  <a:cubicBezTo>
                    <a:pt x="2" y="42"/>
                    <a:pt x="2" y="42"/>
                    <a:pt x="1" y="42"/>
                  </a:cubicBezTo>
                  <a:cubicBezTo>
                    <a:pt x="0" y="45"/>
                    <a:pt x="0" y="45"/>
                    <a:pt x="21" y="66"/>
                  </a:cubicBezTo>
                  <a:cubicBezTo>
                    <a:pt x="28" y="73"/>
                    <a:pt x="37" y="83"/>
                    <a:pt x="47" y="92"/>
                  </a:cubicBezTo>
                  <a:cubicBezTo>
                    <a:pt x="10" y="129"/>
                    <a:pt x="10" y="129"/>
                    <a:pt x="10" y="129"/>
                  </a:cubicBezTo>
                  <a:cubicBezTo>
                    <a:pt x="10" y="130"/>
                    <a:pt x="9" y="130"/>
                    <a:pt x="9" y="131"/>
                  </a:cubicBezTo>
                  <a:cubicBezTo>
                    <a:pt x="1" y="163"/>
                    <a:pt x="1" y="163"/>
                    <a:pt x="1" y="163"/>
                  </a:cubicBezTo>
                  <a:cubicBezTo>
                    <a:pt x="1" y="164"/>
                    <a:pt x="1" y="166"/>
                    <a:pt x="2" y="167"/>
                  </a:cubicBezTo>
                  <a:cubicBezTo>
                    <a:pt x="3" y="168"/>
                    <a:pt x="4" y="168"/>
                    <a:pt x="5" y="168"/>
                  </a:cubicBezTo>
                  <a:cubicBezTo>
                    <a:pt x="5" y="168"/>
                    <a:pt x="6" y="168"/>
                    <a:pt x="6" y="168"/>
                  </a:cubicBezTo>
                  <a:cubicBezTo>
                    <a:pt x="38" y="160"/>
                    <a:pt x="38" y="160"/>
                    <a:pt x="38" y="160"/>
                  </a:cubicBezTo>
                  <a:cubicBezTo>
                    <a:pt x="39" y="160"/>
                    <a:pt x="39" y="159"/>
                    <a:pt x="40" y="159"/>
                  </a:cubicBezTo>
                  <a:cubicBezTo>
                    <a:pt x="77" y="122"/>
                    <a:pt x="77" y="122"/>
                    <a:pt x="77" y="122"/>
                  </a:cubicBezTo>
                  <a:cubicBezTo>
                    <a:pt x="101" y="146"/>
                    <a:pt x="122" y="167"/>
                    <a:pt x="122" y="167"/>
                  </a:cubicBezTo>
                  <a:cubicBezTo>
                    <a:pt x="123" y="168"/>
                    <a:pt x="124" y="168"/>
                    <a:pt x="125" y="168"/>
                  </a:cubicBezTo>
                  <a:cubicBezTo>
                    <a:pt x="126" y="168"/>
                    <a:pt x="127" y="168"/>
                    <a:pt x="128" y="167"/>
                  </a:cubicBezTo>
                  <a:cubicBezTo>
                    <a:pt x="168" y="127"/>
                    <a:pt x="168" y="127"/>
                    <a:pt x="168" y="127"/>
                  </a:cubicBezTo>
                  <a:cubicBezTo>
                    <a:pt x="169" y="125"/>
                    <a:pt x="169" y="123"/>
                    <a:pt x="168" y="121"/>
                  </a:cubicBezTo>
                  <a:close/>
                  <a:moveTo>
                    <a:pt x="15" y="140"/>
                  </a:moveTo>
                  <a:cubicBezTo>
                    <a:pt x="29" y="154"/>
                    <a:pt x="29" y="154"/>
                    <a:pt x="29" y="154"/>
                  </a:cubicBezTo>
                  <a:cubicBezTo>
                    <a:pt x="10" y="159"/>
                    <a:pt x="10" y="159"/>
                    <a:pt x="10" y="159"/>
                  </a:cubicBezTo>
                  <a:lnTo>
                    <a:pt x="15" y="140"/>
                  </a:lnTo>
                  <a:close/>
                  <a:moveTo>
                    <a:pt x="52" y="27"/>
                  </a:moveTo>
                  <a:cubicBezTo>
                    <a:pt x="57" y="22"/>
                    <a:pt x="57" y="22"/>
                    <a:pt x="57" y="22"/>
                  </a:cubicBezTo>
                  <a:cubicBezTo>
                    <a:pt x="63" y="28"/>
                    <a:pt x="63" y="28"/>
                    <a:pt x="63" y="28"/>
                  </a:cubicBezTo>
                  <a:cubicBezTo>
                    <a:pt x="58" y="33"/>
                    <a:pt x="58" y="33"/>
                    <a:pt x="58" y="33"/>
                  </a:cubicBezTo>
                  <a:cubicBezTo>
                    <a:pt x="64" y="39"/>
                    <a:pt x="64" y="39"/>
                    <a:pt x="64" y="39"/>
                  </a:cubicBezTo>
                  <a:cubicBezTo>
                    <a:pt x="69" y="34"/>
                    <a:pt x="69" y="34"/>
                    <a:pt x="69" y="34"/>
                  </a:cubicBezTo>
                  <a:cubicBezTo>
                    <a:pt x="75" y="40"/>
                    <a:pt x="75" y="40"/>
                    <a:pt x="75" y="40"/>
                  </a:cubicBezTo>
                  <a:cubicBezTo>
                    <a:pt x="70" y="45"/>
                    <a:pt x="70" y="45"/>
                    <a:pt x="70" y="45"/>
                  </a:cubicBezTo>
                  <a:cubicBezTo>
                    <a:pt x="76" y="51"/>
                    <a:pt x="76" y="51"/>
                    <a:pt x="76" y="51"/>
                  </a:cubicBezTo>
                  <a:cubicBezTo>
                    <a:pt x="81" y="46"/>
                    <a:pt x="81" y="46"/>
                    <a:pt x="81" y="46"/>
                  </a:cubicBezTo>
                  <a:cubicBezTo>
                    <a:pt x="87" y="52"/>
                    <a:pt x="87" y="52"/>
                    <a:pt x="87" y="52"/>
                  </a:cubicBezTo>
                  <a:cubicBezTo>
                    <a:pt x="82" y="57"/>
                    <a:pt x="82" y="57"/>
                    <a:pt x="82" y="57"/>
                  </a:cubicBezTo>
                  <a:cubicBezTo>
                    <a:pt x="65" y="74"/>
                    <a:pt x="65" y="74"/>
                    <a:pt x="65" y="74"/>
                  </a:cubicBezTo>
                  <a:cubicBezTo>
                    <a:pt x="23" y="32"/>
                    <a:pt x="23" y="32"/>
                    <a:pt x="23" y="32"/>
                  </a:cubicBezTo>
                  <a:cubicBezTo>
                    <a:pt x="45" y="10"/>
                    <a:pt x="45" y="10"/>
                    <a:pt x="45" y="10"/>
                  </a:cubicBezTo>
                  <a:cubicBezTo>
                    <a:pt x="51" y="16"/>
                    <a:pt x="51" y="16"/>
                    <a:pt x="51" y="16"/>
                  </a:cubicBezTo>
                  <a:cubicBezTo>
                    <a:pt x="46" y="21"/>
                    <a:pt x="46" y="21"/>
                    <a:pt x="46" y="21"/>
                  </a:cubicBezTo>
                  <a:lnTo>
                    <a:pt x="52" y="27"/>
                  </a:lnTo>
                  <a:close/>
                  <a:moveTo>
                    <a:pt x="17" y="38"/>
                  </a:moveTo>
                  <a:cubicBezTo>
                    <a:pt x="59" y="80"/>
                    <a:pt x="59" y="80"/>
                    <a:pt x="59" y="80"/>
                  </a:cubicBezTo>
                  <a:cubicBezTo>
                    <a:pt x="53" y="87"/>
                    <a:pt x="53" y="87"/>
                    <a:pt x="53" y="87"/>
                  </a:cubicBezTo>
                  <a:cubicBezTo>
                    <a:pt x="33" y="67"/>
                    <a:pt x="17" y="50"/>
                    <a:pt x="11" y="44"/>
                  </a:cubicBezTo>
                  <a:lnTo>
                    <a:pt x="17" y="38"/>
                  </a:lnTo>
                  <a:close/>
                  <a:moveTo>
                    <a:pt x="88" y="63"/>
                  </a:moveTo>
                  <a:cubicBezTo>
                    <a:pt x="96" y="55"/>
                    <a:pt x="96" y="55"/>
                    <a:pt x="96" y="55"/>
                  </a:cubicBezTo>
                  <a:cubicBezTo>
                    <a:pt x="109" y="42"/>
                    <a:pt x="109" y="42"/>
                    <a:pt x="109" y="42"/>
                  </a:cubicBezTo>
                  <a:cubicBezTo>
                    <a:pt x="115" y="48"/>
                    <a:pt x="115" y="48"/>
                    <a:pt x="115" y="48"/>
                  </a:cubicBezTo>
                  <a:cubicBezTo>
                    <a:pt x="102" y="61"/>
                    <a:pt x="102" y="61"/>
                    <a:pt x="102" y="61"/>
                  </a:cubicBezTo>
                  <a:cubicBezTo>
                    <a:pt x="94" y="69"/>
                    <a:pt x="94" y="69"/>
                    <a:pt x="94" y="69"/>
                  </a:cubicBezTo>
                  <a:cubicBezTo>
                    <a:pt x="25" y="138"/>
                    <a:pt x="25" y="138"/>
                    <a:pt x="25" y="138"/>
                  </a:cubicBezTo>
                  <a:cubicBezTo>
                    <a:pt x="19" y="132"/>
                    <a:pt x="19" y="132"/>
                    <a:pt x="19" y="132"/>
                  </a:cubicBezTo>
                  <a:lnTo>
                    <a:pt x="88" y="63"/>
                  </a:lnTo>
                  <a:close/>
                  <a:moveTo>
                    <a:pt x="147" y="15"/>
                  </a:moveTo>
                  <a:cubicBezTo>
                    <a:pt x="154" y="22"/>
                    <a:pt x="154" y="22"/>
                    <a:pt x="154" y="22"/>
                  </a:cubicBezTo>
                  <a:cubicBezTo>
                    <a:pt x="157" y="25"/>
                    <a:pt x="157" y="31"/>
                    <a:pt x="154" y="34"/>
                  </a:cubicBezTo>
                  <a:cubicBezTo>
                    <a:pt x="145" y="42"/>
                    <a:pt x="145" y="42"/>
                    <a:pt x="145" y="42"/>
                  </a:cubicBezTo>
                  <a:cubicBezTo>
                    <a:pt x="127" y="24"/>
                    <a:pt x="127" y="24"/>
                    <a:pt x="127" y="24"/>
                  </a:cubicBezTo>
                  <a:cubicBezTo>
                    <a:pt x="135" y="15"/>
                    <a:pt x="135" y="15"/>
                    <a:pt x="135" y="15"/>
                  </a:cubicBezTo>
                  <a:cubicBezTo>
                    <a:pt x="138" y="12"/>
                    <a:pt x="144" y="12"/>
                    <a:pt x="147" y="15"/>
                  </a:cubicBezTo>
                  <a:close/>
                  <a:moveTo>
                    <a:pt x="115" y="36"/>
                  </a:moveTo>
                  <a:cubicBezTo>
                    <a:pt x="121" y="30"/>
                    <a:pt x="121" y="30"/>
                    <a:pt x="121" y="30"/>
                  </a:cubicBezTo>
                  <a:cubicBezTo>
                    <a:pt x="139" y="48"/>
                    <a:pt x="139" y="48"/>
                    <a:pt x="139" y="48"/>
                  </a:cubicBezTo>
                  <a:cubicBezTo>
                    <a:pt x="133" y="54"/>
                    <a:pt x="133" y="54"/>
                    <a:pt x="133" y="54"/>
                  </a:cubicBezTo>
                  <a:lnTo>
                    <a:pt x="115" y="36"/>
                  </a:lnTo>
                  <a:close/>
                  <a:moveTo>
                    <a:pt x="31" y="144"/>
                  </a:moveTo>
                  <a:cubicBezTo>
                    <a:pt x="100" y="75"/>
                    <a:pt x="100" y="75"/>
                    <a:pt x="100" y="75"/>
                  </a:cubicBezTo>
                  <a:cubicBezTo>
                    <a:pt x="108" y="67"/>
                    <a:pt x="108" y="67"/>
                    <a:pt x="108" y="67"/>
                  </a:cubicBezTo>
                  <a:cubicBezTo>
                    <a:pt x="121" y="54"/>
                    <a:pt x="121" y="54"/>
                    <a:pt x="121" y="54"/>
                  </a:cubicBezTo>
                  <a:cubicBezTo>
                    <a:pt x="127" y="60"/>
                    <a:pt x="127" y="60"/>
                    <a:pt x="127" y="60"/>
                  </a:cubicBezTo>
                  <a:cubicBezTo>
                    <a:pt x="114" y="73"/>
                    <a:pt x="114" y="73"/>
                    <a:pt x="114" y="73"/>
                  </a:cubicBezTo>
                  <a:cubicBezTo>
                    <a:pt x="106" y="81"/>
                    <a:pt x="106" y="81"/>
                    <a:pt x="106" y="81"/>
                  </a:cubicBezTo>
                  <a:cubicBezTo>
                    <a:pt x="37" y="150"/>
                    <a:pt x="37" y="150"/>
                    <a:pt x="37" y="150"/>
                  </a:cubicBezTo>
                  <a:lnTo>
                    <a:pt x="31" y="144"/>
                  </a:lnTo>
                  <a:close/>
                  <a:moveTo>
                    <a:pt x="89" y="110"/>
                  </a:moveTo>
                  <a:cubicBezTo>
                    <a:pt x="131" y="152"/>
                    <a:pt x="131" y="152"/>
                    <a:pt x="131" y="152"/>
                  </a:cubicBezTo>
                  <a:cubicBezTo>
                    <a:pt x="125" y="158"/>
                    <a:pt x="125" y="158"/>
                    <a:pt x="125" y="158"/>
                  </a:cubicBezTo>
                  <a:cubicBezTo>
                    <a:pt x="112" y="145"/>
                    <a:pt x="97" y="131"/>
                    <a:pt x="83" y="116"/>
                  </a:cubicBezTo>
                  <a:lnTo>
                    <a:pt x="89" y="110"/>
                  </a:lnTo>
                  <a:close/>
                  <a:moveTo>
                    <a:pt x="137" y="146"/>
                  </a:moveTo>
                  <a:cubicBezTo>
                    <a:pt x="95" y="104"/>
                    <a:pt x="95" y="104"/>
                    <a:pt x="95" y="104"/>
                  </a:cubicBezTo>
                  <a:cubicBezTo>
                    <a:pt x="112" y="87"/>
                    <a:pt x="112" y="87"/>
                    <a:pt x="112" y="87"/>
                  </a:cubicBezTo>
                  <a:cubicBezTo>
                    <a:pt x="117" y="82"/>
                    <a:pt x="117" y="82"/>
                    <a:pt x="117" y="82"/>
                  </a:cubicBezTo>
                  <a:cubicBezTo>
                    <a:pt x="123" y="88"/>
                    <a:pt x="123" y="88"/>
                    <a:pt x="123" y="88"/>
                  </a:cubicBezTo>
                  <a:cubicBezTo>
                    <a:pt x="118" y="93"/>
                    <a:pt x="118" y="93"/>
                    <a:pt x="118" y="93"/>
                  </a:cubicBezTo>
                  <a:cubicBezTo>
                    <a:pt x="124" y="99"/>
                    <a:pt x="124" y="99"/>
                    <a:pt x="124" y="99"/>
                  </a:cubicBezTo>
                  <a:cubicBezTo>
                    <a:pt x="129" y="94"/>
                    <a:pt x="129" y="94"/>
                    <a:pt x="129" y="94"/>
                  </a:cubicBezTo>
                  <a:cubicBezTo>
                    <a:pt x="135" y="100"/>
                    <a:pt x="135" y="100"/>
                    <a:pt x="135" y="100"/>
                  </a:cubicBezTo>
                  <a:cubicBezTo>
                    <a:pt x="130" y="105"/>
                    <a:pt x="130" y="105"/>
                    <a:pt x="130" y="105"/>
                  </a:cubicBezTo>
                  <a:cubicBezTo>
                    <a:pt x="136" y="111"/>
                    <a:pt x="136" y="111"/>
                    <a:pt x="136" y="111"/>
                  </a:cubicBezTo>
                  <a:cubicBezTo>
                    <a:pt x="141" y="106"/>
                    <a:pt x="141" y="106"/>
                    <a:pt x="141" y="106"/>
                  </a:cubicBezTo>
                  <a:cubicBezTo>
                    <a:pt x="147" y="112"/>
                    <a:pt x="147" y="112"/>
                    <a:pt x="147" y="112"/>
                  </a:cubicBezTo>
                  <a:cubicBezTo>
                    <a:pt x="142" y="117"/>
                    <a:pt x="142" y="117"/>
                    <a:pt x="142" y="117"/>
                  </a:cubicBezTo>
                  <a:cubicBezTo>
                    <a:pt x="148" y="123"/>
                    <a:pt x="148" y="123"/>
                    <a:pt x="148" y="123"/>
                  </a:cubicBezTo>
                  <a:cubicBezTo>
                    <a:pt x="153" y="118"/>
                    <a:pt x="153" y="118"/>
                    <a:pt x="153" y="118"/>
                  </a:cubicBezTo>
                  <a:cubicBezTo>
                    <a:pt x="159" y="124"/>
                    <a:pt x="159" y="124"/>
                    <a:pt x="159" y="124"/>
                  </a:cubicBezTo>
                  <a:lnTo>
                    <a:pt x="137" y="14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18" name="Group 117">
            <a:extLst>
              <a:ext uri="{FF2B5EF4-FFF2-40B4-BE49-F238E27FC236}">
                <a16:creationId xmlns:a16="http://schemas.microsoft.com/office/drawing/2014/main" id="{731867DD-DF26-3F40-BD82-EBE861CEC8EA}"/>
              </a:ext>
            </a:extLst>
          </p:cNvPr>
          <p:cNvGrpSpPr/>
          <p:nvPr userDrawn="1"/>
        </p:nvGrpSpPr>
        <p:grpSpPr>
          <a:xfrm>
            <a:off x="1357313" y="4799855"/>
            <a:ext cx="636588" cy="636588"/>
            <a:chOff x="1357313" y="4799855"/>
            <a:chExt cx="636588" cy="636588"/>
          </a:xfrm>
          <a:solidFill>
            <a:schemeClr val="tx2"/>
          </a:solidFill>
        </p:grpSpPr>
        <p:sp>
          <p:nvSpPr>
            <p:cNvPr id="119" name="Freeform 109">
              <a:extLst>
                <a:ext uri="{FF2B5EF4-FFF2-40B4-BE49-F238E27FC236}">
                  <a16:creationId xmlns:a16="http://schemas.microsoft.com/office/drawing/2014/main" id="{E30417E9-C8DE-8B4E-AB04-40C697FEE807}"/>
                </a:ext>
              </a:extLst>
            </p:cNvPr>
            <p:cNvSpPr>
              <a:spLocks noEditPoints="1"/>
            </p:cNvSpPr>
            <p:nvPr/>
          </p:nvSpPr>
          <p:spPr bwMode="auto">
            <a:xfrm>
              <a:off x="1357313" y="479985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0" name="Freeform 191">
              <a:extLst>
                <a:ext uri="{FF2B5EF4-FFF2-40B4-BE49-F238E27FC236}">
                  <a16:creationId xmlns:a16="http://schemas.microsoft.com/office/drawing/2014/main" id="{5D277983-D890-3846-AC63-61E46C69153D}"/>
                </a:ext>
              </a:extLst>
            </p:cNvPr>
            <p:cNvSpPr>
              <a:spLocks noEditPoints="1"/>
            </p:cNvSpPr>
            <p:nvPr/>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21" name="Group 120">
            <a:extLst>
              <a:ext uri="{FF2B5EF4-FFF2-40B4-BE49-F238E27FC236}">
                <a16:creationId xmlns:a16="http://schemas.microsoft.com/office/drawing/2014/main" id="{2F63AFF5-C78A-FF42-8AA0-D3E08551738B}"/>
              </a:ext>
            </a:extLst>
          </p:cNvPr>
          <p:cNvGrpSpPr/>
          <p:nvPr userDrawn="1"/>
        </p:nvGrpSpPr>
        <p:grpSpPr>
          <a:xfrm>
            <a:off x="2184400" y="4799855"/>
            <a:ext cx="638175" cy="636588"/>
            <a:chOff x="2184400" y="4799855"/>
            <a:chExt cx="638175" cy="636588"/>
          </a:xfrm>
          <a:solidFill>
            <a:schemeClr val="tx2"/>
          </a:solidFill>
        </p:grpSpPr>
        <p:sp>
          <p:nvSpPr>
            <p:cNvPr id="122" name="Freeform 111">
              <a:extLst>
                <a:ext uri="{FF2B5EF4-FFF2-40B4-BE49-F238E27FC236}">
                  <a16:creationId xmlns:a16="http://schemas.microsoft.com/office/drawing/2014/main" id="{18CC43A4-7CE2-EB46-A308-D8CACE69D8F3}"/>
                </a:ext>
              </a:extLst>
            </p:cNvPr>
            <p:cNvSpPr>
              <a:spLocks noEditPoints="1"/>
            </p:cNvSpPr>
            <p:nvPr/>
          </p:nvSpPr>
          <p:spPr bwMode="auto">
            <a:xfrm>
              <a:off x="2184400"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3" name="Freeform 192">
              <a:extLst>
                <a:ext uri="{FF2B5EF4-FFF2-40B4-BE49-F238E27FC236}">
                  <a16:creationId xmlns:a16="http://schemas.microsoft.com/office/drawing/2014/main" id="{89148D15-34E2-864D-A861-6103BFCADDFA}"/>
                </a:ext>
              </a:extLst>
            </p:cNvPr>
            <p:cNvSpPr>
              <a:spLocks noEditPoints="1"/>
            </p:cNvSpPr>
            <p:nvPr/>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24" name="Group 123">
            <a:extLst>
              <a:ext uri="{FF2B5EF4-FFF2-40B4-BE49-F238E27FC236}">
                <a16:creationId xmlns:a16="http://schemas.microsoft.com/office/drawing/2014/main" id="{CB7E7718-6933-6241-B42B-361019551A49}"/>
              </a:ext>
            </a:extLst>
          </p:cNvPr>
          <p:cNvGrpSpPr/>
          <p:nvPr userDrawn="1"/>
        </p:nvGrpSpPr>
        <p:grpSpPr>
          <a:xfrm>
            <a:off x="5494338" y="4799855"/>
            <a:ext cx="638175" cy="636588"/>
            <a:chOff x="5494338" y="4799855"/>
            <a:chExt cx="638175" cy="636588"/>
          </a:xfrm>
          <a:solidFill>
            <a:schemeClr val="tx2"/>
          </a:solidFill>
        </p:grpSpPr>
        <p:sp>
          <p:nvSpPr>
            <p:cNvPr id="125" name="Freeform 141">
              <a:extLst>
                <a:ext uri="{FF2B5EF4-FFF2-40B4-BE49-F238E27FC236}">
                  <a16:creationId xmlns:a16="http://schemas.microsoft.com/office/drawing/2014/main" id="{B43966D2-A606-814C-8DB9-4E288AD518F7}"/>
                </a:ext>
              </a:extLst>
            </p:cNvPr>
            <p:cNvSpPr>
              <a:spLocks noEditPoints="1"/>
            </p:cNvSpPr>
            <p:nvPr/>
          </p:nvSpPr>
          <p:spPr bwMode="auto">
            <a:xfrm>
              <a:off x="5494338"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6" name="Freeform 193">
              <a:extLst>
                <a:ext uri="{FF2B5EF4-FFF2-40B4-BE49-F238E27FC236}">
                  <a16:creationId xmlns:a16="http://schemas.microsoft.com/office/drawing/2014/main" id="{68A86594-30BF-A345-B984-EA573C25405A}"/>
                </a:ext>
              </a:extLst>
            </p:cNvPr>
            <p:cNvSpPr>
              <a:spLocks noEditPoints="1"/>
            </p:cNvSpPr>
            <p:nvPr/>
          </p:nvSpPr>
          <p:spPr bwMode="auto">
            <a:xfrm>
              <a:off x="5640388" y="4945905"/>
              <a:ext cx="354013" cy="354013"/>
            </a:xfrm>
            <a:custGeom>
              <a:avLst/>
              <a:gdLst>
                <a:gd name="T0" fmla="*/ 16 w 164"/>
                <a:gd name="T1" fmla="*/ 86 h 164"/>
                <a:gd name="T2" fmla="*/ 16 w 164"/>
                <a:gd name="T3" fmla="*/ 98 h 164"/>
                <a:gd name="T4" fmla="*/ 5 w 164"/>
                <a:gd name="T5" fmla="*/ 147 h 164"/>
                <a:gd name="T6" fmla="*/ 24 w 164"/>
                <a:gd name="T7" fmla="*/ 160 h 164"/>
                <a:gd name="T8" fmla="*/ 36 w 164"/>
                <a:gd name="T9" fmla="*/ 156 h 164"/>
                <a:gd name="T10" fmla="*/ 29 w 164"/>
                <a:gd name="T11" fmla="*/ 141 h 164"/>
                <a:gd name="T12" fmla="*/ 29 w 164"/>
                <a:gd name="T13" fmla="*/ 103 h 164"/>
                <a:gd name="T14" fmla="*/ 36 w 164"/>
                <a:gd name="T15" fmla="*/ 88 h 164"/>
                <a:gd name="T16" fmla="*/ 24 w 164"/>
                <a:gd name="T17" fmla="*/ 84 h 164"/>
                <a:gd name="T18" fmla="*/ 0 w 164"/>
                <a:gd name="T19" fmla="*/ 88 h 164"/>
                <a:gd name="T20" fmla="*/ 84 w 164"/>
                <a:gd name="T21" fmla="*/ 84 h 164"/>
                <a:gd name="T22" fmla="*/ 80 w 164"/>
                <a:gd name="T23" fmla="*/ 72 h 164"/>
                <a:gd name="T24" fmla="*/ 72 w 164"/>
                <a:gd name="T25" fmla="*/ 88 h 164"/>
                <a:gd name="T26" fmla="*/ 48 w 164"/>
                <a:gd name="T27" fmla="*/ 88 h 164"/>
                <a:gd name="T28" fmla="*/ 48 w 164"/>
                <a:gd name="T29" fmla="*/ 80 h 164"/>
                <a:gd name="T30" fmla="*/ 84 w 164"/>
                <a:gd name="T31" fmla="*/ 164 h 164"/>
                <a:gd name="T32" fmla="*/ 72 w 164"/>
                <a:gd name="T33" fmla="*/ 164 h 164"/>
                <a:gd name="T34" fmla="*/ 60 w 164"/>
                <a:gd name="T35" fmla="*/ 156 h 164"/>
                <a:gd name="T36" fmla="*/ 0 w 164"/>
                <a:gd name="T37" fmla="*/ 164 h 164"/>
                <a:gd name="T38" fmla="*/ 0 w 164"/>
                <a:gd name="T39" fmla="*/ 156 h 164"/>
                <a:gd name="T40" fmla="*/ 164 w 164"/>
                <a:gd name="T41" fmla="*/ 84 h 164"/>
                <a:gd name="T42" fmla="*/ 156 w 164"/>
                <a:gd name="T43" fmla="*/ 84 h 164"/>
                <a:gd name="T44" fmla="*/ 164 w 164"/>
                <a:gd name="T45" fmla="*/ 48 h 164"/>
                <a:gd name="T46" fmla="*/ 156 w 164"/>
                <a:gd name="T47" fmla="*/ 0 h 164"/>
                <a:gd name="T48" fmla="*/ 164 w 164"/>
                <a:gd name="T49" fmla="*/ 0 h 164"/>
                <a:gd name="T50" fmla="*/ 80 w 164"/>
                <a:gd name="T51" fmla="*/ 0 h 164"/>
                <a:gd name="T52" fmla="*/ 88 w 164"/>
                <a:gd name="T53" fmla="*/ 0 h 164"/>
                <a:gd name="T54" fmla="*/ 80 w 164"/>
                <a:gd name="T55" fmla="*/ 60 h 164"/>
                <a:gd name="T56" fmla="*/ 144 w 164"/>
                <a:gd name="T57" fmla="*/ 80 h 164"/>
                <a:gd name="T58" fmla="*/ 80 w 164"/>
                <a:gd name="T59" fmla="*/ 96 h 164"/>
                <a:gd name="T60" fmla="*/ 96 w 164"/>
                <a:gd name="T61" fmla="*/ 164 h 164"/>
                <a:gd name="T62" fmla="*/ 164 w 164"/>
                <a:gd name="T63" fmla="*/ 144 h 164"/>
                <a:gd name="T64" fmla="*/ 144 w 164"/>
                <a:gd name="T65" fmla="*/ 80 h 164"/>
                <a:gd name="T66" fmla="*/ 100 w 164"/>
                <a:gd name="T67" fmla="*/ 156 h 164"/>
                <a:gd name="T68" fmla="*/ 100 w 164"/>
                <a:gd name="T69" fmla="*/ 88 h 164"/>
                <a:gd name="T70" fmla="*/ 156 w 164"/>
                <a:gd name="T71" fmla="*/ 144 h 164"/>
                <a:gd name="T72" fmla="*/ 147 w 164"/>
                <a:gd name="T73" fmla="*/ 5 h 164"/>
                <a:gd name="T74" fmla="*/ 98 w 164"/>
                <a:gd name="T75" fmla="*/ 16 h 164"/>
                <a:gd name="T76" fmla="*/ 86 w 164"/>
                <a:gd name="T77" fmla="*/ 16 h 164"/>
                <a:gd name="T78" fmla="*/ 80 w 164"/>
                <a:gd name="T79" fmla="*/ 24 h 164"/>
                <a:gd name="T80" fmla="*/ 88 w 164"/>
                <a:gd name="T81" fmla="*/ 26 h 164"/>
                <a:gd name="T82" fmla="*/ 98 w 164"/>
                <a:gd name="T83" fmla="*/ 24 h 164"/>
                <a:gd name="T84" fmla="*/ 147 w 164"/>
                <a:gd name="T85" fmla="*/ 35 h 164"/>
                <a:gd name="T86" fmla="*/ 164 w 164"/>
                <a:gd name="T87" fmla="*/ 36 h 164"/>
                <a:gd name="T88" fmla="*/ 160 w 164"/>
                <a:gd name="T89" fmla="*/ 16 h 164"/>
                <a:gd name="T90" fmla="*/ 64 w 164"/>
                <a:gd name="T91" fmla="*/ 24 h 164"/>
                <a:gd name="T92" fmla="*/ 16 w 164"/>
                <a:gd name="T93" fmla="*/ 48 h 164"/>
                <a:gd name="T94" fmla="*/ 16 w 164"/>
                <a:gd name="T95" fmla="*/ 40 h 164"/>
                <a:gd name="T96" fmla="*/ 16 w 164"/>
                <a:gd name="T97" fmla="*/ 56 h 164"/>
                <a:gd name="T98" fmla="*/ 48 w 164"/>
                <a:gd name="T9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64">
                  <a:moveTo>
                    <a:pt x="24" y="84"/>
                  </a:moveTo>
                  <a:cubicBezTo>
                    <a:pt x="16" y="84"/>
                    <a:pt x="16" y="84"/>
                    <a:pt x="16" y="84"/>
                  </a:cubicBezTo>
                  <a:cubicBezTo>
                    <a:pt x="16" y="86"/>
                    <a:pt x="16" y="86"/>
                    <a:pt x="16" y="86"/>
                  </a:cubicBezTo>
                  <a:cubicBezTo>
                    <a:pt x="5" y="97"/>
                    <a:pt x="5" y="97"/>
                    <a:pt x="5" y="97"/>
                  </a:cubicBezTo>
                  <a:cubicBezTo>
                    <a:pt x="11" y="103"/>
                    <a:pt x="11" y="103"/>
                    <a:pt x="11" y="103"/>
                  </a:cubicBezTo>
                  <a:cubicBezTo>
                    <a:pt x="16" y="98"/>
                    <a:pt x="16" y="98"/>
                    <a:pt x="16" y="98"/>
                  </a:cubicBezTo>
                  <a:cubicBezTo>
                    <a:pt x="16" y="146"/>
                    <a:pt x="16" y="146"/>
                    <a:pt x="16" y="146"/>
                  </a:cubicBezTo>
                  <a:cubicBezTo>
                    <a:pt x="11" y="141"/>
                    <a:pt x="11" y="141"/>
                    <a:pt x="11" y="141"/>
                  </a:cubicBezTo>
                  <a:cubicBezTo>
                    <a:pt x="5" y="147"/>
                    <a:pt x="5" y="147"/>
                    <a:pt x="5" y="147"/>
                  </a:cubicBezTo>
                  <a:cubicBezTo>
                    <a:pt x="16" y="158"/>
                    <a:pt x="16" y="158"/>
                    <a:pt x="16" y="158"/>
                  </a:cubicBezTo>
                  <a:cubicBezTo>
                    <a:pt x="16" y="160"/>
                    <a:pt x="16" y="160"/>
                    <a:pt x="16" y="160"/>
                  </a:cubicBezTo>
                  <a:cubicBezTo>
                    <a:pt x="24" y="160"/>
                    <a:pt x="24" y="160"/>
                    <a:pt x="24" y="160"/>
                  </a:cubicBezTo>
                  <a:cubicBezTo>
                    <a:pt x="24" y="164"/>
                    <a:pt x="24" y="164"/>
                    <a:pt x="24" y="164"/>
                  </a:cubicBezTo>
                  <a:cubicBezTo>
                    <a:pt x="36" y="164"/>
                    <a:pt x="36" y="164"/>
                    <a:pt x="36" y="164"/>
                  </a:cubicBezTo>
                  <a:cubicBezTo>
                    <a:pt x="36" y="156"/>
                    <a:pt x="36" y="156"/>
                    <a:pt x="36" y="156"/>
                  </a:cubicBezTo>
                  <a:cubicBezTo>
                    <a:pt x="26" y="156"/>
                    <a:pt x="26" y="156"/>
                    <a:pt x="26" y="156"/>
                  </a:cubicBezTo>
                  <a:cubicBezTo>
                    <a:pt x="35" y="147"/>
                    <a:pt x="35" y="147"/>
                    <a:pt x="35" y="147"/>
                  </a:cubicBezTo>
                  <a:cubicBezTo>
                    <a:pt x="29" y="141"/>
                    <a:pt x="29" y="141"/>
                    <a:pt x="29" y="141"/>
                  </a:cubicBezTo>
                  <a:cubicBezTo>
                    <a:pt x="24" y="146"/>
                    <a:pt x="24" y="146"/>
                    <a:pt x="24" y="146"/>
                  </a:cubicBezTo>
                  <a:cubicBezTo>
                    <a:pt x="24" y="98"/>
                    <a:pt x="24" y="98"/>
                    <a:pt x="24" y="98"/>
                  </a:cubicBezTo>
                  <a:cubicBezTo>
                    <a:pt x="29" y="103"/>
                    <a:pt x="29" y="103"/>
                    <a:pt x="29" y="103"/>
                  </a:cubicBezTo>
                  <a:cubicBezTo>
                    <a:pt x="35" y="97"/>
                    <a:pt x="35" y="97"/>
                    <a:pt x="35" y="97"/>
                  </a:cubicBezTo>
                  <a:cubicBezTo>
                    <a:pt x="26" y="88"/>
                    <a:pt x="26" y="88"/>
                    <a:pt x="26" y="88"/>
                  </a:cubicBezTo>
                  <a:cubicBezTo>
                    <a:pt x="36" y="88"/>
                    <a:pt x="36" y="88"/>
                    <a:pt x="36" y="88"/>
                  </a:cubicBezTo>
                  <a:cubicBezTo>
                    <a:pt x="36" y="80"/>
                    <a:pt x="36" y="80"/>
                    <a:pt x="36" y="80"/>
                  </a:cubicBezTo>
                  <a:cubicBezTo>
                    <a:pt x="24" y="80"/>
                    <a:pt x="24" y="80"/>
                    <a:pt x="24" y="80"/>
                  </a:cubicBezTo>
                  <a:lnTo>
                    <a:pt x="24" y="84"/>
                  </a:lnTo>
                  <a:close/>
                  <a:moveTo>
                    <a:pt x="12" y="80"/>
                  </a:moveTo>
                  <a:cubicBezTo>
                    <a:pt x="0" y="80"/>
                    <a:pt x="0" y="80"/>
                    <a:pt x="0" y="80"/>
                  </a:cubicBezTo>
                  <a:cubicBezTo>
                    <a:pt x="0" y="88"/>
                    <a:pt x="0" y="88"/>
                    <a:pt x="0" y="88"/>
                  </a:cubicBezTo>
                  <a:cubicBezTo>
                    <a:pt x="12" y="88"/>
                    <a:pt x="12" y="88"/>
                    <a:pt x="12" y="88"/>
                  </a:cubicBezTo>
                  <a:lnTo>
                    <a:pt x="12" y="80"/>
                  </a:lnTo>
                  <a:close/>
                  <a:moveTo>
                    <a:pt x="84" y="84"/>
                  </a:moveTo>
                  <a:cubicBezTo>
                    <a:pt x="88" y="84"/>
                    <a:pt x="88" y="84"/>
                    <a:pt x="88" y="84"/>
                  </a:cubicBezTo>
                  <a:cubicBezTo>
                    <a:pt x="88" y="72"/>
                    <a:pt x="88" y="72"/>
                    <a:pt x="88" y="72"/>
                  </a:cubicBezTo>
                  <a:cubicBezTo>
                    <a:pt x="80" y="72"/>
                    <a:pt x="80" y="72"/>
                    <a:pt x="80" y="72"/>
                  </a:cubicBezTo>
                  <a:cubicBezTo>
                    <a:pt x="80" y="80"/>
                    <a:pt x="80" y="80"/>
                    <a:pt x="80" y="80"/>
                  </a:cubicBezTo>
                  <a:cubicBezTo>
                    <a:pt x="72" y="80"/>
                    <a:pt x="72" y="80"/>
                    <a:pt x="72" y="80"/>
                  </a:cubicBezTo>
                  <a:cubicBezTo>
                    <a:pt x="72" y="88"/>
                    <a:pt x="72" y="88"/>
                    <a:pt x="72" y="88"/>
                  </a:cubicBezTo>
                  <a:cubicBezTo>
                    <a:pt x="84" y="88"/>
                    <a:pt x="84" y="88"/>
                    <a:pt x="84" y="88"/>
                  </a:cubicBezTo>
                  <a:lnTo>
                    <a:pt x="84" y="84"/>
                  </a:lnTo>
                  <a:close/>
                  <a:moveTo>
                    <a:pt x="48" y="88"/>
                  </a:moveTo>
                  <a:cubicBezTo>
                    <a:pt x="60" y="88"/>
                    <a:pt x="60" y="88"/>
                    <a:pt x="60" y="88"/>
                  </a:cubicBezTo>
                  <a:cubicBezTo>
                    <a:pt x="60" y="80"/>
                    <a:pt x="60" y="80"/>
                    <a:pt x="60" y="80"/>
                  </a:cubicBezTo>
                  <a:cubicBezTo>
                    <a:pt x="48" y="80"/>
                    <a:pt x="48" y="80"/>
                    <a:pt x="48" y="80"/>
                  </a:cubicBezTo>
                  <a:lnTo>
                    <a:pt x="48" y="88"/>
                  </a:lnTo>
                  <a:close/>
                  <a:moveTo>
                    <a:pt x="72" y="164"/>
                  </a:moveTo>
                  <a:cubicBezTo>
                    <a:pt x="84" y="164"/>
                    <a:pt x="84" y="164"/>
                    <a:pt x="84" y="164"/>
                  </a:cubicBezTo>
                  <a:cubicBezTo>
                    <a:pt x="84" y="156"/>
                    <a:pt x="84" y="156"/>
                    <a:pt x="84" y="156"/>
                  </a:cubicBezTo>
                  <a:cubicBezTo>
                    <a:pt x="72" y="156"/>
                    <a:pt x="72" y="156"/>
                    <a:pt x="72" y="156"/>
                  </a:cubicBezTo>
                  <a:lnTo>
                    <a:pt x="72" y="164"/>
                  </a:lnTo>
                  <a:close/>
                  <a:moveTo>
                    <a:pt x="48" y="164"/>
                  </a:moveTo>
                  <a:cubicBezTo>
                    <a:pt x="60" y="164"/>
                    <a:pt x="60" y="164"/>
                    <a:pt x="60" y="164"/>
                  </a:cubicBezTo>
                  <a:cubicBezTo>
                    <a:pt x="60" y="156"/>
                    <a:pt x="60" y="156"/>
                    <a:pt x="60" y="156"/>
                  </a:cubicBezTo>
                  <a:cubicBezTo>
                    <a:pt x="48" y="156"/>
                    <a:pt x="48" y="156"/>
                    <a:pt x="48" y="156"/>
                  </a:cubicBezTo>
                  <a:lnTo>
                    <a:pt x="48" y="164"/>
                  </a:lnTo>
                  <a:close/>
                  <a:moveTo>
                    <a:pt x="0" y="164"/>
                  </a:moveTo>
                  <a:cubicBezTo>
                    <a:pt x="12" y="164"/>
                    <a:pt x="12" y="164"/>
                    <a:pt x="12" y="164"/>
                  </a:cubicBezTo>
                  <a:cubicBezTo>
                    <a:pt x="12" y="156"/>
                    <a:pt x="12" y="156"/>
                    <a:pt x="12" y="156"/>
                  </a:cubicBezTo>
                  <a:cubicBezTo>
                    <a:pt x="0" y="156"/>
                    <a:pt x="0" y="156"/>
                    <a:pt x="0" y="156"/>
                  </a:cubicBezTo>
                  <a:lnTo>
                    <a:pt x="0" y="164"/>
                  </a:lnTo>
                  <a:close/>
                  <a:moveTo>
                    <a:pt x="156" y="84"/>
                  </a:moveTo>
                  <a:cubicBezTo>
                    <a:pt x="164" y="84"/>
                    <a:pt x="164" y="84"/>
                    <a:pt x="164" y="84"/>
                  </a:cubicBezTo>
                  <a:cubicBezTo>
                    <a:pt x="164" y="72"/>
                    <a:pt x="164" y="72"/>
                    <a:pt x="164" y="72"/>
                  </a:cubicBezTo>
                  <a:cubicBezTo>
                    <a:pt x="156" y="72"/>
                    <a:pt x="156" y="72"/>
                    <a:pt x="156" y="72"/>
                  </a:cubicBezTo>
                  <a:lnTo>
                    <a:pt x="156" y="84"/>
                  </a:lnTo>
                  <a:close/>
                  <a:moveTo>
                    <a:pt x="156" y="60"/>
                  </a:moveTo>
                  <a:cubicBezTo>
                    <a:pt x="164" y="60"/>
                    <a:pt x="164" y="60"/>
                    <a:pt x="164" y="60"/>
                  </a:cubicBezTo>
                  <a:cubicBezTo>
                    <a:pt x="164" y="48"/>
                    <a:pt x="164" y="48"/>
                    <a:pt x="164" y="48"/>
                  </a:cubicBezTo>
                  <a:cubicBezTo>
                    <a:pt x="156" y="48"/>
                    <a:pt x="156" y="48"/>
                    <a:pt x="156" y="48"/>
                  </a:cubicBezTo>
                  <a:lnTo>
                    <a:pt x="156" y="60"/>
                  </a:lnTo>
                  <a:close/>
                  <a:moveTo>
                    <a:pt x="156" y="0"/>
                  </a:moveTo>
                  <a:cubicBezTo>
                    <a:pt x="156" y="12"/>
                    <a:pt x="156" y="12"/>
                    <a:pt x="156" y="12"/>
                  </a:cubicBezTo>
                  <a:cubicBezTo>
                    <a:pt x="164" y="12"/>
                    <a:pt x="164" y="12"/>
                    <a:pt x="164" y="12"/>
                  </a:cubicBezTo>
                  <a:cubicBezTo>
                    <a:pt x="164" y="0"/>
                    <a:pt x="164" y="0"/>
                    <a:pt x="164" y="0"/>
                  </a:cubicBezTo>
                  <a:lnTo>
                    <a:pt x="156" y="0"/>
                  </a:lnTo>
                  <a:close/>
                  <a:moveTo>
                    <a:pt x="88" y="0"/>
                  </a:moveTo>
                  <a:cubicBezTo>
                    <a:pt x="80" y="0"/>
                    <a:pt x="80" y="0"/>
                    <a:pt x="80" y="0"/>
                  </a:cubicBezTo>
                  <a:cubicBezTo>
                    <a:pt x="80" y="12"/>
                    <a:pt x="80" y="12"/>
                    <a:pt x="80" y="12"/>
                  </a:cubicBezTo>
                  <a:cubicBezTo>
                    <a:pt x="88" y="12"/>
                    <a:pt x="88" y="12"/>
                    <a:pt x="88" y="12"/>
                  </a:cubicBezTo>
                  <a:lnTo>
                    <a:pt x="88" y="0"/>
                  </a:lnTo>
                  <a:close/>
                  <a:moveTo>
                    <a:pt x="88" y="48"/>
                  </a:moveTo>
                  <a:cubicBezTo>
                    <a:pt x="80" y="48"/>
                    <a:pt x="80" y="48"/>
                    <a:pt x="80" y="48"/>
                  </a:cubicBezTo>
                  <a:cubicBezTo>
                    <a:pt x="80" y="60"/>
                    <a:pt x="80" y="60"/>
                    <a:pt x="80" y="60"/>
                  </a:cubicBezTo>
                  <a:cubicBezTo>
                    <a:pt x="88" y="60"/>
                    <a:pt x="88" y="60"/>
                    <a:pt x="88" y="60"/>
                  </a:cubicBezTo>
                  <a:lnTo>
                    <a:pt x="88" y="48"/>
                  </a:lnTo>
                  <a:close/>
                  <a:moveTo>
                    <a:pt x="144" y="80"/>
                  </a:moveTo>
                  <a:cubicBezTo>
                    <a:pt x="96" y="80"/>
                    <a:pt x="96" y="80"/>
                    <a:pt x="96" y="80"/>
                  </a:cubicBezTo>
                  <a:cubicBezTo>
                    <a:pt x="96" y="80"/>
                    <a:pt x="96" y="80"/>
                    <a:pt x="96" y="80"/>
                  </a:cubicBezTo>
                  <a:cubicBezTo>
                    <a:pt x="88" y="82"/>
                    <a:pt x="82" y="88"/>
                    <a:pt x="80" y="96"/>
                  </a:cubicBezTo>
                  <a:cubicBezTo>
                    <a:pt x="80" y="96"/>
                    <a:pt x="80" y="96"/>
                    <a:pt x="80" y="96"/>
                  </a:cubicBezTo>
                  <a:cubicBezTo>
                    <a:pt x="80" y="144"/>
                    <a:pt x="80" y="144"/>
                    <a:pt x="80" y="144"/>
                  </a:cubicBezTo>
                  <a:cubicBezTo>
                    <a:pt x="80" y="154"/>
                    <a:pt x="87" y="162"/>
                    <a:pt x="96" y="164"/>
                  </a:cubicBezTo>
                  <a:cubicBezTo>
                    <a:pt x="96" y="164"/>
                    <a:pt x="96" y="164"/>
                    <a:pt x="96" y="164"/>
                  </a:cubicBezTo>
                  <a:cubicBezTo>
                    <a:pt x="144" y="164"/>
                    <a:pt x="144" y="164"/>
                    <a:pt x="144" y="164"/>
                  </a:cubicBezTo>
                  <a:cubicBezTo>
                    <a:pt x="155" y="164"/>
                    <a:pt x="164" y="155"/>
                    <a:pt x="164" y="144"/>
                  </a:cubicBezTo>
                  <a:cubicBezTo>
                    <a:pt x="164" y="96"/>
                    <a:pt x="164" y="96"/>
                    <a:pt x="164" y="96"/>
                  </a:cubicBezTo>
                  <a:cubicBezTo>
                    <a:pt x="164" y="96"/>
                    <a:pt x="164" y="96"/>
                    <a:pt x="164" y="96"/>
                  </a:cubicBezTo>
                  <a:cubicBezTo>
                    <a:pt x="162" y="87"/>
                    <a:pt x="154" y="80"/>
                    <a:pt x="144" y="80"/>
                  </a:cubicBezTo>
                  <a:close/>
                  <a:moveTo>
                    <a:pt x="156" y="144"/>
                  </a:moveTo>
                  <a:cubicBezTo>
                    <a:pt x="156" y="151"/>
                    <a:pt x="151" y="156"/>
                    <a:pt x="144" y="156"/>
                  </a:cubicBezTo>
                  <a:cubicBezTo>
                    <a:pt x="100" y="156"/>
                    <a:pt x="100" y="156"/>
                    <a:pt x="100" y="156"/>
                  </a:cubicBezTo>
                  <a:cubicBezTo>
                    <a:pt x="93" y="156"/>
                    <a:pt x="88" y="151"/>
                    <a:pt x="88" y="144"/>
                  </a:cubicBezTo>
                  <a:cubicBezTo>
                    <a:pt x="88" y="100"/>
                    <a:pt x="88" y="100"/>
                    <a:pt x="88" y="100"/>
                  </a:cubicBezTo>
                  <a:cubicBezTo>
                    <a:pt x="88" y="93"/>
                    <a:pt x="93" y="88"/>
                    <a:pt x="100" y="88"/>
                  </a:cubicBezTo>
                  <a:cubicBezTo>
                    <a:pt x="144" y="88"/>
                    <a:pt x="144" y="88"/>
                    <a:pt x="144" y="88"/>
                  </a:cubicBezTo>
                  <a:cubicBezTo>
                    <a:pt x="151" y="88"/>
                    <a:pt x="156" y="93"/>
                    <a:pt x="156" y="100"/>
                  </a:cubicBezTo>
                  <a:lnTo>
                    <a:pt x="156" y="144"/>
                  </a:lnTo>
                  <a:close/>
                  <a:moveTo>
                    <a:pt x="160" y="16"/>
                  </a:moveTo>
                  <a:cubicBezTo>
                    <a:pt x="158" y="16"/>
                    <a:pt x="158" y="16"/>
                    <a:pt x="158" y="16"/>
                  </a:cubicBezTo>
                  <a:cubicBezTo>
                    <a:pt x="147" y="5"/>
                    <a:pt x="147" y="5"/>
                    <a:pt x="147" y="5"/>
                  </a:cubicBezTo>
                  <a:cubicBezTo>
                    <a:pt x="141" y="11"/>
                    <a:pt x="141" y="11"/>
                    <a:pt x="141" y="11"/>
                  </a:cubicBezTo>
                  <a:cubicBezTo>
                    <a:pt x="146" y="16"/>
                    <a:pt x="146" y="16"/>
                    <a:pt x="146" y="16"/>
                  </a:cubicBezTo>
                  <a:cubicBezTo>
                    <a:pt x="98" y="16"/>
                    <a:pt x="98" y="16"/>
                    <a:pt x="98" y="16"/>
                  </a:cubicBezTo>
                  <a:cubicBezTo>
                    <a:pt x="103" y="11"/>
                    <a:pt x="103" y="11"/>
                    <a:pt x="103" y="11"/>
                  </a:cubicBezTo>
                  <a:cubicBezTo>
                    <a:pt x="97" y="5"/>
                    <a:pt x="97" y="5"/>
                    <a:pt x="97" y="5"/>
                  </a:cubicBezTo>
                  <a:cubicBezTo>
                    <a:pt x="86" y="16"/>
                    <a:pt x="86" y="16"/>
                    <a:pt x="86" y="16"/>
                  </a:cubicBezTo>
                  <a:cubicBezTo>
                    <a:pt x="84" y="16"/>
                    <a:pt x="84" y="16"/>
                    <a:pt x="84" y="16"/>
                  </a:cubicBezTo>
                  <a:cubicBezTo>
                    <a:pt x="84" y="24"/>
                    <a:pt x="84" y="24"/>
                    <a:pt x="84" y="24"/>
                  </a:cubicBezTo>
                  <a:cubicBezTo>
                    <a:pt x="80" y="24"/>
                    <a:pt x="80" y="24"/>
                    <a:pt x="80" y="24"/>
                  </a:cubicBezTo>
                  <a:cubicBezTo>
                    <a:pt x="80" y="36"/>
                    <a:pt x="80" y="36"/>
                    <a:pt x="80" y="36"/>
                  </a:cubicBezTo>
                  <a:cubicBezTo>
                    <a:pt x="88" y="36"/>
                    <a:pt x="88" y="36"/>
                    <a:pt x="88" y="36"/>
                  </a:cubicBezTo>
                  <a:cubicBezTo>
                    <a:pt x="88" y="26"/>
                    <a:pt x="88" y="26"/>
                    <a:pt x="88" y="26"/>
                  </a:cubicBezTo>
                  <a:cubicBezTo>
                    <a:pt x="97" y="35"/>
                    <a:pt x="97" y="35"/>
                    <a:pt x="97" y="35"/>
                  </a:cubicBezTo>
                  <a:cubicBezTo>
                    <a:pt x="103" y="29"/>
                    <a:pt x="103" y="29"/>
                    <a:pt x="103" y="29"/>
                  </a:cubicBezTo>
                  <a:cubicBezTo>
                    <a:pt x="98" y="24"/>
                    <a:pt x="98" y="24"/>
                    <a:pt x="98" y="24"/>
                  </a:cubicBezTo>
                  <a:cubicBezTo>
                    <a:pt x="146" y="24"/>
                    <a:pt x="146" y="24"/>
                    <a:pt x="146" y="24"/>
                  </a:cubicBezTo>
                  <a:cubicBezTo>
                    <a:pt x="141" y="29"/>
                    <a:pt x="141" y="29"/>
                    <a:pt x="141" y="29"/>
                  </a:cubicBezTo>
                  <a:cubicBezTo>
                    <a:pt x="147" y="35"/>
                    <a:pt x="147" y="35"/>
                    <a:pt x="147" y="35"/>
                  </a:cubicBezTo>
                  <a:cubicBezTo>
                    <a:pt x="156" y="26"/>
                    <a:pt x="156" y="26"/>
                    <a:pt x="156" y="26"/>
                  </a:cubicBezTo>
                  <a:cubicBezTo>
                    <a:pt x="156" y="36"/>
                    <a:pt x="156" y="36"/>
                    <a:pt x="156" y="36"/>
                  </a:cubicBezTo>
                  <a:cubicBezTo>
                    <a:pt x="164" y="36"/>
                    <a:pt x="164" y="36"/>
                    <a:pt x="164" y="36"/>
                  </a:cubicBezTo>
                  <a:cubicBezTo>
                    <a:pt x="164" y="24"/>
                    <a:pt x="164" y="24"/>
                    <a:pt x="164" y="24"/>
                  </a:cubicBezTo>
                  <a:cubicBezTo>
                    <a:pt x="160" y="24"/>
                    <a:pt x="160" y="24"/>
                    <a:pt x="160" y="24"/>
                  </a:cubicBezTo>
                  <a:lnTo>
                    <a:pt x="160" y="16"/>
                  </a:lnTo>
                  <a:close/>
                  <a:moveTo>
                    <a:pt x="16" y="32"/>
                  </a:moveTo>
                  <a:cubicBezTo>
                    <a:pt x="64" y="32"/>
                    <a:pt x="64" y="32"/>
                    <a:pt x="64" y="32"/>
                  </a:cubicBezTo>
                  <a:cubicBezTo>
                    <a:pt x="64" y="24"/>
                    <a:pt x="64" y="24"/>
                    <a:pt x="64" y="24"/>
                  </a:cubicBezTo>
                  <a:cubicBezTo>
                    <a:pt x="16" y="24"/>
                    <a:pt x="16" y="24"/>
                    <a:pt x="16" y="24"/>
                  </a:cubicBezTo>
                  <a:lnTo>
                    <a:pt x="16" y="32"/>
                  </a:lnTo>
                  <a:close/>
                  <a:moveTo>
                    <a:pt x="16" y="48"/>
                  </a:moveTo>
                  <a:cubicBezTo>
                    <a:pt x="64" y="48"/>
                    <a:pt x="64" y="48"/>
                    <a:pt x="64" y="48"/>
                  </a:cubicBezTo>
                  <a:cubicBezTo>
                    <a:pt x="64" y="40"/>
                    <a:pt x="64" y="40"/>
                    <a:pt x="64" y="40"/>
                  </a:cubicBezTo>
                  <a:cubicBezTo>
                    <a:pt x="16" y="40"/>
                    <a:pt x="16" y="40"/>
                    <a:pt x="16" y="40"/>
                  </a:cubicBezTo>
                  <a:lnTo>
                    <a:pt x="16" y="48"/>
                  </a:lnTo>
                  <a:close/>
                  <a:moveTo>
                    <a:pt x="48" y="56"/>
                  </a:moveTo>
                  <a:cubicBezTo>
                    <a:pt x="16" y="56"/>
                    <a:pt x="16" y="56"/>
                    <a:pt x="16" y="56"/>
                  </a:cubicBezTo>
                  <a:cubicBezTo>
                    <a:pt x="16" y="64"/>
                    <a:pt x="16" y="64"/>
                    <a:pt x="16" y="64"/>
                  </a:cubicBezTo>
                  <a:cubicBezTo>
                    <a:pt x="48" y="64"/>
                    <a:pt x="48" y="64"/>
                    <a:pt x="48" y="64"/>
                  </a:cubicBezTo>
                  <a:lnTo>
                    <a:pt x="48" y="5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27" name="Group 126">
            <a:extLst>
              <a:ext uri="{FF2B5EF4-FFF2-40B4-BE49-F238E27FC236}">
                <a16:creationId xmlns:a16="http://schemas.microsoft.com/office/drawing/2014/main" id="{EAABA0ED-F9C4-544D-9EB7-E3C1F3C8AE43}"/>
              </a:ext>
            </a:extLst>
          </p:cNvPr>
          <p:cNvGrpSpPr/>
          <p:nvPr userDrawn="1"/>
        </p:nvGrpSpPr>
        <p:grpSpPr>
          <a:xfrm>
            <a:off x="6321425" y="4799855"/>
            <a:ext cx="638175" cy="636588"/>
            <a:chOff x="6321425" y="4799855"/>
            <a:chExt cx="638175" cy="636588"/>
          </a:xfrm>
          <a:solidFill>
            <a:schemeClr val="tx2"/>
          </a:solidFill>
        </p:grpSpPr>
        <p:sp>
          <p:nvSpPr>
            <p:cNvPr id="128" name="Freeform 137">
              <a:extLst>
                <a:ext uri="{FF2B5EF4-FFF2-40B4-BE49-F238E27FC236}">
                  <a16:creationId xmlns:a16="http://schemas.microsoft.com/office/drawing/2014/main" id="{E91A2AFD-6A1F-E042-9517-BA70D2954CD9}"/>
                </a:ext>
              </a:extLst>
            </p:cNvPr>
            <p:cNvSpPr>
              <a:spLocks noEditPoints="1"/>
            </p:cNvSpPr>
            <p:nvPr/>
          </p:nvSpPr>
          <p:spPr bwMode="auto">
            <a:xfrm>
              <a:off x="6321425"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9" name="Freeform 194">
              <a:extLst>
                <a:ext uri="{FF2B5EF4-FFF2-40B4-BE49-F238E27FC236}">
                  <a16:creationId xmlns:a16="http://schemas.microsoft.com/office/drawing/2014/main" id="{0DE3DFE1-6E53-9746-9EE8-1241D45B2DBE}"/>
                </a:ext>
              </a:extLst>
            </p:cNvPr>
            <p:cNvSpPr>
              <a:spLocks noEditPoints="1"/>
            </p:cNvSpPr>
            <p:nvPr/>
          </p:nvSpPr>
          <p:spPr bwMode="auto">
            <a:xfrm>
              <a:off x="6477000" y="4950668"/>
              <a:ext cx="327025" cy="331788"/>
            </a:xfrm>
            <a:custGeom>
              <a:avLst/>
              <a:gdLst>
                <a:gd name="T0" fmla="*/ 140 w 152"/>
                <a:gd name="T1" fmla="*/ 103 h 154"/>
                <a:gd name="T2" fmla="*/ 97 w 152"/>
                <a:gd name="T3" fmla="*/ 74 h 154"/>
                <a:gd name="T4" fmla="*/ 136 w 152"/>
                <a:gd name="T5" fmla="*/ 46 h 154"/>
                <a:gd name="T6" fmla="*/ 152 w 152"/>
                <a:gd name="T7" fmla="*/ 20 h 154"/>
                <a:gd name="T8" fmla="*/ 139 w 152"/>
                <a:gd name="T9" fmla="*/ 3 h 154"/>
                <a:gd name="T10" fmla="*/ 110 w 152"/>
                <a:gd name="T11" fmla="*/ 14 h 154"/>
                <a:gd name="T12" fmla="*/ 108 w 152"/>
                <a:gd name="T13" fmla="*/ 28 h 154"/>
                <a:gd name="T14" fmla="*/ 73 w 152"/>
                <a:gd name="T15" fmla="*/ 57 h 154"/>
                <a:gd name="T16" fmla="*/ 63 w 152"/>
                <a:gd name="T17" fmla="*/ 28 h 154"/>
                <a:gd name="T18" fmla="*/ 3 w 152"/>
                <a:gd name="T19" fmla="*/ 20 h 154"/>
                <a:gd name="T20" fmla="*/ 7 w 152"/>
                <a:gd name="T21" fmla="*/ 26 h 154"/>
                <a:gd name="T22" fmla="*/ 35 w 152"/>
                <a:gd name="T23" fmla="*/ 34 h 154"/>
                <a:gd name="T24" fmla="*/ 7 w 152"/>
                <a:gd name="T25" fmla="*/ 42 h 154"/>
                <a:gd name="T26" fmla="*/ 3 w 152"/>
                <a:gd name="T27" fmla="*/ 48 h 154"/>
                <a:gd name="T28" fmla="*/ 33 w 152"/>
                <a:gd name="T29" fmla="*/ 66 h 154"/>
                <a:gd name="T30" fmla="*/ 45 w 152"/>
                <a:gd name="T31" fmla="*/ 81 h 154"/>
                <a:gd name="T32" fmla="*/ 12 w 152"/>
                <a:gd name="T33" fmla="*/ 103 h 154"/>
                <a:gd name="T34" fmla="*/ 0 w 152"/>
                <a:gd name="T35" fmla="*/ 126 h 154"/>
                <a:gd name="T36" fmla="*/ 51 w 152"/>
                <a:gd name="T37" fmla="*/ 142 h 154"/>
                <a:gd name="T38" fmla="*/ 51 w 152"/>
                <a:gd name="T39" fmla="*/ 141 h 154"/>
                <a:gd name="T40" fmla="*/ 76 w 152"/>
                <a:gd name="T41" fmla="*/ 110 h 154"/>
                <a:gd name="T42" fmla="*/ 101 w 152"/>
                <a:gd name="T43" fmla="*/ 141 h 154"/>
                <a:gd name="T44" fmla="*/ 101 w 152"/>
                <a:gd name="T45" fmla="*/ 142 h 154"/>
                <a:gd name="T46" fmla="*/ 152 w 152"/>
                <a:gd name="T47" fmla="*/ 126 h 154"/>
                <a:gd name="T48" fmla="*/ 115 w 152"/>
                <a:gd name="T49" fmla="*/ 33 h 154"/>
                <a:gd name="T50" fmla="*/ 116 w 152"/>
                <a:gd name="T51" fmla="*/ 20 h 154"/>
                <a:gd name="T52" fmla="*/ 143 w 152"/>
                <a:gd name="T53" fmla="*/ 19 h 154"/>
                <a:gd name="T54" fmla="*/ 124 w 152"/>
                <a:gd name="T55" fmla="*/ 38 h 154"/>
                <a:gd name="T56" fmla="*/ 78 w 152"/>
                <a:gd name="T57" fmla="*/ 82 h 154"/>
                <a:gd name="T58" fmla="*/ 115 w 152"/>
                <a:gd name="T59" fmla="*/ 33 h 154"/>
                <a:gd name="T60" fmla="*/ 33 w 152"/>
                <a:gd name="T61" fmla="*/ 58 h 154"/>
                <a:gd name="T62" fmla="*/ 14 w 152"/>
                <a:gd name="T63" fmla="*/ 50 h 154"/>
                <a:gd name="T64" fmla="*/ 38 w 152"/>
                <a:gd name="T65" fmla="*/ 46 h 154"/>
                <a:gd name="T66" fmla="*/ 42 w 152"/>
                <a:gd name="T67" fmla="*/ 30 h 154"/>
                <a:gd name="T68" fmla="*/ 31 w 152"/>
                <a:gd name="T69" fmla="*/ 18 h 154"/>
                <a:gd name="T70" fmla="*/ 37 w 152"/>
                <a:gd name="T71" fmla="*/ 11 h 154"/>
                <a:gd name="T72" fmla="*/ 56 w 152"/>
                <a:gd name="T73" fmla="*/ 35 h 154"/>
                <a:gd name="T74" fmla="*/ 70 w 152"/>
                <a:gd name="T75" fmla="*/ 66 h 154"/>
                <a:gd name="T76" fmla="*/ 65 w 152"/>
                <a:gd name="T77" fmla="*/ 69 h 154"/>
                <a:gd name="T78" fmla="*/ 34 w 152"/>
                <a:gd name="T79" fmla="*/ 58 h 154"/>
                <a:gd name="T80" fmla="*/ 73 w 152"/>
                <a:gd name="T81" fmla="*/ 101 h 154"/>
                <a:gd name="T82" fmla="*/ 62 w 152"/>
                <a:gd name="T83" fmla="*/ 100 h 154"/>
                <a:gd name="T84" fmla="*/ 45 w 152"/>
                <a:gd name="T85" fmla="*/ 137 h 154"/>
                <a:gd name="T86" fmla="*/ 28 w 152"/>
                <a:gd name="T87" fmla="*/ 146 h 154"/>
                <a:gd name="T88" fmla="*/ 17 w 152"/>
                <a:gd name="T89" fmla="*/ 109 h 154"/>
                <a:gd name="T90" fmla="*/ 49 w 152"/>
                <a:gd name="T91" fmla="*/ 88 h 154"/>
                <a:gd name="T92" fmla="*/ 59 w 152"/>
                <a:gd name="T93" fmla="*/ 87 h 154"/>
                <a:gd name="T94" fmla="*/ 53 w 152"/>
                <a:gd name="T95" fmla="*/ 74 h 154"/>
                <a:gd name="T96" fmla="*/ 80 w 152"/>
                <a:gd name="T97" fmla="*/ 94 h 154"/>
                <a:gd name="T98" fmla="*/ 80 w 152"/>
                <a:gd name="T99" fmla="*/ 101 h 154"/>
                <a:gd name="T100" fmla="*/ 107 w 152"/>
                <a:gd name="T101" fmla="*/ 137 h 154"/>
                <a:gd name="T102" fmla="*/ 107 w 152"/>
                <a:gd name="T103" fmla="*/ 137 h 154"/>
                <a:gd name="T104" fmla="*/ 89 w 152"/>
                <a:gd name="T105" fmla="*/ 98 h 154"/>
                <a:gd name="T106" fmla="*/ 84 w 152"/>
                <a:gd name="T107" fmla="*/ 88 h 154"/>
                <a:gd name="T108" fmla="*/ 135 w 152"/>
                <a:gd name="T109" fmla="*/ 109 h 154"/>
                <a:gd name="T110" fmla="*/ 144 w 152"/>
                <a:gd name="T111" fmla="*/ 126 h 154"/>
                <a:gd name="T112" fmla="*/ 124 w 152"/>
                <a:gd name="T113" fmla="*/ 114 h 154"/>
                <a:gd name="T114" fmla="*/ 124 w 152"/>
                <a:gd name="T115" fmla="*/ 138 h 154"/>
                <a:gd name="T116" fmla="*/ 124 w 152"/>
                <a:gd name="T117" fmla="*/ 114 h 154"/>
                <a:gd name="T118" fmla="*/ 120 w 152"/>
                <a:gd name="T119" fmla="*/ 126 h 154"/>
                <a:gd name="T120" fmla="*/ 128 w 152"/>
                <a:gd name="T12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4">
                  <a:moveTo>
                    <a:pt x="140" y="103"/>
                  </a:moveTo>
                  <a:cubicBezTo>
                    <a:pt x="140" y="103"/>
                    <a:pt x="140" y="103"/>
                    <a:pt x="140" y="103"/>
                  </a:cubicBezTo>
                  <a:cubicBezTo>
                    <a:pt x="140" y="103"/>
                    <a:pt x="139" y="103"/>
                    <a:pt x="139" y="103"/>
                  </a:cubicBezTo>
                  <a:cubicBezTo>
                    <a:pt x="97" y="74"/>
                    <a:pt x="97" y="74"/>
                    <a:pt x="97" y="74"/>
                  </a:cubicBezTo>
                  <a:cubicBezTo>
                    <a:pt x="126" y="46"/>
                    <a:pt x="126" y="46"/>
                    <a:pt x="126" y="46"/>
                  </a:cubicBezTo>
                  <a:cubicBezTo>
                    <a:pt x="136" y="46"/>
                    <a:pt x="136" y="46"/>
                    <a:pt x="136" y="46"/>
                  </a:cubicBezTo>
                  <a:cubicBezTo>
                    <a:pt x="138" y="46"/>
                    <a:pt x="139" y="45"/>
                    <a:pt x="140" y="44"/>
                  </a:cubicBezTo>
                  <a:cubicBezTo>
                    <a:pt x="152" y="20"/>
                    <a:pt x="152" y="20"/>
                    <a:pt x="152" y="20"/>
                  </a:cubicBezTo>
                  <a:cubicBezTo>
                    <a:pt x="152" y="18"/>
                    <a:pt x="152" y="16"/>
                    <a:pt x="151" y="15"/>
                  </a:cubicBezTo>
                  <a:cubicBezTo>
                    <a:pt x="139" y="3"/>
                    <a:pt x="139" y="3"/>
                    <a:pt x="139" y="3"/>
                  </a:cubicBezTo>
                  <a:cubicBezTo>
                    <a:pt x="138" y="2"/>
                    <a:pt x="136" y="2"/>
                    <a:pt x="134" y="2"/>
                  </a:cubicBezTo>
                  <a:cubicBezTo>
                    <a:pt x="110" y="14"/>
                    <a:pt x="110" y="14"/>
                    <a:pt x="110" y="14"/>
                  </a:cubicBezTo>
                  <a:cubicBezTo>
                    <a:pt x="109" y="15"/>
                    <a:pt x="108" y="16"/>
                    <a:pt x="108" y="18"/>
                  </a:cubicBezTo>
                  <a:cubicBezTo>
                    <a:pt x="108" y="28"/>
                    <a:pt x="108" y="28"/>
                    <a:pt x="108" y="28"/>
                  </a:cubicBezTo>
                  <a:cubicBezTo>
                    <a:pt x="76" y="60"/>
                    <a:pt x="76" y="60"/>
                    <a:pt x="76" y="60"/>
                  </a:cubicBezTo>
                  <a:cubicBezTo>
                    <a:pt x="73" y="57"/>
                    <a:pt x="73" y="57"/>
                    <a:pt x="73" y="57"/>
                  </a:cubicBezTo>
                  <a:cubicBezTo>
                    <a:pt x="67" y="51"/>
                    <a:pt x="64" y="43"/>
                    <a:pt x="64" y="35"/>
                  </a:cubicBezTo>
                  <a:cubicBezTo>
                    <a:pt x="64" y="32"/>
                    <a:pt x="64" y="30"/>
                    <a:pt x="63" y="28"/>
                  </a:cubicBezTo>
                  <a:cubicBezTo>
                    <a:pt x="61" y="15"/>
                    <a:pt x="51" y="5"/>
                    <a:pt x="39" y="3"/>
                  </a:cubicBezTo>
                  <a:cubicBezTo>
                    <a:pt x="24" y="0"/>
                    <a:pt x="9" y="7"/>
                    <a:pt x="3" y="20"/>
                  </a:cubicBezTo>
                  <a:cubicBezTo>
                    <a:pt x="3" y="22"/>
                    <a:pt x="3" y="23"/>
                    <a:pt x="3" y="24"/>
                  </a:cubicBezTo>
                  <a:cubicBezTo>
                    <a:pt x="4" y="25"/>
                    <a:pt x="5" y="26"/>
                    <a:pt x="7" y="26"/>
                  </a:cubicBezTo>
                  <a:cubicBezTo>
                    <a:pt x="31" y="26"/>
                    <a:pt x="31" y="26"/>
                    <a:pt x="31" y="26"/>
                  </a:cubicBezTo>
                  <a:cubicBezTo>
                    <a:pt x="35" y="34"/>
                    <a:pt x="35" y="34"/>
                    <a:pt x="35" y="34"/>
                  </a:cubicBezTo>
                  <a:cubicBezTo>
                    <a:pt x="31" y="42"/>
                    <a:pt x="31" y="42"/>
                    <a:pt x="31" y="42"/>
                  </a:cubicBezTo>
                  <a:cubicBezTo>
                    <a:pt x="7" y="42"/>
                    <a:pt x="7" y="42"/>
                    <a:pt x="7" y="42"/>
                  </a:cubicBezTo>
                  <a:cubicBezTo>
                    <a:pt x="5" y="42"/>
                    <a:pt x="4" y="43"/>
                    <a:pt x="3" y="44"/>
                  </a:cubicBezTo>
                  <a:cubicBezTo>
                    <a:pt x="3" y="45"/>
                    <a:pt x="3" y="46"/>
                    <a:pt x="3" y="48"/>
                  </a:cubicBezTo>
                  <a:cubicBezTo>
                    <a:pt x="7" y="57"/>
                    <a:pt x="16" y="63"/>
                    <a:pt x="26" y="65"/>
                  </a:cubicBezTo>
                  <a:cubicBezTo>
                    <a:pt x="28" y="66"/>
                    <a:pt x="30" y="66"/>
                    <a:pt x="33" y="66"/>
                  </a:cubicBezTo>
                  <a:cubicBezTo>
                    <a:pt x="38" y="66"/>
                    <a:pt x="43" y="67"/>
                    <a:pt x="47" y="69"/>
                  </a:cubicBezTo>
                  <a:cubicBezTo>
                    <a:pt x="44" y="73"/>
                    <a:pt x="43" y="77"/>
                    <a:pt x="45" y="81"/>
                  </a:cubicBezTo>
                  <a:cubicBezTo>
                    <a:pt x="13" y="103"/>
                    <a:pt x="13" y="103"/>
                    <a:pt x="13" y="103"/>
                  </a:cubicBezTo>
                  <a:cubicBezTo>
                    <a:pt x="13" y="103"/>
                    <a:pt x="12" y="103"/>
                    <a:pt x="12" y="103"/>
                  </a:cubicBezTo>
                  <a:cubicBezTo>
                    <a:pt x="12" y="103"/>
                    <a:pt x="12" y="103"/>
                    <a:pt x="12" y="103"/>
                  </a:cubicBezTo>
                  <a:cubicBezTo>
                    <a:pt x="5" y="108"/>
                    <a:pt x="0" y="117"/>
                    <a:pt x="0" y="126"/>
                  </a:cubicBezTo>
                  <a:cubicBezTo>
                    <a:pt x="0" y="141"/>
                    <a:pt x="13" y="154"/>
                    <a:pt x="28" y="154"/>
                  </a:cubicBezTo>
                  <a:cubicBezTo>
                    <a:pt x="37" y="154"/>
                    <a:pt x="46" y="149"/>
                    <a:pt x="51" y="142"/>
                  </a:cubicBezTo>
                  <a:cubicBezTo>
                    <a:pt x="51" y="142"/>
                    <a:pt x="51" y="142"/>
                    <a:pt x="51" y="142"/>
                  </a:cubicBezTo>
                  <a:cubicBezTo>
                    <a:pt x="51" y="142"/>
                    <a:pt x="51" y="142"/>
                    <a:pt x="51" y="141"/>
                  </a:cubicBezTo>
                  <a:cubicBezTo>
                    <a:pt x="73" y="109"/>
                    <a:pt x="73" y="109"/>
                    <a:pt x="73" y="109"/>
                  </a:cubicBezTo>
                  <a:cubicBezTo>
                    <a:pt x="74" y="110"/>
                    <a:pt x="75" y="110"/>
                    <a:pt x="76" y="110"/>
                  </a:cubicBezTo>
                  <a:cubicBezTo>
                    <a:pt x="77" y="110"/>
                    <a:pt x="78" y="110"/>
                    <a:pt x="79" y="110"/>
                  </a:cubicBezTo>
                  <a:cubicBezTo>
                    <a:pt x="101" y="141"/>
                    <a:pt x="101" y="141"/>
                    <a:pt x="101" y="141"/>
                  </a:cubicBezTo>
                  <a:cubicBezTo>
                    <a:pt x="101" y="142"/>
                    <a:pt x="101" y="142"/>
                    <a:pt x="101" y="142"/>
                  </a:cubicBezTo>
                  <a:cubicBezTo>
                    <a:pt x="101" y="142"/>
                    <a:pt x="101" y="142"/>
                    <a:pt x="101" y="142"/>
                  </a:cubicBezTo>
                  <a:cubicBezTo>
                    <a:pt x="106" y="149"/>
                    <a:pt x="115" y="154"/>
                    <a:pt x="124" y="154"/>
                  </a:cubicBezTo>
                  <a:cubicBezTo>
                    <a:pt x="139" y="154"/>
                    <a:pt x="152" y="141"/>
                    <a:pt x="152" y="126"/>
                  </a:cubicBezTo>
                  <a:cubicBezTo>
                    <a:pt x="152" y="117"/>
                    <a:pt x="147" y="108"/>
                    <a:pt x="140" y="103"/>
                  </a:cubicBezTo>
                  <a:close/>
                  <a:moveTo>
                    <a:pt x="115" y="33"/>
                  </a:moveTo>
                  <a:cubicBezTo>
                    <a:pt x="116" y="32"/>
                    <a:pt x="116" y="31"/>
                    <a:pt x="116" y="30"/>
                  </a:cubicBezTo>
                  <a:cubicBezTo>
                    <a:pt x="116" y="20"/>
                    <a:pt x="116" y="20"/>
                    <a:pt x="116" y="20"/>
                  </a:cubicBezTo>
                  <a:cubicBezTo>
                    <a:pt x="135" y="11"/>
                    <a:pt x="135" y="11"/>
                    <a:pt x="135" y="11"/>
                  </a:cubicBezTo>
                  <a:cubicBezTo>
                    <a:pt x="143" y="19"/>
                    <a:pt x="143" y="19"/>
                    <a:pt x="143" y="19"/>
                  </a:cubicBezTo>
                  <a:cubicBezTo>
                    <a:pt x="134" y="38"/>
                    <a:pt x="134" y="38"/>
                    <a:pt x="134" y="38"/>
                  </a:cubicBezTo>
                  <a:cubicBezTo>
                    <a:pt x="124" y="38"/>
                    <a:pt x="124" y="38"/>
                    <a:pt x="124" y="38"/>
                  </a:cubicBezTo>
                  <a:cubicBezTo>
                    <a:pt x="123" y="38"/>
                    <a:pt x="122" y="38"/>
                    <a:pt x="121" y="39"/>
                  </a:cubicBezTo>
                  <a:cubicBezTo>
                    <a:pt x="78" y="82"/>
                    <a:pt x="78" y="82"/>
                    <a:pt x="78" y="82"/>
                  </a:cubicBezTo>
                  <a:cubicBezTo>
                    <a:pt x="72" y="76"/>
                    <a:pt x="72" y="76"/>
                    <a:pt x="72" y="76"/>
                  </a:cubicBezTo>
                  <a:lnTo>
                    <a:pt x="115" y="33"/>
                  </a:lnTo>
                  <a:close/>
                  <a:moveTo>
                    <a:pt x="34" y="58"/>
                  </a:moveTo>
                  <a:cubicBezTo>
                    <a:pt x="33" y="58"/>
                    <a:pt x="33" y="58"/>
                    <a:pt x="33" y="58"/>
                  </a:cubicBezTo>
                  <a:cubicBezTo>
                    <a:pt x="31" y="58"/>
                    <a:pt x="29" y="58"/>
                    <a:pt x="27" y="58"/>
                  </a:cubicBezTo>
                  <a:cubicBezTo>
                    <a:pt x="22" y="57"/>
                    <a:pt x="18" y="54"/>
                    <a:pt x="14" y="50"/>
                  </a:cubicBezTo>
                  <a:cubicBezTo>
                    <a:pt x="31" y="50"/>
                    <a:pt x="31" y="50"/>
                    <a:pt x="31" y="50"/>
                  </a:cubicBezTo>
                  <a:cubicBezTo>
                    <a:pt x="34" y="50"/>
                    <a:pt x="36" y="48"/>
                    <a:pt x="38" y="46"/>
                  </a:cubicBezTo>
                  <a:cubicBezTo>
                    <a:pt x="42" y="38"/>
                    <a:pt x="42" y="38"/>
                    <a:pt x="42" y="38"/>
                  </a:cubicBezTo>
                  <a:cubicBezTo>
                    <a:pt x="44" y="36"/>
                    <a:pt x="44" y="32"/>
                    <a:pt x="42" y="30"/>
                  </a:cubicBezTo>
                  <a:cubicBezTo>
                    <a:pt x="38" y="22"/>
                    <a:pt x="38" y="22"/>
                    <a:pt x="38" y="22"/>
                  </a:cubicBezTo>
                  <a:cubicBezTo>
                    <a:pt x="36" y="20"/>
                    <a:pt x="34" y="18"/>
                    <a:pt x="31" y="18"/>
                  </a:cubicBezTo>
                  <a:cubicBezTo>
                    <a:pt x="14" y="18"/>
                    <a:pt x="14" y="18"/>
                    <a:pt x="14" y="18"/>
                  </a:cubicBezTo>
                  <a:cubicBezTo>
                    <a:pt x="20" y="12"/>
                    <a:pt x="28" y="9"/>
                    <a:pt x="37" y="11"/>
                  </a:cubicBezTo>
                  <a:cubicBezTo>
                    <a:pt x="47" y="13"/>
                    <a:pt x="54" y="20"/>
                    <a:pt x="56" y="29"/>
                  </a:cubicBezTo>
                  <a:cubicBezTo>
                    <a:pt x="56" y="31"/>
                    <a:pt x="56" y="33"/>
                    <a:pt x="56" y="35"/>
                  </a:cubicBezTo>
                  <a:cubicBezTo>
                    <a:pt x="56" y="45"/>
                    <a:pt x="60" y="56"/>
                    <a:pt x="67" y="63"/>
                  </a:cubicBezTo>
                  <a:cubicBezTo>
                    <a:pt x="70" y="66"/>
                    <a:pt x="70" y="66"/>
                    <a:pt x="70" y="66"/>
                  </a:cubicBezTo>
                  <a:cubicBezTo>
                    <a:pt x="66" y="70"/>
                    <a:pt x="66" y="70"/>
                    <a:pt x="66" y="70"/>
                  </a:cubicBezTo>
                  <a:cubicBezTo>
                    <a:pt x="65" y="69"/>
                    <a:pt x="65" y="69"/>
                    <a:pt x="65" y="69"/>
                  </a:cubicBezTo>
                  <a:cubicBezTo>
                    <a:pt x="63" y="66"/>
                    <a:pt x="59" y="65"/>
                    <a:pt x="56" y="65"/>
                  </a:cubicBezTo>
                  <a:cubicBezTo>
                    <a:pt x="49" y="61"/>
                    <a:pt x="42" y="58"/>
                    <a:pt x="34" y="58"/>
                  </a:cubicBezTo>
                  <a:close/>
                  <a:moveTo>
                    <a:pt x="80" y="101"/>
                  </a:moveTo>
                  <a:cubicBezTo>
                    <a:pt x="78" y="102"/>
                    <a:pt x="75" y="102"/>
                    <a:pt x="73" y="101"/>
                  </a:cubicBezTo>
                  <a:cubicBezTo>
                    <a:pt x="67" y="95"/>
                    <a:pt x="67" y="95"/>
                    <a:pt x="67" y="95"/>
                  </a:cubicBezTo>
                  <a:cubicBezTo>
                    <a:pt x="62" y="100"/>
                    <a:pt x="62" y="100"/>
                    <a:pt x="62" y="100"/>
                  </a:cubicBezTo>
                  <a:cubicBezTo>
                    <a:pt x="66" y="105"/>
                    <a:pt x="66" y="105"/>
                    <a:pt x="66" y="105"/>
                  </a:cubicBezTo>
                  <a:cubicBezTo>
                    <a:pt x="45" y="137"/>
                    <a:pt x="45" y="137"/>
                    <a:pt x="45" y="137"/>
                  </a:cubicBezTo>
                  <a:cubicBezTo>
                    <a:pt x="45" y="137"/>
                    <a:pt x="45" y="137"/>
                    <a:pt x="45" y="137"/>
                  </a:cubicBezTo>
                  <a:cubicBezTo>
                    <a:pt x="41" y="143"/>
                    <a:pt x="35" y="146"/>
                    <a:pt x="28" y="146"/>
                  </a:cubicBezTo>
                  <a:cubicBezTo>
                    <a:pt x="17" y="146"/>
                    <a:pt x="8" y="137"/>
                    <a:pt x="8" y="126"/>
                  </a:cubicBezTo>
                  <a:cubicBezTo>
                    <a:pt x="8" y="119"/>
                    <a:pt x="11" y="113"/>
                    <a:pt x="17" y="109"/>
                  </a:cubicBezTo>
                  <a:cubicBezTo>
                    <a:pt x="17" y="109"/>
                    <a:pt x="17" y="109"/>
                    <a:pt x="17" y="109"/>
                  </a:cubicBezTo>
                  <a:cubicBezTo>
                    <a:pt x="49" y="88"/>
                    <a:pt x="49" y="88"/>
                    <a:pt x="49" y="88"/>
                  </a:cubicBezTo>
                  <a:cubicBezTo>
                    <a:pt x="54" y="92"/>
                    <a:pt x="54" y="92"/>
                    <a:pt x="54" y="92"/>
                  </a:cubicBezTo>
                  <a:cubicBezTo>
                    <a:pt x="59" y="87"/>
                    <a:pt x="59" y="87"/>
                    <a:pt x="59" y="87"/>
                  </a:cubicBezTo>
                  <a:cubicBezTo>
                    <a:pt x="53" y="81"/>
                    <a:pt x="53" y="81"/>
                    <a:pt x="53" y="81"/>
                  </a:cubicBezTo>
                  <a:cubicBezTo>
                    <a:pt x="52" y="79"/>
                    <a:pt x="52" y="76"/>
                    <a:pt x="53" y="74"/>
                  </a:cubicBezTo>
                  <a:cubicBezTo>
                    <a:pt x="55" y="73"/>
                    <a:pt x="58" y="73"/>
                    <a:pt x="60" y="74"/>
                  </a:cubicBezTo>
                  <a:cubicBezTo>
                    <a:pt x="80" y="94"/>
                    <a:pt x="80" y="94"/>
                    <a:pt x="80" y="94"/>
                  </a:cubicBezTo>
                  <a:cubicBezTo>
                    <a:pt x="81" y="95"/>
                    <a:pt x="81" y="96"/>
                    <a:pt x="81" y="98"/>
                  </a:cubicBezTo>
                  <a:cubicBezTo>
                    <a:pt x="81" y="99"/>
                    <a:pt x="81" y="100"/>
                    <a:pt x="80" y="101"/>
                  </a:cubicBezTo>
                  <a:close/>
                  <a:moveTo>
                    <a:pt x="124" y="146"/>
                  </a:moveTo>
                  <a:cubicBezTo>
                    <a:pt x="117" y="146"/>
                    <a:pt x="111" y="143"/>
                    <a:pt x="107" y="137"/>
                  </a:cubicBezTo>
                  <a:cubicBezTo>
                    <a:pt x="107" y="137"/>
                    <a:pt x="107" y="137"/>
                    <a:pt x="107" y="137"/>
                  </a:cubicBezTo>
                  <a:cubicBezTo>
                    <a:pt x="107" y="137"/>
                    <a:pt x="107" y="137"/>
                    <a:pt x="107" y="137"/>
                  </a:cubicBezTo>
                  <a:cubicBezTo>
                    <a:pt x="86" y="105"/>
                    <a:pt x="86" y="105"/>
                    <a:pt x="86" y="105"/>
                  </a:cubicBezTo>
                  <a:cubicBezTo>
                    <a:pt x="88" y="103"/>
                    <a:pt x="89" y="100"/>
                    <a:pt x="89" y="98"/>
                  </a:cubicBezTo>
                  <a:cubicBezTo>
                    <a:pt x="89" y="94"/>
                    <a:pt x="88" y="91"/>
                    <a:pt x="85" y="89"/>
                  </a:cubicBezTo>
                  <a:cubicBezTo>
                    <a:pt x="84" y="88"/>
                    <a:pt x="84" y="88"/>
                    <a:pt x="84" y="88"/>
                  </a:cubicBezTo>
                  <a:cubicBezTo>
                    <a:pt x="92" y="80"/>
                    <a:pt x="92" y="80"/>
                    <a:pt x="92" y="80"/>
                  </a:cubicBezTo>
                  <a:cubicBezTo>
                    <a:pt x="135" y="109"/>
                    <a:pt x="135" y="109"/>
                    <a:pt x="135" y="109"/>
                  </a:cubicBezTo>
                  <a:cubicBezTo>
                    <a:pt x="135" y="109"/>
                    <a:pt x="135" y="109"/>
                    <a:pt x="135" y="109"/>
                  </a:cubicBezTo>
                  <a:cubicBezTo>
                    <a:pt x="141" y="113"/>
                    <a:pt x="144" y="119"/>
                    <a:pt x="144" y="126"/>
                  </a:cubicBezTo>
                  <a:cubicBezTo>
                    <a:pt x="144" y="137"/>
                    <a:pt x="135" y="146"/>
                    <a:pt x="124" y="146"/>
                  </a:cubicBezTo>
                  <a:close/>
                  <a:moveTo>
                    <a:pt x="124" y="114"/>
                  </a:moveTo>
                  <a:cubicBezTo>
                    <a:pt x="117" y="114"/>
                    <a:pt x="112" y="119"/>
                    <a:pt x="112" y="126"/>
                  </a:cubicBezTo>
                  <a:cubicBezTo>
                    <a:pt x="112" y="133"/>
                    <a:pt x="117" y="138"/>
                    <a:pt x="124" y="138"/>
                  </a:cubicBezTo>
                  <a:cubicBezTo>
                    <a:pt x="131" y="138"/>
                    <a:pt x="136" y="133"/>
                    <a:pt x="136" y="126"/>
                  </a:cubicBezTo>
                  <a:cubicBezTo>
                    <a:pt x="136" y="119"/>
                    <a:pt x="131" y="114"/>
                    <a:pt x="124" y="114"/>
                  </a:cubicBezTo>
                  <a:close/>
                  <a:moveTo>
                    <a:pt x="124" y="130"/>
                  </a:moveTo>
                  <a:cubicBezTo>
                    <a:pt x="122" y="130"/>
                    <a:pt x="120" y="128"/>
                    <a:pt x="120" y="126"/>
                  </a:cubicBezTo>
                  <a:cubicBezTo>
                    <a:pt x="120" y="124"/>
                    <a:pt x="122" y="122"/>
                    <a:pt x="124" y="122"/>
                  </a:cubicBezTo>
                  <a:cubicBezTo>
                    <a:pt x="126" y="122"/>
                    <a:pt x="128" y="124"/>
                    <a:pt x="128" y="126"/>
                  </a:cubicBezTo>
                  <a:cubicBezTo>
                    <a:pt x="128" y="128"/>
                    <a:pt x="126" y="130"/>
                    <a:pt x="124"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30" name="Group 129">
            <a:extLst>
              <a:ext uri="{FF2B5EF4-FFF2-40B4-BE49-F238E27FC236}">
                <a16:creationId xmlns:a16="http://schemas.microsoft.com/office/drawing/2014/main" id="{415B28E0-9A8E-9942-B682-BA9B1D6AF7F2}"/>
              </a:ext>
            </a:extLst>
          </p:cNvPr>
          <p:cNvGrpSpPr/>
          <p:nvPr userDrawn="1"/>
        </p:nvGrpSpPr>
        <p:grpSpPr>
          <a:xfrm>
            <a:off x="3838575" y="4799855"/>
            <a:ext cx="638175" cy="636588"/>
            <a:chOff x="3838575" y="4799855"/>
            <a:chExt cx="638175" cy="636588"/>
          </a:xfrm>
          <a:solidFill>
            <a:schemeClr val="tx2"/>
          </a:solidFill>
        </p:grpSpPr>
        <p:sp>
          <p:nvSpPr>
            <p:cNvPr id="131" name="Freeform 115">
              <a:extLst>
                <a:ext uri="{FF2B5EF4-FFF2-40B4-BE49-F238E27FC236}">
                  <a16:creationId xmlns:a16="http://schemas.microsoft.com/office/drawing/2014/main" id="{53DC9A31-62D1-AC4C-B311-4560EEAA6554}"/>
                </a:ext>
              </a:extLst>
            </p:cNvPr>
            <p:cNvSpPr>
              <a:spLocks noEditPoints="1"/>
            </p:cNvSpPr>
            <p:nvPr/>
          </p:nvSpPr>
          <p:spPr bwMode="auto">
            <a:xfrm>
              <a:off x="3838575"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32" name="Freeform 195">
              <a:extLst>
                <a:ext uri="{FF2B5EF4-FFF2-40B4-BE49-F238E27FC236}">
                  <a16:creationId xmlns:a16="http://schemas.microsoft.com/office/drawing/2014/main" id="{0A5334D4-A40C-1A43-AE24-6AA0B0198813}"/>
                </a:ext>
              </a:extLst>
            </p:cNvPr>
            <p:cNvSpPr>
              <a:spLocks noEditPoints="1"/>
            </p:cNvSpPr>
            <p:nvPr/>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33" name="Group 132">
            <a:extLst>
              <a:ext uri="{FF2B5EF4-FFF2-40B4-BE49-F238E27FC236}">
                <a16:creationId xmlns:a16="http://schemas.microsoft.com/office/drawing/2014/main" id="{3F620FC7-4EB9-BF45-AC6F-CBB4A6B7B55B}"/>
              </a:ext>
            </a:extLst>
          </p:cNvPr>
          <p:cNvGrpSpPr/>
          <p:nvPr userDrawn="1"/>
        </p:nvGrpSpPr>
        <p:grpSpPr>
          <a:xfrm>
            <a:off x="7150100" y="4799855"/>
            <a:ext cx="636588" cy="636588"/>
            <a:chOff x="7150100" y="4799855"/>
            <a:chExt cx="636588" cy="636588"/>
          </a:xfrm>
          <a:solidFill>
            <a:schemeClr val="tx2"/>
          </a:solidFill>
        </p:grpSpPr>
        <p:sp>
          <p:nvSpPr>
            <p:cNvPr id="134" name="Freeform 139">
              <a:extLst>
                <a:ext uri="{FF2B5EF4-FFF2-40B4-BE49-F238E27FC236}">
                  <a16:creationId xmlns:a16="http://schemas.microsoft.com/office/drawing/2014/main" id="{76C5C8FF-1C1D-464C-89A9-9453F6496F92}"/>
                </a:ext>
              </a:extLst>
            </p:cNvPr>
            <p:cNvSpPr>
              <a:spLocks noEditPoints="1"/>
            </p:cNvSpPr>
            <p:nvPr/>
          </p:nvSpPr>
          <p:spPr bwMode="auto">
            <a:xfrm>
              <a:off x="7150100" y="479985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35" name="Freeform 196">
              <a:extLst>
                <a:ext uri="{FF2B5EF4-FFF2-40B4-BE49-F238E27FC236}">
                  <a16:creationId xmlns:a16="http://schemas.microsoft.com/office/drawing/2014/main" id="{12D80CBB-CE7D-B54F-95D7-FC85BBD70310}"/>
                </a:ext>
              </a:extLst>
            </p:cNvPr>
            <p:cNvSpPr>
              <a:spLocks noEditPoints="1"/>
            </p:cNvSpPr>
            <p:nvPr/>
          </p:nvSpPr>
          <p:spPr bwMode="auto">
            <a:xfrm>
              <a:off x="7289800" y="4937968"/>
              <a:ext cx="360363" cy="358775"/>
            </a:xfrm>
            <a:custGeom>
              <a:avLst/>
              <a:gdLst>
                <a:gd name="T0" fmla="*/ 150 w 167"/>
                <a:gd name="T1" fmla="*/ 0 h 167"/>
                <a:gd name="T2" fmla="*/ 87 w 167"/>
                <a:gd name="T3" fmla="*/ 28 h 167"/>
                <a:gd name="T4" fmla="*/ 7 w 167"/>
                <a:gd name="T5" fmla="*/ 31 h 167"/>
                <a:gd name="T6" fmla="*/ 51 w 167"/>
                <a:gd name="T7" fmla="*/ 59 h 167"/>
                <a:gd name="T8" fmla="*/ 45 w 167"/>
                <a:gd name="T9" fmla="*/ 69 h 167"/>
                <a:gd name="T10" fmla="*/ 55 w 167"/>
                <a:gd name="T11" fmla="*/ 84 h 167"/>
                <a:gd name="T12" fmla="*/ 40 w 167"/>
                <a:gd name="T13" fmla="*/ 97 h 167"/>
                <a:gd name="T14" fmla="*/ 73 w 167"/>
                <a:gd name="T15" fmla="*/ 128 h 167"/>
                <a:gd name="T16" fmla="*/ 83 w 167"/>
                <a:gd name="T17" fmla="*/ 112 h 167"/>
                <a:gd name="T18" fmla="*/ 98 w 167"/>
                <a:gd name="T19" fmla="*/ 122 h 167"/>
                <a:gd name="T20" fmla="*/ 106 w 167"/>
                <a:gd name="T21" fmla="*/ 118 h 167"/>
                <a:gd name="T22" fmla="*/ 131 w 167"/>
                <a:gd name="T23" fmla="*/ 158 h 167"/>
                <a:gd name="T24" fmla="*/ 136 w 167"/>
                <a:gd name="T25" fmla="*/ 160 h 167"/>
                <a:gd name="T26" fmla="*/ 139 w 167"/>
                <a:gd name="T27" fmla="*/ 80 h 167"/>
                <a:gd name="T28" fmla="*/ 167 w 167"/>
                <a:gd name="T29" fmla="*/ 17 h 167"/>
                <a:gd name="T30" fmla="*/ 159 w 167"/>
                <a:gd name="T31" fmla="*/ 0 h 167"/>
                <a:gd name="T32" fmla="*/ 77 w 167"/>
                <a:gd name="T33" fmla="*/ 36 h 167"/>
                <a:gd name="T34" fmla="*/ 27 w 167"/>
                <a:gd name="T35" fmla="*/ 36 h 167"/>
                <a:gd name="T36" fmla="*/ 49 w 167"/>
                <a:gd name="T37" fmla="*/ 95 h 167"/>
                <a:gd name="T38" fmla="*/ 65 w 167"/>
                <a:gd name="T39" fmla="*/ 94 h 167"/>
                <a:gd name="T40" fmla="*/ 75 w 167"/>
                <a:gd name="T41" fmla="*/ 109 h 167"/>
                <a:gd name="T42" fmla="*/ 131 w 167"/>
                <a:gd name="T43" fmla="*/ 140 h 167"/>
                <a:gd name="T44" fmla="*/ 131 w 167"/>
                <a:gd name="T45" fmla="*/ 90 h 167"/>
                <a:gd name="T46" fmla="*/ 159 w 167"/>
                <a:gd name="T47" fmla="*/ 17 h 167"/>
                <a:gd name="T48" fmla="*/ 101 w 167"/>
                <a:gd name="T49" fmla="*/ 113 h 167"/>
                <a:gd name="T50" fmla="*/ 95 w 167"/>
                <a:gd name="T51" fmla="*/ 113 h 167"/>
                <a:gd name="T52" fmla="*/ 53 w 167"/>
                <a:gd name="T53" fmla="*/ 69 h 167"/>
                <a:gd name="T54" fmla="*/ 120 w 167"/>
                <a:gd name="T55" fmla="*/ 16 h 167"/>
                <a:gd name="T56" fmla="*/ 159 w 167"/>
                <a:gd name="T57" fmla="*/ 8 h 167"/>
                <a:gd name="T58" fmla="*/ 95 w 167"/>
                <a:gd name="T59" fmla="*/ 56 h 167"/>
                <a:gd name="T60" fmla="*/ 95 w 167"/>
                <a:gd name="T61" fmla="*/ 88 h 167"/>
                <a:gd name="T62" fmla="*/ 95 w 167"/>
                <a:gd name="T63" fmla="*/ 56 h 167"/>
                <a:gd name="T64" fmla="*/ 87 w 167"/>
                <a:gd name="T65" fmla="*/ 72 h 167"/>
                <a:gd name="T66" fmla="*/ 103 w 167"/>
                <a:gd name="T67" fmla="*/ 72 h 167"/>
                <a:gd name="T68" fmla="*/ 127 w 167"/>
                <a:gd name="T69" fmla="*/ 24 h 167"/>
                <a:gd name="T70" fmla="*/ 127 w 167"/>
                <a:gd name="T71" fmla="*/ 56 h 167"/>
                <a:gd name="T72" fmla="*/ 127 w 167"/>
                <a:gd name="T73" fmla="*/ 24 h 167"/>
                <a:gd name="T74" fmla="*/ 119 w 167"/>
                <a:gd name="T75" fmla="*/ 40 h 167"/>
                <a:gd name="T76" fmla="*/ 135 w 167"/>
                <a:gd name="T77" fmla="*/ 40 h 167"/>
                <a:gd name="T78" fmla="*/ 39 w 167"/>
                <a:gd name="T79" fmla="*/ 112 h 167"/>
                <a:gd name="T80" fmla="*/ 43 w 167"/>
                <a:gd name="T81" fmla="*/ 128 h 167"/>
                <a:gd name="T82" fmla="*/ 55 w 167"/>
                <a:gd name="T83" fmla="*/ 120 h 167"/>
                <a:gd name="T84" fmla="*/ 47 w 167"/>
                <a:gd name="T85" fmla="*/ 112 h 167"/>
                <a:gd name="T86" fmla="*/ 59 w 167"/>
                <a:gd name="T87" fmla="*/ 136 h 167"/>
                <a:gd name="T88" fmla="*/ 31 w 167"/>
                <a:gd name="T89" fmla="*/ 108 h 167"/>
                <a:gd name="T90" fmla="*/ 24 w 167"/>
                <a:gd name="T91" fmla="*/ 105 h 167"/>
                <a:gd name="T92" fmla="*/ 6 w 167"/>
                <a:gd name="T93" fmla="*/ 135 h 167"/>
                <a:gd name="T94" fmla="*/ 23 w 167"/>
                <a:gd name="T95" fmla="*/ 126 h 167"/>
                <a:gd name="T96" fmla="*/ 6 w 167"/>
                <a:gd name="T97" fmla="*/ 155 h 167"/>
                <a:gd name="T98" fmla="*/ 23 w 167"/>
                <a:gd name="T99" fmla="*/ 140 h 167"/>
                <a:gd name="T100" fmla="*/ 29 w 167"/>
                <a:gd name="T101" fmla="*/ 144 h 167"/>
                <a:gd name="T102" fmla="*/ 18 w 167"/>
                <a:gd name="T103" fmla="*/ 167 h 167"/>
                <a:gd name="T104" fmla="*/ 49 w 167"/>
                <a:gd name="T105" fmla="*/ 144 h 167"/>
                <a:gd name="T106" fmla="*/ 38 w 167"/>
                <a:gd name="T107" fmla="*/ 167 h 167"/>
                <a:gd name="T108" fmla="*/ 63 w 167"/>
                <a:gd name="T109" fmla="*/ 1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167">
                  <a:moveTo>
                    <a:pt x="159" y="0"/>
                  </a:moveTo>
                  <a:cubicBezTo>
                    <a:pt x="150" y="0"/>
                    <a:pt x="150" y="0"/>
                    <a:pt x="150" y="0"/>
                  </a:cubicBezTo>
                  <a:cubicBezTo>
                    <a:pt x="138" y="0"/>
                    <a:pt x="127" y="3"/>
                    <a:pt x="116" y="9"/>
                  </a:cubicBezTo>
                  <a:cubicBezTo>
                    <a:pt x="107" y="14"/>
                    <a:pt x="97" y="21"/>
                    <a:pt x="87" y="28"/>
                  </a:cubicBezTo>
                  <a:cubicBezTo>
                    <a:pt x="11" y="28"/>
                    <a:pt x="11" y="28"/>
                    <a:pt x="11" y="28"/>
                  </a:cubicBezTo>
                  <a:cubicBezTo>
                    <a:pt x="9" y="28"/>
                    <a:pt x="8" y="29"/>
                    <a:pt x="7" y="31"/>
                  </a:cubicBezTo>
                  <a:cubicBezTo>
                    <a:pt x="7" y="33"/>
                    <a:pt x="7" y="35"/>
                    <a:pt x="9" y="36"/>
                  </a:cubicBezTo>
                  <a:cubicBezTo>
                    <a:pt x="51" y="59"/>
                    <a:pt x="51" y="59"/>
                    <a:pt x="51" y="59"/>
                  </a:cubicBezTo>
                  <a:cubicBezTo>
                    <a:pt x="50" y="59"/>
                    <a:pt x="50" y="60"/>
                    <a:pt x="49" y="61"/>
                  </a:cubicBezTo>
                  <a:cubicBezTo>
                    <a:pt x="47" y="63"/>
                    <a:pt x="45" y="66"/>
                    <a:pt x="45" y="69"/>
                  </a:cubicBezTo>
                  <a:cubicBezTo>
                    <a:pt x="45" y="72"/>
                    <a:pt x="46" y="75"/>
                    <a:pt x="49" y="78"/>
                  </a:cubicBezTo>
                  <a:cubicBezTo>
                    <a:pt x="55" y="84"/>
                    <a:pt x="55" y="84"/>
                    <a:pt x="55" y="84"/>
                  </a:cubicBezTo>
                  <a:cubicBezTo>
                    <a:pt x="50" y="85"/>
                    <a:pt x="44" y="87"/>
                    <a:pt x="40" y="91"/>
                  </a:cubicBezTo>
                  <a:cubicBezTo>
                    <a:pt x="39" y="93"/>
                    <a:pt x="39" y="96"/>
                    <a:pt x="40" y="97"/>
                  </a:cubicBezTo>
                  <a:cubicBezTo>
                    <a:pt x="70" y="127"/>
                    <a:pt x="70" y="127"/>
                    <a:pt x="70" y="127"/>
                  </a:cubicBezTo>
                  <a:cubicBezTo>
                    <a:pt x="71" y="128"/>
                    <a:pt x="72" y="128"/>
                    <a:pt x="73" y="128"/>
                  </a:cubicBezTo>
                  <a:cubicBezTo>
                    <a:pt x="74" y="128"/>
                    <a:pt x="75" y="128"/>
                    <a:pt x="76" y="127"/>
                  </a:cubicBezTo>
                  <a:cubicBezTo>
                    <a:pt x="80" y="123"/>
                    <a:pt x="82" y="117"/>
                    <a:pt x="83" y="112"/>
                  </a:cubicBezTo>
                  <a:cubicBezTo>
                    <a:pt x="89" y="118"/>
                    <a:pt x="89" y="118"/>
                    <a:pt x="89" y="118"/>
                  </a:cubicBezTo>
                  <a:cubicBezTo>
                    <a:pt x="92" y="121"/>
                    <a:pt x="95" y="122"/>
                    <a:pt x="98" y="122"/>
                  </a:cubicBezTo>
                  <a:cubicBezTo>
                    <a:pt x="98" y="122"/>
                    <a:pt x="98" y="122"/>
                    <a:pt x="98" y="122"/>
                  </a:cubicBezTo>
                  <a:cubicBezTo>
                    <a:pt x="101" y="122"/>
                    <a:pt x="104" y="120"/>
                    <a:pt x="106" y="118"/>
                  </a:cubicBezTo>
                  <a:cubicBezTo>
                    <a:pt x="107" y="117"/>
                    <a:pt x="108" y="117"/>
                    <a:pt x="108" y="116"/>
                  </a:cubicBezTo>
                  <a:cubicBezTo>
                    <a:pt x="131" y="158"/>
                    <a:pt x="131" y="158"/>
                    <a:pt x="131" y="158"/>
                  </a:cubicBezTo>
                  <a:cubicBezTo>
                    <a:pt x="132" y="159"/>
                    <a:pt x="134" y="160"/>
                    <a:pt x="135" y="160"/>
                  </a:cubicBezTo>
                  <a:cubicBezTo>
                    <a:pt x="135" y="160"/>
                    <a:pt x="136" y="160"/>
                    <a:pt x="136" y="160"/>
                  </a:cubicBezTo>
                  <a:cubicBezTo>
                    <a:pt x="138" y="159"/>
                    <a:pt x="139" y="158"/>
                    <a:pt x="139" y="156"/>
                  </a:cubicBezTo>
                  <a:cubicBezTo>
                    <a:pt x="139" y="80"/>
                    <a:pt x="139" y="80"/>
                    <a:pt x="139" y="80"/>
                  </a:cubicBezTo>
                  <a:cubicBezTo>
                    <a:pt x="146" y="70"/>
                    <a:pt x="153" y="60"/>
                    <a:pt x="158" y="51"/>
                  </a:cubicBezTo>
                  <a:cubicBezTo>
                    <a:pt x="164" y="40"/>
                    <a:pt x="167" y="29"/>
                    <a:pt x="167" y="17"/>
                  </a:cubicBezTo>
                  <a:cubicBezTo>
                    <a:pt x="167" y="8"/>
                    <a:pt x="167" y="8"/>
                    <a:pt x="167" y="8"/>
                  </a:cubicBezTo>
                  <a:cubicBezTo>
                    <a:pt x="167" y="4"/>
                    <a:pt x="163" y="0"/>
                    <a:pt x="159" y="0"/>
                  </a:cubicBezTo>
                  <a:close/>
                  <a:moveTo>
                    <a:pt x="27" y="36"/>
                  </a:moveTo>
                  <a:cubicBezTo>
                    <a:pt x="77" y="36"/>
                    <a:pt x="77" y="36"/>
                    <a:pt x="77" y="36"/>
                  </a:cubicBezTo>
                  <a:cubicBezTo>
                    <a:pt x="70" y="41"/>
                    <a:pt x="64" y="47"/>
                    <a:pt x="57" y="53"/>
                  </a:cubicBezTo>
                  <a:lnTo>
                    <a:pt x="27" y="36"/>
                  </a:lnTo>
                  <a:close/>
                  <a:moveTo>
                    <a:pt x="72" y="118"/>
                  </a:moveTo>
                  <a:cubicBezTo>
                    <a:pt x="49" y="95"/>
                    <a:pt x="49" y="95"/>
                    <a:pt x="49" y="95"/>
                  </a:cubicBezTo>
                  <a:cubicBezTo>
                    <a:pt x="52" y="93"/>
                    <a:pt x="55" y="92"/>
                    <a:pt x="58" y="92"/>
                  </a:cubicBezTo>
                  <a:cubicBezTo>
                    <a:pt x="60" y="92"/>
                    <a:pt x="63" y="93"/>
                    <a:pt x="65" y="94"/>
                  </a:cubicBezTo>
                  <a:cubicBezTo>
                    <a:pt x="73" y="102"/>
                    <a:pt x="73" y="102"/>
                    <a:pt x="73" y="102"/>
                  </a:cubicBezTo>
                  <a:cubicBezTo>
                    <a:pt x="74" y="104"/>
                    <a:pt x="75" y="107"/>
                    <a:pt x="75" y="109"/>
                  </a:cubicBezTo>
                  <a:cubicBezTo>
                    <a:pt x="75" y="112"/>
                    <a:pt x="74" y="115"/>
                    <a:pt x="72" y="118"/>
                  </a:cubicBezTo>
                  <a:close/>
                  <a:moveTo>
                    <a:pt x="131" y="140"/>
                  </a:moveTo>
                  <a:cubicBezTo>
                    <a:pt x="114" y="110"/>
                    <a:pt x="114" y="110"/>
                    <a:pt x="114" y="110"/>
                  </a:cubicBezTo>
                  <a:cubicBezTo>
                    <a:pt x="120" y="103"/>
                    <a:pt x="126" y="97"/>
                    <a:pt x="131" y="90"/>
                  </a:cubicBezTo>
                  <a:lnTo>
                    <a:pt x="131" y="140"/>
                  </a:lnTo>
                  <a:close/>
                  <a:moveTo>
                    <a:pt x="159" y="17"/>
                  </a:moveTo>
                  <a:cubicBezTo>
                    <a:pt x="159" y="27"/>
                    <a:pt x="156" y="38"/>
                    <a:pt x="151" y="47"/>
                  </a:cubicBezTo>
                  <a:cubicBezTo>
                    <a:pt x="139" y="68"/>
                    <a:pt x="121" y="91"/>
                    <a:pt x="101" y="113"/>
                  </a:cubicBezTo>
                  <a:cubicBezTo>
                    <a:pt x="100" y="113"/>
                    <a:pt x="99" y="114"/>
                    <a:pt x="98" y="114"/>
                  </a:cubicBezTo>
                  <a:cubicBezTo>
                    <a:pt x="97" y="114"/>
                    <a:pt x="96" y="113"/>
                    <a:pt x="95" y="113"/>
                  </a:cubicBezTo>
                  <a:cubicBezTo>
                    <a:pt x="54" y="72"/>
                    <a:pt x="54" y="72"/>
                    <a:pt x="54" y="72"/>
                  </a:cubicBezTo>
                  <a:cubicBezTo>
                    <a:pt x="54" y="71"/>
                    <a:pt x="53" y="70"/>
                    <a:pt x="53" y="69"/>
                  </a:cubicBezTo>
                  <a:cubicBezTo>
                    <a:pt x="53" y="68"/>
                    <a:pt x="54" y="67"/>
                    <a:pt x="54" y="66"/>
                  </a:cubicBezTo>
                  <a:cubicBezTo>
                    <a:pt x="76" y="46"/>
                    <a:pt x="99" y="28"/>
                    <a:pt x="120" y="16"/>
                  </a:cubicBezTo>
                  <a:cubicBezTo>
                    <a:pt x="129" y="11"/>
                    <a:pt x="140" y="8"/>
                    <a:pt x="150" y="8"/>
                  </a:cubicBezTo>
                  <a:cubicBezTo>
                    <a:pt x="159" y="8"/>
                    <a:pt x="159" y="8"/>
                    <a:pt x="159" y="8"/>
                  </a:cubicBezTo>
                  <a:lnTo>
                    <a:pt x="159" y="17"/>
                  </a:lnTo>
                  <a:close/>
                  <a:moveTo>
                    <a:pt x="95" y="56"/>
                  </a:moveTo>
                  <a:cubicBezTo>
                    <a:pt x="86" y="56"/>
                    <a:pt x="79" y="63"/>
                    <a:pt x="79" y="72"/>
                  </a:cubicBezTo>
                  <a:cubicBezTo>
                    <a:pt x="79" y="81"/>
                    <a:pt x="86" y="88"/>
                    <a:pt x="95" y="88"/>
                  </a:cubicBezTo>
                  <a:cubicBezTo>
                    <a:pt x="104" y="88"/>
                    <a:pt x="111" y="81"/>
                    <a:pt x="111" y="72"/>
                  </a:cubicBezTo>
                  <a:cubicBezTo>
                    <a:pt x="111" y="63"/>
                    <a:pt x="104" y="56"/>
                    <a:pt x="95" y="56"/>
                  </a:cubicBezTo>
                  <a:close/>
                  <a:moveTo>
                    <a:pt x="95" y="80"/>
                  </a:moveTo>
                  <a:cubicBezTo>
                    <a:pt x="91" y="80"/>
                    <a:pt x="87" y="76"/>
                    <a:pt x="87" y="72"/>
                  </a:cubicBezTo>
                  <a:cubicBezTo>
                    <a:pt x="87" y="68"/>
                    <a:pt x="91" y="64"/>
                    <a:pt x="95" y="64"/>
                  </a:cubicBezTo>
                  <a:cubicBezTo>
                    <a:pt x="99" y="64"/>
                    <a:pt x="103" y="68"/>
                    <a:pt x="103" y="72"/>
                  </a:cubicBezTo>
                  <a:cubicBezTo>
                    <a:pt x="103" y="76"/>
                    <a:pt x="99" y="80"/>
                    <a:pt x="95" y="80"/>
                  </a:cubicBezTo>
                  <a:close/>
                  <a:moveTo>
                    <a:pt x="127" y="24"/>
                  </a:moveTo>
                  <a:cubicBezTo>
                    <a:pt x="118" y="24"/>
                    <a:pt x="111" y="31"/>
                    <a:pt x="111" y="40"/>
                  </a:cubicBezTo>
                  <a:cubicBezTo>
                    <a:pt x="111" y="49"/>
                    <a:pt x="118" y="56"/>
                    <a:pt x="127" y="56"/>
                  </a:cubicBezTo>
                  <a:cubicBezTo>
                    <a:pt x="136" y="56"/>
                    <a:pt x="143" y="49"/>
                    <a:pt x="143" y="40"/>
                  </a:cubicBezTo>
                  <a:cubicBezTo>
                    <a:pt x="143" y="31"/>
                    <a:pt x="136" y="24"/>
                    <a:pt x="127" y="24"/>
                  </a:cubicBezTo>
                  <a:close/>
                  <a:moveTo>
                    <a:pt x="127" y="48"/>
                  </a:moveTo>
                  <a:cubicBezTo>
                    <a:pt x="123" y="48"/>
                    <a:pt x="119" y="44"/>
                    <a:pt x="119" y="40"/>
                  </a:cubicBezTo>
                  <a:cubicBezTo>
                    <a:pt x="119" y="36"/>
                    <a:pt x="123" y="32"/>
                    <a:pt x="127" y="32"/>
                  </a:cubicBezTo>
                  <a:cubicBezTo>
                    <a:pt x="131" y="32"/>
                    <a:pt x="135" y="36"/>
                    <a:pt x="135" y="40"/>
                  </a:cubicBezTo>
                  <a:cubicBezTo>
                    <a:pt x="135" y="44"/>
                    <a:pt x="131" y="48"/>
                    <a:pt x="127" y="48"/>
                  </a:cubicBezTo>
                  <a:close/>
                  <a:moveTo>
                    <a:pt x="39" y="112"/>
                  </a:moveTo>
                  <a:cubicBezTo>
                    <a:pt x="39" y="124"/>
                    <a:pt x="39" y="124"/>
                    <a:pt x="39" y="124"/>
                  </a:cubicBezTo>
                  <a:cubicBezTo>
                    <a:pt x="39" y="126"/>
                    <a:pt x="41" y="128"/>
                    <a:pt x="43" y="128"/>
                  </a:cubicBezTo>
                  <a:cubicBezTo>
                    <a:pt x="55" y="128"/>
                    <a:pt x="55" y="128"/>
                    <a:pt x="55" y="128"/>
                  </a:cubicBezTo>
                  <a:cubicBezTo>
                    <a:pt x="55" y="120"/>
                    <a:pt x="55" y="120"/>
                    <a:pt x="55" y="120"/>
                  </a:cubicBezTo>
                  <a:cubicBezTo>
                    <a:pt x="47" y="120"/>
                    <a:pt x="47" y="120"/>
                    <a:pt x="47" y="120"/>
                  </a:cubicBezTo>
                  <a:cubicBezTo>
                    <a:pt x="47" y="112"/>
                    <a:pt x="47" y="112"/>
                    <a:pt x="47" y="112"/>
                  </a:cubicBezTo>
                  <a:lnTo>
                    <a:pt x="39" y="112"/>
                  </a:lnTo>
                  <a:close/>
                  <a:moveTo>
                    <a:pt x="59" y="136"/>
                  </a:moveTo>
                  <a:cubicBezTo>
                    <a:pt x="31" y="136"/>
                    <a:pt x="31" y="136"/>
                    <a:pt x="31" y="136"/>
                  </a:cubicBezTo>
                  <a:cubicBezTo>
                    <a:pt x="31" y="108"/>
                    <a:pt x="31" y="108"/>
                    <a:pt x="31" y="108"/>
                  </a:cubicBezTo>
                  <a:cubicBezTo>
                    <a:pt x="31" y="106"/>
                    <a:pt x="30" y="105"/>
                    <a:pt x="29" y="104"/>
                  </a:cubicBezTo>
                  <a:cubicBezTo>
                    <a:pt x="27" y="104"/>
                    <a:pt x="25" y="104"/>
                    <a:pt x="24" y="105"/>
                  </a:cubicBezTo>
                  <a:cubicBezTo>
                    <a:pt x="0" y="129"/>
                    <a:pt x="0" y="129"/>
                    <a:pt x="0" y="129"/>
                  </a:cubicBezTo>
                  <a:cubicBezTo>
                    <a:pt x="6" y="135"/>
                    <a:pt x="6" y="135"/>
                    <a:pt x="6" y="135"/>
                  </a:cubicBezTo>
                  <a:cubicBezTo>
                    <a:pt x="23" y="118"/>
                    <a:pt x="23" y="118"/>
                    <a:pt x="23" y="118"/>
                  </a:cubicBezTo>
                  <a:cubicBezTo>
                    <a:pt x="23" y="126"/>
                    <a:pt x="23" y="126"/>
                    <a:pt x="23" y="126"/>
                  </a:cubicBezTo>
                  <a:cubicBezTo>
                    <a:pt x="0" y="149"/>
                    <a:pt x="0" y="149"/>
                    <a:pt x="0" y="149"/>
                  </a:cubicBezTo>
                  <a:cubicBezTo>
                    <a:pt x="6" y="155"/>
                    <a:pt x="6" y="155"/>
                    <a:pt x="6" y="155"/>
                  </a:cubicBezTo>
                  <a:cubicBezTo>
                    <a:pt x="23" y="138"/>
                    <a:pt x="23" y="138"/>
                    <a:pt x="23" y="138"/>
                  </a:cubicBezTo>
                  <a:cubicBezTo>
                    <a:pt x="23" y="140"/>
                    <a:pt x="23" y="140"/>
                    <a:pt x="23" y="140"/>
                  </a:cubicBezTo>
                  <a:cubicBezTo>
                    <a:pt x="23" y="142"/>
                    <a:pt x="25" y="144"/>
                    <a:pt x="27" y="144"/>
                  </a:cubicBezTo>
                  <a:cubicBezTo>
                    <a:pt x="29" y="144"/>
                    <a:pt x="29" y="144"/>
                    <a:pt x="29" y="144"/>
                  </a:cubicBezTo>
                  <a:cubicBezTo>
                    <a:pt x="12" y="161"/>
                    <a:pt x="12" y="161"/>
                    <a:pt x="12" y="161"/>
                  </a:cubicBezTo>
                  <a:cubicBezTo>
                    <a:pt x="18" y="167"/>
                    <a:pt x="18" y="167"/>
                    <a:pt x="18" y="167"/>
                  </a:cubicBezTo>
                  <a:cubicBezTo>
                    <a:pt x="41" y="144"/>
                    <a:pt x="41" y="144"/>
                    <a:pt x="41" y="144"/>
                  </a:cubicBezTo>
                  <a:cubicBezTo>
                    <a:pt x="49" y="144"/>
                    <a:pt x="49" y="144"/>
                    <a:pt x="49" y="144"/>
                  </a:cubicBezTo>
                  <a:cubicBezTo>
                    <a:pt x="32" y="161"/>
                    <a:pt x="32" y="161"/>
                    <a:pt x="32" y="161"/>
                  </a:cubicBezTo>
                  <a:cubicBezTo>
                    <a:pt x="38" y="167"/>
                    <a:pt x="38" y="167"/>
                    <a:pt x="38" y="167"/>
                  </a:cubicBezTo>
                  <a:cubicBezTo>
                    <a:pt x="62" y="143"/>
                    <a:pt x="62" y="143"/>
                    <a:pt x="62" y="143"/>
                  </a:cubicBezTo>
                  <a:cubicBezTo>
                    <a:pt x="63" y="142"/>
                    <a:pt x="63" y="140"/>
                    <a:pt x="63" y="138"/>
                  </a:cubicBezTo>
                  <a:cubicBezTo>
                    <a:pt x="62" y="137"/>
                    <a:pt x="61" y="136"/>
                    <a:pt x="59"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36" name="Group 135">
            <a:extLst>
              <a:ext uri="{FF2B5EF4-FFF2-40B4-BE49-F238E27FC236}">
                <a16:creationId xmlns:a16="http://schemas.microsoft.com/office/drawing/2014/main" id="{C8144BE9-BBC0-3649-B157-41578E79D8EB}"/>
              </a:ext>
            </a:extLst>
          </p:cNvPr>
          <p:cNvGrpSpPr/>
          <p:nvPr userDrawn="1"/>
        </p:nvGrpSpPr>
        <p:grpSpPr>
          <a:xfrm>
            <a:off x="3011488" y="4799855"/>
            <a:ext cx="638175" cy="636588"/>
            <a:chOff x="3011488" y="4799855"/>
            <a:chExt cx="638175" cy="636588"/>
          </a:xfrm>
          <a:solidFill>
            <a:schemeClr val="tx2"/>
          </a:solidFill>
        </p:grpSpPr>
        <p:sp>
          <p:nvSpPr>
            <p:cNvPr id="137" name="Freeform 113">
              <a:extLst>
                <a:ext uri="{FF2B5EF4-FFF2-40B4-BE49-F238E27FC236}">
                  <a16:creationId xmlns:a16="http://schemas.microsoft.com/office/drawing/2014/main" id="{B65B2CD5-02C7-144C-ABEE-B62C562D1EDA}"/>
                </a:ext>
              </a:extLst>
            </p:cNvPr>
            <p:cNvSpPr>
              <a:spLocks noEditPoints="1"/>
            </p:cNvSpPr>
            <p:nvPr/>
          </p:nvSpPr>
          <p:spPr bwMode="auto">
            <a:xfrm>
              <a:off x="3011488"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38" name="Freeform 197">
              <a:extLst>
                <a:ext uri="{FF2B5EF4-FFF2-40B4-BE49-F238E27FC236}">
                  <a16:creationId xmlns:a16="http://schemas.microsoft.com/office/drawing/2014/main" id="{FBC7CCD2-151D-CB43-AC77-95EBA32D4F45}"/>
                </a:ext>
              </a:extLst>
            </p:cNvPr>
            <p:cNvSpPr>
              <a:spLocks noEditPoints="1"/>
            </p:cNvSpPr>
            <p:nvPr/>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Tree>
    <p:extLst>
      <p:ext uri="{BB962C8B-B14F-4D97-AF65-F5344CB8AC3E}">
        <p14:creationId xmlns:p14="http://schemas.microsoft.com/office/powerpoint/2010/main" val="336887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9346D5-7C21-9048-BEFB-55E4134016F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CEB58A5-9C48-AB4A-8A56-0F1E7AC452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F88B371-3BA0-1B4E-B8C5-AA4613BD189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Prostokąt 2">
            <a:extLst>
              <a:ext uri="{FF2B5EF4-FFF2-40B4-BE49-F238E27FC236}">
                <a16:creationId xmlns:a16="http://schemas.microsoft.com/office/drawing/2014/main" id="{6FDDE24B-7B3C-E148-885D-685C63DE626B}"/>
              </a:ext>
            </a:extLst>
          </p:cNvPr>
          <p:cNvSpPr/>
          <p:nvPr userDrawn="1"/>
        </p:nvSpPr>
        <p:spPr>
          <a:xfrm>
            <a:off x="0" y="1725460"/>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rostokąt 3">
            <a:extLst>
              <a:ext uri="{FF2B5EF4-FFF2-40B4-BE49-F238E27FC236}">
                <a16:creationId xmlns:a16="http://schemas.microsoft.com/office/drawing/2014/main" id="{548BE464-B18E-5E42-991D-E3C494A239AC}"/>
              </a:ext>
            </a:extLst>
          </p:cNvPr>
          <p:cNvSpPr/>
          <p:nvPr userDrawn="1"/>
        </p:nvSpPr>
        <p:spPr>
          <a:xfrm>
            <a:off x="0" y="2753867"/>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rostokąt 4">
            <a:extLst>
              <a:ext uri="{FF2B5EF4-FFF2-40B4-BE49-F238E27FC236}">
                <a16:creationId xmlns:a16="http://schemas.microsoft.com/office/drawing/2014/main" id="{DE382C0D-0036-4F43-9D4B-A186F5B788FE}"/>
              </a:ext>
            </a:extLst>
          </p:cNvPr>
          <p:cNvSpPr/>
          <p:nvPr userDrawn="1"/>
        </p:nvSpPr>
        <p:spPr>
          <a:xfrm>
            <a:off x="0" y="3782274"/>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rostokąt 5">
            <a:extLst>
              <a:ext uri="{FF2B5EF4-FFF2-40B4-BE49-F238E27FC236}">
                <a16:creationId xmlns:a16="http://schemas.microsoft.com/office/drawing/2014/main" id="{911E15FE-6B53-AE4A-850A-CF85719A1BF8}"/>
              </a:ext>
            </a:extLst>
          </p:cNvPr>
          <p:cNvSpPr/>
          <p:nvPr userDrawn="1"/>
        </p:nvSpPr>
        <p:spPr>
          <a:xfrm>
            <a:off x="0" y="4810681"/>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ole tekstowe 528">
            <a:extLst>
              <a:ext uri="{FF2B5EF4-FFF2-40B4-BE49-F238E27FC236}">
                <a16:creationId xmlns:a16="http://schemas.microsoft.com/office/drawing/2014/main" id="{FF0A0B08-7A13-F145-9D1A-B703D669261E}"/>
              </a:ext>
            </a:extLst>
          </p:cNvPr>
          <p:cNvSpPr txBox="1"/>
          <p:nvPr userDrawn="1"/>
        </p:nvSpPr>
        <p:spPr>
          <a:xfrm>
            <a:off x="1289790" y="2341801"/>
            <a:ext cx="813154" cy="215444"/>
          </a:xfrm>
          <a:prstGeom prst="rect">
            <a:avLst/>
          </a:prstGeom>
          <a:noFill/>
        </p:spPr>
        <p:txBody>
          <a:bodyPr wrap="square" lIns="0" rIns="0" rtlCol="0">
            <a:spAutoFit/>
          </a:bodyPr>
          <a:lstStyle/>
          <a:p>
            <a:pPr algn="ctr"/>
            <a:r>
              <a:rPr lang="en-US" sz="800" b="1">
                <a:solidFill>
                  <a:schemeClr val="tx2"/>
                </a:solidFill>
              </a:rPr>
              <a:t>Chairman /CEO</a:t>
            </a:r>
          </a:p>
        </p:txBody>
      </p:sp>
      <p:sp>
        <p:nvSpPr>
          <p:cNvPr id="11" name="pole tekstowe 528">
            <a:extLst>
              <a:ext uri="{FF2B5EF4-FFF2-40B4-BE49-F238E27FC236}">
                <a16:creationId xmlns:a16="http://schemas.microsoft.com/office/drawing/2014/main" id="{9A75BC18-5094-F146-8F2A-7B6453CC0A7A}"/>
              </a:ext>
            </a:extLst>
          </p:cNvPr>
          <p:cNvSpPr txBox="1"/>
          <p:nvPr userDrawn="1"/>
        </p:nvSpPr>
        <p:spPr>
          <a:xfrm>
            <a:off x="2111024" y="2341801"/>
            <a:ext cx="813154" cy="338554"/>
          </a:xfrm>
          <a:prstGeom prst="rect">
            <a:avLst/>
          </a:prstGeom>
          <a:noFill/>
        </p:spPr>
        <p:txBody>
          <a:bodyPr wrap="square" lIns="0" rIns="0" rtlCol="0">
            <a:spAutoFit/>
          </a:bodyPr>
          <a:lstStyle/>
          <a:p>
            <a:pPr algn="ctr"/>
            <a:r>
              <a:rPr lang="en-US" sz="800" b="1">
                <a:solidFill>
                  <a:schemeClr val="tx2"/>
                </a:solidFill>
              </a:rPr>
              <a:t>Finance / Accounting</a:t>
            </a:r>
          </a:p>
        </p:txBody>
      </p:sp>
      <p:sp>
        <p:nvSpPr>
          <p:cNvPr id="12" name="pole tekstowe 528">
            <a:extLst>
              <a:ext uri="{FF2B5EF4-FFF2-40B4-BE49-F238E27FC236}">
                <a16:creationId xmlns:a16="http://schemas.microsoft.com/office/drawing/2014/main" id="{C1BA7FE5-1992-784C-8AC0-C035562090BC}"/>
              </a:ext>
            </a:extLst>
          </p:cNvPr>
          <p:cNvSpPr txBox="1"/>
          <p:nvPr userDrawn="1"/>
        </p:nvSpPr>
        <p:spPr>
          <a:xfrm>
            <a:off x="2932258" y="2341801"/>
            <a:ext cx="813154" cy="215444"/>
          </a:xfrm>
          <a:prstGeom prst="rect">
            <a:avLst/>
          </a:prstGeom>
          <a:noFill/>
        </p:spPr>
        <p:txBody>
          <a:bodyPr wrap="square" lIns="0" rIns="0" rtlCol="0">
            <a:spAutoFit/>
          </a:bodyPr>
          <a:lstStyle/>
          <a:p>
            <a:pPr algn="ctr"/>
            <a:r>
              <a:rPr lang="en-US" sz="800" b="1">
                <a:solidFill>
                  <a:schemeClr val="tx2"/>
                </a:solidFill>
              </a:rPr>
              <a:t>Sales</a:t>
            </a:r>
          </a:p>
        </p:txBody>
      </p:sp>
      <p:sp>
        <p:nvSpPr>
          <p:cNvPr id="13" name="pole tekstowe 528">
            <a:extLst>
              <a:ext uri="{FF2B5EF4-FFF2-40B4-BE49-F238E27FC236}">
                <a16:creationId xmlns:a16="http://schemas.microsoft.com/office/drawing/2014/main" id="{E0D23D0F-DDC7-624C-AD68-D25D6FF4E9B7}"/>
              </a:ext>
            </a:extLst>
          </p:cNvPr>
          <p:cNvSpPr txBox="1"/>
          <p:nvPr userDrawn="1"/>
        </p:nvSpPr>
        <p:spPr>
          <a:xfrm>
            <a:off x="3753492" y="2341801"/>
            <a:ext cx="813154" cy="215444"/>
          </a:xfrm>
          <a:prstGeom prst="rect">
            <a:avLst/>
          </a:prstGeom>
          <a:noFill/>
        </p:spPr>
        <p:txBody>
          <a:bodyPr wrap="square" lIns="0" rIns="0" rtlCol="0">
            <a:spAutoFit/>
          </a:bodyPr>
          <a:lstStyle/>
          <a:p>
            <a:pPr algn="ctr"/>
            <a:r>
              <a:rPr lang="en-US" sz="800" b="1">
                <a:solidFill>
                  <a:schemeClr val="tx2"/>
                </a:solidFill>
              </a:rPr>
              <a:t>Marketing</a:t>
            </a:r>
          </a:p>
        </p:txBody>
      </p:sp>
      <p:sp>
        <p:nvSpPr>
          <p:cNvPr id="14" name="pole tekstowe 528">
            <a:extLst>
              <a:ext uri="{FF2B5EF4-FFF2-40B4-BE49-F238E27FC236}">
                <a16:creationId xmlns:a16="http://schemas.microsoft.com/office/drawing/2014/main" id="{2436ECC7-AC9F-E943-935E-7F0DC1A3A503}"/>
              </a:ext>
            </a:extLst>
          </p:cNvPr>
          <p:cNvSpPr txBox="1"/>
          <p:nvPr userDrawn="1"/>
        </p:nvSpPr>
        <p:spPr>
          <a:xfrm>
            <a:off x="4574726" y="2341801"/>
            <a:ext cx="813154" cy="215444"/>
          </a:xfrm>
          <a:prstGeom prst="rect">
            <a:avLst/>
          </a:prstGeom>
          <a:noFill/>
        </p:spPr>
        <p:txBody>
          <a:bodyPr wrap="square" lIns="0" rIns="0" rtlCol="0">
            <a:spAutoFit/>
          </a:bodyPr>
          <a:lstStyle/>
          <a:p>
            <a:pPr algn="ctr"/>
            <a:r>
              <a:rPr lang="en-US" sz="800" b="1">
                <a:solidFill>
                  <a:schemeClr val="tx2"/>
                </a:solidFill>
              </a:rPr>
              <a:t>Product</a:t>
            </a:r>
          </a:p>
        </p:txBody>
      </p:sp>
      <p:sp>
        <p:nvSpPr>
          <p:cNvPr id="15" name="pole tekstowe 528">
            <a:extLst>
              <a:ext uri="{FF2B5EF4-FFF2-40B4-BE49-F238E27FC236}">
                <a16:creationId xmlns:a16="http://schemas.microsoft.com/office/drawing/2014/main" id="{61F8D1D2-3C13-4F43-A53F-1651C2DD219D}"/>
              </a:ext>
            </a:extLst>
          </p:cNvPr>
          <p:cNvSpPr txBox="1"/>
          <p:nvPr userDrawn="1"/>
        </p:nvSpPr>
        <p:spPr>
          <a:xfrm>
            <a:off x="5395960" y="2341801"/>
            <a:ext cx="813154" cy="338554"/>
          </a:xfrm>
          <a:prstGeom prst="rect">
            <a:avLst/>
          </a:prstGeom>
          <a:noFill/>
        </p:spPr>
        <p:txBody>
          <a:bodyPr wrap="square" lIns="0" rIns="0" rtlCol="0">
            <a:spAutoFit/>
          </a:bodyPr>
          <a:lstStyle/>
          <a:p>
            <a:pPr algn="ctr"/>
            <a:r>
              <a:rPr lang="en-US" sz="800" b="1">
                <a:solidFill>
                  <a:schemeClr val="tx2"/>
                </a:solidFill>
              </a:rPr>
              <a:t>Operating / Operations</a:t>
            </a:r>
          </a:p>
        </p:txBody>
      </p:sp>
      <p:sp>
        <p:nvSpPr>
          <p:cNvPr id="16" name="pole tekstowe 528">
            <a:extLst>
              <a:ext uri="{FF2B5EF4-FFF2-40B4-BE49-F238E27FC236}">
                <a16:creationId xmlns:a16="http://schemas.microsoft.com/office/drawing/2014/main" id="{D4D031A5-6AFE-B04F-9CDE-81944A40172B}"/>
              </a:ext>
            </a:extLst>
          </p:cNvPr>
          <p:cNvSpPr txBox="1"/>
          <p:nvPr userDrawn="1"/>
        </p:nvSpPr>
        <p:spPr>
          <a:xfrm>
            <a:off x="6217194" y="2341801"/>
            <a:ext cx="813154" cy="215444"/>
          </a:xfrm>
          <a:prstGeom prst="rect">
            <a:avLst/>
          </a:prstGeom>
          <a:noFill/>
        </p:spPr>
        <p:txBody>
          <a:bodyPr wrap="square" lIns="0" rIns="0" rtlCol="0">
            <a:spAutoFit/>
          </a:bodyPr>
          <a:lstStyle/>
          <a:p>
            <a:pPr algn="ctr"/>
            <a:r>
              <a:rPr lang="en-US" sz="800" b="1">
                <a:solidFill>
                  <a:schemeClr val="tx2"/>
                </a:solidFill>
              </a:rPr>
              <a:t>Human Resources</a:t>
            </a:r>
          </a:p>
        </p:txBody>
      </p:sp>
      <p:sp>
        <p:nvSpPr>
          <p:cNvPr id="17" name="pole tekstowe 528">
            <a:extLst>
              <a:ext uri="{FF2B5EF4-FFF2-40B4-BE49-F238E27FC236}">
                <a16:creationId xmlns:a16="http://schemas.microsoft.com/office/drawing/2014/main" id="{2B1AB6E3-A21B-874A-BB17-1503E982C1FB}"/>
              </a:ext>
            </a:extLst>
          </p:cNvPr>
          <p:cNvSpPr txBox="1"/>
          <p:nvPr userDrawn="1"/>
        </p:nvSpPr>
        <p:spPr>
          <a:xfrm>
            <a:off x="7038428" y="2341801"/>
            <a:ext cx="813154" cy="215444"/>
          </a:xfrm>
          <a:prstGeom prst="rect">
            <a:avLst/>
          </a:prstGeom>
          <a:noFill/>
        </p:spPr>
        <p:txBody>
          <a:bodyPr wrap="square" lIns="0" rIns="0" rtlCol="0">
            <a:spAutoFit/>
          </a:bodyPr>
          <a:lstStyle/>
          <a:p>
            <a:pPr algn="ctr"/>
            <a:r>
              <a:rPr lang="en-US" sz="800" b="1">
                <a:solidFill>
                  <a:schemeClr val="tx2"/>
                </a:solidFill>
              </a:rPr>
              <a:t>Information</a:t>
            </a:r>
          </a:p>
        </p:txBody>
      </p:sp>
      <p:sp>
        <p:nvSpPr>
          <p:cNvPr id="18" name="pole tekstowe 528">
            <a:extLst>
              <a:ext uri="{FF2B5EF4-FFF2-40B4-BE49-F238E27FC236}">
                <a16:creationId xmlns:a16="http://schemas.microsoft.com/office/drawing/2014/main" id="{DF1B3D7E-B416-E940-8A05-8B2F1C3492FC}"/>
              </a:ext>
            </a:extLst>
          </p:cNvPr>
          <p:cNvSpPr txBox="1"/>
          <p:nvPr userDrawn="1"/>
        </p:nvSpPr>
        <p:spPr>
          <a:xfrm>
            <a:off x="1289790" y="3374579"/>
            <a:ext cx="813154" cy="215444"/>
          </a:xfrm>
          <a:prstGeom prst="rect">
            <a:avLst/>
          </a:prstGeom>
          <a:noFill/>
        </p:spPr>
        <p:txBody>
          <a:bodyPr wrap="square" lIns="0" rIns="0" rtlCol="0">
            <a:spAutoFit/>
          </a:bodyPr>
          <a:lstStyle/>
          <a:p>
            <a:pPr algn="ctr"/>
            <a:r>
              <a:rPr lang="en-US" sz="800" b="1">
                <a:solidFill>
                  <a:schemeClr val="tx2"/>
                </a:solidFill>
              </a:rPr>
              <a:t>Administration</a:t>
            </a:r>
          </a:p>
        </p:txBody>
      </p:sp>
      <p:sp>
        <p:nvSpPr>
          <p:cNvPr id="19" name="pole tekstowe 528">
            <a:extLst>
              <a:ext uri="{FF2B5EF4-FFF2-40B4-BE49-F238E27FC236}">
                <a16:creationId xmlns:a16="http://schemas.microsoft.com/office/drawing/2014/main" id="{C1FF7BD3-CB89-7247-B5FF-3C8A5DAA1A82}"/>
              </a:ext>
            </a:extLst>
          </p:cNvPr>
          <p:cNvSpPr txBox="1"/>
          <p:nvPr userDrawn="1"/>
        </p:nvSpPr>
        <p:spPr>
          <a:xfrm>
            <a:off x="2111024" y="3374579"/>
            <a:ext cx="813154" cy="215444"/>
          </a:xfrm>
          <a:prstGeom prst="rect">
            <a:avLst/>
          </a:prstGeom>
          <a:noFill/>
        </p:spPr>
        <p:txBody>
          <a:bodyPr wrap="square" lIns="0" rIns="0" rtlCol="0">
            <a:spAutoFit/>
          </a:bodyPr>
          <a:lstStyle/>
          <a:p>
            <a:pPr algn="ctr"/>
            <a:r>
              <a:rPr lang="en-US" sz="800" b="1">
                <a:solidFill>
                  <a:schemeClr val="tx2"/>
                </a:solidFill>
              </a:rPr>
              <a:t>Compliance</a:t>
            </a:r>
          </a:p>
        </p:txBody>
      </p:sp>
      <p:sp>
        <p:nvSpPr>
          <p:cNvPr id="20" name="pole tekstowe 528">
            <a:extLst>
              <a:ext uri="{FF2B5EF4-FFF2-40B4-BE49-F238E27FC236}">
                <a16:creationId xmlns:a16="http://schemas.microsoft.com/office/drawing/2014/main" id="{CFA9C435-DB1E-7B43-86C6-69105456FD61}"/>
              </a:ext>
            </a:extLst>
          </p:cNvPr>
          <p:cNvSpPr txBox="1"/>
          <p:nvPr userDrawn="1"/>
        </p:nvSpPr>
        <p:spPr>
          <a:xfrm>
            <a:off x="2932258" y="3374579"/>
            <a:ext cx="813154" cy="215444"/>
          </a:xfrm>
          <a:prstGeom prst="rect">
            <a:avLst/>
          </a:prstGeom>
          <a:noFill/>
        </p:spPr>
        <p:txBody>
          <a:bodyPr wrap="square" lIns="0" rIns="0" rtlCol="0">
            <a:spAutoFit/>
          </a:bodyPr>
          <a:lstStyle/>
          <a:p>
            <a:pPr algn="ctr"/>
            <a:r>
              <a:rPr lang="en-US" sz="800" b="1">
                <a:solidFill>
                  <a:schemeClr val="tx2"/>
                </a:solidFill>
              </a:rPr>
              <a:t>Legal</a:t>
            </a:r>
          </a:p>
        </p:txBody>
      </p:sp>
      <p:sp>
        <p:nvSpPr>
          <p:cNvPr id="21" name="pole tekstowe 528">
            <a:extLst>
              <a:ext uri="{FF2B5EF4-FFF2-40B4-BE49-F238E27FC236}">
                <a16:creationId xmlns:a16="http://schemas.microsoft.com/office/drawing/2014/main" id="{F584A792-C425-C24B-AB0C-43C2933E0C76}"/>
              </a:ext>
            </a:extLst>
          </p:cNvPr>
          <p:cNvSpPr txBox="1"/>
          <p:nvPr userDrawn="1"/>
        </p:nvSpPr>
        <p:spPr>
          <a:xfrm>
            <a:off x="3753492" y="3374579"/>
            <a:ext cx="813154" cy="338554"/>
          </a:xfrm>
          <a:prstGeom prst="rect">
            <a:avLst/>
          </a:prstGeom>
          <a:noFill/>
        </p:spPr>
        <p:txBody>
          <a:bodyPr wrap="square" lIns="0" rIns="0" rtlCol="0">
            <a:spAutoFit/>
          </a:bodyPr>
          <a:lstStyle/>
          <a:p>
            <a:pPr algn="ctr"/>
            <a:r>
              <a:rPr lang="en-US" sz="800" b="1">
                <a:solidFill>
                  <a:schemeClr val="tx2"/>
                </a:solidFill>
              </a:rPr>
              <a:t>Finance / Accounting</a:t>
            </a:r>
          </a:p>
        </p:txBody>
      </p:sp>
      <p:sp>
        <p:nvSpPr>
          <p:cNvPr id="22" name="pole tekstowe 528">
            <a:extLst>
              <a:ext uri="{FF2B5EF4-FFF2-40B4-BE49-F238E27FC236}">
                <a16:creationId xmlns:a16="http://schemas.microsoft.com/office/drawing/2014/main" id="{C0E29D8D-7124-D745-A06E-0372412A07F1}"/>
              </a:ext>
            </a:extLst>
          </p:cNvPr>
          <p:cNvSpPr txBox="1"/>
          <p:nvPr userDrawn="1"/>
        </p:nvSpPr>
        <p:spPr>
          <a:xfrm>
            <a:off x="4574726" y="3374579"/>
            <a:ext cx="813154" cy="215444"/>
          </a:xfrm>
          <a:prstGeom prst="rect">
            <a:avLst/>
          </a:prstGeom>
          <a:noFill/>
        </p:spPr>
        <p:txBody>
          <a:bodyPr wrap="square" lIns="0" rIns="0" rtlCol="0">
            <a:spAutoFit/>
          </a:bodyPr>
          <a:lstStyle/>
          <a:p>
            <a:pPr algn="ctr"/>
            <a:r>
              <a:rPr lang="en-US" sz="800" b="1">
                <a:solidFill>
                  <a:schemeClr val="tx2"/>
                </a:solidFill>
              </a:rPr>
              <a:t>Sales</a:t>
            </a:r>
          </a:p>
        </p:txBody>
      </p:sp>
      <p:sp>
        <p:nvSpPr>
          <p:cNvPr id="23" name="pole tekstowe 528">
            <a:extLst>
              <a:ext uri="{FF2B5EF4-FFF2-40B4-BE49-F238E27FC236}">
                <a16:creationId xmlns:a16="http://schemas.microsoft.com/office/drawing/2014/main" id="{43270A83-463A-E24B-B462-AA368ECE7D38}"/>
              </a:ext>
            </a:extLst>
          </p:cNvPr>
          <p:cNvSpPr txBox="1"/>
          <p:nvPr userDrawn="1"/>
        </p:nvSpPr>
        <p:spPr>
          <a:xfrm>
            <a:off x="5395960" y="3374579"/>
            <a:ext cx="813154" cy="215444"/>
          </a:xfrm>
          <a:prstGeom prst="rect">
            <a:avLst/>
          </a:prstGeom>
          <a:noFill/>
        </p:spPr>
        <p:txBody>
          <a:bodyPr wrap="square" lIns="0" rIns="0" rtlCol="0">
            <a:spAutoFit/>
          </a:bodyPr>
          <a:lstStyle/>
          <a:p>
            <a:pPr algn="ctr"/>
            <a:r>
              <a:rPr lang="en-US" sz="800" b="1">
                <a:solidFill>
                  <a:schemeClr val="tx2"/>
                </a:solidFill>
              </a:rPr>
              <a:t>Marketing</a:t>
            </a:r>
          </a:p>
        </p:txBody>
      </p:sp>
      <p:sp>
        <p:nvSpPr>
          <p:cNvPr id="24" name="pole tekstowe 528">
            <a:extLst>
              <a:ext uri="{FF2B5EF4-FFF2-40B4-BE49-F238E27FC236}">
                <a16:creationId xmlns:a16="http://schemas.microsoft.com/office/drawing/2014/main" id="{A63DB9ED-9D0D-494C-93FA-C4FBB3B90D16}"/>
              </a:ext>
            </a:extLst>
          </p:cNvPr>
          <p:cNvSpPr txBox="1"/>
          <p:nvPr userDrawn="1"/>
        </p:nvSpPr>
        <p:spPr>
          <a:xfrm>
            <a:off x="6217194" y="3374579"/>
            <a:ext cx="813154" cy="215444"/>
          </a:xfrm>
          <a:prstGeom prst="rect">
            <a:avLst/>
          </a:prstGeom>
          <a:noFill/>
        </p:spPr>
        <p:txBody>
          <a:bodyPr wrap="square" lIns="0" rIns="0" rtlCol="0">
            <a:spAutoFit/>
          </a:bodyPr>
          <a:lstStyle/>
          <a:p>
            <a:pPr algn="ctr"/>
            <a:r>
              <a:rPr lang="en-US" sz="800" b="1">
                <a:solidFill>
                  <a:schemeClr val="tx2"/>
                </a:solidFill>
              </a:rPr>
              <a:t>Production</a:t>
            </a:r>
          </a:p>
        </p:txBody>
      </p:sp>
      <p:sp>
        <p:nvSpPr>
          <p:cNvPr id="25" name="pole tekstowe 528">
            <a:extLst>
              <a:ext uri="{FF2B5EF4-FFF2-40B4-BE49-F238E27FC236}">
                <a16:creationId xmlns:a16="http://schemas.microsoft.com/office/drawing/2014/main" id="{F4BE9B3D-9A3C-564B-A011-0350D4EE3720}"/>
              </a:ext>
            </a:extLst>
          </p:cNvPr>
          <p:cNvSpPr txBox="1"/>
          <p:nvPr userDrawn="1"/>
        </p:nvSpPr>
        <p:spPr>
          <a:xfrm>
            <a:off x="7038428" y="3374579"/>
            <a:ext cx="813154" cy="215444"/>
          </a:xfrm>
          <a:prstGeom prst="rect">
            <a:avLst/>
          </a:prstGeom>
          <a:noFill/>
        </p:spPr>
        <p:txBody>
          <a:bodyPr wrap="square" lIns="0" rIns="0" rtlCol="0">
            <a:spAutoFit/>
          </a:bodyPr>
          <a:lstStyle/>
          <a:p>
            <a:pPr algn="ctr"/>
            <a:r>
              <a:rPr lang="en-US" sz="800" b="1">
                <a:solidFill>
                  <a:schemeClr val="tx2"/>
                </a:solidFill>
              </a:rPr>
              <a:t>Product</a:t>
            </a:r>
          </a:p>
        </p:txBody>
      </p:sp>
      <p:sp>
        <p:nvSpPr>
          <p:cNvPr id="26" name="pole tekstowe 528">
            <a:extLst>
              <a:ext uri="{FF2B5EF4-FFF2-40B4-BE49-F238E27FC236}">
                <a16:creationId xmlns:a16="http://schemas.microsoft.com/office/drawing/2014/main" id="{25CB53A2-8D77-AF40-BFED-C893A681E1E1}"/>
              </a:ext>
            </a:extLst>
          </p:cNvPr>
          <p:cNvSpPr txBox="1"/>
          <p:nvPr userDrawn="1"/>
        </p:nvSpPr>
        <p:spPr>
          <a:xfrm>
            <a:off x="1289790" y="4402986"/>
            <a:ext cx="813154" cy="338554"/>
          </a:xfrm>
          <a:prstGeom prst="rect">
            <a:avLst/>
          </a:prstGeom>
          <a:noFill/>
        </p:spPr>
        <p:txBody>
          <a:bodyPr wrap="square" lIns="0" rIns="0" rtlCol="0">
            <a:spAutoFit/>
          </a:bodyPr>
          <a:lstStyle/>
          <a:p>
            <a:pPr algn="ctr"/>
            <a:r>
              <a:rPr lang="en-US" sz="800" b="1">
                <a:solidFill>
                  <a:schemeClr val="tx2"/>
                </a:solidFill>
              </a:rPr>
              <a:t>Development (general)</a:t>
            </a:r>
          </a:p>
        </p:txBody>
      </p:sp>
      <p:sp>
        <p:nvSpPr>
          <p:cNvPr id="27" name="pole tekstowe 528">
            <a:extLst>
              <a:ext uri="{FF2B5EF4-FFF2-40B4-BE49-F238E27FC236}">
                <a16:creationId xmlns:a16="http://schemas.microsoft.com/office/drawing/2014/main" id="{1E9CECC7-A2E0-8A48-B2EC-D13D12624693}"/>
              </a:ext>
            </a:extLst>
          </p:cNvPr>
          <p:cNvSpPr txBox="1"/>
          <p:nvPr userDrawn="1"/>
        </p:nvSpPr>
        <p:spPr>
          <a:xfrm>
            <a:off x="2111024" y="4402986"/>
            <a:ext cx="813154" cy="338554"/>
          </a:xfrm>
          <a:prstGeom prst="rect">
            <a:avLst/>
          </a:prstGeom>
          <a:noFill/>
        </p:spPr>
        <p:txBody>
          <a:bodyPr wrap="square" lIns="0" rIns="0" rtlCol="0">
            <a:spAutoFit/>
          </a:bodyPr>
          <a:lstStyle/>
          <a:p>
            <a:pPr algn="ctr"/>
            <a:r>
              <a:rPr lang="en-US" sz="800" b="1">
                <a:solidFill>
                  <a:schemeClr val="tx2"/>
                </a:solidFill>
              </a:rPr>
              <a:t>Development </a:t>
            </a:r>
            <a:br>
              <a:rPr lang="en-US" sz="800" b="1">
                <a:solidFill>
                  <a:schemeClr val="tx2"/>
                </a:solidFill>
              </a:rPr>
            </a:br>
            <a:r>
              <a:rPr lang="en-US" sz="800" b="1">
                <a:solidFill>
                  <a:schemeClr val="tx2"/>
                </a:solidFill>
              </a:rPr>
              <a:t>(IT)</a:t>
            </a:r>
          </a:p>
        </p:txBody>
      </p:sp>
      <p:sp>
        <p:nvSpPr>
          <p:cNvPr id="28" name="pole tekstowe 528">
            <a:extLst>
              <a:ext uri="{FF2B5EF4-FFF2-40B4-BE49-F238E27FC236}">
                <a16:creationId xmlns:a16="http://schemas.microsoft.com/office/drawing/2014/main" id="{E8758951-E39E-104C-B21B-2FDE7A97C7B0}"/>
              </a:ext>
            </a:extLst>
          </p:cNvPr>
          <p:cNvSpPr txBox="1"/>
          <p:nvPr userDrawn="1"/>
        </p:nvSpPr>
        <p:spPr>
          <a:xfrm>
            <a:off x="2932258" y="4402986"/>
            <a:ext cx="813154" cy="215444"/>
          </a:xfrm>
          <a:prstGeom prst="rect">
            <a:avLst/>
          </a:prstGeom>
          <a:noFill/>
        </p:spPr>
        <p:txBody>
          <a:bodyPr wrap="square" lIns="0" rIns="0" rtlCol="0">
            <a:spAutoFit/>
          </a:bodyPr>
          <a:lstStyle/>
          <a:p>
            <a:pPr algn="ctr"/>
            <a:r>
              <a:rPr lang="en-US" sz="800" b="1">
                <a:solidFill>
                  <a:schemeClr val="tx2"/>
                </a:solidFill>
              </a:rPr>
              <a:t>Human Resources</a:t>
            </a:r>
          </a:p>
        </p:txBody>
      </p:sp>
      <p:sp>
        <p:nvSpPr>
          <p:cNvPr id="29" name="pole tekstowe 528">
            <a:extLst>
              <a:ext uri="{FF2B5EF4-FFF2-40B4-BE49-F238E27FC236}">
                <a16:creationId xmlns:a16="http://schemas.microsoft.com/office/drawing/2014/main" id="{4FA43E44-CA7A-4041-BBA1-F5E770EE767D}"/>
              </a:ext>
            </a:extLst>
          </p:cNvPr>
          <p:cNvSpPr txBox="1"/>
          <p:nvPr userDrawn="1"/>
        </p:nvSpPr>
        <p:spPr>
          <a:xfrm>
            <a:off x="3753492" y="4402986"/>
            <a:ext cx="813154" cy="215444"/>
          </a:xfrm>
          <a:prstGeom prst="rect">
            <a:avLst/>
          </a:prstGeom>
          <a:noFill/>
        </p:spPr>
        <p:txBody>
          <a:bodyPr wrap="square" lIns="0" rIns="0" rtlCol="0">
            <a:spAutoFit/>
          </a:bodyPr>
          <a:lstStyle/>
          <a:p>
            <a:pPr algn="ctr"/>
            <a:r>
              <a:rPr lang="en-US" sz="800" b="1">
                <a:solidFill>
                  <a:schemeClr val="tx2"/>
                </a:solidFill>
              </a:rPr>
              <a:t>IT</a:t>
            </a:r>
          </a:p>
        </p:txBody>
      </p:sp>
      <p:sp>
        <p:nvSpPr>
          <p:cNvPr id="30" name="pole tekstowe 528">
            <a:extLst>
              <a:ext uri="{FF2B5EF4-FFF2-40B4-BE49-F238E27FC236}">
                <a16:creationId xmlns:a16="http://schemas.microsoft.com/office/drawing/2014/main" id="{29A1C2A3-04DF-2A4B-A53D-8AD0692AAC70}"/>
              </a:ext>
            </a:extLst>
          </p:cNvPr>
          <p:cNvSpPr txBox="1"/>
          <p:nvPr userDrawn="1"/>
        </p:nvSpPr>
        <p:spPr>
          <a:xfrm>
            <a:off x="5395960" y="4402986"/>
            <a:ext cx="813154" cy="215444"/>
          </a:xfrm>
          <a:prstGeom prst="rect">
            <a:avLst/>
          </a:prstGeom>
          <a:noFill/>
        </p:spPr>
        <p:txBody>
          <a:bodyPr wrap="square" lIns="0" rIns="0" rtlCol="0">
            <a:spAutoFit/>
          </a:bodyPr>
          <a:lstStyle/>
          <a:p>
            <a:pPr algn="ctr"/>
            <a:r>
              <a:rPr lang="en-US" sz="800" b="1">
                <a:solidFill>
                  <a:schemeClr val="tx2"/>
                </a:solidFill>
              </a:rPr>
              <a:t>Compliance</a:t>
            </a:r>
          </a:p>
        </p:txBody>
      </p:sp>
      <p:sp>
        <p:nvSpPr>
          <p:cNvPr id="31" name="pole tekstowe 528">
            <a:extLst>
              <a:ext uri="{FF2B5EF4-FFF2-40B4-BE49-F238E27FC236}">
                <a16:creationId xmlns:a16="http://schemas.microsoft.com/office/drawing/2014/main" id="{8F5CBFF3-2034-B54D-8717-23736BB5923D}"/>
              </a:ext>
            </a:extLst>
          </p:cNvPr>
          <p:cNvSpPr txBox="1"/>
          <p:nvPr userDrawn="1"/>
        </p:nvSpPr>
        <p:spPr>
          <a:xfrm>
            <a:off x="6217194" y="4402986"/>
            <a:ext cx="813154" cy="215444"/>
          </a:xfrm>
          <a:prstGeom prst="rect">
            <a:avLst/>
          </a:prstGeom>
          <a:noFill/>
        </p:spPr>
        <p:txBody>
          <a:bodyPr wrap="square" lIns="0" rIns="0" rtlCol="0">
            <a:spAutoFit/>
          </a:bodyPr>
          <a:lstStyle/>
          <a:p>
            <a:pPr algn="ctr"/>
            <a:r>
              <a:rPr lang="en-US" sz="800" b="1">
                <a:solidFill>
                  <a:schemeClr val="tx2"/>
                </a:solidFill>
              </a:rPr>
              <a:t>Legal</a:t>
            </a:r>
          </a:p>
        </p:txBody>
      </p:sp>
      <p:sp>
        <p:nvSpPr>
          <p:cNvPr id="32" name="pole tekstowe 528">
            <a:extLst>
              <a:ext uri="{FF2B5EF4-FFF2-40B4-BE49-F238E27FC236}">
                <a16:creationId xmlns:a16="http://schemas.microsoft.com/office/drawing/2014/main" id="{95BABC17-824B-1244-BA89-9501A1D6572D}"/>
              </a:ext>
            </a:extLst>
          </p:cNvPr>
          <p:cNvSpPr txBox="1"/>
          <p:nvPr userDrawn="1"/>
        </p:nvSpPr>
        <p:spPr>
          <a:xfrm>
            <a:off x="1289790" y="5425617"/>
            <a:ext cx="813154" cy="215444"/>
          </a:xfrm>
          <a:prstGeom prst="rect">
            <a:avLst/>
          </a:prstGeom>
          <a:noFill/>
        </p:spPr>
        <p:txBody>
          <a:bodyPr wrap="square" lIns="0" rIns="0" rtlCol="0">
            <a:spAutoFit/>
          </a:bodyPr>
          <a:lstStyle/>
          <a:p>
            <a:pPr algn="ctr"/>
            <a:r>
              <a:rPr lang="en-US" sz="800" b="1">
                <a:solidFill>
                  <a:schemeClr val="tx2"/>
                </a:solidFill>
              </a:rPr>
              <a:t>Idea / Concept</a:t>
            </a:r>
          </a:p>
        </p:txBody>
      </p:sp>
      <p:sp>
        <p:nvSpPr>
          <p:cNvPr id="33" name="pole tekstowe 528">
            <a:extLst>
              <a:ext uri="{FF2B5EF4-FFF2-40B4-BE49-F238E27FC236}">
                <a16:creationId xmlns:a16="http://schemas.microsoft.com/office/drawing/2014/main" id="{479288E6-B064-4943-BC2C-07A19893B8C7}"/>
              </a:ext>
            </a:extLst>
          </p:cNvPr>
          <p:cNvSpPr txBox="1"/>
          <p:nvPr userDrawn="1"/>
        </p:nvSpPr>
        <p:spPr>
          <a:xfrm>
            <a:off x="2111024" y="5425617"/>
            <a:ext cx="813154" cy="215444"/>
          </a:xfrm>
          <a:prstGeom prst="rect">
            <a:avLst/>
          </a:prstGeom>
          <a:noFill/>
        </p:spPr>
        <p:txBody>
          <a:bodyPr wrap="square" lIns="0" rIns="0" rtlCol="0">
            <a:spAutoFit/>
          </a:bodyPr>
          <a:lstStyle/>
          <a:p>
            <a:pPr algn="ctr"/>
            <a:r>
              <a:rPr lang="en-US" sz="800" b="1">
                <a:solidFill>
                  <a:schemeClr val="tx2"/>
                </a:solidFill>
              </a:rPr>
              <a:t>Research</a:t>
            </a:r>
          </a:p>
        </p:txBody>
      </p:sp>
      <p:sp>
        <p:nvSpPr>
          <p:cNvPr id="34" name="pole tekstowe 528">
            <a:extLst>
              <a:ext uri="{FF2B5EF4-FFF2-40B4-BE49-F238E27FC236}">
                <a16:creationId xmlns:a16="http://schemas.microsoft.com/office/drawing/2014/main" id="{7A2C11DB-51F0-A145-8451-C6CD0EC87AD5}"/>
              </a:ext>
            </a:extLst>
          </p:cNvPr>
          <p:cNvSpPr txBox="1"/>
          <p:nvPr userDrawn="1"/>
        </p:nvSpPr>
        <p:spPr>
          <a:xfrm>
            <a:off x="2932258" y="5425617"/>
            <a:ext cx="813154" cy="215444"/>
          </a:xfrm>
          <a:prstGeom prst="rect">
            <a:avLst/>
          </a:prstGeom>
          <a:noFill/>
        </p:spPr>
        <p:txBody>
          <a:bodyPr wrap="square" lIns="0" rIns="0" rtlCol="0">
            <a:spAutoFit/>
          </a:bodyPr>
          <a:lstStyle/>
          <a:p>
            <a:pPr algn="ctr"/>
            <a:r>
              <a:rPr lang="en-US" sz="800" b="1">
                <a:solidFill>
                  <a:schemeClr val="tx2"/>
                </a:solidFill>
              </a:rPr>
              <a:t>Analysis</a:t>
            </a:r>
          </a:p>
        </p:txBody>
      </p:sp>
      <p:sp>
        <p:nvSpPr>
          <p:cNvPr id="35" name="pole tekstowe 528">
            <a:extLst>
              <a:ext uri="{FF2B5EF4-FFF2-40B4-BE49-F238E27FC236}">
                <a16:creationId xmlns:a16="http://schemas.microsoft.com/office/drawing/2014/main" id="{550C689B-2D35-AC45-92BF-2CEF1D8F93AD}"/>
              </a:ext>
            </a:extLst>
          </p:cNvPr>
          <p:cNvSpPr txBox="1"/>
          <p:nvPr userDrawn="1"/>
        </p:nvSpPr>
        <p:spPr>
          <a:xfrm>
            <a:off x="3753492" y="5425617"/>
            <a:ext cx="813154" cy="215444"/>
          </a:xfrm>
          <a:prstGeom prst="rect">
            <a:avLst/>
          </a:prstGeom>
          <a:noFill/>
        </p:spPr>
        <p:txBody>
          <a:bodyPr wrap="square" lIns="0" rIns="0" rtlCol="0">
            <a:spAutoFit/>
          </a:bodyPr>
          <a:lstStyle/>
          <a:p>
            <a:pPr algn="ctr"/>
            <a:r>
              <a:rPr lang="en-US" sz="800" b="1">
                <a:solidFill>
                  <a:schemeClr val="tx2"/>
                </a:solidFill>
              </a:rPr>
              <a:t>Prototype</a:t>
            </a:r>
          </a:p>
        </p:txBody>
      </p:sp>
      <p:sp>
        <p:nvSpPr>
          <p:cNvPr id="36" name="pole tekstowe 528">
            <a:extLst>
              <a:ext uri="{FF2B5EF4-FFF2-40B4-BE49-F238E27FC236}">
                <a16:creationId xmlns:a16="http://schemas.microsoft.com/office/drawing/2014/main" id="{77C9A8EB-5D4B-D94D-8DBC-768291776D00}"/>
              </a:ext>
            </a:extLst>
          </p:cNvPr>
          <p:cNvSpPr txBox="1"/>
          <p:nvPr userDrawn="1"/>
        </p:nvSpPr>
        <p:spPr>
          <a:xfrm>
            <a:off x="4574726" y="5425617"/>
            <a:ext cx="813154" cy="215444"/>
          </a:xfrm>
          <a:prstGeom prst="rect">
            <a:avLst/>
          </a:prstGeom>
          <a:noFill/>
        </p:spPr>
        <p:txBody>
          <a:bodyPr wrap="square" lIns="0" rIns="0" rtlCol="0">
            <a:spAutoFit/>
          </a:bodyPr>
          <a:lstStyle/>
          <a:p>
            <a:pPr algn="ctr"/>
            <a:r>
              <a:rPr lang="en-US" sz="800" b="1">
                <a:solidFill>
                  <a:schemeClr val="tx2"/>
                </a:solidFill>
              </a:rPr>
              <a:t>Design</a:t>
            </a:r>
          </a:p>
        </p:txBody>
      </p:sp>
      <p:sp>
        <p:nvSpPr>
          <p:cNvPr id="37" name="pole tekstowe 528">
            <a:extLst>
              <a:ext uri="{FF2B5EF4-FFF2-40B4-BE49-F238E27FC236}">
                <a16:creationId xmlns:a16="http://schemas.microsoft.com/office/drawing/2014/main" id="{A527EE3C-95BE-4344-AB55-A645A33C6CED}"/>
              </a:ext>
            </a:extLst>
          </p:cNvPr>
          <p:cNvSpPr txBox="1"/>
          <p:nvPr userDrawn="1"/>
        </p:nvSpPr>
        <p:spPr>
          <a:xfrm>
            <a:off x="5395960" y="5425617"/>
            <a:ext cx="813154" cy="338554"/>
          </a:xfrm>
          <a:prstGeom prst="rect">
            <a:avLst/>
          </a:prstGeom>
          <a:noFill/>
        </p:spPr>
        <p:txBody>
          <a:bodyPr wrap="square" lIns="0" rIns="0" rtlCol="0">
            <a:spAutoFit/>
          </a:bodyPr>
          <a:lstStyle/>
          <a:p>
            <a:pPr algn="ctr"/>
            <a:r>
              <a:rPr lang="en-US" sz="800" b="1">
                <a:solidFill>
                  <a:schemeClr val="tx2"/>
                </a:solidFill>
              </a:rPr>
              <a:t>Specification / Blueprint</a:t>
            </a:r>
          </a:p>
        </p:txBody>
      </p:sp>
      <p:sp>
        <p:nvSpPr>
          <p:cNvPr id="38" name="pole tekstowe 528">
            <a:extLst>
              <a:ext uri="{FF2B5EF4-FFF2-40B4-BE49-F238E27FC236}">
                <a16:creationId xmlns:a16="http://schemas.microsoft.com/office/drawing/2014/main" id="{202B2288-206D-F446-ADBF-B003B8301E39}"/>
              </a:ext>
            </a:extLst>
          </p:cNvPr>
          <p:cNvSpPr txBox="1"/>
          <p:nvPr userDrawn="1"/>
        </p:nvSpPr>
        <p:spPr>
          <a:xfrm>
            <a:off x="6217194" y="5425617"/>
            <a:ext cx="813154" cy="215444"/>
          </a:xfrm>
          <a:prstGeom prst="rect">
            <a:avLst/>
          </a:prstGeom>
          <a:noFill/>
        </p:spPr>
        <p:txBody>
          <a:bodyPr wrap="square" lIns="0" rIns="0" rtlCol="0">
            <a:spAutoFit/>
          </a:bodyPr>
          <a:lstStyle/>
          <a:p>
            <a:pPr algn="ctr"/>
            <a:r>
              <a:rPr lang="en-US" sz="800" b="1">
                <a:solidFill>
                  <a:schemeClr val="tx2"/>
                </a:solidFill>
              </a:rPr>
              <a:t>Engineering</a:t>
            </a:r>
          </a:p>
        </p:txBody>
      </p:sp>
      <p:sp>
        <p:nvSpPr>
          <p:cNvPr id="39" name="pole tekstowe 528">
            <a:extLst>
              <a:ext uri="{FF2B5EF4-FFF2-40B4-BE49-F238E27FC236}">
                <a16:creationId xmlns:a16="http://schemas.microsoft.com/office/drawing/2014/main" id="{160220FB-3702-4949-A313-3A66DE479F7E}"/>
              </a:ext>
            </a:extLst>
          </p:cNvPr>
          <p:cNvSpPr txBox="1"/>
          <p:nvPr userDrawn="1"/>
        </p:nvSpPr>
        <p:spPr>
          <a:xfrm>
            <a:off x="7038428" y="5425617"/>
            <a:ext cx="813154" cy="215444"/>
          </a:xfrm>
          <a:prstGeom prst="rect">
            <a:avLst/>
          </a:prstGeom>
          <a:noFill/>
        </p:spPr>
        <p:txBody>
          <a:bodyPr wrap="square" lIns="0" rIns="0" rtlCol="0">
            <a:spAutoFit/>
          </a:bodyPr>
          <a:lstStyle/>
          <a:p>
            <a:pPr algn="ctr"/>
            <a:r>
              <a:rPr lang="en-US" sz="800" b="1">
                <a:solidFill>
                  <a:schemeClr val="tx2"/>
                </a:solidFill>
              </a:rPr>
              <a:t>Launch</a:t>
            </a:r>
          </a:p>
        </p:txBody>
      </p:sp>
      <p:sp>
        <p:nvSpPr>
          <p:cNvPr id="40" name="Freeform 178">
            <a:extLst>
              <a:ext uri="{FF2B5EF4-FFF2-40B4-BE49-F238E27FC236}">
                <a16:creationId xmlns:a16="http://schemas.microsoft.com/office/drawing/2014/main" id="{6755C2F1-B4A7-B345-B830-363F7E83E769}"/>
              </a:ext>
            </a:extLst>
          </p:cNvPr>
          <p:cNvSpPr>
            <a:spLocks noEditPoints="1"/>
          </p:cNvSpPr>
          <p:nvPr userDrawn="1"/>
        </p:nvSpPr>
        <p:spPr bwMode="auto">
          <a:xfrm>
            <a:off x="1495425" y="1884601"/>
            <a:ext cx="361950" cy="284163"/>
          </a:xfrm>
          <a:custGeom>
            <a:avLst/>
            <a:gdLst>
              <a:gd name="T0" fmla="*/ 40 w 168"/>
              <a:gd name="T1" fmla="*/ 116 h 132"/>
              <a:gd name="T2" fmla="*/ 52 w 168"/>
              <a:gd name="T3" fmla="*/ 108 h 132"/>
              <a:gd name="T4" fmla="*/ 56 w 168"/>
              <a:gd name="T5" fmla="*/ 86 h 132"/>
              <a:gd name="T6" fmla="*/ 84 w 168"/>
              <a:gd name="T7" fmla="*/ 64 h 132"/>
              <a:gd name="T8" fmla="*/ 112 w 168"/>
              <a:gd name="T9" fmla="*/ 86 h 132"/>
              <a:gd name="T10" fmla="*/ 116 w 168"/>
              <a:gd name="T11" fmla="*/ 108 h 132"/>
              <a:gd name="T12" fmla="*/ 128 w 168"/>
              <a:gd name="T13" fmla="*/ 116 h 132"/>
              <a:gd name="T14" fmla="*/ 136 w 168"/>
              <a:gd name="T15" fmla="*/ 108 h 132"/>
              <a:gd name="T16" fmla="*/ 144 w 168"/>
              <a:gd name="T17" fmla="*/ 100 h 132"/>
              <a:gd name="T18" fmla="*/ 136 w 168"/>
              <a:gd name="T19" fmla="*/ 32 h 132"/>
              <a:gd name="T20" fmla="*/ 112 w 168"/>
              <a:gd name="T21" fmla="*/ 16 h 132"/>
              <a:gd name="T22" fmla="*/ 56 w 168"/>
              <a:gd name="T23" fmla="*/ 16 h 132"/>
              <a:gd name="T24" fmla="*/ 32 w 168"/>
              <a:gd name="T25" fmla="*/ 32 h 132"/>
              <a:gd name="T26" fmla="*/ 24 w 168"/>
              <a:gd name="T27" fmla="*/ 100 h 132"/>
              <a:gd name="T28" fmla="*/ 32 w 168"/>
              <a:gd name="T29" fmla="*/ 108 h 132"/>
              <a:gd name="T30" fmla="*/ 115 w 168"/>
              <a:gd name="T31" fmla="*/ 24 h 132"/>
              <a:gd name="T32" fmla="*/ 128 w 168"/>
              <a:gd name="T33" fmla="*/ 32 h 132"/>
              <a:gd name="T34" fmla="*/ 120 w 168"/>
              <a:gd name="T35" fmla="*/ 100 h 132"/>
              <a:gd name="T36" fmla="*/ 109 w 168"/>
              <a:gd name="T37" fmla="*/ 68 h 132"/>
              <a:gd name="T38" fmla="*/ 116 w 168"/>
              <a:gd name="T39" fmla="*/ 32 h 132"/>
              <a:gd name="T40" fmla="*/ 84 w 168"/>
              <a:gd name="T41" fmla="*/ 8 h 132"/>
              <a:gd name="T42" fmla="*/ 84 w 168"/>
              <a:gd name="T43" fmla="*/ 56 h 132"/>
              <a:gd name="T44" fmla="*/ 84 w 168"/>
              <a:gd name="T45" fmla="*/ 8 h 132"/>
              <a:gd name="T46" fmla="*/ 48 w 168"/>
              <a:gd name="T47" fmla="*/ 24 h 132"/>
              <a:gd name="T48" fmla="*/ 52 w 168"/>
              <a:gd name="T49" fmla="*/ 32 h 132"/>
              <a:gd name="T50" fmla="*/ 59 w 168"/>
              <a:gd name="T51" fmla="*/ 68 h 132"/>
              <a:gd name="T52" fmla="*/ 48 w 168"/>
              <a:gd name="T53" fmla="*/ 100 h 132"/>
              <a:gd name="T54" fmla="*/ 40 w 168"/>
              <a:gd name="T55" fmla="*/ 32 h 132"/>
              <a:gd name="T56" fmla="*/ 72 w 168"/>
              <a:gd name="T57" fmla="*/ 88 h 132"/>
              <a:gd name="T58" fmla="*/ 64 w 168"/>
              <a:gd name="T59" fmla="*/ 116 h 132"/>
              <a:gd name="T60" fmla="*/ 104 w 168"/>
              <a:gd name="T61" fmla="*/ 116 h 132"/>
              <a:gd name="T62" fmla="*/ 96 w 168"/>
              <a:gd name="T63" fmla="*/ 88 h 132"/>
              <a:gd name="T64" fmla="*/ 104 w 168"/>
              <a:gd name="T65" fmla="*/ 116 h 132"/>
              <a:gd name="T66" fmla="*/ 88 w 168"/>
              <a:gd name="T67" fmla="*/ 116 h 132"/>
              <a:gd name="T68" fmla="*/ 80 w 168"/>
              <a:gd name="T69" fmla="*/ 76 h 132"/>
              <a:gd name="T70" fmla="*/ 0 w 168"/>
              <a:gd name="T71" fmla="*/ 124 h 132"/>
              <a:gd name="T72" fmla="*/ 168 w 168"/>
              <a:gd name="T73" fmla="*/ 132 h 132"/>
              <a:gd name="T74" fmla="*/ 0 w 168"/>
              <a:gd name="T75"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32">
                <a:moveTo>
                  <a:pt x="32" y="116"/>
                </a:moveTo>
                <a:cubicBezTo>
                  <a:pt x="40" y="116"/>
                  <a:pt x="40" y="116"/>
                  <a:pt x="40" y="116"/>
                </a:cubicBezTo>
                <a:cubicBezTo>
                  <a:pt x="40" y="108"/>
                  <a:pt x="40" y="108"/>
                  <a:pt x="40" y="108"/>
                </a:cubicBezTo>
                <a:cubicBezTo>
                  <a:pt x="52" y="108"/>
                  <a:pt x="52" y="108"/>
                  <a:pt x="52" y="108"/>
                </a:cubicBezTo>
                <a:cubicBezTo>
                  <a:pt x="54" y="108"/>
                  <a:pt x="56" y="106"/>
                  <a:pt x="56" y="104"/>
                </a:cubicBezTo>
                <a:cubicBezTo>
                  <a:pt x="56" y="86"/>
                  <a:pt x="56" y="86"/>
                  <a:pt x="56" y="86"/>
                </a:cubicBezTo>
                <a:cubicBezTo>
                  <a:pt x="56" y="81"/>
                  <a:pt x="59" y="77"/>
                  <a:pt x="63" y="75"/>
                </a:cubicBezTo>
                <a:cubicBezTo>
                  <a:pt x="84" y="64"/>
                  <a:pt x="84" y="64"/>
                  <a:pt x="84" y="64"/>
                </a:cubicBezTo>
                <a:cubicBezTo>
                  <a:pt x="105" y="75"/>
                  <a:pt x="105" y="75"/>
                  <a:pt x="105" y="75"/>
                </a:cubicBezTo>
                <a:cubicBezTo>
                  <a:pt x="109" y="77"/>
                  <a:pt x="112" y="81"/>
                  <a:pt x="112" y="86"/>
                </a:cubicBezTo>
                <a:cubicBezTo>
                  <a:pt x="112" y="104"/>
                  <a:pt x="112" y="104"/>
                  <a:pt x="112" y="104"/>
                </a:cubicBezTo>
                <a:cubicBezTo>
                  <a:pt x="112" y="106"/>
                  <a:pt x="114" y="108"/>
                  <a:pt x="116" y="108"/>
                </a:cubicBezTo>
                <a:cubicBezTo>
                  <a:pt x="128" y="108"/>
                  <a:pt x="128" y="108"/>
                  <a:pt x="128" y="108"/>
                </a:cubicBezTo>
                <a:cubicBezTo>
                  <a:pt x="128" y="116"/>
                  <a:pt x="128" y="116"/>
                  <a:pt x="128" y="116"/>
                </a:cubicBezTo>
                <a:cubicBezTo>
                  <a:pt x="136" y="116"/>
                  <a:pt x="136" y="116"/>
                  <a:pt x="136" y="116"/>
                </a:cubicBezTo>
                <a:cubicBezTo>
                  <a:pt x="136" y="108"/>
                  <a:pt x="136" y="108"/>
                  <a:pt x="136" y="108"/>
                </a:cubicBezTo>
                <a:cubicBezTo>
                  <a:pt x="144" y="108"/>
                  <a:pt x="144" y="108"/>
                  <a:pt x="144" y="108"/>
                </a:cubicBezTo>
                <a:cubicBezTo>
                  <a:pt x="144" y="100"/>
                  <a:pt x="144" y="100"/>
                  <a:pt x="144" y="100"/>
                </a:cubicBezTo>
                <a:cubicBezTo>
                  <a:pt x="136" y="100"/>
                  <a:pt x="136" y="100"/>
                  <a:pt x="136" y="100"/>
                </a:cubicBezTo>
                <a:cubicBezTo>
                  <a:pt x="136" y="32"/>
                  <a:pt x="136" y="32"/>
                  <a:pt x="136" y="32"/>
                </a:cubicBezTo>
                <a:cubicBezTo>
                  <a:pt x="136" y="23"/>
                  <a:pt x="129" y="16"/>
                  <a:pt x="120" y="16"/>
                </a:cubicBezTo>
                <a:cubicBezTo>
                  <a:pt x="112" y="16"/>
                  <a:pt x="112" y="16"/>
                  <a:pt x="112" y="16"/>
                </a:cubicBezTo>
                <a:cubicBezTo>
                  <a:pt x="106" y="6"/>
                  <a:pt x="96" y="0"/>
                  <a:pt x="84" y="0"/>
                </a:cubicBezTo>
                <a:cubicBezTo>
                  <a:pt x="72" y="0"/>
                  <a:pt x="62" y="6"/>
                  <a:pt x="56" y="16"/>
                </a:cubicBezTo>
                <a:cubicBezTo>
                  <a:pt x="48" y="16"/>
                  <a:pt x="48" y="16"/>
                  <a:pt x="48" y="16"/>
                </a:cubicBezTo>
                <a:cubicBezTo>
                  <a:pt x="39" y="16"/>
                  <a:pt x="32" y="23"/>
                  <a:pt x="32" y="32"/>
                </a:cubicBezTo>
                <a:cubicBezTo>
                  <a:pt x="32" y="100"/>
                  <a:pt x="32" y="100"/>
                  <a:pt x="32" y="100"/>
                </a:cubicBezTo>
                <a:cubicBezTo>
                  <a:pt x="24" y="100"/>
                  <a:pt x="24" y="100"/>
                  <a:pt x="24" y="100"/>
                </a:cubicBezTo>
                <a:cubicBezTo>
                  <a:pt x="24" y="108"/>
                  <a:pt x="24" y="108"/>
                  <a:pt x="24" y="108"/>
                </a:cubicBezTo>
                <a:cubicBezTo>
                  <a:pt x="32" y="108"/>
                  <a:pt x="32" y="108"/>
                  <a:pt x="32" y="108"/>
                </a:cubicBezTo>
                <a:lnTo>
                  <a:pt x="32" y="116"/>
                </a:lnTo>
                <a:close/>
                <a:moveTo>
                  <a:pt x="115" y="24"/>
                </a:moveTo>
                <a:cubicBezTo>
                  <a:pt x="120" y="24"/>
                  <a:pt x="120" y="24"/>
                  <a:pt x="120" y="24"/>
                </a:cubicBezTo>
                <a:cubicBezTo>
                  <a:pt x="124" y="24"/>
                  <a:pt x="128" y="28"/>
                  <a:pt x="128" y="32"/>
                </a:cubicBezTo>
                <a:cubicBezTo>
                  <a:pt x="128" y="100"/>
                  <a:pt x="128" y="100"/>
                  <a:pt x="128" y="100"/>
                </a:cubicBezTo>
                <a:cubicBezTo>
                  <a:pt x="120" y="100"/>
                  <a:pt x="120" y="100"/>
                  <a:pt x="120" y="100"/>
                </a:cubicBezTo>
                <a:cubicBezTo>
                  <a:pt x="120" y="86"/>
                  <a:pt x="120" y="86"/>
                  <a:pt x="120" y="86"/>
                </a:cubicBezTo>
                <a:cubicBezTo>
                  <a:pt x="120" y="78"/>
                  <a:pt x="116" y="71"/>
                  <a:pt x="109" y="68"/>
                </a:cubicBezTo>
                <a:cubicBezTo>
                  <a:pt x="96" y="62"/>
                  <a:pt x="96" y="62"/>
                  <a:pt x="96" y="62"/>
                </a:cubicBezTo>
                <a:cubicBezTo>
                  <a:pt x="108" y="57"/>
                  <a:pt x="116" y="45"/>
                  <a:pt x="116" y="32"/>
                </a:cubicBezTo>
                <a:cubicBezTo>
                  <a:pt x="116" y="29"/>
                  <a:pt x="116" y="27"/>
                  <a:pt x="115" y="24"/>
                </a:cubicBezTo>
                <a:close/>
                <a:moveTo>
                  <a:pt x="84" y="8"/>
                </a:moveTo>
                <a:cubicBezTo>
                  <a:pt x="97" y="8"/>
                  <a:pt x="108" y="19"/>
                  <a:pt x="108" y="32"/>
                </a:cubicBezTo>
                <a:cubicBezTo>
                  <a:pt x="108" y="45"/>
                  <a:pt x="97" y="56"/>
                  <a:pt x="84" y="56"/>
                </a:cubicBezTo>
                <a:cubicBezTo>
                  <a:pt x="71" y="56"/>
                  <a:pt x="60" y="45"/>
                  <a:pt x="60" y="32"/>
                </a:cubicBezTo>
                <a:cubicBezTo>
                  <a:pt x="60" y="19"/>
                  <a:pt x="71" y="8"/>
                  <a:pt x="84" y="8"/>
                </a:cubicBezTo>
                <a:close/>
                <a:moveTo>
                  <a:pt x="40" y="32"/>
                </a:moveTo>
                <a:cubicBezTo>
                  <a:pt x="40" y="28"/>
                  <a:pt x="44" y="24"/>
                  <a:pt x="48" y="24"/>
                </a:cubicBezTo>
                <a:cubicBezTo>
                  <a:pt x="53" y="24"/>
                  <a:pt x="53" y="24"/>
                  <a:pt x="53" y="24"/>
                </a:cubicBezTo>
                <a:cubicBezTo>
                  <a:pt x="52" y="27"/>
                  <a:pt x="52" y="29"/>
                  <a:pt x="52" y="32"/>
                </a:cubicBezTo>
                <a:cubicBezTo>
                  <a:pt x="52" y="45"/>
                  <a:pt x="60" y="57"/>
                  <a:pt x="72" y="62"/>
                </a:cubicBezTo>
                <a:cubicBezTo>
                  <a:pt x="59" y="68"/>
                  <a:pt x="59" y="68"/>
                  <a:pt x="59" y="68"/>
                </a:cubicBezTo>
                <a:cubicBezTo>
                  <a:pt x="52" y="71"/>
                  <a:pt x="48" y="78"/>
                  <a:pt x="48" y="86"/>
                </a:cubicBezTo>
                <a:cubicBezTo>
                  <a:pt x="48" y="100"/>
                  <a:pt x="48" y="100"/>
                  <a:pt x="48" y="100"/>
                </a:cubicBezTo>
                <a:cubicBezTo>
                  <a:pt x="40" y="100"/>
                  <a:pt x="40" y="100"/>
                  <a:pt x="40" y="100"/>
                </a:cubicBezTo>
                <a:lnTo>
                  <a:pt x="40" y="32"/>
                </a:lnTo>
                <a:close/>
                <a:moveTo>
                  <a:pt x="72" y="116"/>
                </a:moveTo>
                <a:cubicBezTo>
                  <a:pt x="72" y="88"/>
                  <a:pt x="72" y="88"/>
                  <a:pt x="72" y="88"/>
                </a:cubicBezTo>
                <a:cubicBezTo>
                  <a:pt x="64" y="88"/>
                  <a:pt x="64" y="88"/>
                  <a:pt x="64" y="88"/>
                </a:cubicBezTo>
                <a:cubicBezTo>
                  <a:pt x="64" y="116"/>
                  <a:pt x="64" y="116"/>
                  <a:pt x="64" y="116"/>
                </a:cubicBezTo>
                <a:lnTo>
                  <a:pt x="72" y="116"/>
                </a:lnTo>
                <a:close/>
                <a:moveTo>
                  <a:pt x="104" y="116"/>
                </a:moveTo>
                <a:cubicBezTo>
                  <a:pt x="104" y="88"/>
                  <a:pt x="104" y="88"/>
                  <a:pt x="104" y="88"/>
                </a:cubicBezTo>
                <a:cubicBezTo>
                  <a:pt x="96" y="88"/>
                  <a:pt x="96" y="88"/>
                  <a:pt x="96" y="88"/>
                </a:cubicBezTo>
                <a:cubicBezTo>
                  <a:pt x="96" y="116"/>
                  <a:pt x="96" y="116"/>
                  <a:pt x="96" y="116"/>
                </a:cubicBezTo>
                <a:lnTo>
                  <a:pt x="104" y="116"/>
                </a:lnTo>
                <a:close/>
                <a:moveTo>
                  <a:pt x="80" y="116"/>
                </a:moveTo>
                <a:cubicBezTo>
                  <a:pt x="88" y="116"/>
                  <a:pt x="88" y="116"/>
                  <a:pt x="88" y="116"/>
                </a:cubicBezTo>
                <a:cubicBezTo>
                  <a:pt x="88" y="76"/>
                  <a:pt x="88" y="76"/>
                  <a:pt x="88" y="76"/>
                </a:cubicBezTo>
                <a:cubicBezTo>
                  <a:pt x="80" y="76"/>
                  <a:pt x="80" y="76"/>
                  <a:pt x="80" y="76"/>
                </a:cubicBezTo>
                <a:lnTo>
                  <a:pt x="80" y="116"/>
                </a:lnTo>
                <a:close/>
                <a:moveTo>
                  <a:pt x="0" y="124"/>
                </a:moveTo>
                <a:cubicBezTo>
                  <a:pt x="0" y="132"/>
                  <a:pt x="0" y="132"/>
                  <a:pt x="0" y="132"/>
                </a:cubicBezTo>
                <a:cubicBezTo>
                  <a:pt x="168" y="132"/>
                  <a:pt x="168" y="132"/>
                  <a:pt x="168" y="132"/>
                </a:cubicBezTo>
                <a:cubicBezTo>
                  <a:pt x="168" y="124"/>
                  <a:pt x="168" y="124"/>
                  <a:pt x="168" y="124"/>
                </a:cubicBezTo>
                <a:lnTo>
                  <a:pt x="0"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9">
            <a:extLst>
              <a:ext uri="{FF2B5EF4-FFF2-40B4-BE49-F238E27FC236}">
                <a16:creationId xmlns:a16="http://schemas.microsoft.com/office/drawing/2014/main" id="{163C3462-9D00-6A42-881E-3E617D65861F}"/>
              </a:ext>
            </a:extLst>
          </p:cNvPr>
          <p:cNvSpPr>
            <a:spLocks noEditPoints="1"/>
          </p:cNvSpPr>
          <p:nvPr userDrawn="1"/>
        </p:nvSpPr>
        <p:spPr bwMode="auto">
          <a:xfrm>
            <a:off x="6459538" y="1849676"/>
            <a:ext cx="361950" cy="361950"/>
          </a:xfrm>
          <a:custGeom>
            <a:avLst/>
            <a:gdLst>
              <a:gd name="T0" fmla="*/ 164 w 168"/>
              <a:gd name="T1" fmla="*/ 20 h 168"/>
              <a:gd name="T2" fmla="*/ 138 w 168"/>
              <a:gd name="T3" fmla="*/ 32 h 168"/>
              <a:gd name="T4" fmla="*/ 128 w 168"/>
              <a:gd name="T5" fmla="*/ 45 h 168"/>
              <a:gd name="T6" fmla="*/ 120 w 168"/>
              <a:gd name="T7" fmla="*/ 40 h 168"/>
              <a:gd name="T8" fmla="*/ 116 w 168"/>
              <a:gd name="T9" fmla="*/ 20 h 168"/>
              <a:gd name="T10" fmla="*/ 90 w 168"/>
              <a:gd name="T11" fmla="*/ 32 h 168"/>
              <a:gd name="T12" fmla="*/ 80 w 168"/>
              <a:gd name="T13" fmla="*/ 68 h 168"/>
              <a:gd name="T14" fmla="*/ 100 w 168"/>
              <a:gd name="T15" fmla="*/ 36 h 168"/>
              <a:gd name="T16" fmla="*/ 108 w 168"/>
              <a:gd name="T17" fmla="*/ 60 h 168"/>
              <a:gd name="T18" fmla="*/ 104 w 168"/>
              <a:gd name="T19" fmla="*/ 80 h 168"/>
              <a:gd name="T20" fmla="*/ 112 w 168"/>
              <a:gd name="T21" fmla="*/ 82 h 168"/>
              <a:gd name="T22" fmla="*/ 136 w 168"/>
              <a:gd name="T23" fmla="*/ 100 h 168"/>
              <a:gd name="T24" fmla="*/ 142 w 168"/>
              <a:gd name="T25" fmla="*/ 76 h 168"/>
              <a:gd name="T26" fmla="*/ 136 w 168"/>
              <a:gd name="T27" fmla="*/ 50 h 168"/>
              <a:gd name="T28" fmla="*/ 160 w 168"/>
              <a:gd name="T29" fmla="*/ 42 h 168"/>
              <a:gd name="T30" fmla="*/ 168 w 168"/>
              <a:gd name="T31" fmla="*/ 40 h 168"/>
              <a:gd name="T32" fmla="*/ 92 w 168"/>
              <a:gd name="T33" fmla="*/ 20 h 168"/>
              <a:gd name="T34" fmla="*/ 100 w 168"/>
              <a:gd name="T35" fmla="*/ 28 h 168"/>
              <a:gd name="T36" fmla="*/ 124 w 168"/>
              <a:gd name="T37" fmla="*/ 52 h 168"/>
              <a:gd name="T38" fmla="*/ 148 w 168"/>
              <a:gd name="T39" fmla="*/ 28 h 168"/>
              <a:gd name="T40" fmla="*/ 156 w 168"/>
              <a:gd name="T41" fmla="*/ 20 h 168"/>
              <a:gd name="T42" fmla="*/ 96 w 168"/>
              <a:gd name="T43" fmla="*/ 44 h 168"/>
              <a:gd name="T44" fmla="*/ 104 w 168"/>
              <a:gd name="T45" fmla="*/ 44 h 168"/>
              <a:gd name="T46" fmla="*/ 88 w 168"/>
              <a:gd name="T47" fmla="*/ 68 h 168"/>
              <a:gd name="T48" fmla="*/ 152 w 168"/>
              <a:gd name="T49" fmla="*/ 44 h 168"/>
              <a:gd name="T50" fmla="*/ 152 w 168"/>
              <a:gd name="T51" fmla="*/ 60 h 168"/>
              <a:gd name="T52" fmla="*/ 160 w 168"/>
              <a:gd name="T53" fmla="*/ 100 h 168"/>
              <a:gd name="T54" fmla="*/ 152 w 168"/>
              <a:gd name="T55" fmla="*/ 100 h 168"/>
              <a:gd name="T56" fmla="*/ 128 w 168"/>
              <a:gd name="T57" fmla="*/ 84 h 168"/>
              <a:gd name="T58" fmla="*/ 72 w 168"/>
              <a:gd name="T59" fmla="*/ 86 h 168"/>
              <a:gd name="T60" fmla="*/ 68 w 168"/>
              <a:gd name="T61" fmla="*/ 32 h 168"/>
              <a:gd name="T62" fmla="*/ 24 w 168"/>
              <a:gd name="T63" fmla="*/ 62 h 168"/>
              <a:gd name="T64" fmla="*/ 0 w 168"/>
              <a:gd name="T65" fmla="*/ 132 h 168"/>
              <a:gd name="T66" fmla="*/ 15 w 168"/>
              <a:gd name="T67" fmla="*/ 75 h 168"/>
              <a:gd name="T68" fmla="*/ 64 w 168"/>
              <a:gd name="T69" fmla="*/ 86 h 168"/>
              <a:gd name="T70" fmla="*/ 71 w 168"/>
              <a:gd name="T71" fmla="*/ 116 h 168"/>
              <a:gd name="T72" fmla="*/ 88 w 168"/>
              <a:gd name="T73" fmla="*/ 108 h 168"/>
              <a:gd name="T74" fmla="*/ 12 w 168"/>
              <a:gd name="T75" fmla="*/ 32 h 168"/>
              <a:gd name="T76" fmla="*/ 36 w 168"/>
              <a:gd name="T77" fmla="*/ 56 h 168"/>
              <a:gd name="T78" fmla="*/ 24 w 168"/>
              <a:gd name="T79" fmla="*/ 124 h 168"/>
              <a:gd name="T80" fmla="*/ 16 w 168"/>
              <a:gd name="T81" fmla="*/ 168 h 168"/>
              <a:gd name="T82" fmla="*/ 48 w 168"/>
              <a:gd name="T83" fmla="*/ 132 h 168"/>
              <a:gd name="T84" fmla="*/ 56 w 168"/>
              <a:gd name="T85" fmla="*/ 88 h 168"/>
              <a:gd name="T86" fmla="*/ 32 w 168"/>
              <a:gd name="T87" fmla="*/ 76 h 168"/>
              <a:gd name="T88" fmla="*/ 40 w 168"/>
              <a:gd name="T89" fmla="*/ 76 h 168"/>
              <a:gd name="T90" fmla="*/ 40 w 168"/>
              <a:gd name="T91" fmla="*/ 168 h 168"/>
              <a:gd name="T92" fmla="*/ 32 w 168"/>
              <a:gd name="T9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66" y="36"/>
                </a:moveTo>
                <a:cubicBezTo>
                  <a:pt x="158" y="32"/>
                  <a:pt x="158" y="32"/>
                  <a:pt x="158" y="32"/>
                </a:cubicBezTo>
                <a:cubicBezTo>
                  <a:pt x="162" y="30"/>
                  <a:pt x="164" y="25"/>
                  <a:pt x="164" y="20"/>
                </a:cubicBezTo>
                <a:cubicBezTo>
                  <a:pt x="164" y="11"/>
                  <a:pt x="157" y="4"/>
                  <a:pt x="148" y="4"/>
                </a:cubicBezTo>
                <a:cubicBezTo>
                  <a:pt x="139" y="4"/>
                  <a:pt x="132" y="11"/>
                  <a:pt x="132" y="20"/>
                </a:cubicBezTo>
                <a:cubicBezTo>
                  <a:pt x="132" y="25"/>
                  <a:pt x="134" y="30"/>
                  <a:pt x="138" y="32"/>
                </a:cubicBezTo>
                <a:cubicBezTo>
                  <a:pt x="130" y="36"/>
                  <a:pt x="130" y="36"/>
                  <a:pt x="130" y="36"/>
                </a:cubicBezTo>
                <a:cubicBezTo>
                  <a:pt x="129" y="37"/>
                  <a:pt x="128" y="38"/>
                  <a:pt x="128" y="40"/>
                </a:cubicBezTo>
                <a:cubicBezTo>
                  <a:pt x="128" y="45"/>
                  <a:pt x="128" y="45"/>
                  <a:pt x="128" y="45"/>
                </a:cubicBezTo>
                <a:cubicBezTo>
                  <a:pt x="127" y="44"/>
                  <a:pt x="125" y="44"/>
                  <a:pt x="124" y="44"/>
                </a:cubicBezTo>
                <a:cubicBezTo>
                  <a:pt x="123" y="44"/>
                  <a:pt x="121" y="44"/>
                  <a:pt x="120" y="45"/>
                </a:cubicBezTo>
                <a:cubicBezTo>
                  <a:pt x="120" y="40"/>
                  <a:pt x="120" y="40"/>
                  <a:pt x="120" y="40"/>
                </a:cubicBezTo>
                <a:cubicBezTo>
                  <a:pt x="120" y="38"/>
                  <a:pt x="119" y="37"/>
                  <a:pt x="118" y="36"/>
                </a:cubicBezTo>
                <a:cubicBezTo>
                  <a:pt x="110" y="32"/>
                  <a:pt x="110" y="32"/>
                  <a:pt x="110" y="32"/>
                </a:cubicBezTo>
                <a:cubicBezTo>
                  <a:pt x="114" y="30"/>
                  <a:pt x="116" y="25"/>
                  <a:pt x="116" y="20"/>
                </a:cubicBezTo>
                <a:cubicBezTo>
                  <a:pt x="116" y="11"/>
                  <a:pt x="109" y="4"/>
                  <a:pt x="100" y="4"/>
                </a:cubicBezTo>
                <a:cubicBezTo>
                  <a:pt x="91" y="4"/>
                  <a:pt x="84" y="11"/>
                  <a:pt x="84" y="20"/>
                </a:cubicBezTo>
                <a:cubicBezTo>
                  <a:pt x="84" y="25"/>
                  <a:pt x="86" y="30"/>
                  <a:pt x="90" y="32"/>
                </a:cubicBezTo>
                <a:cubicBezTo>
                  <a:pt x="82" y="36"/>
                  <a:pt x="82" y="36"/>
                  <a:pt x="82" y="36"/>
                </a:cubicBezTo>
                <a:cubicBezTo>
                  <a:pt x="81" y="37"/>
                  <a:pt x="80" y="38"/>
                  <a:pt x="80" y="40"/>
                </a:cubicBezTo>
                <a:cubicBezTo>
                  <a:pt x="80" y="68"/>
                  <a:pt x="80" y="68"/>
                  <a:pt x="80" y="68"/>
                </a:cubicBezTo>
                <a:cubicBezTo>
                  <a:pt x="88" y="68"/>
                  <a:pt x="88" y="68"/>
                  <a:pt x="88" y="68"/>
                </a:cubicBezTo>
                <a:cubicBezTo>
                  <a:pt x="88" y="42"/>
                  <a:pt x="88" y="42"/>
                  <a:pt x="88" y="42"/>
                </a:cubicBezTo>
                <a:cubicBezTo>
                  <a:pt x="100" y="36"/>
                  <a:pt x="100" y="36"/>
                  <a:pt x="100" y="36"/>
                </a:cubicBezTo>
                <a:cubicBezTo>
                  <a:pt x="112" y="42"/>
                  <a:pt x="112" y="42"/>
                  <a:pt x="112" y="42"/>
                </a:cubicBezTo>
                <a:cubicBezTo>
                  <a:pt x="112" y="50"/>
                  <a:pt x="112" y="50"/>
                  <a:pt x="112" y="50"/>
                </a:cubicBezTo>
                <a:cubicBezTo>
                  <a:pt x="110" y="52"/>
                  <a:pt x="108" y="56"/>
                  <a:pt x="108" y="60"/>
                </a:cubicBezTo>
                <a:cubicBezTo>
                  <a:pt x="108" y="65"/>
                  <a:pt x="110" y="70"/>
                  <a:pt x="114" y="72"/>
                </a:cubicBezTo>
                <a:cubicBezTo>
                  <a:pt x="106" y="76"/>
                  <a:pt x="106" y="76"/>
                  <a:pt x="106" y="76"/>
                </a:cubicBezTo>
                <a:cubicBezTo>
                  <a:pt x="105" y="77"/>
                  <a:pt x="104" y="78"/>
                  <a:pt x="104" y="80"/>
                </a:cubicBezTo>
                <a:cubicBezTo>
                  <a:pt x="104" y="100"/>
                  <a:pt x="104" y="100"/>
                  <a:pt x="104" y="100"/>
                </a:cubicBezTo>
                <a:cubicBezTo>
                  <a:pt x="112" y="100"/>
                  <a:pt x="112" y="100"/>
                  <a:pt x="112" y="100"/>
                </a:cubicBezTo>
                <a:cubicBezTo>
                  <a:pt x="112" y="82"/>
                  <a:pt x="112" y="82"/>
                  <a:pt x="112" y="82"/>
                </a:cubicBezTo>
                <a:cubicBezTo>
                  <a:pt x="124" y="76"/>
                  <a:pt x="124" y="76"/>
                  <a:pt x="124" y="76"/>
                </a:cubicBezTo>
                <a:cubicBezTo>
                  <a:pt x="136" y="82"/>
                  <a:pt x="136" y="82"/>
                  <a:pt x="136" y="82"/>
                </a:cubicBezTo>
                <a:cubicBezTo>
                  <a:pt x="136" y="100"/>
                  <a:pt x="136" y="100"/>
                  <a:pt x="136" y="100"/>
                </a:cubicBezTo>
                <a:cubicBezTo>
                  <a:pt x="144" y="100"/>
                  <a:pt x="144" y="100"/>
                  <a:pt x="144" y="100"/>
                </a:cubicBezTo>
                <a:cubicBezTo>
                  <a:pt x="144" y="80"/>
                  <a:pt x="144" y="80"/>
                  <a:pt x="144" y="80"/>
                </a:cubicBezTo>
                <a:cubicBezTo>
                  <a:pt x="144" y="78"/>
                  <a:pt x="143" y="77"/>
                  <a:pt x="142" y="76"/>
                </a:cubicBezTo>
                <a:cubicBezTo>
                  <a:pt x="134" y="72"/>
                  <a:pt x="134" y="72"/>
                  <a:pt x="134" y="72"/>
                </a:cubicBezTo>
                <a:cubicBezTo>
                  <a:pt x="138" y="70"/>
                  <a:pt x="140" y="65"/>
                  <a:pt x="140" y="60"/>
                </a:cubicBezTo>
                <a:cubicBezTo>
                  <a:pt x="140" y="56"/>
                  <a:pt x="138" y="52"/>
                  <a:pt x="136" y="50"/>
                </a:cubicBezTo>
                <a:cubicBezTo>
                  <a:pt x="136" y="42"/>
                  <a:pt x="136" y="42"/>
                  <a:pt x="136" y="42"/>
                </a:cubicBezTo>
                <a:cubicBezTo>
                  <a:pt x="148" y="36"/>
                  <a:pt x="148" y="36"/>
                  <a:pt x="148" y="36"/>
                </a:cubicBezTo>
                <a:cubicBezTo>
                  <a:pt x="160" y="42"/>
                  <a:pt x="160" y="42"/>
                  <a:pt x="160" y="42"/>
                </a:cubicBezTo>
                <a:cubicBezTo>
                  <a:pt x="160" y="68"/>
                  <a:pt x="160" y="68"/>
                  <a:pt x="160" y="68"/>
                </a:cubicBezTo>
                <a:cubicBezTo>
                  <a:pt x="168" y="68"/>
                  <a:pt x="168" y="68"/>
                  <a:pt x="168" y="68"/>
                </a:cubicBezTo>
                <a:cubicBezTo>
                  <a:pt x="168" y="40"/>
                  <a:pt x="168" y="40"/>
                  <a:pt x="168" y="40"/>
                </a:cubicBezTo>
                <a:cubicBezTo>
                  <a:pt x="168" y="38"/>
                  <a:pt x="167" y="37"/>
                  <a:pt x="166" y="36"/>
                </a:cubicBezTo>
                <a:close/>
                <a:moveTo>
                  <a:pt x="100" y="28"/>
                </a:moveTo>
                <a:cubicBezTo>
                  <a:pt x="96" y="28"/>
                  <a:pt x="92" y="24"/>
                  <a:pt x="92" y="20"/>
                </a:cubicBezTo>
                <a:cubicBezTo>
                  <a:pt x="92" y="16"/>
                  <a:pt x="96" y="12"/>
                  <a:pt x="100" y="12"/>
                </a:cubicBezTo>
                <a:cubicBezTo>
                  <a:pt x="104" y="12"/>
                  <a:pt x="108" y="16"/>
                  <a:pt x="108" y="20"/>
                </a:cubicBezTo>
                <a:cubicBezTo>
                  <a:pt x="108" y="24"/>
                  <a:pt x="104" y="28"/>
                  <a:pt x="100" y="28"/>
                </a:cubicBezTo>
                <a:close/>
                <a:moveTo>
                  <a:pt x="124" y="68"/>
                </a:moveTo>
                <a:cubicBezTo>
                  <a:pt x="120" y="68"/>
                  <a:pt x="116" y="64"/>
                  <a:pt x="116" y="60"/>
                </a:cubicBezTo>
                <a:cubicBezTo>
                  <a:pt x="116" y="56"/>
                  <a:pt x="120" y="52"/>
                  <a:pt x="124" y="52"/>
                </a:cubicBezTo>
                <a:cubicBezTo>
                  <a:pt x="128" y="52"/>
                  <a:pt x="132" y="56"/>
                  <a:pt x="132" y="60"/>
                </a:cubicBezTo>
                <a:cubicBezTo>
                  <a:pt x="132" y="64"/>
                  <a:pt x="128" y="68"/>
                  <a:pt x="124" y="68"/>
                </a:cubicBezTo>
                <a:close/>
                <a:moveTo>
                  <a:pt x="148" y="28"/>
                </a:moveTo>
                <a:cubicBezTo>
                  <a:pt x="144" y="28"/>
                  <a:pt x="140" y="24"/>
                  <a:pt x="140" y="20"/>
                </a:cubicBezTo>
                <a:cubicBezTo>
                  <a:pt x="140" y="16"/>
                  <a:pt x="144" y="12"/>
                  <a:pt x="148" y="12"/>
                </a:cubicBezTo>
                <a:cubicBezTo>
                  <a:pt x="152" y="12"/>
                  <a:pt x="156" y="16"/>
                  <a:pt x="156" y="20"/>
                </a:cubicBezTo>
                <a:cubicBezTo>
                  <a:pt x="156" y="24"/>
                  <a:pt x="152" y="28"/>
                  <a:pt x="148" y="28"/>
                </a:cubicBezTo>
                <a:close/>
                <a:moveTo>
                  <a:pt x="104" y="44"/>
                </a:moveTo>
                <a:cubicBezTo>
                  <a:pt x="96" y="44"/>
                  <a:pt x="96" y="44"/>
                  <a:pt x="96" y="44"/>
                </a:cubicBezTo>
                <a:cubicBezTo>
                  <a:pt x="96" y="60"/>
                  <a:pt x="96" y="60"/>
                  <a:pt x="96" y="60"/>
                </a:cubicBezTo>
                <a:cubicBezTo>
                  <a:pt x="104" y="60"/>
                  <a:pt x="104" y="60"/>
                  <a:pt x="104" y="60"/>
                </a:cubicBezTo>
                <a:lnTo>
                  <a:pt x="104" y="44"/>
                </a:lnTo>
                <a:close/>
                <a:moveTo>
                  <a:pt x="96" y="100"/>
                </a:moveTo>
                <a:cubicBezTo>
                  <a:pt x="96" y="68"/>
                  <a:pt x="96" y="68"/>
                  <a:pt x="96" y="68"/>
                </a:cubicBezTo>
                <a:cubicBezTo>
                  <a:pt x="88" y="68"/>
                  <a:pt x="88" y="68"/>
                  <a:pt x="88" y="68"/>
                </a:cubicBezTo>
                <a:cubicBezTo>
                  <a:pt x="88" y="100"/>
                  <a:pt x="88" y="100"/>
                  <a:pt x="88" y="100"/>
                </a:cubicBezTo>
                <a:lnTo>
                  <a:pt x="96" y="100"/>
                </a:lnTo>
                <a:close/>
                <a:moveTo>
                  <a:pt x="152" y="44"/>
                </a:moveTo>
                <a:cubicBezTo>
                  <a:pt x="144" y="44"/>
                  <a:pt x="144" y="44"/>
                  <a:pt x="144" y="44"/>
                </a:cubicBezTo>
                <a:cubicBezTo>
                  <a:pt x="144" y="60"/>
                  <a:pt x="144" y="60"/>
                  <a:pt x="144" y="60"/>
                </a:cubicBezTo>
                <a:cubicBezTo>
                  <a:pt x="152" y="60"/>
                  <a:pt x="152" y="60"/>
                  <a:pt x="152" y="60"/>
                </a:cubicBezTo>
                <a:lnTo>
                  <a:pt x="152" y="44"/>
                </a:lnTo>
                <a:close/>
                <a:moveTo>
                  <a:pt x="152" y="100"/>
                </a:moveTo>
                <a:cubicBezTo>
                  <a:pt x="160" y="100"/>
                  <a:pt x="160" y="100"/>
                  <a:pt x="160" y="100"/>
                </a:cubicBezTo>
                <a:cubicBezTo>
                  <a:pt x="160" y="68"/>
                  <a:pt x="160" y="68"/>
                  <a:pt x="160" y="68"/>
                </a:cubicBezTo>
                <a:cubicBezTo>
                  <a:pt x="152" y="68"/>
                  <a:pt x="152" y="68"/>
                  <a:pt x="152" y="68"/>
                </a:cubicBezTo>
                <a:lnTo>
                  <a:pt x="152" y="100"/>
                </a:lnTo>
                <a:close/>
                <a:moveTo>
                  <a:pt x="120" y="100"/>
                </a:moveTo>
                <a:cubicBezTo>
                  <a:pt x="128" y="100"/>
                  <a:pt x="128" y="100"/>
                  <a:pt x="128" y="100"/>
                </a:cubicBezTo>
                <a:cubicBezTo>
                  <a:pt x="128" y="84"/>
                  <a:pt x="128" y="84"/>
                  <a:pt x="128" y="84"/>
                </a:cubicBezTo>
                <a:cubicBezTo>
                  <a:pt x="120" y="84"/>
                  <a:pt x="120" y="84"/>
                  <a:pt x="120" y="84"/>
                </a:cubicBezTo>
                <a:lnTo>
                  <a:pt x="120" y="100"/>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76" y="116"/>
                  <a:pt x="76" y="116"/>
                  <a:pt x="76"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80">
            <a:extLst>
              <a:ext uri="{FF2B5EF4-FFF2-40B4-BE49-F238E27FC236}">
                <a16:creationId xmlns:a16="http://schemas.microsoft.com/office/drawing/2014/main" id="{08509A43-8183-1340-AD9D-7C643FC63DE1}"/>
              </a:ext>
            </a:extLst>
          </p:cNvPr>
          <p:cNvSpPr>
            <a:spLocks noEditPoints="1"/>
          </p:cNvSpPr>
          <p:nvPr userDrawn="1"/>
        </p:nvSpPr>
        <p:spPr bwMode="auto">
          <a:xfrm>
            <a:off x="2322513" y="1849676"/>
            <a:ext cx="319088" cy="361950"/>
          </a:xfrm>
          <a:custGeom>
            <a:avLst/>
            <a:gdLst>
              <a:gd name="T0" fmla="*/ 61 w 148"/>
              <a:gd name="T1" fmla="*/ 68 h 168"/>
              <a:gd name="T2" fmla="*/ 68 w 148"/>
              <a:gd name="T3" fmla="*/ 32 h 168"/>
              <a:gd name="T4" fmla="*/ 4 w 148"/>
              <a:gd name="T5" fmla="*/ 32 h 168"/>
              <a:gd name="T6" fmla="*/ 11 w 148"/>
              <a:gd name="T7" fmla="*/ 68 h 168"/>
              <a:gd name="T8" fmla="*/ 0 w 148"/>
              <a:gd name="T9" fmla="*/ 132 h 168"/>
              <a:gd name="T10" fmla="*/ 8 w 148"/>
              <a:gd name="T11" fmla="*/ 86 h 168"/>
              <a:gd name="T12" fmla="*/ 36 w 148"/>
              <a:gd name="T13" fmla="*/ 64 h 168"/>
              <a:gd name="T14" fmla="*/ 64 w 148"/>
              <a:gd name="T15" fmla="*/ 86 h 168"/>
              <a:gd name="T16" fmla="*/ 68 w 148"/>
              <a:gd name="T17" fmla="*/ 116 h 168"/>
              <a:gd name="T18" fmla="*/ 88 w 148"/>
              <a:gd name="T19" fmla="*/ 116 h 168"/>
              <a:gd name="T20" fmla="*/ 72 w 148"/>
              <a:gd name="T21" fmla="*/ 108 h 168"/>
              <a:gd name="T22" fmla="*/ 12 w 148"/>
              <a:gd name="T23" fmla="*/ 32 h 168"/>
              <a:gd name="T24" fmla="*/ 60 w 148"/>
              <a:gd name="T25" fmla="*/ 32 h 168"/>
              <a:gd name="T26" fmla="*/ 12 w 148"/>
              <a:gd name="T27" fmla="*/ 32 h 168"/>
              <a:gd name="T28" fmla="*/ 24 w 148"/>
              <a:gd name="T29" fmla="*/ 124 h 168"/>
              <a:gd name="T30" fmla="*/ 16 w 148"/>
              <a:gd name="T31" fmla="*/ 88 h 168"/>
              <a:gd name="T32" fmla="*/ 24 w 148"/>
              <a:gd name="T33" fmla="*/ 168 h 168"/>
              <a:gd name="T34" fmla="*/ 48 w 148"/>
              <a:gd name="T35" fmla="*/ 132 h 168"/>
              <a:gd name="T36" fmla="*/ 56 w 148"/>
              <a:gd name="T37" fmla="*/ 168 h 168"/>
              <a:gd name="T38" fmla="*/ 48 w 148"/>
              <a:gd name="T39" fmla="*/ 88 h 168"/>
              <a:gd name="T40" fmla="*/ 32 w 148"/>
              <a:gd name="T41" fmla="*/ 76 h 168"/>
              <a:gd name="T42" fmla="*/ 40 w 148"/>
              <a:gd name="T43" fmla="*/ 116 h 168"/>
              <a:gd name="T44" fmla="*/ 32 w 148"/>
              <a:gd name="T45" fmla="*/ 76 h 168"/>
              <a:gd name="T46" fmla="*/ 40 w 148"/>
              <a:gd name="T47" fmla="*/ 168 h 168"/>
              <a:gd name="T48" fmla="*/ 32 w 148"/>
              <a:gd name="T49" fmla="*/ 140 h 168"/>
              <a:gd name="T50" fmla="*/ 116 w 148"/>
              <a:gd name="T51" fmla="*/ 24 h 168"/>
              <a:gd name="T52" fmla="*/ 84 w 148"/>
              <a:gd name="T53" fmla="*/ 88 h 168"/>
              <a:gd name="T54" fmla="*/ 148 w 148"/>
              <a:gd name="T55" fmla="*/ 88 h 168"/>
              <a:gd name="T56" fmla="*/ 116 w 148"/>
              <a:gd name="T57" fmla="*/ 24 h 168"/>
              <a:gd name="T58" fmla="*/ 116 w 148"/>
              <a:gd name="T59" fmla="*/ 96 h 168"/>
              <a:gd name="T60" fmla="*/ 92 w 148"/>
              <a:gd name="T61" fmla="*/ 83 h 168"/>
              <a:gd name="T62" fmla="*/ 140 w 148"/>
              <a:gd name="T63" fmla="*/ 83 h 168"/>
              <a:gd name="T64" fmla="*/ 140 w 148"/>
              <a:gd name="T65" fmla="*/ 72 h 168"/>
              <a:gd name="T66" fmla="*/ 92 w 148"/>
              <a:gd name="T67" fmla="*/ 72 h 168"/>
              <a:gd name="T68" fmla="*/ 116 w 148"/>
              <a:gd name="T69" fmla="*/ 72 h 168"/>
              <a:gd name="T70" fmla="*/ 140 w 148"/>
              <a:gd name="T71" fmla="*/ 72 h 168"/>
              <a:gd name="T72" fmla="*/ 116 w 148"/>
              <a:gd name="T73" fmla="*/ 64 h 168"/>
              <a:gd name="T74" fmla="*/ 92 w 148"/>
              <a:gd name="T75" fmla="*/ 51 h 168"/>
              <a:gd name="T76" fmla="*/ 140 w 148"/>
              <a:gd name="T77" fmla="*/ 51 h 168"/>
              <a:gd name="T78" fmla="*/ 116 w 148"/>
              <a:gd name="T79" fmla="*/ 48 h 168"/>
              <a:gd name="T80" fmla="*/ 116 w 148"/>
              <a:gd name="T81" fmla="*/ 32 h 168"/>
              <a:gd name="T82" fmla="*/ 116 w 148"/>
              <a:gd name="T83"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6" y="24"/>
                </a:moveTo>
                <a:cubicBezTo>
                  <a:pt x="100" y="24"/>
                  <a:pt x="84" y="29"/>
                  <a:pt x="84" y="40"/>
                </a:cubicBezTo>
                <a:cubicBezTo>
                  <a:pt x="84" y="88"/>
                  <a:pt x="84" y="88"/>
                  <a:pt x="84" y="88"/>
                </a:cubicBezTo>
                <a:cubicBezTo>
                  <a:pt x="84" y="99"/>
                  <a:pt x="100" y="104"/>
                  <a:pt x="116" y="104"/>
                </a:cubicBezTo>
                <a:cubicBezTo>
                  <a:pt x="132" y="104"/>
                  <a:pt x="148" y="99"/>
                  <a:pt x="148" y="88"/>
                </a:cubicBezTo>
                <a:cubicBezTo>
                  <a:pt x="148" y="40"/>
                  <a:pt x="148" y="40"/>
                  <a:pt x="148" y="40"/>
                </a:cubicBezTo>
                <a:cubicBezTo>
                  <a:pt x="148" y="29"/>
                  <a:pt x="132" y="24"/>
                  <a:pt x="116" y="24"/>
                </a:cubicBezTo>
                <a:close/>
                <a:moveTo>
                  <a:pt x="140" y="88"/>
                </a:moveTo>
                <a:cubicBezTo>
                  <a:pt x="140" y="91"/>
                  <a:pt x="131" y="96"/>
                  <a:pt x="116" y="96"/>
                </a:cubicBezTo>
                <a:cubicBezTo>
                  <a:pt x="101" y="96"/>
                  <a:pt x="92" y="91"/>
                  <a:pt x="92" y="88"/>
                </a:cubicBezTo>
                <a:cubicBezTo>
                  <a:pt x="92" y="83"/>
                  <a:pt x="92" y="83"/>
                  <a:pt x="92" y="83"/>
                </a:cubicBezTo>
                <a:cubicBezTo>
                  <a:pt x="98" y="86"/>
                  <a:pt x="107" y="88"/>
                  <a:pt x="116" y="88"/>
                </a:cubicBezTo>
                <a:cubicBezTo>
                  <a:pt x="125" y="88"/>
                  <a:pt x="134" y="86"/>
                  <a:pt x="140" y="83"/>
                </a:cubicBezTo>
                <a:lnTo>
                  <a:pt x="140" y="88"/>
                </a:lnTo>
                <a:close/>
                <a:moveTo>
                  <a:pt x="140" y="72"/>
                </a:moveTo>
                <a:cubicBezTo>
                  <a:pt x="140" y="75"/>
                  <a:pt x="131" y="80"/>
                  <a:pt x="116" y="80"/>
                </a:cubicBezTo>
                <a:cubicBezTo>
                  <a:pt x="101" y="80"/>
                  <a:pt x="92" y="75"/>
                  <a:pt x="92" y="72"/>
                </a:cubicBezTo>
                <a:cubicBezTo>
                  <a:pt x="92" y="67"/>
                  <a:pt x="92" y="67"/>
                  <a:pt x="92" y="67"/>
                </a:cubicBezTo>
                <a:cubicBezTo>
                  <a:pt x="98" y="70"/>
                  <a:pt x="107" y="72"/>
                  <a:pt x="116" y="72"/>
                </a:cubicBezTo>
                <a:cubicBezTo>
                  <a:pt x="125" y="72"/>
                  <a:pt x="134" y="70"/>
                  <a:pt x="140" y="67"/>
                </a:cubicBezTo>
                <a:lnTo>
                  <a:pt x="140" y="72"/>
                </a:lnTo>
                <a:close/>
                <a:moveTo>
                  <a:pt x="140" y="56"/>
                </a:moveTo>
                <a:cubicBezTo>
                  <a:pt x="140" y="59"/>
                  <a:pt x="131" y="64"/>
                  <a:pt x="116" y="64"/>
                </a:cubicBezTo>
                <a:cubicBezTo>
                  <a:pt x="101" y="64"/>
                  <a:pt x="92" y="59"/>
                  <a:pt x="92" y="56"/>
                </a:cubicBezTo>
                <a:cubicBezTo>
                  <a:pt x="92" y="51"/>
                  <a:pt x="92" y="51"/>
                  <a:pt x="92" y="51"/>
                </a:cubicBezTo>
                <a:cubicBezTo>
                  <a:pt x="98" y="54"/>
                  <a:pt x="107" y="56"/>
                  <a:pt x="116" y="56"/>
                </a:cubicBezTo>
                <a:cubicBezTo>
                  <a:pt x="125" y="56"/>
                  <a:pt x="134" y="54"/>
                  <a:pt x="140" y="51"/>
                </a:cubicBezTo>
                <a:lnTo>
                  <a:pt x="140" y="56"/>
                </a:lnTo>
                <a:close/>
                <a:moveTo>
                  <a:pt x="116" y="48"/>
                </a:moveTo>
                <a:cubicBezTo>
                  <a:pt x="101" y="48"/>
                  <a:pt x="92" y="43"/>
                  <a:pt x="92" y="40"/>
                </a:cubicBezTo>
                <a:cubicBezTo>
                  <a:pt x="92" y="37"/>
                  <a:pt x="101" y="32"/>
                  <a:pt x="116" y="32"/>
                </a:cubicBezTo>
                <a:cubicBezTo>
                  <a:pt x="131" y="32"/>
                  <a:pt x="140" y="37"/>
                  <a:pt x="140" y="40"/>
                </a:cubicBezTo>
                <a:cubicBezTo>
                  <a:pt x="140" y="43"/>
                  <a:pt x="131" y="48"/>
                  <a:pt x="11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81">
            <a:extLst>
              <a:ext uri="{FF2B5EF4-FFF2-40B4-BE49-F238E27FC236}">
                <a16:creationId xmlns:a16="http://schemas.microsoft.com/office/drawing/2014/main" id="{70F3F80E-A13E-DB47-A72F-39E5C0C2D5C6}"/>
              </a:ext>
            </a:extLst>
          </p:cNvPr>
          <p:cNvSpPr>
            <a:spLocks noEditPoints="1"/>
          </p:cNvSpPr>
          <p:nvPr userDrawn="1"/>
        </p:nvSpPr>
        <p:spPr bwMode="auto">
          <a:xfrm>
            <a:off x="3149600" y="1849676"/>
            <a:ext cx="371475" cy="361950"/>
          </a:xfrm>
          <a:custGeom>
            <a:avLst/>
            <a:gdLst>
              <a:gd name="T0" fmla="*/ 61 w 172"/>
              <a:gd name="T1" fmla="*/ 68 h 168"/>
              <a:gd name="T2" fmla="*/ 68 w 172"/>
              <a:gd name="T3" fmla="*/ 32 h 168"/>
              <a:gd name="T4" fmla="*/ 4 w 172"/>
              <a:gd name="T5" fmla="*/ 32 h 168"/>
              <a:gd name="T6" fmla="*/ 11 w 172"/>
              <a:gd name="T7" fmla="*/ 68 h 168"/>
              <a:gd name="T8" fmla="*/ 0 w 172"/>
              <a:gd name="T9" fmla="*/ 132 h 168"/>
              <a:gd name="T10" fmla="*/ 8 w 172"/>
              <a:gd name="T11" fmla="*/ 86 h 168"/>
              <a:gd name="T12" fmla="*/ 36 w 172"/>
              <a:gd name="T13" fmla="*/ 64 h 168"/>
              <a:gd name="T14" fmla="*/ 64 w 172"/>
              <a:gd name="T15" fmla="*/ 86 h 168"/>
              <a:gd name="T16" fmla="*/ 68 w 172"/>
              <a:gd name="T17" fmla="*/ 116 h 168"/>
              <a:gd name="T18" fmla="*/ 88 w 172"/>
              <a:gd name="T19" fmla="*/ 116 h 168"/>
              <a:gd name="T20" fmla="*/ 72 w 172"/>
              <a:gd name="T21" fmla="*/ 108 h 168"/>
              <a:gd name="T22" fmla="*/ 12 w 172"/>
              <a:gd name="T23" fmla="*/ 32 h 168"/>
              <a:gd name="T24" fmla="*/ 60 w 172"/>
              <a:gd name="T25" fmla="*/ 32 h 168"/>
              <a:gd name="T26" fmla="*/ 12 w 172"/>
              <a:gd name="T27" fmla="*/ 32 h 168"/>
              <a:gd name="T28" fmla="*/ 24 w 172"/>
              <a:gd name="T29" fmla="*/ 124 h 168"/>
              <a:gd name="T30" fmla="*/ 16 w 172"/>
              <a:gd name="T31" fmla="*/ 88 h 168"/>
              <a:gd name="T32" fmla="*/ 24 w 172"/>
              <a:gd name="T33" fmla="*/ 168 h 168"/>
              <a:gd name="T34" fmla="*/ 48 w 172"/>
              <a:gd name="T35" fmla="*/ 132 h 168"/>
              <a:gd name="T36" fmla="*/ 56 w 172"/>
              <a:gd name="T37" fmla="*/ 168 h 168"/>
              <a:gd name="T38" fmla="*/ 48 w 172"/>
              <a:gd name="T39" fmla="*/ 88 h 168"/>
              <a:gd name="T40" fmla="*/ 32 w 172"/>
              <a:gd name="T41" fmla="*/ 76 h 168"/>
              <a:gd name="T42" fmla="*/ 40 w 172"/>
              <a:gd name="T43" fmla="*/ 116 h 168"/>
              <a:gd name="T44" fmla="*/ 32 w 172"/>
              <a:gd name="T45" fmla="*/ 76 h 168"/>
              <a:gd name="T46" fmla="*/ 40 w 172"/>
              <a:gd name="T47" fmla="*/ 168 h 168"/>
              <a:gd name="T48" fmla="*/ 32 w 172"/>
              <a:gd name="T49" fmla="*/ 140 h 168"/>
              <a:gd name="T50" fmla="*/ 160 w 172"/>
              <a:gd name="T51" fmla="*/ 44 h 168"/>
              <a:gd name="T52" fmla="*/ 136 w 172"/>
              <a:gd name="T53" fmla="*/ 7 h 168"/>
              <a:gd name="T54" fmla="*/ 142 w 172"/>
              <a:gd name="T55" fmla="*/ 44 h 168"/>
              <a:gd name="T56" fmla="*/ 120 w 172"/>
              <a:gd name="T57" fmla="*/ 9 h 168"/>
              <a:gd name="T58" fmla="*/ 97 w 172"/>
              <a:gd name="T59" fmla="*/ 44 h 168"/>
              <a:gd name="T60" fmla="*/ 76 w 172"/>
              <a:gd name="T61" fmla="*/ 56 h 168"/>
              <a:gd name="T62" fmla="*/ 80 w 172"/>
              <a:gd name="T63" fmla="*/ 68 h 168"/>
              <a:gd name="T64" fmla="*/ 91 w 172"/>
              <a:gd name="T65" fmla="*/ 91 h 168"/>
              <a:gd name="T66" fmla="*/ 146 w 172"/>
              <a:gd name="T67" fmla="*/ 100 h 168"/>
              <a:gd name="T68" fmla="*/ 163 w 172"/>
              <a:gd name="T69" fmla="*/ 68 h 168"/>
              <a:gd name="T70" fmla="*/ 172 w 172"/>
              <a:gd name="T71" fmla="*/ 64 h 168"/>
              <a:gd name="T72" fmla="*/ 160 w 172"/>
              <a:gd name="T73" fmla="*/ 44 h 168"/>
              <a:gd name="T74" fmla="*/ 140 w 172"/>
              <a:gd name="T75" fmla="*/ 76 h 168"/>
              <a:gd name="T76" fmla="*/ 151 w 172"/>
              <a:gd name="T77" fmla="*/ 84 h 168"/>
              <a:gd name="T78" fmla="*/ 146 w 172"/>
              <a:gd name="T79" fmla="*/ 92 h 168"/>
              <a:gd name="T80" fmla="*/ 98 w 172"/>
              <a:gd name="T81" fmla="*/ 89 h 168"/>
              <a:gd name="T82" fmla="*/ 108 w 172"/>
              <a:gd name="T83" fmla="*/ 84 h 168"/>
              <a:gd name="T84" fmla="*/ 95 w 172"/>
              <a:gd name="T85" fmla="*/ 76 h 168"/>
              <a:gd name="T86" fmla="*/ 155 w 172"/>
              <a:gd name="T87" fmla="*/ 68 h 168"/>
              <a:gd name="T88" fmla="*/ 164 w 172"/>
              <a:gd name="T89" fmla="*/ 60 h 168"/>
              <a:gd name="T90" fmla="*/ 84 w 172"/>
              <a:gd name="T91" fmla="*/ 56 h 168"/>
              <a:gd name="T92" fmla="*/ 160 w 172"/>
              <a:gd name="T93" fmla="*/ 52 h 168"/>
              <a:gd name="T94" fmla="*/ 164 w 172"/>
              <a:gd name="T95" fmla="*/ 60 h 168"/>
              <a:gd name="T96" fmla="*/ 116 w 172"/>
              <a:gd name="T97" fmla="*/ 76 h 168"/>
              <a:gd name="T98" fmla="*/ 132 w 172"/>
              <a:gd name="T9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44"/>
                </a:moveTo>
                <a:cubicBezTo>
                  <a:pt x="151" y="44"/>
                  <a:pt x="151" y="44"/>
                  <a:pt x="151" y="44"/>
                </a:cubicBezTo>
                <a:cubicBezTo>
                  <a:pt x="136" y="7"/>
                  <a:pt x="136" y="7"/>
                  <a:pt x="136" y="7"/>
                </a:cubicBezTo>
                <a:cubicBezTo>
                  <a:pt x="128" y="9"/>
                  <a:pt x="128" y="9"/>
                  <a:pt x="128" y="9"/>
                </a:cubicBezTo>
                <a:cubicBezTo>
                  <a:pt x="142" y="44"/>
                  <a:pt x="142" y="44"/>
                  <a:pt x="142" y="44"/>
                </a:cubicBezTo>
                <a:cubicBezTo>
                  <a:pt x="106" y="44"/>
                  <a:pt x="106" y="44"/>
                  <a:pt x="106" y="44"/>
                </a:cubicBezTo>
                <a:cubicBezTo>
                  <a:pt x="120" y="9"/>
                  <a:pt x="120" y="9"/>
                  <a:pt x="120" y="9"/>
                </a:cubicBezTo>
                <a:cubicBezTo>
                  <a:pt x="112" y="7"/>
                  <a:pt x="112" y="7"/>
                  <a:pt x="112" y="7"/>
                </a:cubicBezTo>
                <a:cubicBezTo>
                  <a:pt x="97" y="44"/>
                  <a:pt x="97" y="44"/>
                  <a:pt x="97" y="44"/>
                </a:cubicBezTo>
                <a:cubicBezTo>
                  <a:pt x="88" y="44"/>
                  <a:pt x="88" y="44"/>
                  <a:pt x="88" y="44"/>
                </a:cubicBezTo>
                <a:cubicBezTo>
                  <a:pt x="81" y="44"/>
                  <a:pt x="76" y="49"/>
                  <a:pt x="76" y="56"/>
                </a:cubicBezTo>
                <a:cubicBezTo>
                  <a:pt x="76" y="64"/>
                  <a:pt x="76" y="64"/>
                  <a:pt x="76" y="64"/>
                </a:cubicBezTo>
                <a:cubicBezTo>
                  <a:pt x="76" y="66"/>
                  <a:pt x="78" y="68"/>
                  <a:pt x="80" y="68"/>
                </a:cubicBezTo>
                <a:cubicBezTo>
                  <a:pt x="85" y="68"/>
                  <a:pt x="85" y="68"/>
                  <a:pt x="85" y="68"/>
                </a:cubicBezTo>
                <a:cubicBezTo>
                  <a:pt x="91" y="91"/>
                  <a:pt x="91" y="91"/>
                  <a:pt x="91" y="91"/>
                </a:cubicBezTo>
                <a:cubicBezTo>
                  <a:pt x="92" y="96"/>
                  <a:pt x="97" y="100"/>
                  <a:pt x="102" y="100"/>
                </a:cubicBezTo>
                <a:cubicBezTo>
                  <a:pt x="146" y="100"/>
                  <a:pt x="146" y="100"/>
                  <a:pt x="146" y="100"/>
                </a:cubicBezTo>
                <a:cubicBezTo>
                  <a:pt x="151" y="100"/>
                  <a:pt x="156" y="96"/>
                  <a:pt x="157" y="91"/>
                </a:cubicBezTo>
                <a:cubicBezTo>
                  <a:pt x="163" y="68"/>
                  <a:pt x="163" y="68"/>
                  <a:pt x="163" y="68"/>
                </a:cubicBezTo>
                <a:cubicBezTo>
                  <a:pt x="168" y="68"/>
                  <a:pt x="168" y="68"/>
                  <a:pt x="168" y="68"/>
                </a:cubicBezTo>
                <a:cubicBezTo>
                  <a:pt x="170" y="68"/>
                  <a:pt x="172" y="66"/>
                  <a:pt x="172" y="64"/>
                </a:cubicBezTo>
                <a:cubicBezTo>
                  <a:pt x="172" y="56"/>
                  <a:pt x="172" y="56"/>
                  <a:pt x="172" y="56"/>
                </a:cubicBezTo>
                <a:cubicBezTo>
                  <a:pt x="172" y="49"/>
                  <a:pt x="167" y="44"/>
                  <a:pt x="160" y="44"/>
                </a:cubicBezTo>
                <a:close/>
                <a:moveTo>
                  <a:pt x="153" y="76"/>
                </a:moveTo>
                <a:cubicBezTo>
                  <a:pt x="140" y="76"/>
                  <a:pt x="140" y="76"/>
                  <a:pt x="140" y="76"/>
                </a:cubicBezTo>
                <a:cubicBezTo>
                  <a:pt x="140" y="84"/>
                  <a:pt x="140" y="84"/>
                  <a:pt x="140" y="84"/>
                </a:cubicBezTo>
                <a:cubicBezTo>
                  <a:pt x="151" y="84"/>
                  <a:pt x="151" y="84"/>
                  <a:pt x="151" y="84"/>
                </a:cubicBezTo>
                <a:cubicBezTo>
                  <a:pt x="150" y="89"/>
                  <a:pt x="150" y="89"/>
                  <a:pt x="150" y="89"/>
                </a:cubicBezTo>
                <a:cubicBezTo>
                  <a:pt x="149" y="91"/>
                  <a:pt x="148" y="92"/>
                  <a:pt x="146" y="92"/>
                </a:cubicBezTo>
                <a:cubicBezTo>
                  <a:pt x="102" y="92"/>
                  <a:pt x="102" y="92"/>
                  <a:pt x="102" y="92"/>
                </a:cubicBezTo>
                <a:cubicBezTo>
                  <a:pt x="100" y="92"/>
                  <a:pt x="99" y="91"/>
                  <a:pt x="98" y="89"/>
                </a:cubicBezTo>
                <a:cubicBezTo>
                  <a:pt x="97" y="84"/>
                  <a:pt x="97" y="84"/>
                  <a:pt x="97" y="84"/>
                </a:cubicBezTo>
                <a:cubicBezTo>
                  <a:pt x="108" y="84"/>
                  <a:pt x="108" y="84"/>
                  <a:pt x="108" y="84"/>
                </a:cubicBezTo>
                <a:cubicBezTo>
                  <a:pt x="108" y="76"/>
                  <a:pt x="108" y="76"/>
                  <a:pt x="108" y="76"/>
                </a:cubicBezTo>
                <a:cubicBezTo>
                  <a:pt x="95" y="76"/>
                  <a:pt x="95" y="76"/>
                  <a:pt x="95" y="76"/>
                </a:cubicBezTo>
                <a:cubicBezTo>
                  <a:pt x="93" y="68"/>
                  <a:pt x="93" y="68"/>
                  <a:pt x="93" y="68"/>
                </a:cubicBezTo>
                <a:cubicBezTo>
                  <a:pt x="155" y="68"/>
                  <a:pt x="155" y="68"/>
                  <a:pt x="155" y="68"/>
                </a:cubicBezTo>
                <a:lnTo>
                  <a:pt x="153" y="76"/>
                </a:lnTo>
                <a:close/>
                <a:moveTo>
                  <a:pt x="164" y="60"/>
                </a:moveTo>
                <a:cubicBezTo>
                  <a:pt x="84" y="60"/>
                  <a:pt x="84" y="60"/>
                  <a:pt x="84" y="60"/>
                </a:cubicBezTo>
                <a:cubicBezTo>
                  <a:pt x="84" y="56"/>
                  <a:pt x="84" y="56"/>
                  <a:pt x="84" y="56"/>
                </a:cubicBezTo>
                <a:cubicBezTo>
                  <a:pt x="84" y="54"/>
                  <a:pt x="86" y="52"/>
                  <a:pt x="88" y="52"/>
                </a:cubicBezTo>
                <a:cubicBezTo>
                  <a:pt x="160" y="52"/>
                  <a:pt x="160" y="52"/>
                  <a:pt x="160" y="52"/>
                </a:cubicBezTo>
                <a:cubicBezTo>
                  <a:pt x="162" y="52"/>
                  <a:pt x="164" y="54"/>
                  <a:pt x="164" y="56"/>
                </a:cubicBezTo>
                <a:lnTo>
                  <a:pt x="164" y="60"/>
                </a:lnTo>
                <a:close/>
                <a:moveTo>
                  <a:pt x="132" y="76"/>
                </a:moveTo>
                <a:cubicBezTo>
                  <a:pt x="116" y="76"/>
                  <a:pt x="116" y="76"/>
                  <a:pt x="116" y="76"/>
                </a:cubicBezTo>
                <a:cubicBezTo>
                  <a:pt x="116" y="84"/>
                  <a:pt x="116" y="84"/>
                  <a:pt x="116" y="84"/>
                </a:cubicBezTo>
                <a:cubicBezTo>
                  <a:pt x="132" y="84"/>
                  <a:pt x="132" y="84"/>
                  <a:pt x="132" y="84"/>
                </a:cubicBezTo>
                <a:lnTo>
                  <a:pt x="132" y="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82">
            <a:extLst>
              <a:ext uri="{FF2B5EF4-FFF2-40B4-BE49-F238E27FC236}">
                <a16:creationId xmlns:a16="http://schemas.microsoft.com/office/drawing/2014/main" id="{8209D48B-808E-8343-98E8-0B891C76E031}"/>
              </a:ext>
            </a:extLst>
          </p:cNvPr>
          <p:cNvSpPr>
            <a:spLocks noEditPoints="1"/>
          </p:cNvSpPr>
          <p:nvPr userDrawn="1"/>
        </p:nvSpPr>
        <p:spPr bwMode="auto">
          <a:xfrm>
            <a:off x="3976688" y="1849676"/>
            <a:ext cx="388938" cy="361950"/>
          </a:xfrm>
          <a:custGeom>
            <a:avLst/>
            <a:gdLst>
              <a:gd name="T0" fmla="*/ 168 w 180"/>
              <a:gd name="T1" fmla="*/ 24 h 168"/>
              <a:gd name="T2" fmla="*/ 144 w 180"/>
              <a:gd name="T3" fmla="*/ 21 h 168"/>
              <a:gd name="T4" fmla="*/ 120 w 180"/>
              <a:gd name="T5" fmla="*/ 32 h 168"/>
              <a:gd name="T6" fmla="*/ 100 w 180"/>
              <a:gd name="T7" fmla="*/ 28 h 168"/>
              <a:gd name="T8" fmla="*/ 76 w 180"/>
              <a:gd name="T9" fmla="*/ 52 h 168"/>
              <a:gd name="T10" fmla="*/ 97 w 180"/>
              <a:gd name="T11" fmla="*/ 76 h 168"/>
              <a:gd name="T12" fmla="*/ 112 w 180"/>
              <a:gd name="T13" fmla="*/ 100 h 168"/>
              <a:gd name="T14" fmla="*/ 131 w 180"/>
              <a:gd name="T15" fmla="*/ 98 h 168"/>
              <a:gd name="T16" fmla="*/ 120 w 180"/>
              <a:gd name="T17" fmla="*/ 71 h 168"/>
              <a:gd name="T18" fmla="*/ 144 w 180"/>
              <a:gd name="T19" fmla="*/ 83 h 168"/>
              <a:gd name="T20" fmla="*/ 168 w 180"/>
              <a:gd name="T21" fmla="*/ 80 h 168"/>
              <a:gd name="T22" fmla="*/ 180 w 180"/>
              <a:gd name="T23" fmla="*/ 52 h 168"/>
              <a:gd name="T24" fmla="*/ 88 w 180"/>
              <a:gd name="T25" fmla="*/ 59 h 168"/>
              <a:gd name="T26" fmla="*/ 88 w 180"/>
              <a:gd name="T27" fmla="*/ 45 h 168"/>
              <a:gd name="T28" fmla="*/ 122 w 180"/>
              <a:gd name="T29" fmla="*/ 92 h 168"/>
              <a:gd name="T30" fmla="*/ 104 w 180"/>
              <a:gd name="T31" fmla="*/ 70 h 168"/>
              <a:gd name="T32" fmla="*/ 96 w 180"/>
              <a:gd name="T33" fmla="*/ 64 h 168"/>
              <a:gd name="T34" fmla="*/ 100 w 180"/>
              <a:gd name="T35" fmla="*/ 36 h 168"/>
              <a:gd name="T36" fmla="*/ 112 w 180"/>
              <a:gd name="T37" fmla="*/ 72 h 168"/>
              <a:gd name="T38" fmla="*/ 122 w 180"/>
              <a:gd name="T39" fmla="*/ 92 h 168"/>
              <a:gd name="T40" fmla="*/ 156 w 180"/>
              <a:gd name="T41" fmla="*/ 84 h 168"/>
              <a:gd name="T42" fmla="*/ 152 w 180"/>
              <a:gd name="T43" fmla="*/ 64 h 168"/>
              <a:gd name="T44" fmla="*/ 144 w 180"/>
              <a:gd name="T45" fmla="*/ 74 h 168"/>
              <a:gd name="T46" fmla="*/ 120 w 180"/>
              <a:gd name="T47" fmla="*/ 42 h 168"/>
              <a:gd name="T48" fmla="*/ 144 w 180"/>
              <a:gd name="T49" fmla="*/ 40 h 168"/>
              <a:gd name="T50" fmla="*/ 152 w 180"/>
              <a:gd name="T51" fmla="*/ 24 h 168"/>
              <a:gd name="T52" fmla="*/ 160 w 180"/>
              <a:gd name="T53" fmla="*/ 24 h 168"/>
              <a:gd name="T54" fmla="*/ 168 w 180"/>
              <a:gd name="T55" fmla="*/ 59 h 168"/>
              <a:gd name="T56" fmla="*/ 172 w 180"/>
              <a:gd name="T57" fmla="*/ 52 h 168"/>
              <a:gd name="T58" fmla="*/ 72 w 180"/>
              <a:gd name="T59" fmla="*/ 86 h 168"/>
              <a:gd name="T60" fmla="*/ 48 w 180"/>
              <a:gd name="T61" fmla="*/ 62 h 168"/>
              <a:gd name="T62" fmla="*/ 36 w 180"/>
              <a:gd name="T63" fmla="*/ 0 h 168"/>
              <a:gd name="T64" fmla="*/ 24 w 180"/>
              <a:gd name="T65" fmla="*/ 62 h 168"/>
              <a:gd name="T66" fmla="*/ 0 w 180"/>
              <a:gd name="T67" fmla="*/ 86 h 168"/>
              <a:gd name="T68" fmla="*/ 8 w 180"/>
              <a:gd name="T69" fmla="*/ 132 h 168"/>
              <a:gd name="T70" fmla="*/ 15 w 180"/>
              <a:gd name="T71" fmla="*/ 75 h 168"/>
              <a:gd name="T72" fmla="*/ 57 w 180"/>
              <a:gd name="T73" fmla="*/ 75 h 168"/>
              <a:gd name="T74" fmla="*/ 64 w 180"/>
              <a:gd name="T75" fmla="*/ 112 h 168"/>
              <a:gd name="T76" fmla="*/ 71 w 180"/>
              <a:gd name="T77" fmla="*/ 116 h 168"/>
              <a:gd name="T78" fmla="*/ 88 w 180"/>
              <a:gd name="T79" fmla="*/ 108 h 168"/>
              <a:gd name="T80" fmla="*/ 72 w 180"/>
              <a:gd name="T81" fmla="*/ 86 h 168"/>
              <a:gd name="T82" fmla="*/ 36 w 180"/>
              <a:gd name="T83" fmla="*/ 8 h 168"/>
              <a:gd name="T84" fmla="*/ 36 w 180"/>
              <a:gd name="T85" fmla="*/ 56 h 168"/>
              <a:gd name="T86" fmla="*/ 48 w 180"/>
              <a:gd name="T87" fmla="*/ 124 h 168"/>
              <a:gd name="T88" fmla="*/ 24 w 180"/>
              <a:gd name="T89" fmla="*/ 88 h 168"/>
              <a:gd name="T90" fmla="*/ 16 w 180"/>
              <a:gd name="T91" fmla="*/ 168 h 168"/>
              <a:gd name="T92" fmla="*/ 24 w 180"/>
              <a:gd name="T93" fmla="*/ 132 h 168"/>
              <a:gd name="T94" fmla="*/ 48 w 180"/>
              <a:gd name="T95" fmla="*/ 168 h 168"/>
              <a:gd name="T96" fmla="*/ 56 w 180"/>
              <a:gd name="T97" fmla="*/ 88 h 168"/>
              <a:gd name="T98" fmla="*/ 48 w 180"/>
              <a:gd name="T99" fmla="*/ 124 h 168"/>
              <a:gd name="T100" fmla="*/ 32 w 180"/>
              <a:gd name="T101" fmla="*/ 116 h 168"/>
              <a:gd name="T102" fmla="*/ 40 w 180"/>
              <a:gd name="T103" fmla="*/ 76 h 168"/>
              <a:gd name="T104" fmla="*/ 32 w 180"/>
              <a:gd name="T105" fmla="*/ 168 h 168"/>
              <a:gd name="T106" fmla="*/ 40 w 180"/>
              <a:gd name="T107" fmla="*/ 140 h 168"/>
              <a:gd name="T108" fmla="*/ 32 w 180"/>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68">
                <a:moveTo>
                  <a:pt x="168" y="37"/>
                </a:moveTo>
                <a:cubicBezTo>
                  <a:pt x="168" y="24"/>
                  <a:pt x="168" y="24"/>
                  <a:pt x="168" y="24"/>
                </a:cubicBezTo>
                <a:cubicBezTo>
                  <a:pt x="168" y="17"/>
                  <a:pt x="163" y="12"/>
                  <a:pt x="156" y="12"/>
                </a:cubicBezTo>
                <a:cubicBezTo>
                  <a:pt x="150" y="12"/>
                  <a:pt x="146" y="16"/>
                  <a:pt x="144" y="21"/>
                </a:cubicBezTo>
                <a:cubicBezTo>
                  <a:pt x="120" y="34"/>
                  <a:pt x="120" y="34"/>
                  <a:pt x="120" y="34"/>
                </a:cubicBezTo>
                <a:cubicBezTo>
                  <a:pt x="120" y="32"/>
                  <a:pt x="120" y="32"/>
                  <a:pt x="120" y="32"/>
                </a:cubicBezTo>
                <a:cubicBezTo>
                  <a:pt x="120" y="30"/>
                  <a:pt x="118" y="28"/>
                  <a:pt x="116" y="28"/>
                </a:cubicBezTo>
                <a:cubicBezTo>
                  <a:pt x="100" y="28"/>
                  <a:pt x="100" y="28"/>
                  <a:pt x="100" y="28"/>
                </a:cubicBezTo>
                <a:cubicBezTo>
                  <a:pt x="95" y="28"/>
                  <a:pt x="90" y="32"/>
                  <a:pt x="89" y="36"/>
                </a:cubicBezTo>
                <a:cubicBezTo>
                  <a:pt x="81" y="38"/>
                  <a:pt x="76" y="44"/>
                  <a:pt x="76" y="52"/>
                </a:cubicBezTo>
                <a:cubicBezTo>
                  <a:pt x="76" y="60"/>
                  <a:pt x="81" y="66"/>
                  <a:pt x="89" y="68"/>
                </a:cubicBezTo>
                <a:cubicBezTo>
                  <a:pt x="90" y="72"/>
                  <a:pt x="93" y="75"/>
                  <a:pt x="97" y="76"/>
                </a:cubicBezTo>
                <a:cubicBezTo>
                  <a:pt x="108" y="98"/>
                  <a:pt x="108" y="98"/>
                  <a:pt x="108" y="98"/>
                </a:cubicBezTo>
                <a:cubicBezTo>
                  <a:pt x="109" y="99"/>
                  <a:pt x="110" y="100"/>
                  <a:pt x="112" y="100"/>
                </a:cubicBezTo>
                <a:cubicBezTo>
                  <a:pt x="128" y="100"/>
                  <a:pt x="128" y="100"/>
                  <a:pt x="128" y="100"/>
                </a:cubicBezTo>
                <a:cubicBezTo>
                  <a:pt x="129" y="100"/>
                  <a:pt x="131" y="99"/>
                  <a:pt x="131" y="98"/>
                </a:cubicBezTo>
                <a:cubicBezTo>
                  <a:pt x="132" y="97"/>
                  <a:pt x="132" y="95"/>
                  <a:pt x="132" y="94"/>
                </a:cubicBezTo>
                <a:cubicBezTo>
                  <a:pt x="120" y="71"/>
                  <a:pt x="120" y="71"/>
                  <a:pt x="120" y="71"/>
                </a:cubicBezTo>
                <a:cubicBezTo>
                  <a:pt x="120" y="70"/>
                  <a:pt x="120" y="70"/>
                  <a:pt x="120" y="70"/>
                </a:cubicBezTo>
                <a:cubicBezTo>
                  <a:pt x="144" y="83"/>
                  <a:pt x="144" y="83"/>
                  <a:pt x="144" y="83"/>
                </a:cubicBezTo>
                <a:cubicBezTo>
                  <a:pt x="146" y="88"/>
                  <a:pt x="150" y="92"/>
                  <a:pt x="156" y="92"/>
                </a:cubicBezTo>
                <a:cubicBezTo>
                  <a:pt x="163" y="92"/>
                  <a:pt x="168" y="87"/>
                  <a:pt x="168" y="80"/>
                </a:cubicBezTo>
                <a:cubicBezTo>
                  <a:pt x="168" y="67"/>
                  <a:pt x="168" y="67"/>
                  <a:pt x="168" y="67"/>
                </a:cubicBezTo>
                <a:cubicBezTo>
                  <a:pt x="175" y="66"/>
                  <a:pt x="180" y="59"/>
                  <a:pt x="180" y="52"/>
                </a:cubicBezTo>
                <a:cubicBezTo>
                  <a:pt x="180" y="45"/>
                  <a:pt x="175" y="38"/>
                  <a:pt x="168" y="37"/>
                </a:cubicBezTo>
                <a:close/>
                <a:moveTo>
                  <a:pt x="88" y="59"/>
                </a:moveTo>
                <a:cubicBezTo>
                  <a:pt x="86" y="58"/>
                  <a:pt x="84" y="55"/>
                  <a:pt x="84" y="52"/>
                </a:cubicBezTo>
                <a:cubicBezTo>
                  <a:pt x="84" y="49"/>
                  <a:pt x="86" y="47"/>
                  <a:pt x="88" y="45"/>
                </a:cubicBezTo>
                <a:lnTo>
                  <a:pt x="88" y="59"/>
                </a:lnTo>
                <a:close/>
                <a:moveTo>
                  <a:pt x="122" y="92"/>
                </a:moveTo>
                <a:cubicBezTo>
                  <a:pt x="114" y="92"/>
                  <a:pt x="114" y="92"/>
                  <a:pt x="114" y="92"/>
                </a:cubicBezTo>
                <a:cubicBezTo>
                  <a:pt x="104" y="70"/>
                  <a:pt x="104" y="70"/>
                  <a:pt x="104" y="70"/>
                </a:cubicBezTo>
                <a:cubicBezTo>
                  <a:pt x="103" y="69"/>
                  <a:pt x="102" y="68"/>
                  <a:pt x="100" y="68"/>
                </a:cubicBezTo>
                <a:cubicBezTo>
                  <a:pt x="98" y="68"/>
                  <a:pt x="96" y="66"/>
                  <a:pt x="96" y="64"/>
                </a:cubicBezTo>
                <a:cubicBezTo>
                  <a:pt x="96" y="40"/>
                  <a:pt x="96" y="40"/>
                  <a:pt x="96" y="40"/>
                </a:cubicBezTo>
                <a:cubicBezTo>
                  <a:pt x="96" y="38"/>
                  <a:pt x="98" y="36"/>
                  <a:pt x="100" y="36"/>
                </a:cubicBezTo>
                <a:cubicBezTo>
                  <a:pt x="112" y="36"/>
                  <a:pt x="112" y="36"/>
                  <a:pt x="112" y="36"/>
                </a:cubicBezTo>
                <a:cubicBezTo>
                  <a:pt x="112" y="72"/>
                  <a:pt x="112" y="72"/>
                  <a:pt x="112" y="72"/>
                </a:cubicBezTo>
                <a:cubicBezTo>
                  <a:pt x="112" y="73"/>
                  <a:pt x="112" y="73"/>
                  <a:pt x="112" y="74"/>
                </a:cubicBezTo>
                <a:lnTo>
                  <a:pt x="122" y="92"/>
                </a:lnTo>
                <a:close/>
                <a:moveTo>
                  <a:pt x="160" y="80"/>
                </a:moveTo>
                <a:cubicBezTo>
                  <a:pt x="160" y="82"/>
                  <a:pt x="158" y="84"/>
                  <a:pt x="156" y="84"/>
                </a:cubicBezTo>
                <a:cubicBezTo>
                  <a:pt x="154" y="84"/>
                  <a:pt x="152" y="82"/>
                  <a:pt x="152" y="80"/>
                </a:cubicBezTo>
                <a:cubicBezTo>
                  <a:pt x="152" y="64"/>
                  <a:pt x="152" y="64"/>
                  <a:pt x="152" y="64"/>
                </a:cubicBezTo>
                <a:cubicBezTo>
                  <a:pt x="144" y="64"/>
                  <a:pt x="144" y="64"/>
                  <a:pt x="144" y="64"/>
                </a:cubicBezTo>
                <a:cubicBezTo>
                  <a:pt x="144" y="74"/>
                  <a:pt x="144" y="74"/>
                  <a:pt x="144" y="74"/>
                </a:cubicBezTo>
                <a:cubicBezTo>
                  <a:pt x="120" y="62"/>
                  <a:pt x="120" y="62"/>
                  <a:pt x="120" y="62"/>
                </a:cubicBezTo>
                <a:cubicBezTo>
                  <a:pt x="120" y="42"/>
                  <a:pt x="120" y="42"/>
                  <a:pt x="120" y="42"/>
                </a:cubicBezTo>
                <a:cubicBezTo>
                  <a:pt x="144" y="30"/>
                  <a:pt x="144" y="30"/>
                  <a:pt x="144" y="30"/>
                </a:cubicBezTo>
                <a:cubicBezTo>
                  <a:pt x="144" y="40"/>
                  <a:pt x="144" y="40"/>
                  <a:pt x="144" y="40"/>
                </a:cubicBezTo>
                <a:cubicBezTo>
                  <a:pt x="152" y="40"/>
                  <a:pt x="152" y="40"/>
                  <a:pt x="152" y="40"/>
                </a:cubicBezTo>
                <a:cubicBezTo>
                  <a:pt x="152" y="24"/>
                  <a:pt x="152" y="24"/>
                  <a:pt x="152" y="24"/>
                </a:cubicBezTo>
                <a:cubicBezTo>
                  <a:pt x="152" y="22"/>
                  <a:pt x="154" y="20"/>
                  <a:pt x="156" y="20"/>
                </a:cubicBezTo>
                <a:cubicBezTo>
                  <a:pt x="158" y="20"/>
                  <a:pt x="160" y="22"/>
                  <a:pt x="160" y="24"/>
                </a:cubicBezTo>
                <a:lnTo>
                  <a:pt x="160" y="80"/>
                </a:lnTo>
                <a:close/>
                <a:moveTo>
                  <a:pt x="168" y="59"/>
                </a:moveTo>
                <a:cubicBezTo>
                  <a:pt x="168" y="45"/>
                  <a:pt x="168" y="45"/>
                  <a:pt x="168" y="45"/>
                </a:cubicBezTo>
                <a:cubicBezTo>
                  <a:pt x="170" y="47"/>
                  <a:pt x="172" y="49"/>
                  <a:pt x="172" y="52"/>
                </a:cubicBezTo>
                <a:cubicBezTo>
                  <a:pt x="172" y="55"/>
                  <a:pt x="170" y="58"/>
                  <a:pt x="168" y="59"/>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83">
            <a:extLst>
              <a:ext uri="{FF2B5EF4-FFF2-40B4-BE49-F238E27FC236}">
                <a16:creationId xmlns:a16="http://schemas.microsoft.com/office/drawing/2014/main" id="{502F01B5-6648-E843-BC91-F5A5A69A6EF2}"/>
              </a:ext>
            </a:extLst>
          </p:cNvPr>
          <p:cNvSpPr>
            <a:spLocks noEditPoints="1"/>
          </p:cNvSpPr>
          <p:nvPr userDrawn="1"/>
        </p:nvSpPr>
        <p:spPr bwMode="auto">
          <a:xfrm>
            <a:off x="7286625" y="1849676"/>
            <a:ext cx="396875" cy="361950"/>
          </a:xfrm>
          <a:custGeom>
            <a:avLst/>
            <a:gdLst>
              <a:gd name="T0" fmla="*/ 160 w 184"/>
              <a:gd name="T1" fmla="*/ 76 h 168"/>
              <a:gd name="T2" fmla="*/ 168 w 184"/>
              <a:gd name="T3" fmla="*/ 28 h 168"/>
              <a:gd name="T4" fmla="*/ 88 w 184"/>
              <a:gd name="T5" fmla="*/ 20 h 168"/>
              <a:gd name="T6" fmla="*/ 80 w 184"/>
              <a:gd name="T7" fmla="*/ 68 h 168"/>
              <a:gd name="T8" fmla="*/ 112 w 184"/>
              <a:gd name="T9" fmla="*/ 76 h 168"/>
              <a:gd name="T10" fmla="*/ 80 w 184"/>
              <a:gd name="T11" fmla="*/ 92 h 168"/>
              <a:gd name="T12" fmla="*/ 144 w 184"/>
              <a:gd name="T13" fmla="*/ 100 h 168"/>
              <a:gd name="T14" fmla="*/ 136 w 184"/>
              <a:gd name="T15" fmla="*/ 92 h 168"/>
              <a:gd name="T16" fmla="*/ 88 w 184"/>
              <a:gd name="T17" fmla="*/ 68 h 168"/>
              <a:gd name="T18" fmla="*/ 160 w 184"/>
              <a:gd name="T19" fmla="*/ 28 h 168"/>
              <a:gd name="T20" fmla="*/ 88 w 184"/>
              <a:gd name="T21" fmla="*/ 68 h 168"/>
              <a:gd name="T22" fmla="*/ 120 w 184"/>
              <a:gd name="T23" fmla="*/ 92 h 168"/>
              <a:gd name="T24" fmla="*/ 128 w 184"/>
              <a:gd name="T25" fmla="*/ 76 h 168"/>
              <a:gd name="T26" fmla="*/ 72 w 184"/>
              <a:gd name="T27" fmla="*/ 86 h 168"/>
              <a:gd name="T28" fmla="*/ 48 w 184"/>
              <a:gd name="T29" fmla="*/ 62 h 168"/>
              <a:gd name="T30" fmla="*/ 36 w 184"/>
              <a:gd name="T31" fmla="*/ 0 h 168"/>
              <a:gd name="T32" fmla="*/ 24 w 184"/>
              <a:gd name="T33" fmla="*/ 62 h 168"/>
              <a:gd name="T34" fmla="*/ 0 w 184"/>
              <a:gd name="T35" fmla="*/ 86 h 168"/>
              <a:gd name="T36" fmla="*/ 8 w 184"/>
              <a:gd name="T37" fmla="*/ 132 h 168"/>
              <a:gd name="T38" fmla="*/ 15 w 184"/>
              <a:gd name="T39" fmla="*/ 75 h 168"/>
              <a:gd name="T40" fmla="*/ 57 w 184"/>
              <a:gd name="T41" fmla="*/ 75 h 168"/>
              <a:gd name="T42" fmla="*/ 64 w 184"/>
              <a:gd name="T43" fmla="*/ 112 h 168"/>
              <a:gd name="T44" fmla="*/ 71 w 184"/>
              <a:gd name="T45" fmla="*/ 116 h 168"/>
              <a:gd name="T46" fmla="*/ 88 w 184"/>
              <a:gd name="T47" fmla="*/ 108 h 168"/>
              <a:gd name="T48" fmla="*/ 72 w 184"/>
              <a:gd name="T49" fmla="*/ 86 h 168"/>
              <a:gd name="T50" fmla="*/ 36 w 184"/>
              <a:gd name="T51" fmla="*/ 8 h 168"/>
              <a:gd name="T52" fmla="*/ 36 w 184"/>
              <a:gd name="T53" fmla="*/ 56 h 168"/>
              <a:gd name="T54" fmla="*/ 48 w 184"/>
              <a:gd name="T55" fmla="*/ 124 h 168"/>
              <a:gd name="T56" fmla="*/ 24 w 184"/>
              <a:gd name="T57" fmla="*/ 88 h 168"/>
              <a:gd name="T58" fmla="*/ 16 w 184"/>
              <a:gd name="T59" fmla="*/ 168 h 168"/>
              <a:gd name="T60" fmla="*/ 24 w 184"/>
              <a:gd name="T61" fmla="*/ 132 h 168"/>
              <a:gd name="T62" fmla="*/ 48 w 184"/>
              <a:gd name="T63" fmla="*/ 168 h 168"/>
              <a:gd name="T64" fmla="*/ 56 w 184"/>
              <a:gd name="T65" fmla="*/ 88 h 168"/>
              <a:gd name="T66" fmla="*/ 48 w 184"/>
              <a:gd name="T67" fmla="*/ 124 h 168"/>
              <a:gd name="T68" fmla="*/ 32 w 184"/>
              <a:gd name="T69" fmla="*/ 116 h 168"/>
              <a:gd name="T70" fmla="*/ 40 w 184"/>
              <a:gd name="T71" fmla="*/ 76 h 168"/>
              <a:gd name="T72" fmla="*/ 32 w 184"/>
              <a:gd name="T73" fmla="*/ 168 h 168"/>
              <a:gd name="T74" fmla="*/ 40 w 184"/>
              <a:gd name="T75" fmla="*/ 140 h 168"/>
              <a:gd name="T76" fmla="*/ 32 w 184"/>
              <a:gd name="T77" fmla="*/ 168 h 168"/>
              <a:gd name="T78" fmla="*/ 152 w 184"/>
              <a:gd name="T79" fmla="*/ 100 h 168"/>
              <a:gd name="T80" fmla="*/ 168 w 184"/>
              <a:gd name="T81" fmla="*/ 92 h 168"/>
              <a:gd name="T82" fmla="*/ 184 w 184"/>
              <a:gd name="T83" fmla="*/ 100 h 168"/>
              <a:gd name="T84" fmla="*/ 144 w 184"/>
              <a:gd name="T85" fmla="*/ 44 h 168"/>
              <a:gd name="T86" fmla="*/ 152 w 184"/>
              <a:gd name="T87" fmla="*/ 36 h 168"/>
              <a:gd name="T88" fmla="*/ 144 w 184"/>
              <a:gd name="T89" fmla="*/ 44 h 168"/>
              <a:gd name="T90" fmla="*/ 136 w 184"/>
              <a:gd name="T91" fmla="*/ 44 h 168"/>
              <a:gd name="T92" fmla="*/ 128 w 184"/>
              <a:gd name="T93" fmla="*/ 36 h 168"/>
              <a:gd name="T94" fmla="*/ 112 w 184"/>
              <a:gd name="T95" fmla="*/ 44 h 168"/>
              <a:gd name="T96" fmla="*/ 120 w 184"/>
              <a:gd name="T97" fmla="*/ 36 h 168"/>
              <a:gd name="T98" fmla="*/ 112 w 184"/>
              <a:gd name="T99"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168">
                <a:moveTo>
                  <a:pt x="136" y="76"/>
                </a:moveTo>
                <a:cubicBezTo>
                  <a:pt x="160" y="76"/>
                  <a:pt x="160" y="76"/>
                  <a:pt x="160" y="76"/>
                </a:cubicBezTo>
                <a:cubicBezTo>
                  <a:pt x="164" y="76"/>
                  <a:pt x="168" y="72"/>
                  <a:pt x="168" y="68"/>
                </a:cubicBezTo>
                <a:cubicBezTo>
                  <a:pt x="168" y="28"/>
                  <a:pt x="168" y="28"/>
                  <a:pt x="168" y="28"/>
                </a:cubicBezTo>
                <a:cubicBezTo>
                  <a:pt x="168" y="24"/>
                  <a:pt x="164" y="20"/>
                  <a:pt x="160" y="20"/>
                </a:cubicBezTo>
                <a:cubicBezTo>
                  <a:pt x="88" y="20"/>
                  <a:pt x="88" y="20"/>
                  <a:pt x="88" y="20"/>
                </a:cubicBezTo>
                <a:cubicBezTo>
                  <a:pt x="84" y="20"/>
                  <a:pt x="80" y="24"/>
                  <a:pt x="80" y="28"/>
                </a:cubicBezTo>
                <a:cubicBezTo>
                  <a:pt x="80" y="68"/>
                  <a:pt x="80" y="68"/>
                  <a:pt x="80" y="68"/>
                </a:cubicBezTo>
                <a:cubicBezTo>
                  <a:pt x="80" y="72"/>
                  <a:pt x="84" y="76"/>
                  <a:pt x="88" y="76"/>
                </a:cubicBezTo>
                <a:cubicBezTo>
                  <a:pt x="112" y="76"/>
                  <a:pt x="112" y="76"/>
                  <a:pt x="112" y="76"/>
                </a:cubicBezTo>
                <a:cubicBezTo>
                  <a:pt x="112" y="92"/>
                  <a:pt x="112" y="92"/>
                  <a:pt x="112" y="92"/>
                </a:cubicBezTo>
                <a:cubicBezTo>
                  <a:pt x="80" y="92"/>
                  <a:pt x="80" y="92"/>
                  <a:pt x="80" y="92"/>
                </a:cubicBezTo>
                <a:cubicBezTo>
                  <a:pt x="80" y="100"/>
                  <a:pt x="80" y="100"/>
                  <a:pt x="80" y="100"/>
                </a:cubicBezTo>
                <a:cubicBezTo>
                  <a:pt x="144" y="100"/>
                  <a:pt x="144" y="100"/>
                  <a:pt x="144" y="100"/>
                </a:cubicBezTo>
                <a:cubicBezTo>
                  <a:pt x="144" y="92"/>
                  <a:pt x="144" y="92"/>
                  <a:pt x="144" y="92"/>
                </a:cubicBezTo>
                <a:cubicBezTo>
                  <a:pt x="136" y="92"/>
                  <a:pt x="136" y="92"/>
                  <a:pt x="136" y="92"/>
                </a:cubicBezTo>
                <a:lnTo>
                  <a:pt x="136" y="76"/>
                </a:lnTo>
                <a:close/>
                <a:moveTo>
                  <a:pt x="88" y="68"/>
                </a:moveTo>
                <a:cubicBezTo>
                  <a:pt x="88" y="28"/>
                  <a:pt x="88" y="28"/>
                  <a:pt x="88" y="28"/>
                </a:cubicBezTo>
                <a:cubicBezTo>
                  <a:pt x="160" y="28"/>
                  <a:pt x="160" y="28"/>
                  <a:pt x="160" y="28"/>
                </a:cubicBezTo>
                <a:cubicBezTo>
                  <a:pt x="160" y="68"/>
                  <a:pt x="160" y="68"/>
                  <a:pt x="160" y="68"/>
                </a:cubicBezTo>
                <a:lnTo>
                  <a:pt x="88" y="68"/>
                </a:lnTo>
                <a:close/>
                <a:moveTo>
                  <a:pt x="128" y="92"/>
                </a:moveTo>
                <a:cubicBezTo>
                  <a:pt x="120" y="92"/>
                  <a:pt x="120" y="92"/>
                  <a:pt x="120" y="92"/>
                </a:cubicBezTo>
                <a:cubicBezTo>
                  <a:pt x="120" y="76"/>
                  <a:pt x="120" y="76"/>
                  <a:pt x="120" y="76"/>
                </a:cubicBezTo>
                <a:cubicBezTo>
                  <a:pt x="128" y="76"/>
                  <a:pt x="128" y="76"/>
                  <a:pt x="128" y="76"/>
                </a:cubicBezTo>
                <a:lnTo>
                  <a:pt x="128" y="92"/>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59" y="84"/>
                  <a:pt x="152" y="91"/>
                  <a:pt x="152" y="100"/>
                </a:cubicBezTo>
                <a:cubicBezTo>
                  <a:pt x="160" y="100"/>
                  <a:pt x="160" y="100"/>
                  <a:pt x="160" y="100"/>
                </a:cubicBezTo>
                <a:cubicBezTo>
                  <a:pt x="160" y="96"/>
                  <a:pt x="164" y="92"/>
                  <a:pt x="168" y="92"/>
                </a:cubicBezTo>
                <a:cubicBezTo>
                  <a:pt x="172" y="92"/>
                  <a:pt x="176" y="96"/>
                  <a:pt x="176" y="100"/>
                </a:cubicBezTo>
                <a:cubicBezTo>
                  <a:pt x="184" y="100"/>
                  <a:pt x="184" y="100"/>
                  <a:pt x="184" y="100"/>
                </a:cubicBezTo>
                <a:cubicBezTo>
                  <a:pt x="184" y="91"/>
                  <a:pt x="177" y="84"/>
                  <a:pt x="168" y="84"/>
                </a:cubicBezTo>
                <a:close/>
                <a:moveTo>
                  <a:pt x="144" y="44"/>
                </a:moveTo>
                <a:cubicBezTo>
                  <a:pt x="152" y="44"/>
                  <a:pt x="152" y="44"/>
                  <a:pt x="152" y="44"/>
                </a:cubicBezTo>
                <a:cubicBezTo>
                  <a:pt x="152" y="36"/>
                  <a:pt x="152" y="36"/>
                  <a:pt x="152" y="36"/>
                </a:cubicBezTo>
                <a:cubicBezTo>
                  <a:pt x="144" y="36"/>
                  <a:pt x="144" y="36"/>
                  <a:pt x="144" y="36"/>
                </a:cubicBezTo>
                <a:lnTo>
                  <a:pt x="144" y="44"/>
                </a:lnTo>
                <a:close/>
                <a:moveTo>
                  <a:pt x="128" y="44"/>
                </a:moveTo>
                <a:cubicBezTo>
                  <a:pt x="136" y="44"/>
                  <a:pt x="136" y="44"/>
                  <a:pt x="136" y="44"/>
                </a:cubicBezTo>
                <a:cubicBezTo>
                  <a:pt x="136" y="36"/>
                  <a:pt x="136" y="36"/>
                  <a:pt x="136" y="36"/>
                </a:cubicBezTo>
                <a:cubicBezTo>
                  <a:pt x="128" y="36"/>
                  <a:pt x="128" y="36"/>
                  <a:pt x="128" y="36"/>
                </a:cubicBezTo>
                <a:lnTo>
                  <a:pt x="128" y="44"/>
                </a:lnTo>
                <a:close/>
                <a:moveTo>
                  <a:pt x="112" y="44"/>
                </a:moveTo>
                <a:cubicBezTo>
                  <a:pt x="120" y="44"/>
                  <a:pt x="120" y="44"/>
                  <a:pt x="120" y="44"/>
                </a:cubicBezTo>
                <a:cubicBezTo>
                  <a:pt x="120" y="36"/>
                  <a:pt x="120" y="36"/>
                  <a:pt x="120" y="36"/>
                </a:cubicBezTo>
                <a:cubicBezTo>
                  <a:pt x="112" y="36"/>
                  <a:pt x="112" y="36"/>
                  <a:pt x="112" y="36"/>
                </a:cubicBezTo>
                <a:lnTo>
                  <a:pt x="112" y="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86">
            <a:extLst>
              <a:ext uri="{FF2B5EF4-FFF2-40B4-BE49-F238E27FC236}">
                <a16:creationId xmlns:a16="http://schemas.microsoft.com/office/drawing/2014/main" id="{E330C288-A7B0-5644-9585-C62BEFA859EE}"/>
              </a:ext>
            </a:extLst>
          </p:cNvPr>
          <p:cNvSpPr>
            <a:spLocks noEditPoints="1"/>
          </p:cNvSpPr>
          <p:nvPr userDrawn="1"/>
        </p:nvSpPr>
        <p:spPr bwMode="auto">
          <a:xfrm>
            <a:off x="4805363" y="1849676"/>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12 w 168"/>
              <a:gd name="T51" fmla="*/ 60 h 168"/>
              <a:gd name="T52" fmla="*/ 80 w 168"/>
              <a:gd name="T53" fmla="*/ 68 h 168"/>
              <a:gd name="T54" fmla="*/ 88 w 168"/>
              <a:gd name="T55" fmla="*/ 100 h 168"/>
              <a:gd name="T56" fmla="*/ 120 w 168"/>
              <a:gd name="T57" fmla="*/ 92 h 168"/>
              <a:gd name="T58" fmla="*/ 112 w 168"/>
              <a:gd name="T59" fmla="*/ 60 h 168"/>
              <a:gd name="T60" fmla="*/ 88 w 168"/>
              <a:gd name="T61" fmla="*/ 68 h 168"/>
              <a:gd name="T62" fmla="*/ 96 w 168"/>
              <a:gd name="T63" fmla="*/ 76 h 168"/>
              <a:gd name="T64" fmla="*/ 104 w 168"/>
              <a:gd name="T65" fmla="*/ 68 h 168"/>
              <a:gd name="T66" fmla="*/ 112 w 168"/>
              <a:gd name="T67" fmla="*/ 92 h 168"/>
              <a:gd name="T68" fmla="*/ 160 w 168"/>
              <a:gd name="T69" fmla="*/ 60 h 168"/>
              <a:gd name="T70" fmla="*/ 128 w 168"/>
              <a:gd name="T71" fmla="*/ 68 h 168"/>
              <a:gd name="T72" fmla="*/ 136 w 168"/>
              <a:gd name="T73" fmla="*/ 100 h 168"/>
              <a:gd name="T74" fmla="*/ 168 w 168"/>
              <a:gd name="T75" fmla="*/ 92 h 168"/>
              <a:gd name="T76" fmla="*/ 160 w 168"/>
              <a:gd name="T77" fmla="*/ 60 h 168"/>
              <a:gd name="T78" fmla="*/ 136 w 168"/>
              <a:gd name="T79" fmla="*/ 68 h 168"/>
              <a:gd name="T80" fmla="*/ 144 w 168"/>
              <a:gd name="T81" fmla="*/ 76 h 168"/>
              <a:gd name="T82" fmla="*/ 152 w 168"/>
              <a:gd name="T83" fmla="*/ 68 h 168"/>
              <a:gd name="T84" fmla="*/ 160 w 168"/>
              <a:gd name="T85" fmla="*/ 92 h 168"/>
              <a:gd name="T86" fmla="*/ 112 w 168"/>
              <a:gd name="T87" fmla="*/ 52 h 168"/>
              <a:gd name="T88" fmla="*/ 144 w 168"/>
              <a:gd name="T89" fmla="*/ 44 h 168"/>
              <a:gd name="T90" fmla="*/ 136 w 168"/>
              <a:gd name="T91" fmla="*/ 12 h 168"/>
              <a:gd name="T92" fmla="*/ 104 w 168"/>
              <a:gd name="T93" fmla="*/ 20 h 168"/>
              <a:gd name="T94" fmla="*/ 112 w 168"/>
              <a:gd name="T95" fmla="*/ 52 h 168"/>
              <a:gd name="T96" fmla="*/ 120 w 168"/>
              <a:gd name="T97" fmla="*/ 20 h 168"/>
              <a:gd name="T98" fmla="*/ 128 w 168"/>
              <a:gd name="T99" fmla="*/ 28 h 168"/>
              <a:gd name="T100" fmla="*/ 136 w 168"/>
              <a:gd name="T101" fmla="*/ 20 h 168"/>
              <a:gd name="T102" fmla="*/ 112 w 168"/>
              <a:gd name="T103"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2" y="60"/>
                </a:moveTo>
                <a:cubicBezTo>
                  <a:pt x="88" y="60"/>
                  <a:pt x="88" y="60"/>
                  <a:pt x="88" y="60"/>
                </a:cubicBezTo>
                <a:cubicBezTo>
                  <a:pt x="84" y="60"/>
                  <a:pt x="80" y="64"/>
                  <a:pt x="80" y="68"/>
                </a:cubicBezTo>
                <a:cubicBezTo>
                  <a:pt x="80" y="92"/>
                  <a:pt x="80" y="92"/>
                  <a:pt x="80" y="92"/>
                </a:cubicBezTo>
                <a:cubicBezTo>
                  <a:pt x="80" y="96"/>
                  <a:pt x="84" y="100"/>
                  <a:pt x="88" y="100"/>
                </a:cubicBezTo>
                <a:cubicBezTo>
                  <a:pt x="112" y="100"/>
                  <a:pt x="112" y="100"/>
                  <a:pt x="112" y="100"/>
                </a:cubicBezTo>
                <a:cubicBezTo>
                  <a:pt x="116" y="100"/>
                  <a:pt x="120" y="96"/>
                  <a:pt x="120" y="92"/>
                </a:cubicBezTo>
                <a:cubicBezTo>
                  <a:pt x="120" y="68"/>
                  <a:pt x="120" y="68"/>
                  <a:pt x="120" y="68"/>
                </a:cubicBezTo>
                <a:cubicBezTo>
                  <a:pt x="120" y="64"/>
                  <a:pt x="116" y="60"/>
                  <a:pt x="112" y="60"/>
                </a:cubicBezTo>
                <a:close/>
                <a:moveTo>
                  <a:pt x="88" y="92"/>
                </a:moveTo>
                <a:cubicBezTo>
                  <a:pt x="88" y="68"/>
                  <a:pt x="88" y="68"/>
                  <a:pt x="88" y="68"/>
                </a:cubicBezTo>
                <a:cubicBezTo>
                  <a:pt x="96" y="68"/>
                  <a:pt x="96" y="68"/>
                  <a:pt x="96" y="68"/>
                </a:cubicBezTo>
                <a:cubicBezTo>
                  <a:pt x="96" y="76"/>
                  <a:pt x="96" y="76"/>
                  <a:pt x="96" y="76"/>
                </a:cubicBezTo>
                <a:cubicBezTo>
                  <a:pt x="104" y="76"/>
                  <a:pt x="104" y="76"/>
                  <a:pt x="104" y="76"/>
                </a:cubicBezTo>
                <a:cubicBezTo>
                  <a:pt x="104" y="68"/>
                  <a:pt x="104" y="68"/>
                  <a:pt x="104" y="68"/>
                </a:cubicBezTo>
                <a:cubicBezTo>
                  <a:pt x="112" y="68"/>
                  <a:pt x="112" y="68"/>
                  <a:pt x="112" y="68"/>
                </a:cubicBezTo>
                <a:cubicBezTo>
                  <a:pt x="112" y="92"/>
                  <a:pt x="112" y="92"/>
                  <a:pt x="112" y="92"/>
                </a:cubicBezTo>
                <a:lnTo>
                  <a:pt x="88" y="92"/>
                </a:lnTo>
                <a:close/>
                <a:moveTo>
                  <a:pt x="160" y="60"/>
                </a:moveTo>
                <a:cubicBezTo>
                  <a:pt x="136" y="60"/>
                  <a:pt x="136" y="60"/>
                  <a:pt x="136" y="60"/>
                </a:cubicBezTo>
                <a:cubicBezTo>
                  <a:pt x="132" y="60"/>
                  <a:pt x="128" y="64"/>
                  <a:pt x="128" y="68"/>
                </a:cubicBezTo>
                <a:cubicBezTo>
                  <a:pt x="128" y="92"/>
                  <a:pt x="128" y="92"/>
                  <a:pt x="128" y="92"/>
                </a:cubicBezTo>
                <a:cubicBezTo>
                  <a:pt x="128" y="96"/>
                  <a:pt x="132" y="100"/>
                  <a:pt x="136" y="100"/>
                </a:cubicBezTo>
                <a:cubicBezTo>
                  <a:pt x="160" y="100"/>
                  <a:pt x="160" y="100"/>
                  <a:pt x="160" y="100"/>
                </a:cubicBezTo>
                <a:cubicBezTo>
                  <a:pt x="164" y="100"/>
                  <a:pt x="168" y="96"/>
                  <a:pt x="168" y="92"/>
                </a:cubicBezTo>
                <a:cubicBezTo>
                  <a:pt x="168" y="68"/>
                  <a:pt x="168" y="68"/>
                  <a:pt x="168" y="68"/>
                </a:cubicBezTo>
                <a:cubicBezTo>
                  <a:pt x="168" y="64"/>
                  <a:pt x="164" y="60"/>
                  <a:pt x="160" y="60"/>
                </a:cubicBezTo>
                <a:close/>
                <a:moveTo>
                  <a:pt x="136" y="92"/>
                </a:moveTo>
                <a:cubicBezTo>
                  <a:pt x="136" y="68"/>
                  <a:pt x="136" y="68"/>
                  <a:pt x="136" y="68"/>
                </a:cubicBezTo>
                <a:cubicBezTo>
                  <a:pt x="144" y="68"/>
                  <a:pt x="144" y="68"/>
                  <a:pt x="144" y="68"/>
                </a:cubicBezTo>
                <a:cubicBezTo>
                  <a:pt x="144" y="76"/>
                  <a:pt x="144" y="76"/>
                  <a:pt x="144" y="76"/>
                </a:cubicBezTo>
                <a:cubicBezTo>
                  <a:pt x="152" y="76"/>
                  <a:pt x="152" y="76"/>
                  <a:pt x="152" y="76"/>
                </a:cubicBezTo>
                <a:cubicBezTo>
                  <a:pt x="152" y="68"/>
                  <a:pt x="152" y="68"/>
                  <a:pt x="152" y="68"/>
                </a:cubicBezTo>
                <a:cubicBezTo>
                  <a:pt x="160" y="68"/>
                  <a:pt x="160" y="68"/>
                  <a:pt x="160" y="68"/>
                </a:cubicBezTo>
                <a:cubicBezTo>
                  <a:pt x="160" y="92"/>
                  <a:pt x="160" y="92"/>
                  <a:pt x="160" y="92"/>
                </a:cubicBezTo>
                <a:lnTo>
                  <a:pt x="136" y="92"/>
                </a:lnTo>
                <a:close/>
                <a:moveTo>
                  <a:pt x="112" y="52"/>
                </a:moveTo>
                <a:cubicBezTo>
                  <a:pt x="136" y="52"/>
                  <a:pt x="136" y="52"/>
                  <a:pt x="136" y="52"/>
                </a:cubicBezTo>
                <a:cubicBezTo>
                  <a:pt x="140" y="52"/>
                  <a:pt x="144" y="48"/>
                  <a:pt x="144" y="44"/>
                </a:cubicBezTo>
                <a:cubicBezTo>
                  <a:pt x="144" y="20"/>
                  <a:pt x="144" y="20"/>
                  <a:pt x="144" y="20"/>
                </a:cubicBezTo>
                <a:cubicBezTo>
                  <a:pt x="144" y="16"/>
                  <a:pt x="140" y="12"/>
                  <a:pt x="136" y="12"/>
                </a:cubicBezTo>
                <a:cubicBezTo>
                  <a:pt x="112" y="12"/>
                  <a:pt x="112" y="12"/>
                  <a:pt x="112" y="12"/>
                </a:cubicBezTo>
                <a:cubicBezTo>
                  <a:pt x="108" y="12"/>
                  <a:pt x="104" y="16"/>
                  <a:pt x="104" y="20"/>
                </a:cubicBezTo>
                <a:cubicBezTo>
                  <a:pt x="104" y="44"/>
                  <a:pt x="104" y="44"/>
                  <a:pt x="104" y="44"/>
                </a:cubicBezTo>
                <a:cubicBezTo>
                  <a:pt x="104" y="48"/>
                  <a:pt x="108" y="52"/>
                  <a:pt x="112" y="52"/>
                </a:cubicBezTo>
                <a:close/>
                <a:moveTo>
                  <a:pt x="112" y="20"/>
                </a:moveTo>
                <a:cubicBezTo>
                  <a:pt x="120" y="20"/>
                  <a:pt x="120" y="20"/>
                  <a:pt x="120" y="20"/>
                </a:cubicBezTo>
                <a:cubicBezTo>
                  <a:pt x="120" y="28"/>
                  <a:pt x="120" y="28"/>
                  <a:pt x="120" y="28"/>
                </a:cubicBezTo>
                <a:cubicBezTo>
                  <a:pt x="128" y="28"/>
                  <a:pt x="128" y="28"/>
                  <a:pt x="128" y="28"/>
                </a:cubicBezTo>
                <a:cubicBezTo>
                  <a:pt x="128" y="20"/>
                  <a:pt x="128" y="20"/>
                  <a:pt x="128" y="20"/>
                </a:cubicBezTo>
                <a:cubicBezTo>
                  <a:pt x="136" y="20"/>
                  <a:pt x="136" y="20"/>
                  <a:pt x="136" y="20"/>
                </a:cubicBezTo>
                <a:cubicBezTo>
                  <a:pt x="136" y="44"/>
                  <a:pt x="136" y="44"/>
                  <a:pt x="136" y="44"/>
                </a:cubicBezTo>
                <a:cubicBezTo>
                  <a:pt x="112" y="44"/>
                  <a:pt x="112" y="44"/>
                  <a:pt x="112" y="44"/>
                </a:cubicBezTo>
                <a:lnTo>
                  <a:pt x="112" y="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89">
            <a:extLst>
              <a:ext uri="{FF2B5EF4-FFF2-40B4-BE49-F238E27FC236}">
                <a16:creationId xmlns:a16="http://schemas.microsoft.com/office/drawing/2014/main" id="{740CDEE8-BEA7-3A4B-9738-7BA588E3F262}"/>
              </a:ext>
            </a:extLst>
          </p:cNvPr>
          <p:cNvSpPr>
            <a:spLocks noEditPoints="1"/>
          </p:cNvSpPr>
          <p:nvPr userDrawn="1"/>
        </p:nvSpPr>
        <p:spPr bwMode="auto">
          <a:xfrm>
            <a:off x="5632450" y="1849676"/>
            <a:ext cx="376238" cy="361950"/>
          </a:xfrm>
          <a:custGeom>
            <a:avLst/>
            <a:gdLst>
              <a:gd name="T0" fmla="*/ 48 w 175"/>
              <a:gd name="T1" fmla="*/ 62 h 168"/>
              <a:gd name="T2" fmla="*/ 4 w 175"/>
              <a:gd name="T3" fmla="*/ 32 h 168"/>
              <a:gd name="T4" fmla="*/ 0 w 175"/>
              <a:gd name="T5" fmla="*/ 86 h 168"/>
              <a:gd name="T6" fmla="*/ 8 w 175"/>
              <a:gd name="T7" fmla="*/ 86 h 168"/>
              <a:gd name="T8" fmla="*/ 57 w 175"/>
              <a:gd name="T9" fmla="*/ 75 h 168"/>
              <a:gd name="T10" fmla="*/ 68 w 175"/>
              <a:gd name="T11" fmla="*/ 116 h 168"/>
              <a:gd name="T12" fmla="*/ 88 w 175"/>
              <a:gd name="T13" fmla="*/ 108 h 168"/>
              <a:gd name="T14" fmla="*/ 12 w 175"/>
              <a:gd name="T15" fmla="*/ 32 h 168"/>
              <a:gd name="T16" fmla="*/ 36 w 175"/>
              <a:gd name="T17" fmla="*/ 56 h 168"/>
              <a:gd name="T18" fmla="*/ 24 w 175"/>
              <a:gd name="T19" fmla="*/ 124 h 168"/>
              <a:gd name="T20" fmla="*/ 16 w 175"/>
              <a:gd name="T21" fmla="*/ 168 h 168"/>
              <a:gd name="T22" fmla="*/ 48 w 175"/>
              <a:gd name="T23" fmla="*/ 132 h 168"/>
              <a:gd name="T24" fmla="*/ 56 w 175"/>
              <a:gd name="T25" fmla="*/ 88 h 168"/>
              <a:gd name="T26" fmla="*/ 32 w 175"/>
              <a:gd name="T27" fmla="*/ 76 h 168"/>
              <a:gd name="T28" fmla="*/ 40 w 175"/>
              <a:gd name="T29" fmla="*/ 76 h 168"/>
              <a:gd name="T30" fmla="*/ 40 w 175"/>
              <a:gd name="T31" fmla="*/ 168 h 168"/>
              <a:gd name="T32" fmla="*/ 32 w 175"/>
              <a:gd name="T33" fmla="*/ 168 h 168"/>
              <a:gd name="T34" fmla="*/ 175 w 175"/>
              <a:gd name="T35" fmla="*/ 75 h 168"/>
              <a:gd name="T36" fmla="*/ 158 w 175"/>
              <a:gd name="T37" fmla="*/ 61 h 168"/>
              <a:gd name="T38" fmla="*/ 151 w 175"/>
              <a:gd name="T39" fmla="*/ 56 h 168"/>
              <a:gd name="T40" fmla="*/ 132 w 175"/>
              <a:gd name="T41" fmla="*/ 44 h 168"/>
              <a:gd name="T42" fmla="*/ 116 w 175"/>
              <a:gd name="T43" fmla="*/ 49 h 168"/>
              <a:gd name="T44" fmla="*/ 107 w 175"/>
              <a:gd name="T45" fmla="*/ 70 h 168"/>
              <a:gd name="T46" fmla="*/ 105 w 175"/>
              <a:gd name="T47" fmla="*/ 78 h 168"/>
              <a:gd name="T48" fmla="*/ 97 w 175"/>
              <a:gd name="T49" fmla="*/ 93 h 168"/>
              <a:gd name="T50" fmla="*/ 114 w 175"/>
              <a:gd name="T51" fmla="*/ 107 h 168"/>
              <a:gd name="T52" fmla="*/ 121 w 175"/>
              <a:gd name="T53" fmla="*/ 112 h 168"/>
              <a:gd name="T54" fmla="*/ 140 w 175"/>
              <a:gd name="T55" fmla="*/ 124 h 168"/>
              <a:gd name="T56" fmla="*/ 156 w 175"/>
              <a:gd name="T57" fmla="*/ 119 h 168"/>
              <a:gd name="T58" fmla="*/ 165 w 175"/>
              <a:gd name="T59" fmla="*/ 98 h 168"/>
              <a:gd name="T60" fmla="*/ 167 w 175"/>
              <a:gd name="T61" fmla="*/ 90 h 168"/>
              <a:gd name="T62" fmla="*/ 112 w 175"/>
              <a:gd name="T63" fmla="*/ 84 h 168"/>
              <a:gd name="T64" fmla="*/ 136 w 175"/>
              <a:gd name="T65" fmla="*/ 108 h 168"/>
              <a:gd name="T66" fmla="*/ 136 w 175"/>
              <a:gd name="T67" fmla="*/ 100 h 168"/>
              <a:gd name="T68" fmla="*/ 136 w 175"/>
              <a:gd name="T69" fmla="*/ 92 h 168"/>
              <a:gd name="T70" fmla="*/ 144 w 175"/>
              <a:gd name="T71" fmla="*/ 84 h 168"/>
              <a:gd name="T72" fmla="*/ 104 w 175"/>
              <a:gd name="T73" fmla="*/ 48 h 168"/>
              <a:gd name="T74" fmla="*/ 126 w 175"/>
              <a:gd name="T75" fmla="*/ 39 h 168"/>
              <a:gd name="T76" fmla="*/ 119 w 175"/>
              <a:gd name="T77" fmla="*/ 22 h 168"/>
              <a:gd name="T78" fmla="*/ 115 w 175"/>
              <a:gd name="T79" fmla="*/ 15 h 168"/>
              <a:gd name="T80" fmla="*/ 96 w 175"/>
              <a:gd name="T81" fmla="*/ 0 h 168"/>
              <a:gd name="T82" fmla="*/ 78 w 175"/>
              <a:gd name="T83" fmla="*/ 11 h 168"/>
              <a:gd name="T84" fmla="*/ 80 w 175"/>
              <a:gd name="T85" fmla="*/ 28 h 168"/>
              <a:gd name="T86" fmla="*/ 78 w 175"/>
              <a:gd name="T87" fmla="*/ 45 h 168"/>
              <a:gd name="T88" fmla="*/ 96 w 175"/>
              <a:gd name="T89" fmla="*/ 56 h 168"/>
              <a:gd name="T90" fmla="*/ 100 w 175"/>
              <a:gd name="T91" fmla="*/ 16 h 168"/>
              <a:gd name="T92" fmla="*/ 88 w 175"/>
              <a:gd name="T93" fmla="*/ 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68" y="82"/>
                  <a:pt x="168" y="80"/>
                  <a:pt x="167" y="78"/>
                </a:cubicBezTo>
                <a:cubicBezTo>
                  <a:pt x="175" y="75"/>
                  <a:pt x="175" y="75"/>
                  <a:pt x="175" y="75"/>
                </a:cubicBezTo>
                <a:cubicBezTo>
                  <a:pt x="173" y="68"/>
                  <a:pt x="173" y="68"/>
                  <a:pt x="173" y="68"/>
                </a:cubicBezTo>
                <a:cubicBezTo>
                  <a:pt x="165" y="70"/>
                  <a:pt x="165" y="70"/>
                  <a:pt x="165" y="70"/>
                </a:cubicBezTo>
                <a:cubicBezTo>
                  <a:pt x="163" y="67"/>
                  <a:pt x="161" y="63"/>
                  <a:pt x="158" y="61"/>
                </a:cubicBezTo>
                <a:cubicBezTo>
                  <a:pt x="163" y="54"/>
                  <a:pt x="163" y="54"/>
                  <a:pt x="163" y="54"/>
                </a:cubicBezTo>
                <a:cubicBezTo>
                  <a:pt x="156" y="49"/>
                  <a:pt x="156" y="49"/>
                  <a:pt x="156" y="49"/>
                </a:cubicBezTo>
                <a:cubicBezTo>
                  <a:pt x="151" y="56"/>
                  <a:pt x="151" y="56"/>
                  <a:pt x="151" y="56"/>
                </a:cubicBezTo>
                <a:cubicBezTo>
                  <a:pt x="148" y="54"/>
                  <a:pt x="144" y="53"/>
                  <a:pt x="140" y="52"/>
                </a:cubicBezTo>
                <a:cubicBezTo>
                  <a:pt x="140" y="44"/>
                  <a:pt x="140" y="44"/>
                  <a:pt x="140" y="44"/>
                </a:cubicBezTo>
                <a:cubicBezTo>
                  <a:pt x="132" y="44"/>
                  <a:pt x="132" y="44"/>
                  <a:pt x="132" y="44"/>
                </a:cubicBezTo>
                <a:cubicBezTo>
                  <a:pt x="132" y="52"/>
                  <a:pt x="132" y="52"/>
                  <a:pt x="132" y="52"/>
                </a:cubicBezTo>
                <a:cubicBezTo>
                  <a:pt x="128" y="53"/>
                  <a:pt x="124" y="54"/>
                  <a:pt x="121" y="56"/>
                </a:cubicBezTo>
                <a:cubicBezTo>
                  <a:pt x="116" y="49"/>
                  <a:pt x="116" y="49"/>
                  <a:pt x="116" y="49"/>
                </a:cubicBezTo>
                <a:cubicBezTo>
                  <a:pt x="109" y="54"/>
                  <a:pt x="109" y="54"/>
                  <a:pt x="109" y="54"/>
                </a:cubicBezTo>
                <a:cubicBezTo>
                  <a:pt x="114" y="61"/>
                  <a:pt x="114" y="61"/>
                  <a:pt x="114" y="61"/>
                </a:cubicBezTo>
                <a:cubicBezTo>
                  <a:pt x="111" y="63"/>
                  <a:pt x="109" y="67"/>
                  <a:pt x="107" y="70"/>
                </a:cubicBezTo>
                <a:cubicBezTo>
                  <a:pt x="99" y="68"/>
                  <a:pt x="99" y="68"/>
                  <a:pt x="99" y="68"/>
                </a:cubicBezTo>
                <a:cubicBezTo>
                  <a:pt x="97" y="75"/>
                  <a:pt x="97" y="75"/>
                  <a:pt x="97" y="75"/>
                </a:cubicBezTo>
                <a:cubicBezTo>
                  <a:pt x="105" y="78"/>
                  <a:pt x="105" y="78"/>
                  <a:pt x="105" y="78"/>
                </a:cubicBezTo>
                <a:cubicBezTo>
                  <a:pt x="104" y="80"/>
                  <a:pt x="104" y="82"/>
                  <a:pt x="104" y="84"/>
                </a:cubicBezTo>
                <a:cubicBezTo>
                  <a:pt x="104" y="86"/>
                  <a:pt x="104" y="88"/>
                  <a:pt x="105" y="90"/>
                </a:cubicBezTo>
                <a:cubicBezTo>
                  <a:pt x="97" y="93"/>
                  <a:pt x="97" y="93"/>
                  <a:pt x="97" y="93"/>
                </a:cubicBezTo>
                <a:cubicBezTo>
                  <a:pt x="99" y="100"/>
                  <a:pt x="99" y="100"/>
                  <a:pt x="99" y="100"/>
                </a:cubicBezTo>
                <a:cubicBezTo>
                  <a:pt x="107" y="98"/>
                  <a:pt x="107" y="98"/>
                  <a:pt x="107" y="98"/>
                </a:cubicBezTo>
                <a:cubicBezTo>
                  <a:pt x="109" y="101"/>
                  <a:pt x="111" y="105"/>
                  <a:pt x="114" y="107"/>
                </a:cubicBezTo>
                <a:cubicBezTo>
                  <a:pt x="109" y="114"/>
                  <a:pt x="109" y="114"/>
                  <a:pt x="109" y="114"/>
                </a:cubicBezTo>
                <a:cubicBezTo>
                  <a:pt x="116" y="119"/>
                  <a:pt x="116" y="119"/>
                  <a:pt x="116" y="119"/>
                </a:cubicBezTo>
                <a:cubicBezTo>
                  <a:pt x="121" y="112"/>
                  <a:pt x="121" y="112"/>
                  <a:pt x="121" y="112"/>
                </a:cubicBezTo>
                <a:cubicBezTo>
                  <a:pt x="124" y="114"/>
                  <a:pt x="128" y="115"/>
                  <a:pt x="132" y="116"/>
                </a:cubicBezTo>
                <a:cubicBezTo>
                  <a:pt x="132" y="124"/>
                  <a:pt x="132" y="124"/>
                  <a:pt x="132" y="124"/>
                </a:cubicBezTo>
                <a:cubicBezTo>
                  <a:pt x="140" y="124"/>
                  <a:pt x="140" y="124"/>
                  <a:pt x="140" y="124"/>
                </a:cubicBezTo>
                <a:cubicBezTo>
                  <a:pt x="140" y="116"/>
                  <a:pt x="140" y="116"/>
                  <a:pt x="140" y="116"/>
                </a:cubicBezTo>
                <a:cubicBezTo>
                  <a:pt x="144" y="115"/>
                  <a:pt x="148" y="114"/>
                  <a:pt x="151" y="112"/>
                </a:cubicBezTo>
                <a:cubicBezTo>
                  <a:pt x="156" y="119"/>
                  <a:pt x="156" y="119"/>
                  <a:pt x="156" y="119"/>
                </a:cubicBezTo>
                <a:cubicBezTo>
                  <a:pt x="163" y="114"/>
                  <a:pt x="163" y="114"/>
                  <a:pt x="163" y="114"/>
                </a:cubicBezTo>
                <a:cubicBezTo>
                  <a:pt x="158" y="107"/>
                  <a:pt x="158" y="107"/>
                  <a:pt x="158" y="107"/>
                </a:cubicBezTo>
                <a:cubicBezTo>
                  <a:pt x="161" y="105"/>
                  <a:pt x="163" y="101"/>
                  <a:pt x="165" y="98"/>
                </a:cubicBezTo>
                <a:cubicBezTo>
                  <a:pt x="173" y="100"/>
                  <a:pt x="173" y="100"/>
                  <a:pt x="173" y="100"/>
                </a:cubicBezTo>
                <a:cubicBezTo>
                  <a:pt x="175" y="93"/>
                  <a:pt x="175" y="93"/>
                  <a:pt x="175" y="93"/>
                </a:cubicBezTo>
                <a:cubicBezTo>
                  <a:pt x="167" y="90"/>
                  <a:pt x="167" y="90"/>
                  <a:pt x="167" y="90"/>
                </a:cubicBezTo>
                <a:cubicBezTo>
                  <a:pt x="168" y="88"/>
                  <a:pt x="168" y="86"/>
                  <a:pt x="168" y="84"/>
                </a:cubicBezTo>
                <a:close/>
                <a:moveTo>
                  <a:pt x="136" y="108"/>
                </a:moveTo>
                <a:cubicBezTo>
                  <a:pt x="123" y="108"/>
                  <a:pt x="112" y="97"/>
                  <a:pt x="112" y="84"/>
                </a:cubicBezTo>
                <a:cubicBezTo>
                  <a:pt x="112" y="71"/>
                  <a:pt x="123" y="60"/>
                  <a:pt x="136" y="60"/>
                </a:cubicBezTo>
                <a:cubicBezTo>
                  <a:pt x="149" y="60"/>
                  <a:pt x="160" y="71"/>
                  <a:pt x="160" y="84"/>
                </a:cubicBezTo>
                <a:cubicBezTo>
                  <a:pt x="160" y="97"/>
                  <a:pt x="149" y="108"/>
                  <a:pt x="136" y="108"/>
                </a:cubicBezTo>
                <a:close/>
                <a:moveTo>
                  <a:pt x="136" y="68"/>
                </a:moveTo>
                <a:cubicBezTo>
                  <a:pt x="127" y="68"/>
                  <a:pt x="120" y="75"/>
                  <a:pt x="120" y="84"/>
                </a:cubicBezTo>
                <a:cubicBezTo>
                  <a:pt x="120" y="93"/>
                  <a:pt x="127" y="100"/>
                  <a:pt x="136" y="100"/>
                </a:cubicBezTo>
                <a:cubicBezTo>
                  <a:pt x="145" y="100"/>
                  <a:pt x="152" y="93"/>
                  <a:pt x="152" y="84"/>
                </a:cubicBezTo>
                <a:cubicBezTo>
                  <a:pt x="152" y="75"/>
                  <a:pt x="145" y="68"/>
                  <a:pt x="136" y="68"/>
                </a:cubicBezTo>
                <a:close/>
                <a:moveTo>
                  <a:pt x="136" y="92"/>
                </a:moveTo>
                <a:cubicBezTo>
                  <a:pt x="132" y="92"/>
                  <a:pt x="128" y="88"/>
                  <a:pt x="128" y="84"/>
                </a:cubicBezTo>
                <a:cubicBezTo>
                  <a:pt x="128" y="80"/>
                  <a:pt x="132" y="76"/>
                  <a:pt x="136" y="76"/>
                </a:cubicBezTo>
                <a:cubicBezTo>
                  <a:pt x="140" y="76"/>
                  <a:pt x="144" y="80"/>
                  <a:pt x="144" y="84"/>
                </a:cubicBezTo>
                <a:cubicBezTo>
                  <a:pt x="144" y="88"/>
                  <a:pt x="140" y="92"/>
                  <a:pt x="136" y="92"/>
                </a:cubicBezTo>
                <a:close/>
                <a:moveTo>
                  <a:pt x="104" y="56"/>
                </a:moveTo>
                <a:cubicBezTo>
                  <a:pt x="104" y="48"/>
                  <a:pt x="104" y="48"/>
                  <a:pt x="104" y="48"/>
                </a:cubicBezTo>
                <a:cubicBezTo>
                  <a:pt x="108" y="47"/>
                  <a:pt x="112" y="44"/>
                  <a:pt x="115" y="41"/>
                </a:cubicBezTo>
                <a:cubicBezTo>
                  <a:pt x="122" y="45"/>
                  <a:pt x="122" y="45"/>
                  <a:pt x="122" y="45"/>
                </a:cubicBezTo>
                <a:cubicBezTo>
                  <a:pt x="126" y="39"/>
                  <a:pt x="126" y="39"/>
                  <a:pt x="126" y="39"/>
                </a:cubicBezTo>
                <a:cubicBezTo>
                  <a:pt x="119" y="34"/>
                  <a:pt x="119" y="34"/>
                  <a:pt x="119" y="34"/>
                </a:cubicBezTo>
                <a:cubicBezTo>
                  <a:pt x="120" y="32"/>
                  <a:pt x="120" y="30"/>
                  <a:pt x="120" y="28"/>
                </a:cubicBezTo>
                <a:cubicBezTo>
                  <a:pt x="120" y="26"/>
                  <a:pt x="120" y="24"/>
                  <a:pt x="119" y="22"/>
                </a:cubicBezTo>
                <a:cubicBezTo>
                  <a:pt x="126" y="17"/>
                  <a:pt x="126" y="17"/>
                  <a:pt x="126" y="17"/>
                </a:cubicBezTo>
                <a:cubicBezTo>
                  <a:pt x="122" y="11"/>
                  <a:pt x="122" y="11"/>
                  <a:pt x="122" y="11"/>
                </a:cubicBezTo>
                <a:cubicBezTo>
                  <a:pt x="115" y="15"/>
                  <a:pt x="115" y="15"/>
                  <a:pt x="115" y="15"/>
                </a:cubicBezTo>
                <a:cubicBezTo>
                  <a:pt x="112" y="12"/>
                  <a:pt x="108" y="9"/>
                  <a:pt x="104" y="8"/>
                </a:cubicBezTo>
                <a:cubicBezTo>
                  <a:pt x="104" y="0"/>
                  <a:pt x="104" y="0"/>
                  <a:pt x="104" y="0"/>
                </a:cubicBezTo>
                <a:cubicBezTo>
                  <a:pt x="96" y="0"/>
                  <a:pt x="96" y="0"/>
                  <a:pt x="96" y="0"/>
                </a:cubicBezTo>
                <a:cubicBezTo>
                  <a:pt x="96" y="8"/>
                  <a:pt x="96" y="8"/>
                  <a:pt x="96" y="8"/>
                </a:cubicBezTo>
                <a:cubicBezTo>
                  <a:pt x="92" y="9"/>
                  <a:pt x="88" y="12"/>
                  <a:pt x="85" y="15"/>
                </a:cubicBezTo>
                <a:cubicBezTo>
                  <a:pt x="78" y="11"/>
                  <a:pt x="78" y="11"/>
                  <a:pt x="78" y="11"/>
                </a:cubicBezTo>
                <a:cubicBezTo>
                  <a:pt x="74" y="17"/>
                  <a:pt x="74" y="17"/>
                  <a:pt x="74" y="17"/>
                </a:cubicBezTo>
                <a:cubicBezTo>
                  <a:pt x="81" y="22"/>
                  <a:pt x="81" y="22"/>
                  <a:pt x="81" y="22"/>
                </a:cubicBezTo>
                <a:cubicBezTo>
                  <a:pt x="80" y="24"/>
                  <a:pt x="80" y="26"/>
                  <a:pt x="80" y="28"/>
                </a:cubicBezTo>
                <a:cubicBezTo>
                  <a:pt x="80" y="30"/>
                  <a:pt x="80" y="32"/>
                  <a:pt x="81" y="34"/>
                </a:cubicBezTo>
                <a:cubicBezTo>
                  <a:pt x="74" y="39"/>
                  <a:pt x="74" y="39"/>
                  <a:pt x="74" y="39"/>
                </a:cubicBezTo>
                <a:cubicBezTo>
                  <a:pt x="78" y="45"/>
                  <a:pt x="78" y="45"/>
                  <a:pt x="78" y="45"/>
                </a:cubicBezTo>
                <a:cubicBezTo>
                  <a:pt x="85" y="41"/>
                  <a:pt x="85" y="41"/>
                  <a:pt x="85" y="41"/>
                </a:cubicBezTo>
                <a:cubicBezTo>
                  <a:pt x="88" y="44"/>
                  <a:pt x="92" y="47"/>
                  <a:pt x="96" y="48"/>
                </a:cubicBezTo>
                <a:cubicBezTo>
                  <a:pt x="96" y="56"/>
                  <a:pt x="96" y="56"/>
                  <a:pt x="96" y="56"/>
                </a:cubicBezTo>
                <a:lnTo>
                  <a:pt x="104" y="56"/>
                </a:lnTo>
                <a:close/>
                <a:moveTo>
                  <a:pt x="88" y="28"/>
                </a:moveTo>
                <a:cubicBezTo>
                  <a:pt x="88" y="21"/>
                  <a:pt x="93" y="16"/>
                  <a:pt x="100" y="16"/>
                </a:cubicBezTo>
                <a:cubicBezTo>
                  <a:pt x="107" y="16"/>
                  <a:pt x="112" y="21"/>
                  <a:pt x="112" y="28"/>
                </a:cubicBezTo>
                <a:cubicBezTo>
                  <a:pt x="112" y="35"/>
                  <a:pt x="107" y="40"/>
                  <a:pt x="100" y="40"/>
                </a:cubicBezTo>
                <a:cubicBezTo>
                  <a:pt x="93" y="40"/>
                  <a:pt x="88" y="35"/>
                  <a:pt x="88"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169">
            <a:extLst>
              <a:ext uri="{FF2B5EF4-FFF2-40B4-BE49-F238E27FC236}">
                <a16:creationId xmlns:a16="http://schemas.microsoft.com/office/drawing/2014/main" id="{F2D53838-5D10-5346-933F-CC45F20A4413}"/>
              </a:ext>
            </a:extLst>
          </p:cNvPr>
          <p:cNvSpPr>
            <a:spLocks noEditPoints="1"/>
          </p:cNvSpPr>
          <p:nvPr userDrawn="1"/>
        </p:nvSpPr>
        <p:spPr bwMode="auto">
          <a:xfrm>
            <a:off x="6459538" y="2845852"/>
            <a:ext cx="396875" cy="396875"/>
          </a:xfrm>
          <a:custGeom>
            <a:avLst/>
            <a:gdLst>
              <a:gd name="T0" fmla="*/ 48 w 184"/>
              <a:gd name="T1" fmla="*/ 36 h 184"/>
              <a:gd name="T2" fmla="*/ 60 w 184"/>
              <a:gd name="T3" fmla="*/ 40 h 184"/>
              <a:gd name="T4" fmla="*/ 44 w 184"/>
              <a:gd name="T5" fmla="*/ 26 h 184"/>
              <a:gd name="T6" fmla="*/ 34 w 184"/>
              <a:gd name="T7" fmla="*/ 24 h 184"/>
              <a:gd name="T8" fmla="*/ 34 w 184"/>
              <a:gd name="T9" fmla="*/ 24 h 184"/>
              <a:gd name="T10" fmla="*/ 64 w 184"/>
              <a:gd name="T11" fmla="*/ 10 h 184"/>
              <a:gd name="T12" fmla="*/ 74 w 184"/>
              <a:gd name="T13" fmla="*/ 12 h 184"/>
              <a:gd name="T14" fmla="*/ 112 w 184"/>
              <a:gd name="T15" fmla="*/ 20 h 184"/>
              <a:gd name="T16" fmla="*/ 100 w 184"/>
              <a:gd name="T17" fmla="*/ 16 h 184"/>
              <a:gd name="T18" fmla="*/ 100 w 184"/>
              <a:gd name="T19" fmla="*/ 16 h 184"/>
              <a:gd name="T20" fmla="*/ 62 w 184"/>
              <a:gd name="T21" fmla="*/ 112 h 184"/>
              <a:gd name="T22" fmla="*/ 16 w 184"/>
              <a:gd name="T23" fmla="*/ 168 h 184"/>
              <a:gd name="T24" fmla="*/ 64 w 184"/>
              <a:gd name="T25" fmla="*/ 152 h 184"/>
              <a:gd name="T26" fmla="*/ 136 w 184"/>
              <a:gd name="T27" fmla="*/ 152 h 184"/>
              <a:gd name="T28" fmla="*/ 32 w 184"/>
              <a:gd name="T29" fmla="*/ 176 h 184"/>
              <a:gd name="T30" fmla="*/ 64 w 184"/>
              <a:gd name="T31" fmla="*/ 136 h 184"/>
              <a:gd name="T32" fmla="*/ 40 w 184"/>
              <a:gd name="T33" fmla="*/ 122 h 184"/>
              <a:gd name="T34" fmla="*/ 64 w 184"/>
              <a:gd name="T35" fmla="*/ 128 h 184"/>
              <a:gd name="T36" fmla="*/ 136 w 184"/>
              <a:gd name="T37" fmla="*/ 160 h 184"/>
              <a:gd name="T38" fmla="*/ 128 w 184"/>
              <a:gd name="T39" fmla="*/ 136 h 184"/>
              <a:gd name="T40" fmla="*/ 80 w 184"/>
              <a:gd name="T41" fmla="*/ 120 h 184"/>
              <a:gd name="T42" fmla="*/ 88 w 184"/>
              <a:gd name="T43" fmla="*/ 120 h 184"/>
              <a:gd name="T44" fmla="*/ 108 w 184"/>
              <a:gd name="T45" fmla="*/ 120 h 184"/>
              <a:gd name="T46" fmla="*/ 88 w 184"/>
              <a:gd name="T47" fmla="*/ 120 h 184"/>
              <a:gd name="T48" fmla="*/ 164 w 184"/>
              <a:gd name="T49" fmla="*/ 80 h 184"/>
              <a:gd name="T50" fmla="*/ 148 w 184"/>
              <a:gd name="T51" fmla="*/ 48 h 184"/>
              <a:gd name="T52" fmla="*/ 120 w 184"/>
              <a:gd name="T53" fmla="*/ 54 h 184"/>
              <a:gd name="T54" fmla="*/ 112 w 184"/>
              <a:gd name="T55" fmla="*/ 68 h 184"/>
              <a:gd name="T56" fmla="*/ 88 w 184"/>
              <a:gd name="T57" fmla="*/ 40 h 184"/>
              <a:gd name="T58" fmla="*/ 76 w 184"/>
              <a:gd name="T59" fmla="*/ 80 h 184"/>
              <a:gd name="T60" fmla="*/ 36 w 184"/>
              <a:gd name="T61" fmla="*/ 80 h 184"/>
              <a:gd name="T62" fmla="*/ 8 w 184"/>
              <a:gd name="T63" fmla="*/ 184 h 184"/>
              <a:gd name="T64" fmla="*/ 44 w 184"/>
              <a:gd name="T65" fmla="*/ 104 h 184"/>
              <a:gd name="T66" fmla="*/ 84 w 184"/>
              <a:gd name="T67" fmla="*/ 104 h 184"/>
              <a:gd name="T68" fmla="*/ 124 w 184"/>
              <a:gd name="T69" fmla="*/ 104 h 184"/>
              <a:gd name="T70" fmla="*/ 144 w 184"/>
              <a:gd name="T71" fmla="*/ 112 h 184"/>
              <a:gd name="T72" fmla="*/ 160 w 184"/>
              <a:gd name="T73" fmla="*/ 144 h 184"/>
              <a:gd name="T74" fmla="*/ 176 w 184"/>
              <a:gd name="T75" fmla="*/ 144 h 184"/>
              <a:gd name="T76" fmla="*/ 104 w 184"/>
              <a:gd name="T77" fmla="*/ 87 h 184"/>
              <a:gd name="T78" fmla="*/ 104 w 184"/>
              <a:gd name="T79" fmla="*/ 87 h 184"/>
              <a:gd name="T80" fmla="*/ 88 w 184"/>
              <a:gd name="T81" fmla="*/ 48 h 184"/>
              <a:gd name="T82" fmla="*/ 87 w 184"/>
              <a:gd name="T83" fmla="*/ 64 h 184"/>
              <a:gd name="T84" fmla="*/ 136 w 184"/>
              <a:gd name="T85" fmla="*/ 56 h 184"/>
              <a:gd name="T86" fmla="*/ 129 w 184"/>
              <a:gd name="T87" fmla="*/ 48 h 184"/>
              <a:gd name="T88" fmla="*/ 136 w 184"/>
              <a:gd name="T89" fmla="*/ 40 h 184"/>
              <a:gd name="T90" fmla="*/ 130 w 184"/>
              <a:gd name="T91" fmla="*/ 48 h 184"/>
              <a:gd name="T92" fmla="*/ 156 w 184"/>
              <a:gd name="T93" fmla="*/ 128 h 184"/>
              <a:gd name="T94" fmla="*/ 176 w 184"/>
              <a:gd name="T95" fmla="*/ 136 h 184"/>
              <a:gd name="T96" fmla="*/ 136 w 184"/>
              <a:gd name="T97" fmla="*/ 164 h 184"/>
              <a:gd name="T98" fmla="*/ 120 w 184"/>
              <a:gd name="T99" fmla="*/ 172 h 184"/>
              <a:gd name="T100" fmla="*/ 96 w 184"/>
              <a:gd name="T101" fmla="*/ 172 h 184"/>
              <a:gd name="T102" fmla="*/ 96 w 184"/>
              <a:gd name="T103" fmla="*/ 172 h 184"/>
              <a:gd name="T104" fmla="*/ 80 w 184"/>
              <a:gd name="T105"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84">
                <a:moveTo>
                  <a:pt x="60" y="48"/>
                </a:moveTo>
                <a:cubicBezTo>
                  <a:pt x="67" y="48"/>
                  <a:pt x="72" y="43"/>
                  <a:pt x="72" y="36"/>
                </a:cubicBezTo>
                <a:cubicBezTo>
                  <a:pt x="72" y="29"/>
                  <a:pt x="67" y="24"/>
                  <a:pt x="60" y="24"/>
                </a:cubicBezTo>
                <a:cubicBezTo>
                  <a:pt x="53" y="24"/>
                  <a:pt x="48" y="29"/>
                  <a:pt x="48" y="36"/>
                </a:cubicBezTo>
                <a:cubicBezTo>
                  <a:pt x="48" y="43"/>
                  <a:pt x="53" y="48"/>
                  <a:pt x="60" y="48"/>
                </a:cubicBezTo>
                <a:close/>
                <a:moveTo>
                  <a:pt x="60" y="32"/>
                </a:moveTo>
                <a:cubicBezTo>
                  <a:pt x="62" y="32"/>
                  <a:pt x="64" y="34"/>
                  <a:pt x="64" y="36"/>
                </a:cubicBezTo>
                <a:cubicBezTo>
                  <a:pt x="64" y="38"/>
                  <a:pt x="62" y="40"/>
                  <a:pt x="60" y="40"/>
                </a:cubicBezTo>
                <a:cubicBezTo>
                  <a:pt x="58" y="40"/>
                  <a:pt x="56" y="38"/>
                  <a:pt x="56" y="36"/>
                </a:cubicBezTo>
                <a:cubicBezTo>
                  <a:pt x="56" y="34"/>
                  <a:pt x="58" y="32"/>
                  <a:pt x="60" y="32"/>
                </a:cubicBezTo>
                <a:close/>
                <a:moveTo>
                  <a:pt x="34" y="36"/>
                </a:moveTo>
                <a:cubicBezTo>
                  <a:pt x="40" y="36"/>
                  <a:pt x="44" y="32"/>
                  <a:pt x="44" y="26"/>
                </a:cubicBezTo>
                <a:cubicBezTo>
                  <a:pt x="44" y="20"/>
                  <a:pt x="40" y="16"/>
                  <a:pt x="34" y="16"/>
                </a:cubicBezTo>
                <a:cubicBezTo>
                  <a:pt x="28" y="16"/>
                  <a:pt x="24" y="20"/>
                  <a:pt x="24" y="26"/>
                </a:cubicBezTo>
                <a:cubicBezTo>
                  <a:pt x="24" y="32"/>
                  <a:pt x="28" y="36"/>
                  <a:pt x="34" y="36"/>
                </a:cubicBezTo>
                <a:close/>
                <a:moveTo>
                  <a:pt x="34" y="24"/>
                </a:moveTo>
                <a:cubicBezTo>
                  <a:pt x="35" y="24"/>
                  <a:pt x="36" y="25"/>
                  <a:pt x="36" y="26"/>
                </a:cubicBezTo>
                <a:cubicBezTo>
                  <a:pt x="36" y="27"/>
                  <a:pt x="35" y="28"/>
                  <a:pt x="34" y="28"/>
                </a:cubicBezTo>
                <a:cubicBezTo>
                  <a:pt x="33" y="28"/>
                  <a:pt x="32" y="27"/>
                  <a:pt x="32" y="26"/>
                </a:cubicBezTo>
                <a:cubicBezTo>
                  <a:pt x="32" y="25"/>
                  <a:pt x="33" y="24"/>
                  <a:pt x="34" y="24"/>
                </a:cubicBezTo>
                <a:close/>
                <a:moveTo>
                  <a:pt x="74" y="20"/>
                </a:moveTo>
                <a:cubicBezTo>
                  <a:pt x="80" y="20"/>
                  <a:pt x="84" y="16"/>
                  <a:pt x="84" y="10"/>
                </a:cubicBezTo>
                <a:cubicBezTo>
                  <a:pt x="84" y="4"/>
                  <a:pt x="80" y="0"/>
                  <a:pt x="74" y="0"/>
                </a:cubicBezTo>
                <a:cubicBezTo>
                  <a:pt x="68" y="0"/>
                  <a:pt x="64" y="4"/>
                  <a:pt x="64" y="10"/>
                </a:cubicBezTo>
                <a:cubicBezTo>
                  <a:pt x="64" y="16"/>
                  <a:pt x="68" y="20"/>
                  <a:pt x="74" y="20"/>
                </a:cubicBezTo>
                <a:close/>
                <a:moveTo>
                  <a:pt x="74" y="8"/>
                </a:moveTo>
                <a:cubicBezTo>
                  <a:pt x="75" y="8"/>
                  <a:pt x="76" y="9"/>
                  <a:pt x="76" y="10"/>
                </a:cubicBezTo>
                <a:cubicBezTo>
                  <a:pt x="76" y="11"/>
                  <a:pt x="75" y="12"/>
                  <a:pt x="74" y="12"/>
                </a:cubicBezTo>
                <a:cubicBezTo>
                  <a:pt x="73" y="12"/>
                  <a:pt x="72" y="11"/>
                  <a:pt x="72" y="10"/>
                </a:cubicBezTo>
                <a:cubicBezTo>
                  <a:pt x="72" y="9"/>
                  <a:pt x="73" y="8"/>
                  <a:pt x="74" y="8"/>
                </a:cubicBezTo>
                <a:close/>
                <a:moveTo>
                  <a:pt x="100" y="32"/>
                </a:moveTo>
                <a:cubicBezTo>
                  <a:pt x="107" y="32"/>
                  <a:pt x="112" y="27"/>
                  <a:pt x="112" y="20"/>
                </a:cubicBezTo>
                <a:cubicBezTo>
                  <a:pt x="112" y="13"/>
                  <a:pt x="107" y="8"/>
                  <a:pt x="100" y="8"/>
                </a:cubicBezTo>
                <a:cubicBezTo>
                  <a:pt x="93" y="8"/>
                  <a:pt x="88" y="13"/>
                  <a:pt x="88" y="20"/>
                </a:cubicBezTo>
                <a:cubicBezTo>
                  <a:pt x="88" y="27"/>
                  <a:pt x="93" y="32"/>
                  <a:pt x="100" y="32"/>
                </a:cubicBezTo>
                <a:close/>
                <a:moveTo>
                  <a:pt x="100" y="16"/>
                </a:moveTo>
                <a:cubicBezTo>
                  <a:pt x="102" y="16"/>
                  <a:pt x="104" y="18"/>
                  <a:pt x="104" y="20"/>
                </a:cubicBezTo>
                <a:cubicBezTo>
                  <a:pt x="104" y="22"/>
                  <a:pt x="102" y="24"/>
                  <a:pt x="100" y="24"/>
                </a:cubicBezTo>
                <a:cubicBezTo>
                  <a:pt x="98" y="24"/>
                  <a:pt x="96" y="22"/>
                  <a:pt x="96" y="20"/>
                </a:cubicBezTo>
                <a:cubicBezTo>
                  <a:pt x="96" y="18"/>
                  <a:pt x="98" y="16"/>
                  <a:pt x="100" y="16"/>
                </a:cubicBezTo>
                <a:close/>
                <a:moveTo>
                  <a:pt x="136" y="152"/>
                </a:moveTo>
                <a:cubicBezTo>
                  <a:pt x="72" y="152"/>
                  <a:pt x="72" y="152"/>
                  <a:pt x="72" y="152"/>
                </a:cubicBezTo>
                <a:cubicBezTo>
                  <a:pt x="72" y="122"/>
                  <a:pt x="72" y="122"/>
                  <a:pt x="72" y="122"/>
                </a:cubicBezTo>
                <a:cubicBezTo>
                  <a:pt x="72" y="116"/>
                  <a:pt x="68" y="112"/>
                  <a:pt x="62" y="112"/>
                </a:cubicBezTo>
                <a:cubicBezTo>
                  <a:pt x="42" y="112"/>
                  <a:pt x="42" y="112"/>
                  <a:pt x="42" y="112"/>
                </a:cubicBezTo>
                <a:cubicBezTo>
                  <a:pt x="36" y="112"/>
                  <a:pt x="32" y="116"/>
                  <a:pt x="32" y="122"/>
                </a:cubicBezTo>
                <a:cubicBezTo>
                  <a:pt x="32" y="152"/>
                  <a:pt x="32" y="152"/>
                  <a:pt x="32" y="152"/>
                </a:cubicBezTo>
                <a:cubicBezTo>
                  <a:pt x="23" y="152"/>
                  <a:pt x="16" y="159"/>
                  <a:pt x="16" y="168"/>
                </a:cubicBezTo>
                <a:cubicBezTo>
                  <a:pt x="16" y="177"/>
                  <a:pt x="23" y="184"/>
                  <a:pt x="32" y="184"/>
                </a:cubicBezTo>
                <a:cubicBezTo>
                  <a:pt x="40" y="184"/>
                  <a:pt x="40" y="184"/>
                  <a:pt x="40" y="184"/>
                </a:cubicBezTo>
                <a:cubicBezTo>
                  <a:pt x="40" y="152"/>
                  <a:pt x="40" y="152"/>
                  <a:pt x="40" y="152"/>
                </a:cubicBezTo>
                <a:cubicBezTo>
                  <a:pt x="64" y="152"/>
                  <a:pt x="64" y="152"/>
                  <a:pt x="64" y="152"/>
                </a:cubicBezTo>
                <a:cubicBezTo>
                  <a:pt x="64" y="184"/>
                  <a:pt x="64" y="184"/>
                  <a:pt x="64" y="184"/>
                </a:cubicBezTo>
                <a:cubicBezTo>
                  <a:pt x="136" y="184"/>
                  <a:pt x="136" y="184"/>
                  <a:pt x="136" y="184"/>
                </a:cubicBezTo>
                <a:cubicBezTo>
                  <a:pt x="145" y="184"/>
                  <a:pt x="152" y="177"/>
                  <a:pt x="152" y="168"/>
                </a:cubicBezTo>
                <a:cubicBezTo>
                  <a:pt x="152" y="159"/>
                  <a:pt x="145" y="152"/>
                  <a:pt x="136" y="152"/>
                </a:cubicBezTo>
                <a:close/>
                <a:moveTo>
                  <a:pt x="32" y="176"/>
                </a:moveTo>
                <a:cubicBezTo>
                  <a:pt x="28" y="176"/>
                  <a:pt x="24" y="172"/>
                  <a:pt x="24" y="168"/>
                </a:cubicBezTo>
                <a:cubicBezTo>
                  <a:pt x="24" y="164"/>
                  <a:pt x="28" y="160"/>
                  <a:pt x="32" y="160"/>
                </a:cubicBezTo>
                <a:lnTo>
                  <a:pt x="32" y="176"/>
                </a:lnTo>
                <a:close/>
                <a:moveTo>
                  <a:pt x="64" y="144"/>
                </a:moveTo>
                <a:cubicBezTo>
                  <a:pt x="40" y="144"/>
                  <a:pt x="40" y="144"/>
                  <a:pt x="40" y="144"/>
                </a:cubicBezTo>
                <a:cubicBezTo>
                  <a:pt x="40" y="136"/>
                  <a:pt x="40" y="136"/>
                  <a:pt x="40" y="136"/>
                </a:cubicBezTo>
                <a:cubicBezTo>
                  <a:pt x="64" y="136"/>
                  <a:pt x="64" y="136"/>
                  <a:pt x="64" y="136"/>
                </a:cubicBezTo>
                <a:lnTo>
                  <a:pt x="64" y="144"/>
                </a:lnTo>
                <a:close/>
                <a:moveTo>
                  <a:pt x="64" y="128"/>
                </a:moveTo>
                <a:cubicBezTo>
                  <a:pt x="40" y="128"/>
                  <a:pt x="40" y="128"/>
                  <a:pt x="40" y="128"/>
                </a:cubicBezTo>
                <a:cubicBezTo>
                  <a:pt x="40" y="122"/>
                  <a:pt x="40" y="122"/>
                  <a:pt x="40" y="122"/>
                </a:cubicBezTo>
                <a:cubicBezTo>
                  <a:pt x="40" y="121"/>
                  <a:pt x="41" y="120"/>
                  <a:pt x="42" y="120"/>
                </a:cubicBezTo>
                <a:cubicBezTo>
                  <a:pt x="62" y="120"/>
                  <a:pt x="62" y="120"/>
                  <a:pt x="62" y="120"/>
                </a:cubicBezTo>
                <a:cubicBezTo>
                  <a:pt x="63" y="120"/>
                  <a:pt x="64" y="121"/>
                  <a:pt x="64" y="122"/>
                </a:cubicBezTo>
                <a:lnTo>
                  <a:pt x="64" y="128"/>
                </a:lnTo>
                <a:close/>
                <a:moveTo>
                  <a:pt x="136" y="176"/>
                </a:moveTo>
                <a:cubicBezTo>
                  <a:pt x="72" y="176"/>
                  <a:pt x="72" y="176"/>
                  <a:pt x="72" y="176"/>
                </a:cubicBezTo>
                <a:cubicBezTo>
                  <a:pt x="72" y="160"/>
                  <a:pt x="72" y="160"/>
                  <a:pt x="72" y="160"/>
                </a:cubicBezTo>
                <a:cubicBezTo>
                  <a:pt x="136" y="160"/>
                  <a:pt x="136" y="160"/>
                  <a:pt x="136" y="160"/>
                </a:cubicBezTo>
                <a:cubicBezTo>
                  <a:pt x="140" y="160"/>
                  <a:pt x="144" y="164"/>
                  <a:pt x="144" y="168"/>
                </a:cubicBezTo>
                <a:cubicBezTo>
                  <a:pt x="144" y="172"/>
                  <a:pt x="140" y="176"/>
                  <a:pt x="136" y="176"/>
                </a:cubicBezTo>
                <a:close/>
                <a:moveTo>
                  <a:pt x="120" y="144"/>
                </a:moveTo>
                <a:cubicBezTo>
                  <a:pt x="124" y="144"/>
                  <a:pt x="128" y="140"/>
                  <a:pt x="128" y="136"/>
                </a:cubicBezTo>
                <a:cubicBezTo>
                  <a:pt x="128" y="120"/>
                  <a:pt x="128" y="120"/>
                  <a:pt x="128" y="120"/>
                </a:cubicBezTo>
                <a:cubicBezTo>
                  <a:pt x="128" y="116"/>
                  <a:pt x="124" y="112"/>
                  <a:pt x="120" y="112"/>
                </a:cubicBezTo>
                <a:cubicBezTo>
                  <a:pt x="88" y="112"/>
                  <a:pt x="88" y="112"/>
                  <a:pt x="88" y="112"/>
                </a:cubicBezTo>
                <a:cubicBezTo>
                  <a:pt x="84" y="112"/>
                  <a:pt x="80" y="116"/>
                  <a:pt x="80" y="120"/>
                </a:cubicBezTo>
                <a:cubicBezTo>
                  <a:pt x="80" y="136"/>
                  <a:pt x="80" y="136"/>
                  <a:pt x="80" y="136"/>
                </a:cubicBezTo>
                <a:cubicBezTo>
                  <a:pt x="80" y="140"/>
                  <a:pt x="84" y="144"/>
                  <a:pt x="88" y="144"/>
                </a:cubicBezTo>
                <a:lnTo>
                  <a:pt x="120" y="144"/>
                </a:lnTo>
                <a:close/>
                <a:moveTo>
                  <a:pt x="88" y="120"/>
                </a:moveTo>
                <a:cubicBezTo>
                  <a:pt x="100" y="120"/>
                  <a:pt x="100" y="120"/>
                  <a:pt x="100" y="120"/>
                </a:cubicBezTo>
                <a:cubicBezTo>
                  <a:pt x="100" y="128"/>
                  <a:pt x="100" y="128"/>
                  <a:pt x="100" y="128"/>
                </a:cubicBezTo>
                <a:cubicBezTo>
                  <a:pt x="108" y="128"/>
                  <a:pt x="108" y="128"/>
                  <a:pt x="108" y="128"/>
                </a:cubicBezTo>
                <a:cubicBezTo>
                  <a:pt x="108" y="120"/>
                  <a:pt x="108" y="120"/>
                  <a:pt x="108" y="120"/>
                </a:cubicBezTo>
                <a:cubicBezTo>
                  <a:pt x="120" y="120"/>
                  <a:pt x="120" y="120"/>
                  <a:pt x="120" y="120"/>
                </a:cubicBezTo>
                <a:cubicBezTo>
                  <a:pt x="120" y="136"/>
                  <a:pt x="120" y="136"/>
                  <a:pt x="120" y="136"/>
                </a:cubicBezTo>
                <a:cubicBezTo>
                  <a:pt x="88" y="136"/>
                  <a:pt x="88" y="136"/>
                  <a:pt x="88" y="136"/>
                </a:cubicBezTo>
                <a:lnTo>
                  <a:pt x="88" y="120"/>
                </a:lnTo>
                <a:close/>
                <a:moveTo>
                  <a:pt x="176" y="112"/>
                </a:moveTo>
                <a:cubicBezTo>
                  <a:pt x="168" y="112"/>
                  <a:pt x="168" y="112"/>
                  <a:pt x="168" y="112"/>
                </a:cubicBezTo>
                <a:cubicBezTo>
                  <a:pt x="168" y="87"/>
                  <a:pt x="168" y="87"/>
                  <a:pt x="168" y="87"/>
                </a:cubicBezTo>
                <a:cubicBezTo>
                  <a:pt x="168" y="84"/>
                  <a:pt x="167" y="81"/>
                  <a:pt x="164" y="80"/>
                </a:cubicBezTo>
                <a:cubicBezTo>
                  <a:pt x="162" y="78"/>
                  <a:pt x="159" y="78"/>
                  <a:pt x="156" y="80"/>
                </a:cubicBezTo>
                <a:cubicBezTo>
                  <a:pt x="144" y="87"/>
                  <a:pt x="144" y="87"/>
                  <a:pt x="144" y="87"/>
                </a:cubicBezTo>
                <a:cubicBezTo>
                  <a:pt x="144" y="57"/>
                  <a:pt x="144" y="57"/>
                  <a:pt x="144" y="57"/>
                </a:cubicBezTo>
                <a:cubicBezTo>
                  <a:pt x="146" y="55"/>
                  <a:pt x="148" y="52"/>
                  <a:pt x="148" y="48"/>
                </a:cubicBezTo>
                <a:cubicBezTo>
                  <a:pt x="148" y="45"/>
                  <a:pt x="147" y="41"/>
                  <a:pt x="144" y="39"/>
                </a:cubicBezTo>
                <a:cubicBezTo>
                  <a:pt x="143" y="31"/>
                  <a:pt x="137" y="24"/>
                  <a:pt x="128" y="24"/>
                </a:cubicBezTo>
                <a:cubicBezTo>
                  <a:pt x="119" y="24"/>
                  <a:pt x="112" y="31"/>
                  <a:pt x="112" y="40"/>
                </a:cubicBezTo>
                <a:cubicBezTo>
                  <a:pt x="112" y="46"/>
                  <a:pt x="115" y="51"/>
                  <a:pt x="120" y="54"/>
                </a:cubicBezTo>
                <a:cubicBezTo>
                  <a:pt x="120" y="79"/>
                  <a:pt x="120" y="79"/>
                  <a:pt x="120" y="79"/>
                </a:cubicBezTo>
                <a:cubicBezTo>
                  <a:pt x="119" y="79"/>
                  <a:pt x="117" y="79"/>
                  <a:pt x="116" y="80"/>
                </a:cubicBezTo>
                <a:cubicBezTo>
                  <a:pt x="112" y="83"/>
                  <a:pt x="112" y="83"/>
                  <a:pt x="112" y="83"/>
                </a:cubicBezTo>
                <a:cubicBezTo>
                  <a:pt x="112" y="68"/>
                  <a:pt x="112" y="68"/>
                  <a:pt x="112" y="68"/>
                </a:cubicBezTo>
                <a:cubicBezTo>
                  <a:pt x="112" y="67"/>
                  <a:pt x="112" y="67"/>
                  <a:pt x="112" y="67"/>
                </a:cubicBezTo>
                <a:cubicBezTo>
                  <a:pt x="112" y="66"/>
                  <a:pt x="112" y="65"/>
                  <a:pt x="112" y="64"/>
                </a:cubicBezTo>
                <a:cubicBezTo>
                  <a:pt x="112" y="59"/>
                  <a:pt x="108" y="54"/>
                  <a:pt x="104" y="53"/>
                </a:cubicBezTo>
                <a:cubicBezTo>
                  <a:pt x="102" y="45"/>
                  <a:pt x="96" y="40"/>
                  <a:pt x="88" y="40"/>
                </a:cubicBezTo>
                <a:cubicBezTo>
                  <a:pt x="79" y="40"/>
                  <a:pt x="72" y="47"/>
                  <a:pt x="72" y="56"/>
                </a:cubicBezTo>
                <a:cubicBezTo>
                  <a:pt x="72" y="62"/>
                  <a:pt x="75" y="67"/>
                  <a:pt x="80" y="70"/>
                </a:cubicBezTo>
                <a:cubicBezTo>
                  <a:pt x="80" y="79"/>
                  <a:pt x="80" y="79"/>
                  <a:pt x="80" y="79"/>
                </a:cubicBezTo>
                <a:cubicBezTo>
                  <a:pt x="79" y="79"/>
                  <a:pt x="77" y="79"/>
                  <a:pt x="76" y="80"/>
                </a:cubicBezTo>
                <a:cubicBezTo>
                  <a:pt x="48" y="97"/>
                  <a:pt x="48" y="97"/>
                  <a:pt x="48" y="97"/>
                </a:cubicBezTo>
                <a:cubicBezTo>
                  <a:pt x="48" y="87"/>
                  <a:pt x="48" y="87"/>
                  <a:pt x="48" y="87"/>
                </a:cubicBezTo>
                <a:cubicBezTo>
                  <a:pt x="48" y="84"/>
                  <a:pt x="47" y="81"/>
                  <a:pt x="44" y="80"/>
                </a:cubicBezTo>
                <a:cubicBezTo>
                  <a:pt x="42" y="78"/>
                  <a:pt x="39" y="78"/>
                  <a:pt x="36" y="80"/>
                </a:cubicBezTo>
                <a:cubicBezTo>
                  <a:pt x="4" y="99"/>
                  <a:pt x="4" y="99"/>
                  <a:pt x="4" y="99"/>
                </a:cubicBezTo>
                <a:cubicBezTo>
                  <a:pt x="2" y="101"/>
                  <a:pt x="0" y="104"/>
                  <a:pt x="0" y="106"/>
                </a:cubicBezTo>
                <a:cubicBezTo>
                  <a:pt x="0" y="184"/>
                  <a:pt x="0" y="184"/>
                  <a:pt x="0" y="184"/>
                </a:cubicBezTo>
                <a:cubicBezTo>
                  <a:pt x="8" y="184"/>
                  <a:pt x="8" y="184"/>
                  <a:pt x="8" y="184"/>
                </a:cubicBezTo>
                <a:cubicBezTo>
                  <a:pt x="8" y="106"/>
                  <a:pt x="8" y="106"/>
                  <a:pt x="8" y="106"/>
                </a:cubicBezTo>
                <a:cubicBezTo>
                  <a:pt x="40" y="87"/>
                  <a:pt x="40" y="87"/>
                  <a:pt x="40" y="87"/>
                </a:cubicBezTo>
                <a:cubicBezTo>
                  <a:pt x="40" y="97"/>
                  <a:pt x="40" y="97"/>
                  <a:pt x="40" y="97"/>
                </a:cubicBezTo>
                <a:cubicBezTo>
                  <a:pt x="40" y="100"/>
                  <a:pt x="41" y="103"/>
                  <a:pt x="44" y="104"/>
                </a:cubicBezTo>
                <a:cubicBezTo>
                  <a:pt x="46" y="106"/>
                  <a:pt x="49" y="106"/>
                  <a:pt x="52" y="104"/>
                </a:cubicBezTo>
                <a:cubicBezTo>
                  <a:pt x="80" y="87"/>
                  <a:pt x="80" y="87"/>
                  <a:pt x="80" y="87"/>
                </a:cubicBezTo>
                <a:cubicBezTo>
                  <a:pt x="80" y="97"/>
                  <a:pt x="80" y="97"/>
                  <a:pt x="80" y="97"/>
                </a:cubicBezTo>
                <a:cubicBezTo>
                  <a:pt x="80" y="100"/>
                  <a:pt x="81" y="103"/>
                  <a:pt x="84" y="104"/>
                </a:cubicBezTo>
                <a:cubicBezTo>
                  <a:pt x="86" y="106"/>
                  <a:pt x="89" y="106"/>
                  <a:pt x="92" y="104"/>
                </a:cubicBezTo>
                <a:cubicBezTo>
                  <a:pt x="120" y="87"/>
                  <a:pt x="120" y="87"/>
                  <a:pt x="120" y="87"/>
                </a:cubicBezTo>
                <a:cubicBezTo>
                  <a:pt x="120" y="97"/>
                  <a:pt x="120" y="97"/>
                  <a:pt x="120" y="97"/>
                </a:cubicBezTo>
                <a:cubicBezTo>
                  <a:pt x="120" y="100"/>
                  <a:pt x="121" y="103"/>
                  <a:pt x="124" y="104"/>
                </a:cubicBezTo>
                <a:cubicBezTo>
                  <a:pt x="126" y="106"/>
                  <a:pt x="129" y="106"/>
                  <a:pt x="132" y="104"/>
                </a:cubicBezTo>
                <a:cubicBezTo>
                  <a:pt x="160" y="87"/>
                  <a:pt x="160" y="87"/>
                  <a:pt x="160" y="87"/>
                </a:cubicBezTo>
                <a:cubicBezTo>
                  <a:pt x="160" y="112"/>
                  <a:pt x="160" y="112"/>
                  <a:pt x="160" y="112"/>
                </a:cubicBezTo>
                <a:cubicBezTo>
                  <a:pt x="144" y="112"/>
                  <a:pt x="144" y="112"/>
                  <a:pt x="144" y="112"/>
                </a:cubicBezTo>
                <a:cubicBezTo>
                  <a:pt x="140" y="112"/>
                  <a:pt x="136" y="116"/>
                  <a:pt x="136" y="120"/>
                </a:cubicBezTo>
                <a:cubicBezTo>
                  <a:pt x="136" y="136"/>
                  <a:pt x="136" y="136"/>
                  <a:pt x="136" y="136"/>
                </a:cubicBezTo>
                <a:cubicBezTo>
                  <a:pt x="136" y="140"/>
                  <a:pt x="140" y="144"/>
                  <a:pt x="144" y="144"/>
                </a:cubicBezTo>
                <a:cubicBezTo>
                  <a:pt x="160" y="144"/>
                  <a:pt x="160" y="144"/>
                  <a:pt x="160" y="144"/>
                </a:cubicBezTo>
                <a:cubicBezTo>
                  <a:pt x="160" y="184"/>
                  <a:pt x="160" y="184"/>
                  <a:pt x="160" y="184"/>
                </a:cubicBezTo>
                <a:cubicBezTo>
                  <a:pt x="168" y="184"/>
                  <a:pt x="168" y="184"/>
                  <a:pt x="168" y="184"/>
                </a:cubicBezTo>
                <a:cubicBezTo>
                  <a:pt x="168" y="144"/>
                  <a:pt x="168" y="144"/>
                  <a:pt x="168" y="144"/>
                </a:cubicBezTo>
                <a:cubicBezTo>
                  <a:pt x="176" y="144"/>
                  <a:pt x="176" y="144"/>
                  <a:pt x="176" y="144"/>
                </a:cubicBezTo>
                <a:cubicBezTo>
                  <a:pt x="180" y="144"/>
                  <a:pt x="184" y="140"/>
                  <a:pt x="184" y="136"/>
                </a:cubicBezTo>
                <a:cubicBezTo>
                  <a:pt x="184" y="120"/>
                  <a:pt x="184" y="120"/>
                  <a:pt x="184" y="120"/>
                </a:cubicBezTo>
                <a:cubicBezTo>
                  <a:pt x="184" y="116"/>
                  <a:pt x="180" y="112"/>
                  <a:pt x="176" y="112"/>
                </a:cubicBezTo>
                <a:close/>
                <a:moveTo>
                  <a:pt x="104" y="87"/>
                </a:moveTo>
                <a:cubicBezTo>
                  <a:pt x="88" y="97"/>
                  <a:pt x="88" y="97"/>
                  <a:pt x="88" y="97"/>
                </a:cubicBezTo>
                <a:cubicBezTo>
                  <a:pt x="88" y="72"/>
                  <a:pt x="88" y="72"/>
                  <a:pt x="88" y="72"/>
                </a:cubicBezTo>
                <a:cubicBezTo>
                  <a:pt x="104" y="72"/>
                  <a:pt x="104" y="72"/>
                  <a:pt x="104" y="72"/>
                </a:cubicBezTo>
                <a:lnTo>
                  <a:pt x="104" y="87"/>
                </a:lnTo>
                <a:close/>
                <a:moveTo>
                  <a:pt x="87" y="64"/>
                </a:moveTo>
                <a:cubicBezTo>
                  <a:pt x="86" y="64"/>
                  <a:pt x="86" y="64"/>
                  <a:pt x="86" y="64"/>
                </a:cubicBezTo>
                <a:cubicBezTo>
                  <a:pt x="82" y="63"/>
                  <a:pt x="80" y="60"/>
                  <a:pt x="80" y="56"/>
                </a:cubicBezTo>
                <a:cubicBezTo>
                  <a:pt x="80" y="52"/>
                  <a:pt x="84" y="48"/>
                  <a:pt x="88" y="48"/>
                </a:cubicBezTo>
                <a:cubicBezTo>
                  <a:pt x="92" y="48"/>
                  <a:pt x="96" y="52"/>
                  <a:pt x="96" y="56"/>
                </a:cubicBezTo>
                <a:cubicBezTo>
                  <a:pt x="96" y="58"/>
                  <a:pt x="98" y="60"/>
                  <a:pt x="100" y="60"/>
                </a:cubicBezTo>
                <a:cubicBezTo>
                  <a:pt x="102" y="60"/>
                  <a:pt x="104" y="62"/>
                  <a:pt x="104" y="64"/>
                </a:cubicBezTo>
                <a:lnTo>
                  <a:pt x="87" y="64"/>
                </a:lnTo>
                <a:close/>
                <a:moveTo>
                  <a:pt x="136" y="92"/>
                </a:moveTo>
                <a:cubicBezTo>
                  <a:pt x="128" y="97"/>
                  <a:pt x="128" y="97"/>
                  <a:pt x="128" y="97"/>
                </a:cubicBezTo>
                <a:cubicBezTo>
                  <a:pt x="128" y="56"/>
                  <a:pt x="128" y="56"/>
                  <a:pt x="128" y="56"/>
                </a:cubicBezTo>
                <a:cubicBezTo>
                  <a:pt x="136" y="56"/>
                  <a:pt x="136" y="56"/>
                  <a:pt x="136" y="56"/>
                </a:cubicBezTo>
                <a:lnTo>
                  <a:pt x="136" y="92"/>
                </a:lnTo>
                <a:close/>
                <a:moveTo>
                  <a:pt x="130" y="48"/>
                </a:moveTo>
                <a:cubicBezTo>
                  <a:pt x="130" y="48"/>
                  <a:pt x="129" y="48"/>
                  <a:pt x="129" y="48"/>
                </a:cubicBezTo>
                <a:cubicBezTo>
                  <a:pt x="129" y="48"/>
                  <a:pt x="129" y="48"/>
                  <a:pt x="129" y="48"/>
                </a:cubicBezTo>
                <a:cubicBezTo>
                  <a:pt x="129" y="48"/>
                  <a:pt x="128" y="48"/>
                  <a:pt x="128" y="48"/>
                </a:cubicBezTo>
                <a:cubicBezTo>
                  <a:pt x="124" y="48"/>
                  <a:pt x="120" y="44"/>
                  <a:pt x="120" y="40"/>
                </a:cubicBezTo>
                <a:cubicBezTo>
                  <a:pt x="120" y="36"/>
                  <a:pt x="124" y="32"/>
                  <a:pt x="128" y="32"/>
                </a:cubicBezTo>
                <a:cubicBezTo>
                  <a:pt x="132" y="32"/>
                  <a:pt x="136" y="36"/>
                  <a:pt x="136" y="40"/>
                </a:cubicBezTo>
                <a:cubicBezTo>
                  <a:pt x="136" y="40"/>
                  <a:pt x="136" y="41"/>
                  <a:pt x="136" y="41"/>
                </a:cubicBezTo>
                <a:cubicBezTo>
                  <a:pt x="136" y="42"/>
                  <a:pt x="137" y="44"/>
                  <a:pt x="138" y="45"/>
                </a:cubicBezTo>
                <a:cubicBezTo>
                  <a:pt x="139" y="45"/>
                  <a:pt x="140" y="47"/>
                  <a:pt x="140" y="48"/>
                </a:cubicBezTo>
                <a:lnTo>
                  <a:pt x="130" y="48"/>
                </a:lnTo>
                <a:close/>
                <a:moveTo>
                  <a:pt x="144" y="136"/>
                </a:moveTo>
                <a:cubicBezTo>
                  <a:pt x="144" y="120"/>
                  <a:pt x="144" y="120"/>
                  <a:pt x="144" y="120"/>
                </a:cubicBezTo>
                <a:cubicBezTo>
                  <a:pt x="156" y="120"/>
                  <a:pt x="156" y="120"/>
                  <a:pt x="156" y="120"/>
                </a:cubicBezTo>
                <a:cubicBezTo>
                  <a:pt x="156" y="128"/>
                  <a:pt x="156" y="128"/>
                  <a:pt x="156" y="128"/>
                </a:cubicBezTo>
                <a:cubicBezTo>
                  <a:pt x="164" y="128"/>
                  <a:pt x="164" y="128"/>
                  <a:pt x="164" y="128"/>
                </a:cubicBezTo>
                <a:cubicBezTo>
                  <a:pt x="164" y="120"/>
                  <a:pt x="164" y="120"/>
                  <a:pt x="164" y="120"/>
                </a:cubicBezTo>
                <a:cubicBezTo>
                  <a:pt x="176" y="120"/>
                  <a:pt x="176" y="120"/>
                  <a:pt x="176" y="120"/>
                </a:cubicBezTo>
                <a:cubicBezTo>
                  <a:pt x="176" y="136"/>
                  <a:pt x="176" y="136"/>
                  <a:pt x="176" y="136"/>
                </a:cubicBezTo>
                <a:lnTo>
                  <a:pt x="144" y="136"/>
                </a:lnTo>
                <a:close/>
                <a:moveTo>
                  <a:pt x="128" y="172"/>
                </a:moveTo>
                <a:cubicBezTo>
                  <a:pt x="136" y="172"/>
                  <a:pt x="136" y="172"/>
                  <a:pt x="136" y="172"/>
                </a:cubicBezTo>
                <a:cubicBezTo>
                  <a:pt x="136" y="164"/>
                  <a:pt x="136" y="164"/>
                  <a:pt x="136" y="164"/>
                </a:cubicBezTo>
                <a:cubicBezTo>
                  <a:pt x="128" y="164"/>
                  <a:pt x="128" y="164"/>
                  <a:pt x="128" y="164"/>
                </a:cubicBezTo>
                <a:lnTo>
                  <a:pt x="128" y="172"/>
                </a:lnTo>
                <a:close/>
                <a:moveTo>
                  <a:pt x="112" y="172"/>
                </a:moveTo>
                <a:cubicBezTo>
                  <a:pt x="120" y="172"/>
                  <a:pt x="120" y="172"/>
                  <a:pt x="120" y="172"/>
                </a:cubicBezTo>
                <a:cubicBezTo>
                  <a:pt x="120" y="164"/>
                  <a:pt x="120" y="164"/>
                  <a:pt x="120" y="164"/>
                </a:cubicBezTo>
                <a:cubicBezTo>
                  <a:pt x="112" y="164"/>
                  <a:pt x="112" y="164"/>
                  <a:pt x="112" y="164"/>
                </a:cubicBezTo>
                <a:lnTo>
                  <a:pt x="112" y="172"/>
                </a:lnTo>
                <a:close/>
                <a:moveTo>
                  <a:pt x="96" y="172"/>
                </a:moveTo>
                <a:cubicBezTo>
                  <a:pt x="104" y="172"/>
                  <a:pt x="104" y="172"/>
                  <a:pt x="104" y="172"/>
                </a:cubicBezTo>
                <a:cubicBezTo>
                  <a:pt x="104" y="164"/>
                  <a:pt x="104" y="164"/>
                  <a:pt x="104" y="164"/>
                </a:cubicBezTo>
                <a:cubicBezTo>
                  <a:pt x="96" y="164"/>
                  <a:pt x="96" y="164"/>
                  <a:pt x="96" y="164"/>
                </a:cubicBezTo>
                <a:lnTo>
                  <a:pt x="96" y="172"/>
                </a:lnTo>
                <a:close/>
                <a:moveTo>
                  <a:pt x="80" y="172"/>
                </a:moveTo>
                <a:cubicBezTo>
                  <a:pt x="88" y="172"/>
                  <a:pt x="88" y="172"/>
                  <a:pt x="88" y="172"/>
                </a:cubicBezTo>
                <a:cubicBezTo>
                  <a:pt x="88" y="164"/>
                  <a:pt x="88" y="164"/>
                  <a:pt x="88" y="164"/>
                </a:cubicBezTo>
                <a:cubicBezTo>
                  <a:pt x="80" y="164"/>
                  <a:pt x="80" y="164"/>
                  <a:pt x="80" y="164"/>
                </a:cubicBezTo>
                <a:lnTo>
                  <a:pt x="80"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170">
            <a:extLst>
              <a:ext uri="{FF2B5EF4-FFF2-40B4-BE49-F238E27FC236}">
                <a16:creationId xmlns:a16="http://schemas.microsoft.com/office/drawing/2014/main" id="{4A2D3F70-4DBB-6249-8626-A94E08CDE4D5}"/>
              </a:ext>
            </a:extLst>
          </p:cNvPr>
          <p:cNvSpPr>
            <a:spLocks noEditPoints="1"/>
          </p:cNvSpPr>
          <p:nvPr userDrawn="1"/>
        </p:nvSpPr>
        <p:spPr bwMode="auto">
          <a:xfrm>
            <a:off x="4805363" y="2898240"/>
            <a:ext cx="361950" cy="327025"/>
          </a:xfrm>
          <a:custGeom>
            <a:avLst/>
            <a:gdLst>
              <a:gd name="T0" fmla="*/ 120 w 168"/>
              <a:gd name="T1" fmla="*/ 52 h 152"/>
              <a:gd name="T2" fmla="*/ 97 w 168"/>
              <a:gd name="T3" fmla="*/ 1 h 152"/>
              <a:gd name="T4" fmla="*/ 84 w 168"/>
              <a:gd name="T5" fmla="*/ 3 h 152"/>
              <a:gd name="T6" fmla="*/ 71 w 168"/>
              <a:gd name="T7" fmla="*/ 1 h 152"/>
              <a:gd name="T8" fmla="*/ 48 w 168"/>
              <a:gd name="T9" fmla="*/ 52 h 152"/>
              <a:gd name="T10" fmla="*/ 0 w 168"/>
              <a:gd name="T11" fmla="*/ 68 h 152"/>
              <a:gd name="T12" fmla="*/ 4 w 168"/>
              <a:gd name="T13" fmla="*/ 88 h 152"/>
              <a:gd name="T14" fmla="*/ 23 w 168"/>
              <a:gd name="T15" fmla="*/ 141 h 152"/>
              <a:gd name="T16" fmla="*/ 132 w 168"/>
              <a:gd name="T17" fmla="*/ 152 h 152"/>
              <a:gd name="T18" fmla="*/ 156 w 168"/>
              <a:gd name="T19" fmla="*/ 88 h 152"/>
              <a:gd name="T20" fmla="*/ 168 w 168"/>
              <a:gd name="T21" fmla="*/ 84 h 152"/>
              <a:gd name="T22" fmla="*/ 152 w 168"/>
              <a:gd name="T23" fmla="*/ 52 h 152"/>
              <a:gd name="T24" fmla="*/ 91 w 168"/>
              <a:gd name="T25" fmla="*/ 8 h 152"/>
              <a:gd name="T26" fmla="*/ 94 w 168"/>
              <a:gd name="T27" fmla="*/ 8 h 152"/>
              <a:gd name="T28" fmla="*/ 116 w 168"/>
              <a:gd name="T29" fmla="*/ 63 h 152"/>
              <a:gd name="T30" fmla="*/ 108 w 168"/>
              <a:gd name="T31" fmla="*/ 65 h 152"/>
              <a:gd name="T32" fmla="*/ 88 w 168"/>
              <a:gd name="T33" fmla="*/ 10 h 152"/>
              <a:gd name="T34" fmla="*/ 95 w 168"/>
              <a:gd name="T35" fmla="*/ 52 h 152"/>
              <a:gd name="T36" fmla="*/ 84 w 168"/>
              <a:gd name="T37" fmla="*/ 25 h 152"/>
              <a:gd name="T38" fmla="*/ 72 w 168"/>
              <a:gd name="T39" fmla="*/ 11 h 152"/>
              <a:gd name="T40" fmla="*/ 76 w 168"/>
              <a:gd name="T41" fmla="*/ 8 h 152"/>
              <a:gd name="T42" fmla="*/ 80 w 168"/>
              <a:gd name="T43" fmla="*/ 10 h 152"/>
              <a:gd name="T44" fmla="*/ 60 w 168"/>
              <a:gd name="T45" fmla="*/ 65 h 152"/>
              <a:gd name="T46" fmla="*/ 52 w 168"/>
              <a:gd name="T47" fmla="*/ 63 h 152"/>
              <a:gd name="T48" fmla="*/ 124 w 168"/>
              <a:gd name="T49" fmla="*/ 96 h 152"/>
              <a:gd name="T50" fmla="*/ 144 w 168"/>
              <a:gd name="T51" fmla="*/ 104 h 152"/>
              <a:gd name="T52" fmla="*/ 124 w 168"/>
              <a:gd name="T53" fmla="*/ 112 h 152"/>
              <a:gd name="T54" fmla="*/ 141 w 168"/>
              <a:gd name="T55" fmla="*/ 120 h 152"/>
              <a:gd name="T56" fmla="*/ 124 w 168"/>
              <a:gd name="T57" fmla="*/ 128 h 152"/>
              <a:gd name="T58" fmla="*/ 138 w 168"/>
              <a:gd name="T59" fmla="*/ 136 h 152"/>
              <a:gd name="T60" fmla="*/ 132 w 168"/>
              <a:gd name="T61" fmla="*/ 144 h 152"/>
              <a:gd name="T62" fmla="*/ 30 w 168"/>
              <a:gd name="T63" fmla="*/ 139 h 152"/>
              <a:gd name="T64" fmla="*/ 44 w 168"/>
              <a:gd name="T65" fmla="*/ 136 h 152"/>
              <a:gd name="T66" fmla="*/ 28 w 168"/>
              <a:gd name="T67" fmla="*/ 128 h 152"/>
              <a:gd name="T68" fmla="*/ 44 w 168"/>
              <a:gd name="T69" fmla="*/ 120 h 152"/>
              <a:gd name="T70" fmla="*/ 25 w 168"/>
              <a:gd name="T71" fmla="*/ 112 h 152"/>
              <a:gd name="T72" fmla="*/ 44 w 168"/>
              <a:gd name="T73" fmla="*/ 104 h 152"/>
              <a:gd name="T74" fmla="*/ 22 w 168"/>
              <a:gd name="T75" fmla="*/ 96 h 152"/>
              <a:gd name="T76" fmla="*/ 147 w 168"/>
              <a:gd name="T77" fmla="*/ 88 h 152"/>
              <a:gd name="T78" fmla="*/ 160 w 168"/>
              <a:gd name="T79" fmla="*/ 80 h 152"/>
              <a:gd name="T80" fmla="*/ 8 w 168"/>
              <a:gd name="T81" fmla="*/ 68 h 152"/>
              <a:gd name="T82" fmla="*/ 45 w 168"/>
              <a:gd name="T83" fmla="*/ 60 h 152"/>
              <a:gd name="T84" fmla="*/ 56 w 168"/>
              <a:gd name="T85" fmla="*/ 76 h 152"/>
              <a:gd name="T86" fmla="*/ 70 w 168"/>
              <a:gd name="T87" fmla="*/ 60 h 152"/>
              <a:gd name="T88" fmla="*/ 101 w 168"/>
              <a:gd name="T89" fmla="*/ 68 h 152"/>
              <a:gd name="T90" fmla="*/ 116 w 168"/>
              <a:gd name="T91" fmla="*/ 75 h 152"/>
              <a:gd name="T92" fmla="*/ 152 w 168"/>
              <a:gd name="T93" fmla="*/ 60 h 152"/>
              <a:gd name="T94" fmla="*/ 160 w 168"/>
              <a:gd name="T95" fmla="*/ 80 h 152"/>
              <a:gd name="T96" fmla="*/ 60 w 168"/>
              <a:gd name="T97" fmla="*/ 128 h 152"/>
              <a:gd name="T98" fmla="*/ 76 w 168"/>
              <a:gd name="T99" fmla="*/ 136 h 152"/>
              <a:gd name="T100" fmla="*/ 108 w 168"/>
              <a:gd name="T101" fmla="*/ 128 h 152"/>
              <a:gd name="T102" fmla="*/ 92 w 168"/>
              <a:gd name="T103" fmla="*/ 136 h 152"/>
              <a:gd name="T104" fmla="*/ 108 w 168"/>
              <a:gd name="T105" fmla="*/ 128 h 152"/>
              <a:gd name="T106" fmla="*/ 60 w 168"/>
              <a:gd name="T107" fmla="*/ 112 h 152"/>
              <a:gd name="T108" fmla="*/ 76 w 168"/>
              <a:gd name="T109" fmla="*/ 120 h 152"/>
              <a:gd name="T110" fmla="*/ 108 w 168"/>
              <a:gd name="T111" fmla="*/ 112 h 152"/>
              <a:gd name="T112" fmla="*/ 92 w 168"/>
              <a:gd name="T113" fmla="*/ 120 h 152"/>
              <a:gd name="T114" fmla="*/ 108 w 168"/>
              <a:gd name="T115" fmla="*/ 112 h 152"/>
              <a:gd name="T116" fmla="*/ 60 w 168"/>
              <a:gd name="T117" fmla="*/ 96 h 152"/>
              <a:gd name="T118" fmla="*/ 76 w 168"/>
              <a:gd name="T119" fmla="*/ 104 h 152"/>
              <a:gd name="T120" fmla="*/ 108 w 168"/>
              <a:gd name="T121" fmla="*/ 96 h 152"/>
              <a:gd name="T122" fmla="*/ 92 w 168"/>
              <a:gd name="T123" fmla="*/ 104 h 152"/>
              <a:gd name="T124" fmla="*/ 108 w 168"/>
              <a:gd name="T12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52">
                <a:moveTo>
                  <a:pt x="152" y="52"/>
                </a:moveTo>
                <a:cubicBezTo>
                  <a:pt x="120" y="52"/>
                  <a:pt x="120" y="52"/>
                  <a:pt x="120" y="52"/>
                </a:cubicBezTo>
                <a:cubicBezTo>
                  <a:pt x="103" y="8"/>
                  <a:pt x="103" y="8"/>
                  <a:pt x="103" y="8"/>
                </a:cubicBezTo>
                <a:cubicBezTo>
                  <a:pt x="102" y="5"/>
                  <a:pt x="100" y="2"/>
                  <a:pt x="97" y="1"/>
                </a:cubicBezTo>
                <a:cubicBezTo>
                  <a:pt x="94" y="0"/>
                  <a:pt x="91" y="0"/>
                  <a:pt x="88" y="1"/>
                </a:cubicBezTo>
                <a:cubicBezTo>
                  <a:pt x="86" y="1"/>
                  <a:pt x="85" y="2"/>
                  <a:pt x="84" y="3"/>
                </a:cubicBezTo>
                <a:cubicBezTo>
                  <a:pt x="83" y="2"/>
                  <a:pt x="82" y="1"/>
                  <a:pt x="80" y="1"/>
                </a:cubicBezTo>
                <a:cubicBezTo>
                  <a:pt x="77" y="0"/>
                  <a:pt x="74" y="0"/>
                  <a:pt x="71" y="1"/>
                </a:cubicBezTo>
                <a:cubicBezTo>
                  <a:pt x="68" y="2"/>
                  <a:pt x="66" y="5"/>
                  <a:pt x="65" y="8"/>
                </a:cubicBezTo>
                <a:cubicBezTo>
                  <a:pt x="48" y="52"/>
                  <a:pt x="48" y="52"/>
                  <a:pt x="48" y="52"/>
                </a:cubicBezTo>
                <a:cubicBezTo>
                  <a:pt x="16" y="52"/>
                  <a:pt x="16" y="52"/>
                  <a:pt x="16" y="52"/>
                </a:cubicBezTo>
                <a:cubicBezTo>
                  <a:pt x="7" y="52"/>
                  <a:pt x="0" y="59"/>
                  <a:pt x="0" y="68"/>
                </a:cubicBezTo>
                <a:cubicBezTo>
                  <a:pt x="0" y="84"/>
                  <a:pt x="0" y="84"/>
                  <a:pt x="0" y="84"/>
                </a:cubicBezTo>
                <a:cubicBezTo>
                  <a:pt x="0" y="86"/>
                  <a:pt x="2" y="88"/>
                  <a:pt x="4" y="88"/>
                </a:cubicBezTo>
                <a:cubicBezTo>
                  <a:pt x="12" y="88"/>
                  <a:pt x="12" y="88"/>
                  <a:pt x="12" y="88"/>
                </a:cubicBezTo>
                <a:cubicBezTo>
                  <a:pt x="23" y="141"/>
                  <a:pt x="23" y="141"/>
                  <a:pt x="23" y="141"/>
                </a:cubicBezTo>
                <a:cubicBezTo>
                  <a:pt x="24" y="147"/>
                  <a:pt x="30" y="152"/>
                  <a:pt x="36" y="152"/>
                </a:cubicBezTo>
                <a:cubicBezTo>
                  <a:pt x="132" y="152"/>
                  <a:pt x="132" y="152"/>
                  <a:pt x="132" y="152"/>
                </a:cubicBezTo>
                <a:cubicBezTo>
                  <a:pt x="138" y="152"/>
                  <a:pt x="144" y="147"/>
                  <a:pt x="145" y="141"/>
                </a:cubicBezTo>
                <a:cubicBezTo>
                  <a:pt x="156" y="88"/>
                  <a:pt x="156" y="88"/>
                  <a:pt x="156" y="88"/>
                </a:cubicBezTo>
                <a:cubicBezTo>
                  <a:pt x="164" y="88"/>
                  <a:pt x="164" y="88"/>
                  <a:pt x="164" y="88"/>
                </a:cubicBezTo>
                <a:cubicBezTo>
                  <a:pt x="166" y="88"/>
                  <a:pt x="168" y="86"/>
                  <a:pt x="168" y="84"/>
                </a:cubicBezTo>
                <a:cubicBezTo>
                  <a:pt x="168" y="68"/>
                  <a:pt x="168" y="68"/>
                  <a:pt x="168" y="68"/>
                </a:cubicBezTo>
                <a:cubicBezTo>
                  <a:pt x="168" y="59"/>
                  <a:pt x="161" y="52"/>
                  <a:pt x="152" y="52"/>
                </a:cubicBezTo>
                <a:close/>
                <a:moveTo>
                  <a:pt x="88" y="10"/>
                </a:moveTo>
                <a:cubicBezTo>
                  <a:pt x="89" y="9"/>
                  <a:pt x="90" y="9"/>
                  <a:pt x="91" y="8"/>
                </a:cubicBezTo>
                <a:cubicBezTo>
                  <a:pt x="91" y="8"/>
                  <a:pt x="92" y="8"/>
                  <a:pt x="92" y="8"/>
                </a:cubicBezTo>
                <a:cubicBezTo>
                  <a:pt x="93" y="8"/>
                  <a:pt x="93" y="8"/>
                  <a:pt x="94" y="8"/>
                </a:cubicBezTo>
                <a:cubicBezTo>
                  <a:pt x="95" y="9"/>
                  <a:pt x="95" y="10"/>
                  <a:pt x="96" y="11"/>
                </a:cubicBezTo>
                <a:cubicBezTo>
                  <a:pt x="116" y="63"/>
                  <a:pt x="116" y="63"/>
                  <a:pt x="116" y="63"/>
                </a:cubicBezTo>
                <a:cubicBezTo>
                  <a:pt x="117" y="65"/>
                  <a:pt x="115" y="67"/>
                  <a:pt x="113" y="68"/>
                </a:cubicBezTo>
                <a:cubicBezTo>
                  <a:pt x="111" y="69"/>
                  <a:pt x="109" y="67"/>
                  <a:pt x="108" y="65"/>
                </a:cubicBezTo>
                <a:cubicBezTo>
                  <a:pt x="88" y="13"/>
                  <a:pt x="88" y="13"/>
                  <a:pt x="88" y="13"/>
                </a:cubicBezTo>
                <a:cubicBezTo>
                  <a:pt x="88" y="12"/>
                  <a:pt x="88" y="11"/>
                  <a:pt x="88" y="10"/>
                </a:cubicBezTo>
                <a:close/>
                <a:moveTo>
                  <a:pt x="84" y="25"/>
                </a:moveTo>
                <a:cubicBezTo>
                  <a:pt x="95" y="52"/>
                  <a:pt x="95" y="52"/>
                  <a:pt x="95" y="52"/>
                </a:cubicBezTo>
                <a:cubicBezTo>
                  <a:pt x="73" y="52"/>
                  <a:pt x="73" y="52"/>
                  <a:pt x="73" y="52"/>
                </a:cubicBezTo>
                <a:lnTo>
                  <a:pt x="84" y="25"/>
                </a:lnTo>
                <a:close/>
                <a:moveTo>
                  <a:pt x="52" y="63"/>
                </a:moveTo>
                <a:cubicBezTo>
                  <a:pt x="72" y="11"/>
                  <a:pt x="72" y="11"/>
                  <a:pt x="72" y="11"/>
                </a:cubicBezTo>
                <a:cubicBezTo>
                  <a:pt x="73" y="10"/>
                  <a:pt x="73" y="9"/>
                  <a:pt x="74" y="8"/>
                </a:cubicBezTo>
                <a:cubicBezTo>
                  <a:pt x="75" y="8"/>
                  <a:pt x="75" y="8"/>
                  <a:pt x="76" y="8"/>
                </a:cubicBezTo>
                <a:cubicBezTo>
                  <a:pt x="76" y="8"/>
                  <a:pt x="77" y="8"/>
                  <a:pt x="77" y="8"/>
                </a:cubicBezTo>
                <a:cubicBezTo>
                  <a:pt x="78" y="9"/>
                  <a:pt x="79" y="9"/>
                  <a:pt x="80" y="10"/>
                </a:cubicBezTo>
                <a:cubicBezTo>
                  <a:pt x="80" y="11"/>
                  <a:pt x="80" y="12"/>
                  <a:pt x="80" y="13"/>
                </a:cubicBezTo>
                <a:cubicBezTo>
                  <a:pt x="60" y="65"/>
                  <a:pt x="60" y="65"/>
                  <a:pt x="60" y="65"/>
                </a:cubicBezTo>
                <a:cubicBezTo>
                  <a:pt x="59" y="67"/>
                  <a:pt x="57" y="69"/>
                  <a:pt x="55" y="68"/>
                </a:cubicBezTo>
                <a:cubicBezTo>
                  <a:pt x="53" y="67"/>
                  <a:pt x="51" y="65"/>
                  <a:pt x="52" y="63"/>
                </a:cubicBezTo>
                <a:close/>
                <a:moveTo>
                  <a:pt x="146" y="96"/>
                </a:moveTo>
                <a:cubicBezTo>
                  <a:pt x="124" y="96"/>
                  <a:pt x="124" y="96"/>
                  <a:pt x="124" y="96"/>
                </a:cubicBezTo>
                <a:cubicBezTo>
                  <a:pt x="124" y="104"/>
                  <a:pt x="124" y="104"/>
                  <a:pt x="124" y="104"/>
                </a:cubicBezTo>
                <a:cubicBezTo>
                  <a:pt x="144" y="104"/>
                  <a:pt x="144" y="104"/>
                  <a:pt x="144" y="104"/>
                </a:cubicBezTo>
                <a:cubicBezTo>
                  <a:pt x="143" y="112"/>
                  <a:pt x="143" y="112"/>
                  <a:pt x="143" y="112"/>
                </a:cubicBezTo>
                <a:cubicBezTo>
                  <a:pt x="124" y="112"/>
                  <a:pt x="124" y="112"/>
                  <a:pt x="124" y="112"/>
                </a:cubicBezTo>
                <a:cubicBezTo>
                  <a:pt x="124" y="120"/>
                  <a:pt x="124" y="120"/>
                  <a:pt x="124" y="120"/>
                </a:cubicBezTo>
                <a:cubicBezTo>
                  <a:pt x="141" y="120"/>
                  <a:pt x="141" y="120"/>
                  <a:pt x="141" y="120"/>
                </a:cubicBezTo>
                <a:cubicBezTo>
                  <a:pt x="140" y="128"/>
                  <a:pt x="140" y="128"/>
                  <a:pt x="140" y="128"/>
                </a:cubicBezTo>
                <a:cubicBezTo>
                  <a:pt x="124" y="128"/>
                  <a:pt x="124" y="128"/>
                  <a:pt x="124" y="128"/>
                </a:cubicBezTo>
                <a:cubicBezTo>
                  <a:pt x="124" y="136"/>
                  <a:pt x="124" y="136"/>
                  <a:pt x="124" y="136"/>
                </a:cubicBezTo>
                <a:cubicBezTo>
                  <a:pt x="138" y="136"/>
                  <a:pt x="138" y="136"/>
                  <a:pt x="138" y="136"/>
                </a:cubicBezTo>
                <a:cubicBezTo>
                  <a:pt x="138" y="139"/>
                  <a:pt x="138" y="139"/>
                  <a:pt x="138" y="139"/>
                </a:cubicBezTo>
                <a:cubicBezTo>
                  <a:pt x="137" y="142"/>
                  <a:pt x="134" y="144"/>
                  <a:pt x="132" y="144"/>
                </a:cubicBezTo>
                <a:cubicBezTo>
                  <a:pt x="36" y="144"/>
                  <a:pt x="36" y="144"/>
                  <a:pt x="36" y="144"/>
                </a:cubicBezTo>
                <a:cubicBezTo>
                  <a:pt x="34" y="144"/>
                  <a:pt x="31" y="142"/>
                  <a:pt x="30" y="139"/>
                </a:cubicBezTo>
                <a:cubicBezTo>
                  <a:pt x="30" y="136"/>
                  <a:pt x="30" y="136"/>
                  <a:pt x="30" y="136"/>
                </a:cubicBezTo>
                <a:cubicBezTo>
                  <a:pt x="44" y="136"/>
                  <a:pt x="44" y="136"/>
                  <a:pt x="44" y="136"/>
                </a:cubicBezTo>
                <a:cubicBezTo>
                  <a:pt x="44" y="128"/>
                  <a:pt x="44" y="128"/>
                  <a:pt x="44" y="128"/>
                </a:cubicBezTo>
                <a:cubicBezTo>
                  <a:pt x="28" y="128"/>
                  <a:pt x="28" y="128"/>
                  <a:pt x="28" y="128"/>
                </a:cubicBezTo>
                <a:cubicBezTo>
                  <a:pt x="27" y="120"/>
                  <a:pt x="27" y="120"/>
                  <a:pt x="27" y="120"/>
                </a:cubicBezTo>
                <a:cubicBezTo>
                  <a:pt x="44" y="120"/>
                  <a:pt x="44" y="120"/>
                  <a:pt x="44" y="120"/>
                </a:cubicBezTo>
                <a:cubicBezTo>
                  <a:pt x="44" y="112"/>
                  <a:pt x="44" y="112"/>
                  <a:pt x="44" y="112"/>
                </a:cubicBezTo>
                <a:cubicBezTo>
                  <a:pt x="25" y="112"/>
                  <a:pt x="25" y="112"/>
                  <a:pt x="25" y="112"/>
                </a:cubicBezTo>
                <a:cubicBezTo>
                  <a:pt x="24" y="104"/>
                  <a:pt x="24" y="104"/>
                  <a:pt x="24" y="104"/>
                </a:cubicBezTo>
                <a:cubicBezTo>
                  <a:pt x="44" y="104"/>
                  <a:pt x="44" y="104"/>
                  <a:pt x="44" y="104"/>
                </a:cubicBezTo>
                <a:cubicBezTo>
                  <a:pt x="44" y="96"/>
                  <a:pt x="44" y="96"/>
                  <a:pt x="44" y="96"/>
                </a:cubicBezTo>
                <a:cubicBezTo>
                  <a:pt x="22" y="96"/>
                  <a:pt x="22" y="96"/>
                  <a:pt x="22" y="96"/>
                </a:cubicBezTo>
                <a:cubicBezTo>
                  <a:pt x="21" y="88"/>
                  <a:pt x="21" y="88"/>
                  <a:pt x="21" y="88"/>
                </a:cubicBezTo>
                <a:cubicBezTo>
                  <a:pt x="147" y="88"/>
                  <a:pt x="147" y="88"/>
                  <a:pt x="147" y="88"/>
                </a:cubicBezTo>
                <a:lnTo>
                  <a:pt x="146" y="96"/>
                </a:lnTo>
                <a:close/>
                <a:moveTo>
                  <a:pt x="160" y="80"/>
                </a:moveTo>
                <a:cubicBezTo>
                  <a:pt x="8" y="80"/>
                  <a:pt x="8" y="80"/>
                  <a:pt x="8" y="80"/>
                </a:cubicBezTo>
                <a:cubicBezTo>
                  <a:pt x="8" y="68"/>
                  <a:pt x="8" y="68"/>
                  <a:pt x="8" y="68"/>
                </a:cubicBezTo>
                <a:cubicBezTo>
                  <a:pt x="8" y="64"/>
                  <a:pt x="12" y="60"/>
                  <a:pt x="16" y="60"/>
                </a:cubicBezTo>
                <a:cubicBezTo>
                  <a:pt x="45" y="60"/>
                  <a:pt x="45" y="60"/>
                  <a:pt x="45" y="60"/>
                </a:cubicBezTo>
                <a:cubicBezTo>
                  <a:pt x="43" y="66"/>
                  <a:pt x="46" y="73"/>
                  <a:pt x="52" y="75"/>
                </a:cubicBezTo>
                <a:cubicBezTo>
                  <a:pt x="53" y="76"/>
                  <a:pt x="55" y="76"/>
                  <a:pt x="56" y="76"/>
                </a:cubicBezTo>
                <a:cubicBezTo>
                  <a:pt x="61" y="76"/>
                  <a:pt x="65" y="73"/>
                  <a:pt x="67" y="68"/>
                </a:cubicBezTo>
                <a:cubicBezTo>
                  <a:pt x="70" y="60"/>
                  <a:pt x="70" y="60"/>
                  <a:pt x="70" y="60"/>
                </a:cubicBezTo>
                <a:cubicBezTo>
                  <a:pt x="98" y="60"/>
                  <a:pt x="98" y="60"/>
                  <a:pt x="98" y="60"/>
                </a:cubicBezTo>
                <a:cubicBezTo>
                  <a:pt x="101" y="68"/>
                  <a:pt x="101" y="68"/>
                  <a:pt x="101" y="68"/>
                </a:cubicBezTo>
                <a:cubicBezTo>
                  <a:pt x="103" y="73"/>
                  <a:pt x="107" y="76"/>
                  <a:pt x="112" y="76"/>
                </a:cubicBezTo>
                <a:cubicBezTo>
                  <a:pt x="113" y="76"/>
                  <a:pt x="115" y="76"/>
                  <a:pt x="116" y="75"/>
                </a:cubicBezTo>
                <a:cubicBezTo>
                  <a:pt x="122" y="73"/>
                  <a:pt x="125" y="66"/>
                  <a:pt x="123" y="60"/>
                </a:cubicBezTo>
                <a:cubicBezTo>
                  <a:pt x="152" y="60"/>
                  <a:pt x="152" y="60"/>
                  <a:pt x="152" y="60"/>
                </a:cubicBezTo>
                <a:cubicBezTo>
                  <a:pt x="156" y="60"/>
                  <a:pt x="160" y="64"/>
                  <a:pt x="160" y="68"/>
                </a:cubicBezTo>
                <a:lnTo>
                  <a:pt x="160" y="80"/>
                </a:lnTo>
                <a:close/>
                <a:moveTo>
                  <a:pt x="76" y="128"/>
                </a:moveTo>
                <a:cubicBezTo>
                  <a:pt x="60" y="128"/>
                  <a:pt x="60" y="128"/>
                  <a:pt x="60" y="128"/>
                </a:cubicBezTo>
                <a:cubicBezTo>
                  <a:pt x="60" y="136"/>
                  <a:pt x="60" y="136"/>
                  <a:pt x="60" y="136"/>
                </a:cubicBezTo>
                <a:cubicBezTo>
                  <a:pt x="76" y="136"/>
                  <a:pt x="76" y="136"/>
                  <a:pt x="76" y="136"/>
                </a:cubicBezTo>
                <a:lnTo>
                  <a:pt x="76" y="128"/>
                </a:lnTo>
                <a:close/>
                <a:moveTo>
                  <a:pt x="108" y="128"/>
                </a:moveTo>
                <a:cubicBezTo>
                  <a:pt x="92" y="128"/>
                  <a:pt x="92" y="128"/>
                  <a:pt x="92" y="128"/>
                </a:cubicBezTo>
                <a:cubicBezTo>
                  <a:pt x="92" y="136"/>
                  <a:pt x="92" y="136"/>
                  <a:pt x="92" y="136"/>
                </a:cubicBezTo>
                <a:cubicBezTo>
                  <a:pt x="108" y="136"/>
                  <a:pt x="108" y="136"/>
                  <a:pt x="108" y="136"/>
                </a:cubicBezTo>
                <a:lnTo>
                  <a:pt x="108" y="128"/>
                </a:lnTo>
                <a:close/>
                <a:moveTo>
                  <a:pt x="76" y="112"/>
                </a:moveTo>
                <a:cubicBezTo>
                  <a:pt x="60" y="112"/>
                  <a:pt x="60" y="112"/>
                  <a:pt x="60" y="112"/>
                </a:cubicBezTo>
                <a:cubicBezTo>
                  <a:pt x="60" y="120"/>
                  <a:pt x="60" y="120"/>
                  <a:pt x="60" y="120"/>
                </a:cubicBezTo>
                <a:cubicBezTo>
                  <a:pt x="76" y="120"/>
                  <a:pt x="76" y="120"/>
                  <a:pt x="76" y="120"/>
                </a:cubicBezTo>
                <a:lnTo>
                  <a:pt x="76" y="112"/>
                </a:lnTo>
                <a:close/>
                <a:moveTo>
                  <a:pt x="108" y="112"/>
                </a:moveTo>
                <a:cubicBezTo>
                  <a:pt x="92" y="112"/>
                  <a:pt x="92" y="112"/>
                  <a:pt x="92" y="112"/>
                </a:cubicBezTo>
                <a:cubicBezTo>
                  <a:pt x="92" y="120"/>
                  <a:pt x="92" y="120"/>
                  <a:pt x="92" y="120"/>
                </a:cubicBezTo>
                <a:cubicBezTo>
                  <a:pt x="108" y="120"/>
                  <a:pt x="108" y="120"/>
                  <a:pt x="108" y="120"/>
                </a:cubicBezTo>
                <a:lnTo>
                  <a:pt x="108" y="112"/>
                </a:lnTo>
                <a:close/>
                <a:moveTo>
                  <a:pt x="76" y="96"/>
                </a:moveTo>
                <a:cubicBezTo>
                  <a:pt x="60" y="96"/>
                  <a:pt x="60" y="96"/>
                  <a:pt x="60" y="96"/>
                </a:cubicBezTo>
                <a:cubicBezTo>
                  <a:pt x="60" y="104"/>
                  <a:pt x="60" y="104"/>
                  <a:pt x="60" y="104"/>
                </a:cubicBezTo>
                <a:cubicBezTo>
                  <a:pt x="76" y="104"/>
                  <a:pt x="76" y="104"/>
                  <a:pt x="76" y="104"/>
                </a:cubicBezTo>
                <a:lnTo>
                  <a:pt x="76" y="96"/>
                </a:lnTo>
                <a:close/>
                <a:moveTo>
                  <a:pt x="108" y="96"/>
                </a:moveTo>
                <a:cubicBezTo>
                  <a:pt x="92" y="96"/>
                  <a:pt x="92" y="96"/>
                  <a:pt x="92" y="96"/>
                </a:cubicBezTo>
                <a:cubicBezTo>
                  <a:pt x="92" y="104"/>
                  <a:pt x="92" y="104"/>
                  <a:pt x="92" y="104"/>
                </a:cubicBezTo>
                <a:cubicBezTo>
                  <a:pt x="108" y="104"/>
                  <a:pt x="108" y="104"/>
                  <a:pt x="108" y="104"/>
                </a:cubicBezTo>
                <a:lnTo>
                  <a:pt x="108" y="9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171">
            <a:extLst>
              <a:ext uri="{FF2B5EF4-FFF2-40B4-BE49-F238E27FC236}">
                <a16:creationId xmlns:a16="http://schemas.microsoft.com/office/drawing/2014/main" id="{B01EF1FD-8B65-8145-B695-A5DDF5D52B4F}"/>
              </a:ext>
            </a:extLst>
          </p:cNvPr>
          <p:cNvSpPr>
            <a:spLocks noEditPoints="1"/>
          </p:cNvSpPr>
          <p:nvPr userDrawn="1"/>
        </p:nvSpPr>
        <p:spPr bwMode="auto">
          <a:xfrm>
            <a:off x="5597525" y="2923640"/>
            <a:ext cx="446088" cy="344488"/>
          </a:xfrm>
          <a:custGeom>
            <a:avLst/>
            <a:gdLst>
              <a:gd name="T0" fmla="*/ 152 w 207"/>
              <a:gd name="T1" fmla="*/ 44 h 160"/>
              <a:gd name="T2" fmla="*/ 136 w 207"/>
              <a:gd name="T3" fmla="*/ 0 h 160"/>
              <a:gd name="T4" fmla="*/ 80 w 207"/>
              <a:gd name="T5" fmla="*/ 37 h 160"/>
              <a:gd name="T6" fmla="*/ 68 w 207"/>
              <a:gd name="T7" fmla="*/ 24 h 160"/>
              <a:gd name="T8" fmla="*/ 16 w 207"/>
              <a:gd name="T9" fmla="*/ 44 h 160"/>
              <a:gd name="T10" fmla="*/ 0 w 207"/>
              <a:gd name="T11" fmla="*/ 56 h 160"/>
              <a:gd name="T12" fmla="*/ 12 w 207"/>
              <a:gd name="T13" fmla="*/ 84 h 160"/>
              <a:gd name="T14" fmla="*/ 36 w 207"/>
              <a:gd name="T15" fmla="*/ 104 h 160"/>
              <a:gd name="T16" fmla="*/ 55 w 207"/>
              <a:gd name="T17" fmla="*/ 151 h 160"/>
              <a:gd name="T18" fmla="*/ 74 w 207"/>
              <a:gd name="T19" fmla="*/ 160 h 160"/>
              <a:gd name="T20" fmla="*/ 85 w 207"/>
              <a:gd name="T21" fmla="*/ 145 h 160"/>
              <a:gd name="T22" fmla="*/ 80 w 207"/>
              <a:gd name="T23" fmla="*/ 92 h 160"/>
              <a:gd name="T24" fmla="*/ 120 w 207"/>
              <a:gd name="T25" fmla="*/ 114 h 160"/>
              <a:gd name="T26" fmla="*/ 152 w 207"/>
              <a:gd name="T27" fmla="*/ 112 h 160"/>
              <a:gd name="T28" fmla="*/ 168 w 207"/>
              <a:gd name="T29" fmla="*/ 64 h 160"/>
              <a:gd name="T30" fmla="*/ 12 w 207"/>
              <a:gd name="T31" fmla="*/ 76 h 160"/>
              <a:gd name="T32" fmla="*/ 8 w 207"/>
              <a:gd name="T33" fmla="*/ 56 h 160"/>
              <a:gd name="T34" fmla="*/ 16 w 207"/>
              <a:gd name="T35" fmla="*/ 52 h 160"/>
              <a:gd name="T36" fmla="*/ 77 w 207"/>
              <a:gd name="T37" fmla="*/ 147 h 160"/>
              <a:gd name="T38" fmla="*/ 74 w 207"/>
              <a:gd name="T39" fmla="*/ 152 h 160"/>
              <a:gd name="T40" fmla="*/ 62 w 207"/>
              <a:gd name="T41" fmla="*/ 149 h 160"/>
              <a:gd name="T42" fmla="*/ 36 w 207"/>
              <a:gd name="T43" fmla="*/ 96 h 160"/>
              <a:gd name="T44" fmla="*/ 24 w 207"/>
              <a:gd name="T45" fmla="*/ 44 h 160"/>
              <a:gd name="T46" fmla="*/ 68 w 207"/>
              <a:gd name="T47" fmla="*/ 32 h 160"/>
              <a:gd name="T48" fmla="*/ 72 w 207"/>
              <a:gd name="T49" fmla="*/ 92 h 160"/>
              <a:gd name="T50" fmla="*/ 66 w 207"/>
              <a:gd name="T51" fmla="*/ 98 h 160"/>
              <a:gd name="T52" fmla="*/ 77 w 207"/>
              <a:gd name="T53" fmla="*/ 147 h 160"/>
              <a:gd name="T54" fmla="*/ 136 w 207"/>
              <a:gd name="T55" fmla="*/ 120 h 160"/>
              <a:gd name="T56" fmla="*/ 128 w 207"/>
              <a:gd name="T57" fmla="*/ 88 h 160"/>
              <a:gd name="T58" fmla="*/ 120 w 207"/>
              <a:gd name="T59" fmla="*/ 105 h 160"/>
              <a:gd name="T60" fmla="*/ 80 w 207"/>
              <a:gd name="T61" fmla="*/ 46 h 160"/>
              <a:gd name="T62" fmla="*/ 120 w 207"/>
              <a:gd name="T63" fmla="*/ 40 h 160"/>
              <a:gd name="T64" fmla="*/ 128 w 207"/>
              <a:gd name="T65" fmla="*/ 16 h 160"/>
              <a:gd name="T66" fmla="*/ 144 w 207"/>
              <a:gd name="T67" fmla="*/ 16 h 160"/>
              <a:gd name="T68" fmla="*/ 152 w 207"/>
              <a:gd name="T69" fmla="*/ 75 h 160"/>
              <a:gd name="T70" fmla="*/ 160 w 207"/>
              <a:gd name="T71" fmla="*/ 64 h 160"/>
              <a:gd name="T72" fmla="*/ 166 w 207"/>
              <a:gd name="T73" fmla="*/ 22 h 160"/>
              <a:gd name="T74" fmla="*/ 161 w 207"/>
              <a:gd name="T75" fmla="*/ 101 h 160"/>
              <a:gd name="T76" fmla="*/ 166 w 207"/>
              <a:gd name="T77" fmla="*/ 22 h 160"/>
              <a:gd name="T78" fmla="*/ 172 w 207"/>
              <a:gd name="T79" fmla="*/ 16 h 160"/>
              <a:gd name="T80" fmla="*/ 178 w 207"/>
              <a:gd name="T81"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0">
                <a:moveTo>
                  <a:pt x="168" y="64"/>
                </a:moveTo>
                <a:cubicBezTo>
                  <a:pt x="168" y="54"/>
                  <a:pt x="161" y="46"/>
                  <a:pt x="152" y="44"/>
                </a:cubicBezTo>
                <a:cubicBezTo>
                  <a:pt x="152" y="16"/>
                  <a:pt x="152" y="16"/>
                  <a:pt x="152" y="16"/>
                </a:cubicBezTo>
                <a:cubicBezTo>
                  <a:pt x="152" y="7"/>
                  <a:pt x="145" y="0"/>
                  <a:pt x="136" y="0"/>
                </a:cubicBezTo>
                <a:cubicBezTo>
                  <a:pt x="128" y="0"/>
                  <a:pt x="121" y="6"/>
                  <a:pt x="120" y="14"/>
                </a:cubicBezTo>
                <a:cubicBezTo>
                  <a:pt x="80" y="37"/>
                  <a:pt x="80" y="37"/>
                  <a:pt x="80" y="37"/>
                </a:cubicBezTo>
                <a:cubicBezTo>
                  <a:pt x="80" y="36"/>
                  <a:pt x="80" y="36"/>
                  <a:pt x="80" y="36"/>
                </a:cubicBezTo>
                <a:cubicBezTo>
                  <a:pt x="80" y="29"/>
                  <a:pt x="75" y="24"/>
                  <a:pt x="68" y="24"/>
                </a:cubicBezTo>
                <a:cubicBezTo>
                  <a:pt x="36" y="24"/>
                  <a:pt x="36" y="24"/>
                  <a:pt x="36" y="24"/>
                </a:cubicBezTo>
                <a:cubicBezTo>
                  <a:pt x="25" y="24"/>
                  <a:pt x="16" y="33"/>
                  <a:pt x="16" y="44"/>
                </a:cubicBezTo>
                <a:cubicBezTo>
                  <a:pt x="12" y="44"/>
                  <a:pt x="12" y="44"/>
                  <a:pt x="12" y="44"/>
                </a:cubicBezTo>
                <a:cubicBezTo>
                  <a:pt x="5" y="44"/>
                  <a:pt x="0" y="49"/>
                  <a:pt x="0" y="56"/>
                </a:cubicBezTo>
                <a:cubicBezTo>
                  <a:pt x="0" y="72"/>
                  <a:pt x="0" y="72"/>
                  <a:pt x="0" y="72"/>
                </a:cubicBezTo>
                <a:cubicBezTo>
                  <a:pt x="0" y="79"/>
                  <a:pt x="5" y="84"/>
                  <a:pt x="12" y="84"/>
                </a:cubicBezTo>
                <a:cubicBezTo>
                  <a:pt x="16" y="84"/>
                  <a:pt x="16" y="84"/>
                  <a:pt x="16" y="84"/>
                </a:cubicBezTo>
                <a:cubicBezTo>
                  <a:pt x="16" y="95"/>
                  <a:pt x="25" y="104"/>
                  <a:pt x="36" y="104"/>
                </a:cubicBezTo>
                <a:cubicBezTo>
                  <a:pt x="40" y="104"/>
                  <a:pt x="43" y="106"/>
                  <a:pt x="44" y="110"/>
                </a:cubicBezTo>
                <a:cubicBezTo>
                  <a:pt x="55" y="151"/>
                  <a:pt x="55" y="151"/>
                  <a:pt x="55" y="151"/>
                </a:cubicBezTo>
                <a:cubicBezTo>
                  <a:pt x="56" y="156"/>
                  <a:pt x="61" y="160"/>
                  <a:pt x="66" y="160"/>
                </a:cubicBezTo>
                <a:cubicBezTo>
                  <a:pt x="74" y="160"/>
                  <a:pt x="74" y="160"/>
                  <a:pt x="74" y="160"/>
                </a:cubicBezTo>
                <a:cubicBezTo>
                  <a:pt x="77" y="160"/>
                  <a:pt x="81" y="158"/>
                  <a:pt x="83" y="155"/>
                </a:cubicBezTo>
                <a:cubicBezTo>
                  <a:pt x="85" y="152"/>
                  <a:pt x="86" y="149"/>
                  <a:pt x="85" y="145"/>
                </a:cubicBezTo>
                <a:cubicBezTo>
                  <a:pt x="74" y="102"/>
                  <a:pt x="74" y="102"/>
                  <a:pt x="74" y="102"/>
                </a:cubicBezTo>
                <a:cubicBezTo>
                  <a:pt x="78" y="100"/>
                  <a:pt x="80" y="96"/>
                  <a:pt x="80" y="92"/>
                </a:cubicBezTo>
                <a:cubicBezTo>
                  <a:pt x="80" y="91"/>
                  <a:pt x="80" y="91"/>
                  <a:pt x="80" y="91"/>
                </a:cubicBezTo>
                <a:cubicBezTo>
                  <a:pt x="120" y="114"/>
                  <a:pt x="120" y="114"/>
                  <a:pt x="120" y="114"/>
                </a:cubicBezTo>
                <a:cubicBezTo>
                  <a:pt x="121" y="122"/>
                  <a:pt x="128" y="128"/>
                  <a:pt x="136" y="128"/>
                </a:cubicBezTo>
                <a:cubicBezTo>
                  <a:pt x="145" y="128"/>
                  <a:pt x="152" y="121"/>
                  <a:pt x="152" y="112"/>
                </a:cubicBezTo>
                <a:cubicBezTo>
                  <a:pt x="152" y="84"/>
                  <a:pt x="152" y="84"/>
                  <a:pt x="152" y="84"/>
                </a:cubicBezTo>
                <a:cubicBezTo>
                  <a:pt x="161" y="82"/>
                  <a:pt x="168" y="74"/>
                  <a:pt x="168" y="64"/>
                </a:cubicBezTo>
                <a:close/>
                <a:moveTo>
                  <a:pt x="16" y="76"/>
                </a:moveTo>
                <a:cubicBezTo>
                  <a:pt x="12" y="76"/>
                  <a:pt x="12" y="76"/>
                  <a:pt x="12" y="76"/>
                </a:cubicBezTo>
                <a:cubicBezTo>
                  <a:pt x="10" y="76"/>
                  <a:pt x="8" y="74"/>
                  <a:pt x="8" y="72"/>
                </a:cubicBezTo>
                <a:cubicBezTo>
                  <a:pt x="8" y="56"/>
                  <a:pt x="8" y="56"/>
                  <a:pt x="8" y="56"/>
                </a:cubicBezTo>
                <a:cubicBezTo>
                  <a:pt x="8" y="54"/>
                  <a:pt x="10" y="52"/>
                  <a:pt x="12" y="52"/>
                </a:cubicBezTo>
                <a:cubicBezTo>
                  <a:pt x="16" y="52"/>
                  <a:pt x="16" y="52"/>
                  <a:pt x="16" y="52"/>
                </a:cubicBezTo>
                <a:lnTo>
                  <a:pt x="16" y="76"/>
                </a:lnTo>
                <a:close/>
                <a:moveTo>
                  <a:pt x="77" y="147"/>
                </a:moveTo>
                <a:cubicBezTo>
                  <a:pt x="78" y="148"/>
                  <a:pt x="78" y="149"/>
                  <a:pt x="77" y="150"/>
                </a:cubicBezTo>
                <a:cubicBezTo>
                  <a:pt x="76" y="151"/>
                  <a:pt x="75" y="152"/>
                  <a:pt x="74" y="152"/>
                </a:cubicBezTo>
                <a:cubicBezTo>
                  <a:pt x="66" y="152"/>
                  <a:pt x="66" y="152"/>
                  <a:pt x="66" y="152"/>
                </a:cubicBezTo>
                <a:cubicBezTo>
                  <a:pt x="64" y="152"/>
                  <a:pt x="63" y="151"/>
                  <a:pt x="62" y="149"/>
                </a:cubicBezTo>
                <a:cubicBezTo>
                  <a:pt x="51" y="108"/>
                  <a:pt x="51" y="108"/>
                  <a:pt x="51" y="108"/>
                </a:cubicBezTo>
                <a:cubicBezTo>
                  <a:pt x="50" y="101"/>
                  <a:pt x="43" y="96"/>
                  <a:pt x="36" y="96"/>
                </a:cubicBezTo>
                <a:cubicBezTo>
                  <a:pt x="29" y="96"/>
                  <a:pt x="24" y="91"/>
                  <a:pt x="24" y="84"/>
                </a:cubicBezTo>
                <a:cubicBezTo>
                  <a:pt x="24" y="44"/>
                  <a:pt x="24" y="44"/>
                  <a:pt x="24" y="44"/>
                </a:cubicBezTo>
                <a:cubicBezTo>
                  <a:pt x="24" y="37"/>
                  <a:pt x="29" y="32"/>
                  <a:pt x="36" y="32"/>
                </a:cubicBezTo>
                <a:cubicBezTo>
                  <a:pt x="68" y="32"/>
                  <a:pt x="68" y="32"/>
                  <a:pt x="68" y="32"/>
                </a:cubicBezTo>
                <a:cubicBezTo>
                  <a:pt x="70" y="32"/>
                  <a:pt x="72" y="34"/>
                  <a:pt x="72" y="36"/>
                </a:cubicBezTo>
                <a:cubicBezTo>
                  <a:pt x="72" y="92"/>
                  <a:pt x="72" y="92"/>
                  <a:pt x="72" y="92"/>
                </a:cubicBezTo>
                <a:cubicBezTo>
                  <a:pt x="72" y="94"/>
                  <a:pt x="71" y="96"/>
                  <a:pt x="69" y="96"/>
                </a:cubicBezTo>
                <a:cubicBezTo>
                  <a:pt x="67" y="96"/>
                  <a:pt x="67" y="97"/>
                  <a:pt x="66" y="98"/>
                </a:cubicBezTo>
                <a:cubicBezTo>
                  <a:pt x="65" y="99"/>
                  <a:pt x="65" y="100"/>
                  <a:pt x="65" y="101"/>
                </a:cubicBezTo>
                <a:lnTo>
                  <a:pt x="77" y="147"/>
                </a:lnTo>
                <a:close/>
                <a:moveTo>
                  <a:pt x="144" y="112"/>
                </a:moveTo>
                <a:cubicBezTo>
                  <a:pt x="144" y="116"/>
                  <a:pt x="140" y="120"/>
                  <a:pt x="136" y="120"/>
                </a:cubicBezTo>
                <a:cubicBezTo>
                  <a:pt x="132" y="120"/>
                  <a:pt x="128" y="116"/>
                  <a:pt x="128" y="112"/>
                </a:cubicBezTo>
                <a:cubicBezTo>
                  <a:pt x="128" y="88"/>
                  <a:pt x="128" y="88"/>
                  <a:pt x="128" y="88"/>
                </a:cubicBezTo>
                <a:cubicBezTo>
                  <a:pt x="120" y="88"/>
                  <a:pt x="120" y="88"/>
                  <a:pt x="120" y="88"/>
                </a:cubicBezTo>
                <a:cubicBezTo>
                  <a:pt x="120" y="105"/>
                  <a:pt x="120" y="105"/>
                  <a:pt x="120" y="105"/>
                </a:cubicBezTo>
                <a:cubicBezTo>
                  <a:pt x="80" y="82"/>
                  <a:pt x="80" y="82"/>
                  <a:pt x="80" y="82"/>
                </a:cubicBezTo>
                <a:cubicBezTo>
                  <a:pt x="80" y="46"/>
                  <a:pt x="80" y="46"/>
                  <a:pt x="80" y="46"/>
                </a:cubicBezTo>
                <a:cubicBezTo>
                  <a:pt x="120" y="23"/>
                  <a:pt x="120" y="23"/>
                  <a:pt x="120" y="23"/>
                </a:cubicBezTo>
                <a:cubicBezTo>
                  <a:pt x="120" y="40"/>
                  <a:pt x="120" y="40"/>
                  <a:pt x="120" y="40"/>
                </a:cubicBezTo>
                <a:cubicBezTo>
                  <a:pt x="128" y="40"/>
                  <a:pt x="128" y="40"/>
                  <a:pt x="128" y="40"/>
                </a:cubicBezTo>
                <a:cubicBezTo>
                  <a:pt x="128" y="16"/>
                  <a:pt x="128" y="16"/>
                  <a:pt x="128" y="16"/>
                </a:cubicBezTo>
                <a:cubicBezTo>
                  <a:pt x="128" y="12"/>
                  <a:pt x="132" y="8"/>
                  <a:pt x="136" y="8"/>
                </a:cubicBezTo>
                <a:cubicBezTo>
                  <a:pt x="140" y="8"/>
                  <a:pt x="144" y="12"/>
                  <a:pt x="144" y="16"/>
                </a:cubicBezTo>
                <a:lnTo>
                  <a:pt x="144" y="112"/>
                </a:lnTo>
                <a:close/>
                <a:moveTo>
                  <a:pt x="152" y="75"/>
                </a:moveTo>
                <a:cubicBezTo>
                  <a:pt x="152" y="53"/>
                  <a:pt x="152" y="53"/>
                  <a:pt x="152" y="53"/>
                </a:cubicBezTo>
                <a:cubicBezTo>
                  <a:pt x="157" y="54"/>
                  <a:pt x="160" y="59"/>
                  <a:pt x="160" y="64"/>
                </a:cubicBezTo>
                <a:cubicBezTo>
                  <a:pt x="160" y="69"/>
                  <a:pt x="157" y="74"/>
                  <a:pt x="152" y="75"/>
                </a:cubicBezTo>
                <a:close/>
                <a:moveTo>
                  <a:pt x="166" y="22"/>
                </a:moveTo>
                <a:cubicBezTo>
                  <a:pt x="161" y="27"/>
                  <a:pt x="161" y="27"/>
                  <a:pt x="161" y="27"/>
                </a:cubicBezTo>
                <a:cubicBezTo>
                  <a:pt x="181" y="48"/>
                  <a:pt x="181" y="80"/>
                  <a:pt x="161" y="101"/>
                </a:cubicBezTo>
                <a:cubicBezTo>
                  <a:pt x="166" y="106"/>
                  <a:pt x="166" y="106"/>
                  <a:pt x="166" y="106"/>
                </a:cubicBezTo>
                <a:cubicBezTo>
                  <a:pt x="190" y="83"/>
                  <a:pt x="190" y="45"/>
                  <a:pt x="166" y="22"/>
                </a:cubicBezTo>
                <a:close/>
                <a:moveTo>
                  <a:pt x="178" y="10"/>
                </a:moveTo>
                <a:cubicBezTo>
                  <a:pt x="172" y="16"/>
                  <a:pt x="172" y="16"/>
                  <a:pt x="172" y="16"/>
                </a:cubicBezTo>
                <a:cubicBezTo>
                  <a:pt x="199" y="42"/>
                  <a:pt x="199" y="86"/>
                  <a:pt x="172" y="112"/>
                </a:cubicBezTo>
                <a:cubicBezTo>
                  <a:pt x="178" y="118"/>
                  <a:pt x="178" y="118"/>
                  <a:pt x="178" y="118"/>
                </a:cubicBezTo>
                <a:cubicBezTo>
                  <a:pt x="207" y="88"/>
                  <a:pt x="207" y="40"/>
                  <a:pt x="178" y="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172">
            <a:extLst>
              <a:ext uri="{FF2B5EF4-FFF2-40B4-BE49-F238E27FC236}">
                <a16:creationId xmlns:a16="http://schemas.microsoft.com/office/drawing/2014/main" id="{DC151FAD-FD67-6348-A38D-7E32D6617BE8}"/>
              </a:ext>
            </a:extLst>
          </p:cNvPr>
          <p:cNvSpPr>
            <a:spLocks noEditPoints="1"/>
          </p:cNvSpPr>
          <p:nvPr userDrawn="1"/>
        </p:nvSpPr>
        <p:spPr bwMode="auto">
          <a:xfrm>
            <a:off x="3976688" y="2915702"/>
            <a:ext cx="361950" cy="309563"/>
          </a:xfrm>
          <a:custGeom>
            <a:avLst/>
            <a:gdLst>
              <a:gd name="T0" fmla="*/ 12 w 168"/>
              <a:gd name="T1" fmla="*/ 0 h 144"/>
              <a:gd name="T2" fmla="*/ 0 w 168"/>
              <a:gd name="T3" fmla="*/ 124 h 144"/>
              <a:gd name="T4" fmla="*/ 16 w 168"/>
              <a:gd name="T5" fmla="*/ 136 h 144"/>
              <a:gd name="T6" fmla="*/ 24 w 168"/>
              <a:gd name="T7" fmla="*/ 144 h 144"/>
              <a:gd name="T8" fmla="*/ 40 w 168"/>
              <a:gd name="T9" fmla="*/ 136 h 144"/>
              <a:gd name="T10" fmla="*/ 48 w 168"/>
              <a:gd name="T11" fmla="*/ 144 h 144"/>
              <a:gd name="T12" fmla="*/ 120 w 168"/>
              <a:gd name="T13" fmla="*/ 136 h 144"/>
              <a:gd name="T14" fmla="*/ 128 w 168"/>
              <a:gd name="T15" fmla="*/ 144 h 144"/>
              <a:gd name="T16" fmla="*/ 144 w 168"/>
              <a:gd name="T17" fmla="*/ 136 h 144"/>
              <a:gd name="T18" fmla="*/ 152 w 168"/>
              <a:gd name="T19" fmla="*/ 144 h 144"/>
              <a:gd name="T20" fmla="*/ 156 w 168"/>
              <a:gd name="T21" fmla="*/ 136 h 144"/>
              <a:gd name="T22" fmla="*/ 168 w 168"/>
              <a:gd name="T23" fmla="*/ 12 h 144"/>
              <a:gd name="T24" fmla="*/ 160 w 168"/>
              <a:gd name="T25" fmla="*/ 80 h 144"/>
              <a:gd name="T26" fmla="*/ 152 w 168"/>
              <a:gd name="T27" fmla="*/ 56 h 144"/>
              <a:gd name="T28" fmla="*/ 160 w 168"/>
              <a:gd name="T29" fmla="*/ 80 h 144"/>
              <a:gd name="T30" fmla="*/ 136 w 168"/>
              <a:gd name="T31" fmla="*/ 48 h 144"/>
              <a:gd name="T32" fmla="*/ 144 w 168"/>
              <a:gd name="T33" fmla="*/ 56 h 144"/>
              <a:gd name="T34" fmla="*/ 136 w 168"/>
              <a:gd name="T35" fmla="*/ 80 h 144"/>
              <a:gd name="T36" fmla="*/ 160 w 168"/>
              <a:gd name="T37" fmla="*/ 88 h 144"/>
              <a:gd name="T38" fmla="*/ 136 w 168"/>
              <a:gd name="T39" fmla="*/ 96 h 144"/>
              <a:gd name="T40" fmla="*/ 144 w 168"/>
              <a:gd name="T41" fmla="*/ 104 h 144"/>
              <a:gd name="T42" fmla="*/ 32 w 168"/>
              <a:gd name="T43" fmla="*/ 112 h 144"/>
              <a:gd name="T44" fmla="*/ 24 w 168"/>
              <a:gd name="T45" fmla="*/ 32 h 144"/>
              <a:gd name="T46" fmla="*/ 136 w 168"/>
              <a:gd name="T47" fmla="*/ 24 h 144"/>
              <a:gd name="T48" fmla="*/ 136 w 168"/>
              <a:gd name="T49" fmla="*/ 32 h 144"/>
              <a:gd name="T50" fmla="*/ 160 w 168"/>
              <a:gd name="T51" fmla="*/ 40 h 144"/>
              <a:gd name="T52" fmla="*/ 160 w 168"/>
              <a:gd name="T53" fmla="*/ 32 h 144"/>
              <a:gd name="T54" fmla="*/ 136 w 168"/>
              <a:gd name="T55" fmla="*/ 16 h 144"/>
              <a:gd name="T56" fmla="*/ 16 w 168"/>
              <a:gd name="T57" fmla="*/ 32 h 144"/>
              <a:gd name="T58" fmla="*/ 32 w 168"/>
              <a:gd name="T59" fmla="*/ 120 h 144"/>
              <a:gd name="T60" fmla="*/ 152 w 168"/>
              <a:gd name="T61" fmla="*/ 104 h 144"/>
              <a:gd name="T62" fmla="*/ 160 w 168"/>
              <a:gd name="T63" fmla="*/ 124 h 144"/>
              <a:gd name="T64" fmla="*/ 12 w 168"/>
              <a:gd name="T65" fmla="*/ 128 h 144"/>
              <a:gd name="T66" fmla="*/ 8 w 168"/>
              <a:gd name="T67" fmla="*/ 12 h 144"/>
              <a:gd name="T68" fmla="*/ 156 w 168"/>
              <a:gd name="T69" fmla="*/ 8 h 144"/>
              <a:gd name="T70" fmla="*/ 160 w 168"/>
              <a:gd name="T71" fmla="*/ 32 h 144"/>
              <a:gd name="T72" fmla="*/ 48 w 168"/>
              <a:gd name="T73" fmla="*/ 68 h 144"/>
              <a:gd name="T74" fmla="*/ 120 w 168"/>
              <a:gd name="T75" fmla="*/ 68 h 144"/>
              <a:gd name="T76" fmla="*/ 112 w 168"/>
              <a:gd name="T77" fmla="*/ 72 h 144"/>
              <a:gd name="T78" fmla="*/ 101 w 168"/>
              <a:gd name="T79" fmla="*/ 79 h 144"/>
              <a:gd name="T80" fmla="*/ 101 w 168"/>
              <a:gd name="T81" fmla="*/ 90 h 144"/>
              <a:gd name="T82" fmla="*/ 88 w 168"/>
              <a:gd name="T83" fmla="*/ 88 h 144"/>
              <a:gd name="T84" fmla="*/ 80 w 168"/>
              <a:gd name="T85" fmla="*/ 96 h 144"/>
              <a:gd name="T86" fmla="*/ 73 w 168"/>
              <a:gd name="T87" fmla="*/ 85 h 144"/>
              <a:gd name="T88" fmla="*/ 62 w 168"/>
              <a:gd name="T89" fmla="*/ 85 h 144"/>
              <a:gd name="T90" fmla="*/ 64 w 168"/>
              <a:gd name="T91" fmla="*/ 72 h 144"/>
              <a:gd name="T92" fmla="*/ 56 w 168"/>
              <a:gd name="T93" fmla="*/ 64 h 144"/>
              <a:gd name="T94" fmla="*/ 67 w 168"/>
              <a:gd name="T95" fmla="*/ 57 h 144"/>
              <a:gd name="T96" fmla="*/ 67 w 168"/>
              <a:gd name="T97" fmla="*/ 46 h 144"/>
              <a:gd name="T98" fmla="*/ 80 w 168"/>
              <a:gd name="T99" fmla="*/ 48 h 144"/>
              <a:gd name="T100" fmla="*/ 88 w 168"/>
              <a:gd name="T101" fmla="*/ 40 h 144"/>
              <a:gd name="T102" fmla="*/ 95 w 168"/>
              <a:gd name="T103" fmla="*/ 51 h 144"/>
              <a:gd name="T104" fmla="*/ 106 w 168"/>
              <a:gd name="T105" fmla="*/ 51 h 144"/>
              <a:gd name="T106" fmla="*/ 104 w 168"/>
              <a:gd name="T107" fmla="*/ 64 h 144"/>
              <a:gd name="T108" fmla="*/ 112 w 168"/>
              <a:gd name="T109" fmla="*/ 72 h 144"/>
              <a:gd name="T110" fmla="*/ 68 w 168"/>
              <a:gd name="T111" fmla="*/ 68 h 144"/>
              <a:gd name="T112" fmla="*/ 100 w 168"/>
              <a:gd name="T113" fmla="*/ 68 h 144"/>
              <a:gd name="T114" fmla="*/ 84 w 168"/>
              <a:gd name="T115" fmla="*/ 76 h 144"/>
              <a:gd name="T116" fmla="*/ 84 w 168"/>
              <a:gd name="T117" fmla="*/ 60 h 144"/>
              <a:gd name="T118" fmla="*/ 84 w 168"/>
              <a:gd name="T119"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144">
                <a:moveTo>
                  <a:pt x="156" y="0"/>
                </a:moveTo>
                <a:cubicBezTo>
                  <a:pt x="12" y="0"/>
                  <a:pt x="12" y="0"/>
                  <a:pt x="12" y="0"/>
                </a:cubicBezTo>
                <a:cubicBezTo>
                  <a:pt x="5" y="0"/>
                  <a:pt x="0" y="5"/>
                  <a:pt x="0" y="12"/>
                </a:cubicBezTo>
                <a:cubicBezTo>
                  <a:pt x="0" y="124"/>
                  <a:pt x="0" y="124"/>
                  <a:pt x="0" y="124"/>
                </a:cubicBezTo>
                <a:cubicBezTo>
                  <a:pt x="0" y="131"/>
                  <a:pt x="5" y="136"/>
                  <a:pt x="12" y="136"/>
                </a:cubicBezTo>
                <a:cubicBezTo>
                  <a:pt x="16" y="136"/>
                  <a:pt x="16" y="136"/>
                  <a:pt x="16" y="136"/>
                </a:cubicBezTo>
                <a:cubicBezTo>
                  <a:pt x="16" y="144"/>
                  <a:pt x="16" y="144"/>
                  <a:pt x="16" y="144"/>
                </a:cubicBezTo>
                <a:cubicBezTo>
                  <a:pt x="24" y="144"/>
                  <a:pt x="24" y="144"/>
                  <a:pt x="24" y="144"/>
                </a:cubicBezTo>
                <a:cubicBezTo>
                  <a:pt x="24" y="136"/>
                  <a:pt x="24" y="136"/>
                  <a:pt x="24" y="136"/>
                </a:cubicBezTo>
                <a:cubicBezTo>
                  <a:pt x="40" y="136"/>
                  <a:pt x="40" y="136"/>
                  <a:pt x="40" y="136"/>
                </a:cubicBezTo>
                <a:cubicBezTo>
                  <a:pt x="40" y="144"/>
                  <a:pt x="40" y="144"/>
                  <a:pt x="40" y="144"/>
                </a:cubicBezTo>
                <a:cubicBezTo>
                  <a:pt x="48" y="144"/>
                  <a:pt x="48" y="144"/>
                  <a:pt x="48" y="144"/>
                </a:cubicBezTo>
                <a:cubicBezTo>
                  <a:pt x="48" y="136"/>
                  <a:pt x="48" y="136"/>
                  <a:pt x="48" y="136"/>
                </a:cubicBezTo>
                <a:cubicBezTo>
                  <a:pt x="120" y="136"/>
                  <a:pt x="120" y="136"/>
                  <a:pt x="120" y="136"/>
                </a:cubicBezTo>
                <a:cubicBezTo>
                  <a:pt x="120" y="144"/>
                  <a:pt x="120" y="144"/>
                  <a:pt x="120" y="144"/>
                </a:cubicBezTo>
                <a:cubicBezTo>
                  <a:pt x="128" y="144"/>
                  <a:pt x="128" y="144"/>
                  <a:pt x="128" y="144"/>
                </a:cubicBezTo>
                <a:cubicBezTo>
                  <a:pt x="128" y="136"/>
                  <a:pt x="128" y="136"/>
                  <a:pt x="128" y="136"/>
                </a:cubicBezTo>
                <a:cubicBezTo>
                  <a:pt x="144" y="136"/>
                  <a:pt x="144" y="136"/>
                  <a:pt x="144" y="136"/>
                </a:cubicBezTo>
                <a:cubicBezTo>
                  <a:pt x="144" y="144"/>
                  <a:pt x="144" y="144"/>
                  <a:pt x="144" y="144"/>
                </a:cubicBezTo>
                <a:cubicBezTo>
                  <a:pt x="152" y="144"/>
                  <a:pt x="152" y="144"/>
                  <a:pt x="152" y="144"/>
                </a:cubicBezTo>
                <a:cubicBezTo>
                  <a:pt x="152" y="136"/>
                  <a:pt x="152" y="136"/>
                  <a:pt x="152" y="136"/>
                </a:cubicBezTo>
                <a:cubicBezTo>
                  <a:pt x="156" y="136"/>
                  <a:pt x="156" y="136"/>
                  <a:pt x="156" y="136"/>
                </a:cubicBezTo>
                <a:cubicBezTo>
                  <a:pt x="163" y="136"/>
                  <a:pt x="168" y="131"/>
                  <a:pt x="168" y="124"/>
                </a:cubicBezTo>
                <a:cubicBezTo>
                  <a:pt x="168" y="12"/>
                  <a:pt x="168" y="12"/>
                  <a:pt x="168" y="12"/>
                </a:cubicBezTo>
                <a:cubicBezTo>
                  <a:pt x="168" y="5"/>
                  <a:pt x="163" y="0"/>
                  <a:pt x="156" y="0"/>
                </a:cubicBezTo>
                <a:close/>
                <a:moveTo>
                  <a:pt x="160" y="80"/>
                </a:moveTo>
                <a:cubicBezTo>
                  <a:pt x="152" y="80"/>
                  <a:pt x="152" y="80"/>
                  <a:pt x="152" y="80"/>
                </a:cubicBezTo>
                <a:cubicBezTo>
                  <a:pt x="152" y="56"/>
                  <a:pt x="152" y="56"/>
                  <a:pt x="152" y="56"/>
                </a:cubicBezTo>
                <a:cubicBezTo>
                  <a:pt x="160" y="56"/>
                  <a:pt x="160" y="56"/>
                  <a:pt x="160" y="56"/>
                </a:cubicBezTo>
                <a:lnTo>
                  <a:pt x="160" y="80"/>
                </a:lnTo>
                <a:close/>
                <a:moveTo>
                  <a:pt x="160" y="48"/>
                </a:moveTo>
                <a:cubicBezTo>
                  <a:pt x="136" y="48"/>
                  <a:pt x="136" y="48"/>
                  <a:pt x="136" y="48"/>
                </a:cubicBezTo>
                <a:cubicBezTo>
                  <a:pt x="136" y="56"/>
                  <a:pt x="136" y="56"/>
                  <a:pt x="136" y="56"/>
                </a:cubicBezTo>
                <a:cubicBezTo>
                  <a:pt x="144" y="56"/>
                  <a:pt x="144" y="56"/>
                  <a:pt x="144" y="56"/>
                </a:cubicBezTo>
                <a:cubicBezTo>
                  <a:pt x="144" y="80"/>
                  <a:pt x="144" y="80"/>
                  <a:pt x="144" y="80"/>
                </a:cubicBezTo>
                <a:cubicBezTo>
                  <a:pt x="136" y="80"/>
                  <a:pt x="136" y="80"/>
                  <a:pt x="136" y="80"/>
                </a:cubicBezTo>
                <a:cubicBezTo>
                  <a:pt x="136" y="88"/>
                  <a:pt x="136" y="88"/>
                  <a:pt x="136" y="88"/>
                </a:cubicBezTo>
                <a:cubicBezTo>
                  <a:pt x="160" y="88"/>
                  <a:pt x="160" y="88"/>
                  <a:pt x="160" y="88"/>
                </a:cubicBezTo>
                <a:cubicBezTo>
                  <a:pt x="160" y="96"/>
                  <a:pt x="160" y="96"/>
                  <a:pt x="160" y="96"/>
                </a:cubicBezTo>
                <a:cubicBezTo>
                  <a:pt x="136" y="96"/>
                  <a:pt x="136" y="96"/>
                  <a:pt x="136" y="96"/>
                </a:cubicBezTo>
                <a:cubicBezTo>
                  <a:pt x="136" y="104"/>
                  <a:pt x="136" y="104"/>
                  <a:pt x="136" y="104"/>
                </a:cubicBezTo>
                <a:cubicBezTo>
                  <a:pt x="144" y="104"/>
                  <a:pt x="144" y="104"/>
                  <a:pt x="144" y="104"/>
                </a:cubicBezTo>
                <a:cubicBezTo>
                  <a:pt x="144" y="108"/>
                  <a:pt x="140" y="112"/>
                  <a:pt x="136" y="112"/>
                </a:cubicBezTo>
                <a:cubicBezTo>
                  <a:pt x="32" y="112"/>
                  <a:pt x="32" y="112"/>
                  <a:pt x="32" y="112"/>
                </a:cubicBezTo>
                <a:cubicBezTo>
                  <a:pt x="28" y="112"/>
                  <a:pt x="24" y="108"/>
                  <a:pt x="24" y="104"/>
                </a:cubicBezTo>
                <a:cubicBezTo>
                  <a:pt x="24" y="32"/>
                  <a:pt x="24" y="32"/>
                  <a:pt x="24" y="32"/>
                </a:cubicBezTo>
                <a:cubicBezTo>
                  <a:pt x="24" y="28"/>
                  <a:pt x="28" y="24"/>
                  <a:pt x="32" y="24"/>
                </a:cubicBezTo>
                <a:cubicBezTo>
                  <a:pt x="136" y="24"/>
                  <a:pt x="136" y="24"/>
                  <a:pt x="136" y="24"/>
                </a:cubicBezTo>
                <a:cubicBezTo>
                  <a:pt x="140" y="24"/>
                  <a:pt x="144" y="28"/>
                  <a:pt x="144" y="32"/>
                </a:cubicBezTo>
                <a:cubicBezTo>
                  <a:pt x="136" y="32"/>
                  <a:pt x="136" y="32"/>
                  <a:pt x="136" y="32"/>
                </a:cubicBezTo>
                <a:cubicBezTo>
                  <a:pt x="136" y="40"/>
                  <a:pt x="136" y="40"/>
                  <a:pt x="136" y="40"/>
                </a:cubicBezTo>
                <a:cubicBezTo>
                  <a:pt x="160" y="40"/>
                  <a:pt x="160" y="40"/>
                  <a:pt x="160" y="40"/>
                </a:cubicBezTo>
                <a:lnTo>
                  <a:pt x="160" y="48"/>
                </a:lnTo>
                <a:close/>
                <a:moveTo>
                  <a:pt x="160" y="32"/>
                </a:moveTo>
                <a:cubicBezTo>
                  <a:pt x="152" y="32"/>
                  <a:pt x="152" y="32"/>
                  <a:pt x="152" y="32"/>
                </a:cubicBezTo>
                <a:cubicBezTo>
                  <a:pt x="152" y="23"/>
                  <a:pt x="145" y="16"/>
                  <a:pt x="136" y="16"/>
                </a:cubicBezTo>
                <a:cubicBezTo>
                  <a:pt x="32" y="16"/>
                  <a:pt x="32" y="16"/>
                  <a:pt x="32" y="16"/>
                </a:cubicBezTo>
                <a:cubicBezTo>
                  <a:pt x="23" y="16"/>
                  <a:pt x="16" y="23"/>
                  <a:pt x="16" y="32"/>
                </a:cubicBezTo>
                <a:cubicBezTo>
                  <a:pt x="16" y="104"/>
                  <a:pt x="16" y="104"/>
                  <a:pt x="16" y="104"/>
                </a:cubicBezTo>
                <a:cubicBezTo>
                  <a:pt x="16" y="113"/>
                  <a:pt x="23" y="120"/>
                  <a:pt x="32" y="120"/>
                </a:cubicBezTo>
                <a:cubicBezTo>
                  <a:pt x="136" y="120"/>
                  <a:pt x="136" y="120"/>
                  <a:pt x="136" y="120"/>
                </a:cubicBezTo>
                <a:cubicBezTo>
                  <a:pt x="145" y="120"/>
                  <a:pt x="152" y="113"/>
                  <a:pt x="152" y="104"/>
                </a:cubicBezTo>
                <a:cubicBezTo>
                  <a:pt x="160" y="104"/>
                  <a:pt x="160" y="104"/>
                  <a:pt x="160" y="104"/>
                </a:cubicBezTo>
                <a:cubicBezTo>
                  <a:pt x="160" y="124"/>
                  <a:pt x="160" y="124"/>
                  <a:pt x="160" y="124"/>
                </a:cubicBezTo>
                <a:cubicBezTo>
                  <a:pt x="160" y="126"/>
                  <a:pt x="158" y="128"/>
                  <a:pt x="156" y="128"/>
                </a:cubicBezTo>
                <a:cubicBezTo>
                  <a:pt x="12" y="128"/>
                  <a:pt x="12" y="128"/>
                  <a:pt x="12" y="128"/>
                </a:cubicBezTo>
                <a:cubicBezTo>
                  <a:pt x="10" y="128"/>
                  <a:pt x="8" y="126"/>
                  <a:pt x="8" y="124"/>
                </a:cubicBezTo>
                <a:cubicBezTo>
                  <a:pt x="8" y="12"/>
                  <a:pt x="8" y="12"/>
                  <a:pt x="8" y="12"/>
                </a:cubicBezTo>
                <a:cubicBezTo>
                  <a:pt x="8" y="10"/>
                  <a:pt x="10" y="8"/>
                  <a:pt x="12" y="8"/>
                </a:cubicBezTo>
                <a:cubicBezTo>
                  <a:pt x="156" y="8"/>
                  <a:pt x="156" y="8"/>
                  <a:pt x="156" y="8"/>
                </a:cubicBezTo>
                <a:cubicBezTo>
                  <a:pt x="158" y="8"/>
                  <a:pt x="160" y="10"/>
                  <a:pt x="160" y="12"/>
                </a:cubicBezTo>
                <a:lnTo>
                  <a:pt x="160" y="32"/>
                </a:lnTo>
                <a:close/>
                <a:moveTo>
                  <a:pt x="84" y="32"/>
                </a:moveTo>
                <a:cubicBezTo>
                  <a:pt x="64" y="32"/>
                  <a:pt x="48" y="48"/>
                  <a:pt x="48" y="68"/>
                </a:cubicBezTo>
                <a:cubicBezTo>
                  <a:pt x="48" y="88"/>
                  <a:pt x="64" y="104"/>
                  <a:pt x="84" y="104"/>
                </a:cubicBezTo>
                <a:cubicBezTo>
                  <a:pt x="104" y="104"/>
                  <a:pt x="120" y="88"/>
                  <a:pt x="120" y="68"/>
                </a:cubicBezTo>
                <a:cubicBezTo>
                  <a:pt x="120" y="48"/>
                  <a:pt x="104" y="32"/>
                  <a:pt x="84" y="32"/>
                </a:cubicBezTo>
                <a:close/>
                <a:moveTo>
                  <a:pt x="112" y="72"/>
                </a:moveTo>
                <a:cubicBezTo>
                  <a:pt x="111" y="77"/>
                  <a:pt x="109" y="81"/>
                  <a:pt x="106" y="85"/>
                </a:cubicBezTo>
                <a:cubicBezTo>
                  <a:pt x="101" y="79"/>
                  <a:pt x="101" y="79"/>
                  <a:pt x="101" y="79"/>
                </a:cubicBezTo>
                <a:cubicBezTo>
                  <a:pt x="95" y="85"/>
                  <a:pt x="95" y="85"/>
                  <a:pt x="95" y="85"/>
                </a:cubicBezTo>
                <a:cubicBezTo>
                  <a:pt x="101" y="90"/>
                  <a:pt x="101" y="90"/>
                  <a:pt x="101" y="90"/>
                </a:cubicBezTo>
                <a:cubicBezTo>
                  <a:pt x="97" y="93"/>
                  <a:pt x="93" y="95"/>
                  <a:pt x="88" y="96"/>
                </a:cubicBezTo>
                <a:cubicBezTo>
                  <a:pt x="88" y="88"/>
                  <a:pt x="88" y="88"/>
                  <a:pt x="88" y="88"/>
                </a:cubicBezTo>
                <a:cubicBezTo>
                  <a:pt x="80" y="88"/>
                  <a:pt x="80" y="88"/>
                  <a:pt x="80" y="88"/>
                </a:cubicBezTo>
                <a:cubicBezTo>
                  <a:pt x="80" y="96"/>
                  <a:pt x="80" y="96"/>
                  <a:pt x="80" y="96"/>
                </a:cubicBezTo>
                <a:cubicBezTo>
                  <a:pt x="75" y="95"/>
                  <a:pt x="71" y="93"/>
                  <a:pt x="67" y="90"/>
                </a:cubicBezTo>
                <a:cubicBezTo>
                  <a:pt x="73" y="85"/>
                  <a:pt x="73" y="85"/>
                  <a:pt x="73" y="85"/>
                </a:cubicBezTo>
                <a:cubicBezTo>
                  <a:pt x="67" y="79"/>
                  <a:pt x="67" y="79"/>
                  <a:pt x="67" y="79"/>
                </a:cubicBezTo>
                <a:cubicBezTo>
                  <a:pt x="62" y="85"/>
                  <a:pt x="62" y="85"/>
                  <a:pt x="62" y="85"/>
                </a:cubicBezTo>
                <a:cubicBezTo>
                  <a:pt x="59" y="81"/>
                  <a:pt x="57" y="77"/>
                  <a:pt x="56" y="72"/>
                </a:cubicBezTo>
                <a:cubicBezTo>
                  <a:pt x="64" y="72"/>
                  <a:pt x="64" y="72"/>
                  <a:pt x="64" y="72"/>
                </a:cubicBezTo>
                <a:cubicBezTo>
                  <a:pt x="64" y="64"/>
                  <a:pt x="64" y="64"/>
                  <a:pt x="64" y="64"/>
                </a:cubicBezTo>
                <a:cubicBezTo>
                  <a:pt x="56" y="64"/>
                  <a:pt x="56" y="64"/>
                  <a:pt x="56" y="64"/>
                </a:cubicBezTo>
                <a:cubicBezTo>
                  <a:pt x="57" y="59"/>
                  <a:pt x="59" y="55"/>
                  <a:pt x="62" y="51"/>
                </a:cubicBezTo>
                <a:cubicBezTo>
                  <a:pt x="67" y="57"/>
                  <a:pt x="67" y="57"/>
                  <a:pt x="67" y="57"/>
                </a:cubicBezTo>
                <a:cubicBezTo>
                  <a:pt x="73" y="51"/>
                  <a:pt x="73" y="51"/>
                  <a:pt x="73" y="51"/>
                </a:cubicBezTo>
                <a:cubicBezTo>
                  <a:pt x="67" y="46"/>
                  <a:pt x="67" y="46"/>
                  <a:pt x="67" y="46"/>
                </a:cubicBezTo>
                <a:cubicBezTo>
                  <a:pt x="71" y="43"/>
                  <a:pt x="75" y="41"/>
                  <a:pt x="80" y="40"/>
                </a:cubicBezTo>
                <a:cubicBezTo>
                  <a:pt x="80" y="48"/>
                  <a:pt x="80" y="48"/>
                  <a:pt x="80" y="48"/>
                </a:cubicBezTo>
                <a:cubicBezTo>
                  <a:pt x="88" y="48"/>
                  <a:pt x="88" y="48"/>
                  <a:pt x="88" y="48"/>
                </a:cubicBezTo>
                <a:cubicBezTo>
                  <a:pt x="88" y="40"/>
                  <a:pt x="88" y="40"/>
                  <a:pt x="88" y="40"/>
                </a:cubicBezTo>
                <a:cubicBezTo>
                  <a:pt x="93" y="41"/>
                  <a:pt x="97" y="43"/>
                  <a:pt x="101" y="46"/>
                </a:cubicBezTo>
                <a:cubicBezTo>
                  <a:pt x="95" y="51"/>
                  <a:pt x="95" y="51"/>
                  <a:pt x="95" y="51"/>
                </a:cubicBezTo>
                <a:cubicBezTo>
                  <a:pt x="101" y="57"/>
                  <a:pt x="101" y="57"/>
                  <a:pt x="101" y="57"/>
                </a:cubicBezTo>
                <a:cubicBezTo>
                  <a:pt x="106" y="51"/>
                  <a:pt x="106" y="51"/>
                  <a:pt x="106" y="51"/>
                </a:cubicBezTo>
                <a:cubicBezTo>
                  <a:pt x="109" y="55"/>
                  <a:pt x="111" y="59"/>
                  <a:pt x="112" y="64"/>
                </a:cubicBezTo>
                <a:cubicBezTo>
                  <a:pt x="104" y="64"/>
                  <a:pt x="104" y="64"/>
                  <a:pt x="104" y="64"/>
                </a:cubicBezTo>
                <a:cubicBezTo>
                  <a:pt x="104" y="72"/>
                  <a:pt x="104" y="72"/>
                  <a:pt x="104" y="72"/>
                </a:cubicBezTo>
                <a:lnTo>
                  <a:pt x="112" y="72"/>
                </a:lnTo>
                <a:close/>
                <a:moveTo>
                  <a:pt x="84" y="52"/>
                </a:moveTo>
                <a:cubicBezTo>
                  <a:pt x="75" y="52"/>
                  <a:pt x="68" y="59"/>
                  <a:pt x="68" y="68"/>
                </a:cubicBezTo>
                <a:cubicBezTo>
                  <a:pt x="68" y="77"/>
                  <a:pt x="75" y="84"/>
                  <a:pt x="84" y="84"/>
                </a:cubicBezTo>
                <a:cubicBezTo>
                  <a:pt x="93" y="84"/>
                  <a:pt x="100" y="77"/>
                  <a:pt x="100" y="68"/>
                </a:cubicBezTo>
                <a:cubicBezTo>
                  <a:pt x="100" y="59"/>
                  <a:pt x="93" y="52"/>
                  <a:pt x="84" y="52"/>
                </a:cubicBezTo>
                <a:close/>
                <a:moveTo>
                  <a:pt x="84" y="76"/>
                </a:moveTo>
                <a:cubicBezTo>
                  <a:pt x="80" y="76"/>
                  <a:pt x="76" y="72"/>
                  <a:pt x="76" y="68"/>
                </a:cubicBezTo>
                <a:cubicBezTo>
                  <a:pt x="76" y="64"/>
                  <a:pt x="80" y="60"/>
                  <a:pt x="84" y="60"/>
                </a:cubicBezTo>
                <a:cubicBezTo>
                  <a:pt x="88" y="60"/>
                  <a:pt x="92" y="64"/>
                  <a:pt x="92" y="68"/>
                </a:cubicBezTo>
                <a:cubicBezTo>
                  <a:pt x="92" y="72"/>
                  <a:pt x="88" y="76"/>
                  <a:pt x="84" y="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184">
            <a:extLst>
              <a:ext uri="{FF2B5EF4-FFF2-40B4-BE49-F238E27FC236}">
                <a16:creationId xmlns:a16="http://schemas.microsoft.com/office/drawing/2014/main" id="{91457B34-1564-B342-8F57-3F0CE8BC5C37}"/>
              </a:ext>
            </a:extLst>
          </p:cNvPr>
          <p:cNvSpPr>
            <a:spLocks noEditPoints="1"/>
          </p:cNvSpPr>
          <p:nvPr userDrawn="1"/>
        </p:nvSpPr>
        <p:spPr bwMode="auto">
          <a:xfrm>
            <a:off x="2322513" y="2880777"/>
            <a:ext cx="319088" cy="361950"/>
          </a:xfrm>
          <a:custGeom>
            <a:avLst/>
            <a:gdLst>
              <a:gd name="T0" fmla="*/ 48 w 148"/>
              <a:gd name="T1" fmla="*/ 62 h 168"/>
              <a:gd name="T2" fmla="*/ 4 w 148"/>
              <a:gd name="T3" fmla="*/ 32 h 168"/>
              <a:gd name="T4" fmla="*/ 0 w 148"/>
              <a:gd name="T5" fmla="*/ 86 h 168"/>
              <a:gd name="T6" fmla="*/ 8 w 148"/>
              <a:gd name="T7" fmla="*/ 86 h 168"/>
              <a:gd name="T8" fmla="*/ 57 w 148"/>
              <a:gd name="T9" fmla="*/ 75 h 168"/>
              <a:gd name="T10" fmla="*/ 68 w 148"/>
              <a:gd name="T11" fmla="*/ 116 h 168"/>
              <a:gd name="T12" fmla="*/ 88 w 148"/>
              <a:gd name="T13" fmla="*/ 108 h 168"/>
              <a:gd name="T14" fmla="*/ 12 w 148"/>
              <a:gd name="T15" fmla="*/ 32 h 168"/>
              <a:gd name="T16" fmla="*/ 36 w 148"/>
              <a:gd name="T17" fmla="*/ 56 h 168"/>
              <a:gd name="T18" fmla="*/ 24 w 148"/>
              <a:gd name="T19" fmla="*/ 124 h 168"/>
              <a:gd name="T20" fmla="*/ 16 w 148"/>
              <a:gd name="T21" fmla="*/ 168 h 168"/>
              <a:gd name="T22" fmla="*/ 48 w 148"/>
              <a:gd name="T23" fmla="*/ 132 h 168"/>
              <a:gd name="T24" fmla="*/ 56 w 148"/>
              <a:gd name="T25" fmla="*/ 88 h 168"/>
              <a:gd name="T26" fmla="*/ 32 w 148"/>
              <a:gd name="T27" fmla="*/ 76 h 168"/>
              <a:gd name="T28" fmla="*/ 40 w 148"/>
              <a:gd name="T29" fmla="*/ 76 h 168"/>
              <a:gd name="T30" fmla="*/ 40 w 148"/>
              <a:gd name="T31" fmla="*/ 168 h 168"/>
              <a:gd name="T32" fmla="*/ 32 w 148"/>
              <a:gd name="T33" fmla="*/ 168 h 168"/>
              <a:gd name="T34" fmla="*/ 141 w 148"/>
              <a:gd name="T35" fmla="*/ 44 h 168"/>
              <a:gd name="T36" fmla="*/ 124 w 148"/>
              <a:gd name="T37" fmla="*/ 30 h 168"/>
              <a:gd name="T38" fmla="*/ 103 w 148"/>
              <a:gd name="T39" fmla="*/ 28 h 168"/>
              <a:gd name="T40" fmla="*/ 87 w 148"/>
              <a:gd name="T41" fmla="*/ 35 h 168"/>
              <a:gd name="T42" fmla="*/ 80 w 148"/>
              <a:gd name="T43" fmla="*/ 51 h 168"/>
              <a:gd name="T44" fmla="*/ 82 w 148"/>
              <a:gd name="T45" fmla="*/ 72 h 168"/>
              <a:gd name="T46" fmla="*/ 96 w 148"/>
              <a:gd name="T47" fmla="*/ 89 h 168"/>
              <a:gd name="T48" fmla="*/ 98 w 148"/>
              <a:gd name="T49" fmla="*/ 124 h 168"/>
              <a:gd name="T50" fmla="*/ 121 w 148"/>
              <a:gd name="T51" fmla="*/ 123 h 168"/>
              <a:gd name="T52" fmla="*/ 128 w 148"/>
              <a:gd name="T53" fmla="*/ 120 h 168"/>
              <a:gd name="T54" fmla="*/ 137 w 148"/>
              <a:gd name="T55" fmla="*/ 85 h 168"/>
              <a:gd name="T56" fmla="*/ 144 w 148"/>
              <a:gd name="T57" fmla="*/ 69 h 168"/>
              <a:gd name="T58" fmla="*/ 120 w 148"/>
              <a:gd name="T59" fmla="*/ 110 h 168"/>
              <a:gd name="T60" fmla="*/ 109 w 148"/>
              <a:gd name="T61" fmla="*/ 105 h 168"/>
              <a:gd name="T62" fmla="*/ 112 w 148"/>
              <a:gd name="T63" fmla="*/ 96 h 168"/>
              <a:gd name="T64" fmla="*/ 138 w 148"/>
              <a:gd name="T65" fmla="*/ 64 h 168"/>
              <a:gd name="T66" fmla="*/ 132 w 148"/>
              <a:gd name="T67" fmla="*/ 80 h 168"/>
              <a:gd name="T68" fmla="*/ 116 w 148"/>
              <a:gd name="T69" fmla="*/ 86 h 168"/>
              <a:gd name="T70" fmla="*/ 103 w 148"/>
              <a:gd name="T71" fmla="*/ 82 h 168"/>
              <a:gd name="T72" fmla="*/ 91 w 148"/>
              <a:gd name="T73" fmla="*/ 75 h 168"/>
              <a:gd name="T74" fmla="*/ 84 w 148"/>
              <a:gd name="T75" fmla="*/ 60 h 168"/>
              <a:gd name="T76" fmla="*/ 91 w 148"/>
              <a:gd name="T77" fmla="*/ 45 h 168"/>
              <a:gd name="T78" fmla="*/ 103 w 148"/>
              <a:gd name="T79" fmla="*/ 38 h 168"/>
              <a:gd name="T80" fmla="*/ 116 w 148"/>
              <a:gd name="T81" fmla="*/ 34 h 168"/>
              <a:gd name="T82" fmla="*/ 132 w 148"/>
              <a:gd name="T83" fmla="*/ 40 h 168"/>
              <a:gd name="T84" fmla="*/ 138 w 148"/>
              <a:gd name="T85" fmla="*/ 56 h 168"/>
              <a:gd name="T86" fmla="*/ 108 w 148"/>
              <a:gd name="T87" fmla="*/ 62 h 168"/>
              <a:gd name="T88" fmla="*/ 105 w 148"/>
              <a:gd name="T89" fmla="*/ 71 h 168"/>
              <a:gd name="T90" fmla="*/ 127 w 148"/>
              <a:gd name="T9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44" y="51"/>
                </a:moveTo>
                <a:cubicBezTo>
                  <a:pt x="143" y="50"/>
                  <a:pt x="142" y="49"/>
                  <a:pt x="142" y="48"/>
                </a:cubicBezTo>
                <a:cubicBezTo>
                  <a:pt x="141" y="47"/>
                  <a:pt x="141" y="45"/>
                  <a:pt x="141" y="44"/>
                </a:cubicBezTo>
                <a:cubicBezTo>
                  <a:pt x="141" y="41"/>
                  <a:pt x="140" y="37"/>
                  <a:pt x="137" y="35"/>
                </a:cubicBezTo>
                <a:cubicBezTo>
                  <a:pt x="135" y="32"/>
                  <a:pt x="131" y="31"/>
                  <a:pt x="128" y="31"/>
                </a:cubicBezTo>
                <a:cubicBezTo>
                  <a:pt x="127" y="31"/>
                  <a:pt x="125" y="31"/>
                  <a:pt x="124" y="30"/>
                </a:cubicBezTo>
                <a:cubicBezTo>
                  <a:pt x="123" y="30"/>
                  <a:pt x="122" y="29"/>
                  <a:pt x="121" y="28"/>
                </a:cubicBezTo>
                <a:cubicBezTo>
                  <a:pt x="119" y="26"/>
                  <a:pt x="116" y="24"/>
                  <a:pt x="112" y="24"/>
                </a:cubicBezTo>
                <a:cubicBezTo>
                  <a:pt x="108" y="24"/>
                  <a:pt x="105" y="26"/>
                  <a:pt x="103" y="28"/>
                </a:cubicBezTo>
                <a:cubicBezTo>
                  <a:pt x="102" y="29"/>
                  <a:pt x="101" y="30"/>
                  <a:pt x="100" y="30"/>
                </a:cubicBezTo>
                <a:cubicBezTo>
                  <a:pt x="99" y="31"/>
                  <a:pt x="97" y="31"/>
                  <a:pt x="96" y="31"/>
                </a:cubicBezTo>
                <a:cubicBezTo>
                  <a:pt x="93" y="31"/>
                  <a:pt x="89" y="32"/>
                  <a:pt x="87" y="35"/>
                </a:cubicBezTo>
                <a:cubicBezTo>
                  <a:pt x="84" y="37"/>
                  <a:pt x="83" y="41"/>
                  <a:pt x="83" y="44"/>
                </a:cubicBezTo>
                <a:cubicBezTo>
                  <a:pt x="83" y="45"/>
                  <a:pt x="83" y="47"/>
                  <a:pt x="82" y="48"/>
                </a:cubicBezTo>
                <a:cubicBezTo>
                  <a:pt x="82" y="49"/>
                  <a:pt x="81" y="50"/>
                  <a:pt x="80" y="51"/>
                </a:cubicBezTo>
                <a:cubicBezTo>
                  <a:pt x="78" y="53"/>
                  <a:pt x="76" y="56"/>
                  <a:pt x="76" y="60"/>
                </a:cubicBezTo>
                <a:cubicBezTo>
                  <a:pt x="76" y="64"/>
                  <a:pt x="78" y="67"/>
                  <a:pt x="80" y="69"/>
                </a:cubicBezTo>
                <a:cubicBezTo>
                  <a:pt x="81" y="70"/>
                  <a:pt x="82" y="71"/>
                  <a:pt x="82" y="72"/>
                </a:cubicBezTo>
                <a:cubicBezTo>
                  <a:pt x="83" y="73"/>
                  <a:pt x="83" y="75"/>
                  <a:pt x="83" y="76"/>
                </a:cubicBezTo>
                <a:cubicBezTo>
                  <a:pt x="83" y="79"/>
                  <a:pt x="84" y="83"/>
                  <a:pt x="87" y="85"/>
                </a:cubicBezTo>
                <a:cubicBezTo>
                  <a:pt x="89" y="88"/>
                  <a:pt x="93" y="89"/>
                  <a:pt x="96" y="89"/>
                </a:cubicBezTo>
                <a:cubicBezTo>
                  <a:pt x="96" y="89"/>
                  <a:pt x="96" y="89"/>
                  <a:pt x="96" y="89"/>
                </a:cubicBezTo>
                <a:cubicBezTo>
                  <a:pt x="96" y="120"/>
                  <a:pt x="96" y="120"/>
                  <a:pt x="96" y="120"/>
                </a:cubicBezTo>
                <a:cubicBezTo>
                  <a:pt x="96" y="122"/>
                  <a:pt x="97" y="123"/>
                  <a:pt x="98" y="124"/>
                </a:cubicBezTo>
                <a:cubicBezTo>
                  <a:pt x="100" y="124"/>
                  <a:pt x="102" y="124"/>
                  <a:pt x="103" y="123"/>
                </a:cubicBezTo>
                <a:cubicBezTo>
                  <a:pt x="112" y="114"/>
                  <a:pt x="112" y="114"/>
                  <a:pt x="112" y="114"/>
                </a:cubicBezTo>
                <a:cubicBezTo>
                  <a:pt x="121" y="123"/>
                  <a:pt x="121" y="123"/>
                  <a:pt x="121" y="123"/>
                </a:cubicBezTo>
                <a:cubicBezTo>
                  <a:pt x="122" y="124"/>
                  <a:pt x="123" y="124"/>
                  <a:pt x="124" y="124"/>
                </a:cubicBezTo>
                <a:cubicBezTo>
                  <a:pt x="125" y="124"/>
                  <a:pt x="125" y="124"/>
                  <a:pt x="126" y="124"/>
                </a:cubicBezTo>
                <a:cubicBezTo>
                  <a:pt x="127" y="123"/>
                  <a:pt x="128" y="122"/>
                  <a:pt x="128" y="120"/>
                </a:cubicBezTo>
                <a:cubicBezTo>
                  <a:pt x="128" y="89"/>
                  <a:pt x="128" y="89"/>
                  <a:pt x="128" y="89"/>
                </a:cubicBezTo>
                <a:cubicBezTo>
                  <a:pt x="128" y="89"/>
                  <a:pt x="128" y="89"/>
                  <a:pt x="128" y="89"/>
                </a:cubicBezTo>
                <a:cubicBezTo>
                  <a:pt x="131" y="89"/>
                  <a:pt x="135" y="88"/>
                  <a:pt x="137" y="85"/>
                </a:cubicBezTo>
                <a:cubicBezTo>
                  <a:pt x="140" y="83"/>
                  <a:pt x="141" y="79"/>
                  <a:pt x="141" y="76"/>
                </a:cubicBezTo>
                <a:cubicBezTo>
                  <a:pt x="141" y="75"/>
                  <a:pt x="141" y="73"/>
                  <a:pt x="142" y="72"/>
                </a:cubicBezTo>
                <a:cubicBezTo>
                  <a:pt x="142" y="71"/>
                  <a:pt x="143" y="70"/>
                  <a:pt x="144" y="69"/>
                </a:cubicBezTo>
                <a:cubicBezTo>
                  <a:pt x="146" y="67"/>
                  <a:pt x="148" y="64"/>
                  <a:pt x="148" y="60"/>
                </a:cubicBezTo>
                <a:cubicBezTo>
                  <a:pt x="148" y="56"/>
                  <a:pt x="146" y="53"/>
                  <a:pt x="144" y="51"/>
                </a:cubicBezTo>
                <a:close/>
                <a:moveTo>
                  <a:pt x="120" y="110"/>
                </a:moveTo>
                <a:cubicBezTo>
                  <a:pt x="115" y="105"/>
                  <a:pt x="115" y="105"/>
                  <a:pt x="115" y="105"/>
                </a:cubicBezTo>
                <a:cubicBezTo>
                  <a:pt x="114" y="104"/>
                  <a:pt x="113" y="104"/>
                  <a:pt x="112" y="104"/>
                </a:cubicBezTo>
                <a:cubicBezTo>
                  <a:pt x="111" y="104"/>
                  <a:pt x="110" y="104"/>
                  <a:pt x="109" y="105"/>
                </a:cubicBezTo>
                <a:cubicBezTo>
                  <a:pt x="104" y="110"/>
                  <a:pt x="104" y="110"/>
                  <a:pt x="104" y="110"/>
                </a:cubicBezTo>
                <a:cubicBezTo>
                  <a:pt x="104" y="93"/>
                  <a:pt x="104" y="93"/>
                  <a:pt x="104" y="93"/>
                </a:cubicBezTo>
                <a:cubicBezTo>
                  <a:pt x="106" y="94"/>
                  <a:pt x="109" y="96"/>
                  <a:pt x="112" y="96"/>
                </a:cubicBezTo>
                <a:cubicBezTo>
                  <a:pt x="115" y="96"/>
                  <a:pt x="118" y="94"/>
                  <a:pt x="120" y="93"/>
                </a:cubicBezTo>
                <a:lnTo>
                  <a:pt x="120" y="110"/>
                </a:lnTo>
                <a:close/>
                <a:moveTo>
                  <a:pt x="138" y="64"/>
                </a:moveTo>
                <a:cubicBezTo>
                  <a:pt x="136" y="66"/>
                  <a:pt x="135" y="67"/>
                  <a:pt x="134" y="69"/>
                </a:cubicBezTo>
                <a:cubicBezTo>
                  <a:pt x="133" y="71"/>
                  <a:pt x="133" y="73"/>
                  <a:pt x="133" y="75"/>
                </a:cubicBezTo>
                <a:cubicBezTo>
                  <a:pt x="133" y="77"/>
                  <a:pt x="132" y="79"/>
                  <a:pt x="132" y="80"/>
                </a:cubicBezTo>
                <a:cubicBezTo>
                  <a:pt x="131" y="80"/>
                  <a:pt x="129" y="81"/>
                  <a:pt x="127" y="81"/>
                </a:cubicBezTo>
                <a:cubicBezTo>
                  <a:pt x="125" y="81"/>
                  <a:pt x="123" y="81"/>
                  <a:pt x="121" y="82"/>
                </a:cubicBezTo>
                <a:cubicBezTo>
                  <a:pt x="119" y="83"/>
                  <a:pt x="118" y="84"/>
                  <a:pt x="116" y="86"/>
                </a:cubicBezTo>
                <a:cubicBezTo>
                  <a:pt x="115" y="87"/>
                  <a:pt x="113" y="88"/>
                  <a:pt x="112" y="88"/>
                </a:cubicBezTo>
                <a:cubicBezTo>
                  <a:pt x="111" y="88"/>
                  <a:pt x="109" y="87"/>
                  <a:pt x="108" y="86"/>
                </a:cubicBezTo>
                <a:cubicBezTo>
                  <a:pt x="106" y="84"/>
                  <a:pt x="105" y="83"/>
                  <a:pt x="103" y="82"/>
                </a:cubicBezTo>
                <a:cubicBezTo>
                  <a:pt x="101" y="81"/>
                  <a:pt x="99" y="81"/>
                  <a:pt x="97" y="81"/>
                </a:cubicBezTo>
                <a:cubicBezTo>
                  <a:pt x="95" y="81"/>
                  <a:pt x="93" y="80"/>
                  <a:pt x="92" y="80"/>
                </a:cubicBezTo>
                <a:cubicBezTo>
                  <a:pt x="92" y="79"/>
                  <a:pt x="91" y="77"/>
                  <a:pt x="91" y="75"/>
                </a:cubicBezTo>
                <a:cubicBezTo>
                  <a:pt x="91" y="73"/>
                  <a:pt x="91" y="71"/>
                  <a:pt x="90" y="69"/>
                </a:cubicBezTo>
                <a:cubicBezTo>
                  <a:pt x="89" y="67"/>
                  <a:pt x="88" y="66"/>
                  <a:pt x="86" y="64"/>
                </a:cubicBezTo>
                <a:cubicBezTo>
                  <a:pt x="85" y="63"/>
                  <a:pt x="84" y="61"/>
                  <a:pt x="84" y="60"/>
                </a:cubicBezTo>
                <a:cubicBezTo>
                  <a:pt x="84" y="59"/>
                  <a:pt x="85" y="57"/>
                  <a:pt x="86" y="56"/>
                </a:cubicBezTo>
                <a:cubicBezTo>
                  <a:pt x="88" y="54"/>
                  <a:pt x="89" y="53"/>
                  <a:pt x="90" y="51"/>
                </a:cubicBezTo>
                <a:cubicBezTo>
                  <a:pt x="91" y="49"/>
                  <a:pt x="91" y="47"/>
                  <a:pt x="91" y="45"/>
                </a:cubicBezTo>
                <a:cubicBezTo>
                  <a:pt x="91" y="43"/>
                  <a:pt x="92" y="41"/>
                  <a:pt x="92" y="40"/>
                </a:cubicBezTo>
                <a:cubicBezTo>
                  <a:pt x="93" y="40"/>
                  <a:pt x="95" y="39"/>
                  <a:pt x="97" y="39"/>
                </a:cubicBezTo>
                <a:cubicBezTo>
                  <a:pt x="99" y="39"/>
                  <a:pt x="101" y="39"/>
                  <a:pt x="103" y="38"/>
                </a:cubicBezTo>
                <a:cubicBezTo>
                  <a:pt x="105" y="37"/>
                  <a:pt x="106" y="36"/>
                  <a:pt x="108" y="34"/>
                </a:cubicBezTo>
                <a:cubicBezTo>
                  <a:pt x="109" y="33"/>
                  <a:pt x="111" y="32"/>
                  <a:pt x="112" y="32"/>
                </a:cubicBezTo>
                <a:cubicBezTo>
                  <a:pt x="113" y="32"/>
                  <a:pt x="115" y="33"/>
                  <a:pt x="116" y="34"/>
                </a:cubicBezTo>
                <a:cubicBezTo>
                  <a:pt x="118" y="36"/>
                  <a:pt x="119" y="37"/>
                  <a:pt x="121" y="38"/>
                </a:cubicBezTo>
                <a:cubicBezTo>
                  <a:pt x="123" y="39"/>
                  <a:pt x="125" y="39"/>
                  <a:pt x="127" y="39"/>
                </a:cubicBezTo>
                <a:cubicBezTo>
                  <a:pt x="129" y="39"/>
                  <a:pt x="131" y="40"/>
                  <a:pt x="132" y="40"/>
                </a:cubicBezTo>
                <a:cubicBezTo>
                  <a:pt x="132" y="41"/>
                  <a:pt x="133" y="43"/>
                  <a:pt x="133" y="45"/>
                </a:cubicBezTo>
                <a:cubicBezTo>
                  <a:pt x="133" y="47"/>
                  <a:pt x="133" y="49"/>
                  <a:pt x="134" y="51"/>
                </a:cubicBezTo>
                <a:cubicBezTo>
                  <a:pt x="135" y="53"/>
                  <a:pt x="136" y="54"/>
                  <a:pt x="138" y="56"/>
                </a:cubicBezTo>
                <a:cubicBezTo>
                  <a:pt x="139" y="57"/>
                  <a:pt x="140" y="59"/>
                  <a:pt x="140" y="60"/>
                </a:cubicBezTo>
                <a:cubicBezTo>
                  <a:pt x="140" y="61"/>
                  <a:pt x="139" y="63"/>
                  <a:pt x="138" y="64"/>
                </a:cubicBezTo>
                <a:close/>
                <a:moveTo>
                  <a:pt x="108" y="62"/>
                </a:moveTo>
                <a:cubicBezTo>
                  <a:pt x="103" y="57"/>
                  <a:pt x="103" y="57"/>
                  <a:pt x="103" y="57"/>
                </a:cubicBezTo>
                <a:cubicBezTo>
                  <a:pt x="97" y="63"/>
                  <a:pt x="97" y="63"/>
                  <a:pt x="97" y="63"/>
                </a:cubicBezTo>
                <a:cubicBezTo>
                  <a:pt x="105" y="71"/>
                  <a:pt x="105" y="71"/>
                  <a:pt x="105" y="71"/>
                </a:cubicBezTo>
                <a:cubicBezTo>
                  <a:pt x="106" y="72"/>
                  <a:pt x="107" y="72"/>
                  <a:pt x="108" y="72"/>
                </a:cubicBezTo>
                <a:cubicBezTo>
                  <a:pt x="109" y="72"/>
                  <a:pt x="110" y="72"/>
                  <a:pt x="111" y="71"/>
                </a:cubicBezTo>
                <a:cubicBezTo>
                  <a:pt x="127" y="55"/>
                  <a:pt x="127" y="55"/>
                  <a:pt x="127" y="55"/>
                </a:cubicBezTo>
                <a:cubicBezTo>
                  <a:pt x="121" y="49"/>
                  <a:pt x="121" y="49"/>
                  <a:pt x="121" y="49"/>
                </a:cubicBezTo>
                <a:lnTo>
                  <a:pt x="108" y="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185">
            <a:extLst>
              <a:ext uri="{FF2B5EF4-FFF2-40B4-BE49-F238E27FC236}">
                <a16:creationId xmlns:a16="http://schemas.microsoft.com/office/drawing/2014/main" id="{A70315F6-9DB3-7149-A097-543EFA759040}"/>
              </a:ext>
            </a:extLst>
          </p:cNvPr>
          <p:cNvSpPr>
            <a:spLocks noEditPoints="1"/>
          </p:cNvSpPr>
          <p:nvPr userDrawn="1"/>
        </p:nvSpPr>
        <p:spPr bwMode="auto">
          <a:xfrm>
            <a:off x="3149600" y="2880777"/>
            <a:ext cx="396875" cy="361950"/>
          </a:xfrm>
          <a:custGeom>
            <a:avLst/>
            <a:gdLst>
              <a:gd name="T0" fmla="*/ 179 w 184"/>
              <a:gd name="T1" fmla="*/ 76 h 168"/>
              <a:gd name="T2" fmla="*/ 164 w 184"/>
              <a:gd name="T3" fmla="*/ 40 h 168"/>
              <a:gd name="T4" fmla="*/ 136 w 184"/>
              <a:gd name="T5" fmla="*/ 33 h 168"/>
              <a:gd name="T6" fmla="*/ 128 w 184"/>
              <a:gd name="T7" fmla="*/ 20 h 168"/>
              <a:gd name="T8" fmla="*/ 121 w 184"/>
              <a:gd name="T9" fmla="*/ 40 h 168"/>
              <a:gd name="T10" fmla="*/ 96 w 184"/>
              <a:gd name="T11" fmla="*/ 43 h 168"/>
              <a:gd name="T12" fmla="*/ 84 w 184"/>
              <a:gd name="T13" fmla="*/ 76 h 168"/>
              <a:gd name="T14" fmla="*/ 100 w 184"/>
              <a:gd name="T15" fmla="*/ 96 h 168"/>
              <a:gd name="T16" fmla="*/ 116 w 184"/>
              <a:gd name="T17" fmla="*/ 76 h 168"/>
              <a:gd name="T18" fmla="*/ 106 w 184"/>
              <a:gd name="T19" fmla="*/ 48 h 168"/>
              <a:gd name="T20" fmla="*/ 128 w 184"/>
              <a:gd name="T21" fmla="*/ 55 h 168"/>
              <a:gd name="T22" fmla="*/ 104 w 184"/>
              <a:gd name="T23" fmla="*/ 108 h 168"/>
              <a:gd name="T24" fmla="*/ 160 w 184"/>
              <a:gd name="T25" fmla="*/ 116 h 168"/>
              <a:gd name="T26" fmla="*/ 136 w 184"/>
              <a:gd name="T27" fmla="*/ 108 h 168"/>
              <a:gd name="T28" fmla="*/ 143 w 184"/>
              <a:gd name="T29" fmla="*/ 48 h 168"/>
              <a:gd name="T30" fmla="*/ 149 w 184"/>
              <a:gd name="T31" fmla="*/ 76 h 168"/>
              <a:gd name="T32" fmla="*/ 144 w 184"/>
              <a:gd name="T33" fmla="*/ 80 h 168"/>
              <a:gd name="T34" fmla="*/ 184 w 184"/>
              <a:gd name="T35" fmla="*/ 80 h 168"/>
              <a:gd name="T36" fmla="*/ 100 w 184"/>
              <a:gd name="T37" fmla="*/ 88 h 168"/>
              <a:gd name="T38" fmla="*/ 110 w 184"/>
              <a:gd name="T39" fmla="*/ 84 h 168"/>
              <a:gd name="T40" fmla="*/ 106 w 184"/>
              <a:gd name="T41" fmla="*/ 76 h 168"/>
              <a:gd name="T42" fmla="*/ 100 w 184"/>
              <a:gd name="T43" fmla="*/ 57 h 168"/>
              <a:gd name="T44" fmla="*/ 132 w 184"/>
              <a:gd name="T45" fmla="*/ 48 h 168"/>
              <a:gd name="T46" fmla="*/ 132 w 184"/>
              <a:gd name="T47" fmla="*/ 40 h 168"/>
              <a:gd name="T48" fmla="*/ 132 w 184"/>
              <a:gd name="T49" fmla="*/ 48 h 168"/>
              <a:gd name="T50" fmla="*/ 170 w 184"/>
              <a:gd name="T51" fmla="*/ 76 h 168"/>
              <a:gd name="T52" fmla="*/ 164 w 184"/>
              <a:gd name="T53" fmla="*/ 57 h 168"/>
              <a:gd name="T54" fmla="*/ 154 w 184"/>
              <a:gd name="T55" fmla="*/ 84 h 168"/>
              <a:gd name="T56" fmla="*/ 164 w 184"/>
              <a:gd name="T57" fmla="*/ 88 h 168"/>
              <a:gd name="T58" fmla="*/ 61 w 184"/>
              <a:gd name="T59" fmla="*/ 68 h 168"/>
              <a:gd name="T60" fmla="*/ 68 w 184"/>
              <a:gd name="T61" fmla="*/ 32 h 168"/>
              <a:gd name="T62" fmla="*/ 4 w 184"/>
              <a:gd name="T63" fmla="*/ 32 h 168"/>
              <a:gd name="T64" fmla="*/ 11 w 184"/>
              <a:gd name="T65" fmla="*/ 68 h 168"/>
              <a:gd name="T66" fmla="*/ 0 w 184"/>
              <a:gd name="T67" fmla="*/ 132 h 168"/>
              <a:gd name="T68" fmla="*/ 8 w 184"/>
              <a:gd name="T69" fmla="*/ 86 h 168"/>
              <a:gd name="T70" fmla="*/ 36 w 184"/>
              <a:gd name="T71" fmla="*/ 64 h 168"/>
              <a:gd name="T72" fmla="*/ 64 w 184"/>
              <a:gd name="T73" fmla="*/ 86 h 168"/>
              <a:gd name="T74" fmla="*/ 68 w 184"/>
              <a:gd name="T75" fmla="*/ 116 h 168"/>
              <a:gd name="T76" fmla="*/ 88 w 184"/>
              <a:gd name="T77" fmla="*/ 116 h 168"/>
              <a:gd name="T78" fmla="*/ 72 w 184"/>
              <a:gd name="T79" fmla="*/ 108 h 168"/>
              <a:gd name="T80" fmla="*/ 12 w 184"/>
              <a:gd name="T81" fmla="*/ 32 h 168"/>
              <a:gd name="T82" fmla="*/ 60 w 184"/>
              <a:gd name="T83" fmla="*/ 32 h 168"/>
              <a:gd name="T84" fmla="*/ 12 w 184"/>
              <a:gd name="T85" fmla="*/ 32 h 168"/>
              <a:gd name="T86" fmla="*/ 24 w 184"/>
              <a:gd name="T87" fmla="*/ 124 h 168"/>
              <a:gd name="T88" fmla="*/ 16 w 184"/>
              <a:gd name="T89" fmla="*/ 88 h 168"/>
              <a:gd name="T90" fmla="*/ 24 w 184"/>
              <a:gd name="T91" fmla="*/ 168 h 168"/>
              <a:gd name="T92" fmla="*/ 48 w 184"/>
              <a:gd name="T93" fmla="*/ 132 h 168"/>
              <a:gd name="T94" fmla="*/ 56 w 184"/>
              <a:gd name="T95" fmla="*/ 168 h 168"/>
              <a:gd name="T96" fmla="*/ 48 w 184"/>
              <a:gd name="T97" fmla="*/ 88 h 168"/>
              <a:gd name="T98" fmla="*/ 32 w 184"/>
              <a:gd name="T99" fmla="*/ 76 h 168"/>
              <a:gd name="T100" fmla="*/ 40 w 184"/>
              <a:gd name="T101" fmla="*/ 116 h 168"/>
              <a:gd name="T102" fmla="*/ 32 w 184"/>
              <a:gd name="T103" fmla="*/ 76 h 168"/>
              <a:gd name="T104" fmla="*/ 40 w 184"/>
              <a:gd name="T105" fmla="*/ 168 h 168"/>
              <a:gd name="T106" fmla="*/ 32 w 184"/>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68">
                <a:moveTo>
                  <a:pt x="180" y="76"/>
                </a:moveTo>
                <a:cubicBezTo>
                  <a:pt x="179" y="76"/>
                  <a:pt x="179" y="76"/>
                  <a:pt x="179" y="76"/>
                </a:cubicBezTo>
                <a:cubicBezTo>
                  <a:pt x="168" y="43"/>
                  <a:pt x="168" y="43"/>
                  <a:pt x="168" y="43"/>
                </a:cubicBezTo>
                <a:cubicBezTo>
                  <a:pt x="167" y="41"/>
                  <a:pt x="166" y="40"/>
                  <a:pt x="164" y="40"/>
                </a:cubicBezTo>
                <a:cubicBezTo>
                  <a:pt x="143" y="40"/>
                  <a:pt x="143" y="40"/>
                  <a:pt x="143" y="40"/>
                </a:cubicBezTo>
                <a:cubicBezTo>
                  <a:pt x="142" y="37"/>
                  <a:pt x="139" y="34"/>
                  <a:pt x="136" y="33"/>
                </a:cubicBezTo>
                <a:cubicBezTo>
                  <a:pt x="136" y="20"/>
                  <a:pt x="136" y="20"/>
                  <a:pt x="136" y="20"/>
                </a:cubicBezTo>
                <a:cubicBezTo>
                  <a:pt x="128" y="20"/>
                  <a:pt x="128" y="20"/>
                  <a:pt x="128" y="20"/>
                </a:cubicBezTo>
                <a:cubicBezTo>
                  <a:pt x="128" y="33"/>
                  <a:pt x="128" y="33"/>
                  <a:pt x="128" y="33"/>
                </a:cubicBezTo>
                <a:cubicBezTo>
                  <a:pt x="125" y="34"/>
                  <a:pt x="122" y="37"/>
                  <a:pt x="121" y="40"/>
                </a:cubicBezTo>
                <a:cubicBezTo>
                  <a:pt x="100" y="40"/>
                  <a:pt x="100" y="40"/>
                  <a:pt x="100" y="40"/>
                </a:cubicBezTo>
                <a:cubicBezTo>
                  <a:pt x="98" y="40"/>
                  <a:pt x="97" y="41"/>
                  <a:pt x="96" y="43"/>
                </a:cubicBezTo>
                <a:cubicBezTo>
                  <a:pt x="85" y="76"/>
                  <a:pt x="85" y="76"/>
                  <a:pt x="85" y="76"/>
                </a:cubicBezTo>
                <a:cubicBezTo>
                  <a:pt x="84" y="76"/>
                  <a:pt x="84" y="76"/>
                  <a:pt x="84" y="76"/>
                </a:cubicBezTo>
                <a:cubicBezTo>
                  <a:pt x="82" y="76"/>
                  <a:pt x="80" y="78"/>
                  <a:pt x="80" y="80"/>
                </a:cubicBezTo>
                <a:cubicBezTo>
                  <a:pt x="80" y="89"/>
                  <a:pt x="89" y="96"/>
                  <a:pt x="100" y="96"/>
                </a:cubicBezTo>
                <a:cubicBezTo>
                  <a:pt x="111" y="96"/>
                  <a:pt x="120" y="89"/>
                  <a:pt x="120" y="80"/>
                </a:cubicBezTo>
                <a:cubicBezTo>
                  <a:pt x="120" y="78"/>
                  <a:pt x="118" y="76"/>
                  <a:pt x="116" y="76"/>
                </a:cubicBezTo>
                <a:cubicBezTo>
                  <a:pt x="115" y="76"/>
                  <a:pt x="115" y="76"/>
                  <a:pt x="115" y="76"/>
                </a:cubicBezTo>
                <a:cubicBezTo>
                  <a:pt x="106" y="48"/>
                  <a:pt x="106" y="48"/>
                  <a:pt x="106" y="48"/>
                </a:cubicBezTo>
                <a:cubicBezTo>
                  <a:pt x="121" y="48"/>
                  <a:pt x="121" y="48"/>
                  <a:pt x="121" y="48"/>
                </a:cubicBezTo>
                <a:cubicBezTo>
                  <a:pt x="122" y="51"/>
                  <a:pt x="125" y="54"/>
                  <a:pt x="128" y="55"/>
                </a:cubicBezTo>
                <a:cubicBezTo>
                  <a:pt x="128" y="108"/>
                  <a:pt x="128" y="108"/>
                  <a:pt x="128" y="108"/>
                </a:cubicBezTo>
                <a:cubicBezTo>
                  <a:pt x="104" y="108"/>
                  <a:pt x="104" y="108"/>
                  <a:pt x="104" y="108"/>
                </a:cubicBezTo>
                <a:cubicBezTo>
                  <a:pt x="104" y="116"/>
                  <a:pt x="104" y="116"/>
                  <a:pt x="104" y="116"/>
                </a:cubicBezTo>
                <a:cubicBezTo>
                  <a:pt x="160" y="116"/>
                  <a:pt x="160" y="116"/>
                  <a:pt x="160" y="116"/>
                </a:cubicBezTo>
                <a:cubicBezTo>
                  <a:pt x="160" y="108"/>
                  <a:pt x="160" y="108"/>
                  <a:pt x="160" y="108"/>
                </a:cubicBezTo>
                <a:cubicBezTo>
                  <a:pt x="136" y="108"/>
                  <a:pt x="136" y="108"/>
                  <a:pt x="136" y="108"/>
                </a:cubicBezTo>
                <a:cubicBezTo>
                  <a:pt x="136" y="55"/>
                  <a:pt x="136" y="55"/>
                  <a:pt x="136" y="55"/>
                </a:cubicBezTo>
                <a:cubicBezTo>
                  <a:pt x="139" y="54"/>
                  <a:pt x="142" y="51"/>
                  <a:pt x="143" y="48"/>
                </a:cubicBezTo>
                <a:cubicBezTo>
                  <a:pt x="158" y="48"/>
                  <a:pt x="158" y="48"/>
                  <a:pt x="158" y="48"/>
                </a:cubicBezTo>
                <a:cubicBezTo>
                  <a:pt x="149" y="76"/>
                  <a:pt x="149" y="76"/>
                  <a:pt x="149" y="76"/>
                </a:cubicBezTo>
                <a:cubicBezTo>
                  <a:pt x="148" y="76"/>
                  <a:pt x="148" y="76"/>
                  <a:pt x="148" y="76"/>
                </a:cubicBezTo>
                <a:cubicBezTo>
                  <a:pt x="146" y="76"/>
                  <a:pt x="144" y="78"/>
                  <a:pt x="144" y="80"/>
                </a:cubicBezTo>
                <a:cubicBezTo>
                  <a:pt x="144" y="89"/>
                  <a:pt x="153" y="96"/>
                  <a:pt x="164" y="96"/>
                </a:cubicBezTo>
                <a:cubicBezTo>
                  <a:pt x="175" y="96"/>
                  <a:pt x="184" y="89"/>
                  <a:pt x="184" y="80"/>
                </a:cubicBezTo>
                <a:cubicBezTo>
                  <a:pt x="184" y="78"/>
                  <a:pt x="182" y="76"/>
                  <a:pt x="180" y="76"/>
                </a:cubicBezTo>
                <a:close/>
                <a:moveTo>
                  <a:pt x="100" y="88"/>
                </a:moveTo>
                <a:cubicBezTo>
                  <a:pt x="96" y="88"/>
                  <a:pt x="92" y="86"/>
                  <a:pt x="90" y="84"/>
                </a:cubicBezTo>
                <a:cubicBezTo>
                  <a:pt x="110" y="84"/>
                  <a:pt x="110" y="84"/>
                  <a:pt x="110" y="84"/>
                </a:cubicBezTo>
                <a:cubicBezTo>
                  <a:pt x="108" y="86"/>
                  <a:pt x="104" y="88"/>
                  <a:pt x="100" y="88"/>
                </a:cubicBezTo>
                <a:close/>
                <a:moveTo>
                  <a:pt x="106" y="76"/>
                </a:moveTo>
                <a:cubicBezTo>
                  <a:pt x="94" y="76"/>
                  <a:pt x="94" y="76"/>
                  <a:pt x="94" y="76"/>
                </a:cubicBezTo>
                <a:cubicBezTo>
                  <a:pt x="100" y="57"/>
                  <a:pt x="100" y="57"/>
                  <a:pt x="100" y="57"/>
                </a:cubicBezTo>
                <a:lnTo>
                  <a:pt x="106" y="76"/>
                </a:lnTo>
                <a:close/>
                <a:moveTo>
                  <a:pt x="132" y="48"/>
                </a:moveTo>
                <a:cubicBezTo>
                  <a:pt x="130" y="48"/>
                  <a:pt x="128" y="46"/>
                  <a:pt x="128" y="44"/>
                </a:cubicBezTo>
                <a:cubicBezTo>
                  <a:pt x="128" y="42"/>
                  <a:pt x="130" y="40"/>
                  <a:pt x="132" y="40"/>
                </a:cubicBezTo>
                <a:cubicBezTo>
                  <a:pt x="134" y="40"/>
                  <a:pt x="136" y="42"/>
                  <a:pt x="136" y="44"/>
                </a:cubicBezTo>
                <a:cubicBezTo>
                  <a:pt x="136" y="46"/>
                  <a:pt x="134" y="48"/>
                  <a:pt x="132" y="48"/>
                </a:cubicBezTo>
                <a:close/>
                <a:moveTo>
                  <a:pt x="164" y="57"/>
                </a:moveTo>
                <a:cubicBezTo>
                  <a:pt x="170" y="76"/>
                  <a:pt x="170" y="76"/>
                  <a:pt x="170" y="76"/>
                </a:cubicBezTo>
                <a:cubicBezTo>
                  <a:pt x="158" y="76"/>
                  <a:pt x="158" y="76"/>
                  <a:pt x="158" y="76"/>
                </a:cubicBezTo>
                <a:lnTo>
                  <a:pt x="164" y="57"/>
                </a:lnTo>
                <a:close/>
                <a:moveTo>
                  <a:pt x="164" y="88"/>
                </a:moveTo>
                <a:cubicBezTo>
                  <a:pt x="160" y="88"/>
                  <a:pt x="156" y="86"/>
                  <a:pt x="154" y="84"/>
                </a:cubicBezTo>
                <a:cubicBezTo>
                  <a:pt x="174" y="84"/>
                  <a:pt x="174" y="84"/>
                  <a:pt x="174" y="84"/>
                </a:cubicBezTo>
                <a:cubicBezTo>
                  <a:pt x="172" y="86"/>
                  <a:pt x="168" y="88"/>
                  <a:pt x="164" y="88"/>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187">
            <a:extLst>
              <a:ext uri="{FF2B5EF4-FFF2-40B4-BE49-F238E27FC236}">
                <a16:creationId xmlns:a16="http://schemas.microsoft.com/office/drawing/2014/main" id="{5DDEAD0C-694D-564B-8E15-DE04F3D98C6E}"/>
              </a:ext>
            </a:extLst>
          </p:cNvPr>
          <p:cNvSpPr>
            <a:spLocks noEditPoints="1"/>
          </p:cNvSpPr>
          <p:nvPr userDrawn="1"/>
        </p:nvSpPr>
        <p:spPr bwMode="auto">
          <a:xfrm>
            <a:off x="7286625" y="2880777"/>
            <a:ext cx="363538" cy="361950"/>
          </a:xfrm>
          <a:custGeom>
            <a:avLst/>
            <a:gdLst>
              <a:gd name="T0" fmla="*/ 12 w 168"/>
              <a:gd name="T1" fmla="*/ 88 h 168"/>
              <a:gd name="T2" fmla="*/ 0 w 168"/>
              <a:gd name="T3" fmla="*/ 156 h 168"/>
              <a:gd name="T4" fmla="*/ 68 w 168"/>
              <a:gd name="T5" fmla="*/ 168 h 168"/>
              <a:gd name="T6" fmla="*/ 80 w 168"/>
              <a:gd name="T7" fmla="*/ 100 h 168"/>
              <a:gd name="T8" fmla="*/ 36 w 168"/>
              <a:gd name="T9" fmla="*/ 96 h 168"/>
              <a:gd name="T10" fmla="*/ 44 w 168"/>
              <a:gd name="T11" fmla="*/ 108 h 168"/>
              <a:gd name="T12" fmla="*/ 36 w 168"/>
              <a:gd name="T13" fmla="*/ 108 h 168"/>
              <a:gd name="T14" fmla="*/ 72 w 168"/>
              <a:gd name="T15" fmla="*/ 156 h 168"/>
              <a:gd name="T16" fmla="*/ 12 w 168"/>
              <a:gd name="T17" fmla="*/ 160 h 168"/>
              <a:gd name="T18" fmla="*/ 8 w 168"/>
              <a:gd name="T19" fmla="*/ 100 h 168"/>
              <a:gd name="T20" fmla="*/ 28 w 168"/>
              <a:gd name="T21" fmla="*/ 96 h 168"/>
              <a:gd name="T22" fmla="*/ 40 w 168"/>
              <a:gd name="T23" fmla="*/ 120 h 168"/>
              <a:gd name="T24" fmla="*/ 52 w 168"/>
              <a:gd name="T25" fmla="*/ 96 h 168"/>
              <a:gd name="T26" fmla="*/ 72 w 168"/>
              <a:gd name="T27" fmla="*/ 100 h 168"/>
              <a:gd name="T28" fmla="*/ 156 w 168"/>
              <a:gd name="T29" fmla="*/ 88 h 168"/>
              <a:gd name="T30" fmla="*/ 88 w 168"/>
              <a:gd name="T31" fmla="*/ 100 h 168"/>
              <a:gd name="T32" fmla="*/ 100 w 168"/>
              <a:gd name="T33" fmla="*/ 168 h 168"/>
              <a:gd name="T34" fmla="*/ 168 w 168"/>
              <a:gd name="T35" fmla="*/ 156 h 168"/>
              <a:gd name="T36" fmla="*/ 156 w 168"/>
              <a:gd name="T37" fmla="*/ 88 h 168"/>
              <a:gd name="T38" fmla="*/ 132 w 168"/>
              <a:gd name="T39" fmla="*/ 96 h 168"/>
              <a:gd name="T40" fmla="*/ 128 w 168"/>
              <a:gd name="T41" fmla="*/ 112 h 168"/>
              <a:gd name="T42" fmla="*/ 124 w 168"/>
              <a:gd name="T43" fmla="*/ 96 h 168"/>
              <a:gd name="T44" fmla="*/ 156 w 168"/>
              <a:gd name="T45" fmla="*/ 160 h 168"/>
              <a:gd name="T46" fmla="*/ 96 w 168"/>
              <a:gd name="T47" fmla="*/ 156 h 168"/>
              <a:gd name="T48" fmla="*/ 100 w 168"/>
              <a:gd name="T49" fmla="*/ 96 h 168"/>
              <a:gd name="T50" fmla="*/ 116 w 168"/>
              <a:gd name="T51" fmla="*/ 108 h 168"/>
              <a:gd name="T52" fmla="*/ 140 w 168"/>
              <a:gd name="T53" fmla="*/ 108 h 168"/>
              <a:gd name="T54" fmla="*/ 156 w 168"/>
              <a:gd name="T55" fmla="*/ 96 h 168"/>
              <a:gd name="T56" fmla="*/ 160 w 168"/>
              <a:gd name="T57" fmla="*/ 156 h 168"/>
              <a:gd name="T58" fmla="*/ 112 w 168"/>
              <a:gd name="T59" fmla="*/ 80 h 168"/>
              <a:gd name="T60" fmla="*/ 124 w 168"/>
              <a:gd name="T61" fmla="*/ 12 h 168"/>
              <a:gd name="T62" fmla="*/ 56 w 168"/>
              <a:gd name="T63" fmla="*/ 0 h 168"/>
              <a:gd name="T64" fmla="*/ 44 w 168"/>
              <a:gd name="T65" fmla="*/ 68 h 168"/>
              <a:gd name="T66" fmla="*/ 80 w 168"/>
              <a:gd name="T67" fmla="*/ 8 h 168"/>
              <a:gd name="T68" fmla="*/ 88 w 168"/>
              <a:gd name="T69" fmla="*/ 20 h 168"/>
              <a:gd name="T70" fmla="*/ 80 w 168"/>
              <a:gd name="T71" fmla="*/ 20 h 168"/>
              <a:gd name="T72" fmla="*/ 52 w 168"/>
              <a:gd name="T73" fmla="*/ 12 h 168"/>
              <a:gd name="T74" fmla="*/ 72 w 168"/>
              <a:gd name="T75" fmla="*/ 8 h 168"/>
              <a:gd name="T76" fmla="*/ 84 w 168"/>
              <a:gd name="T77" fmla="*/ 32 h 168"/>
              <a:gd name="T78" fmla="*/ 96 w 168"/>
              <a:gd name="T79" fmla="*/ 8 h 168"/>
              <a:gd name="T80" fmla="*/ 116 w 168"/>
              <a:gd name="T81" fmla="*/ 12 h 168"/>
              <a:gd name="T82" fmla="*/ 112 w 168"/>
              <a:gd name="T83" fmla="*/ 72 h 168"/>
              <a:gd name="T84" fmla="*/ 52 w 168"/>
              <a:gd name="T8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68">
                <a:moveTo>
                  <a:pt x="68" y="88"/>
                </a:moveTo>
                <a:cubicBezTo>
                  <a:pt x="12" y="88"/>
                  <a:pt x="12" y="88"/>
                  <a:pt x="12" y="88"/>
                </a:cubicBezTo>
                <a:cubicBezTo>
                  <a:pt x="5" y="88"/>
                  <a:pt x="0" y="93"/>
                  <a:pt x="0" y="100"/>
                </a:cubicBezTo>
                <a:cubicBezTo>
                  <a:pt x="0" y="156"/>
                  <a:pt x="0" y="156"/>
                  <a:pt x="0" y="156"/>
                </a:cubicBezTo>
                <a:cubicBezTo>
                  <a:pt x="0" y="163"/>
                  <a:pt x="5" y="168"/>
                  <a:pt x="12" y="168"/>
                </a:cubicBezTo>
                <a:cubicBezTo>
                  <a:pt x="68" y="168"/>
                  <a:pt x="68" y="168"/>
                  <a:pt x="68" y="168"/>
                </a:cubicBezTo>
                <a:cubicBezTo>
                  <a:pt x="75" y="168"/>
                  <a:pt x="80" y="163"/>
                  <a:pt x="80" y="156"/>
                </a:cubicBezTo>
                <a:cubicBezTo>
                  <a:pt x="80" y="100"/>
                  <a:pt x="80" y="100"/>
                  <a:pt x="80" y="100"/>
                </a:cubicBezTo>
                <a:cubicBezTo>
                  <a:pt x="80" y="93"/>
                  <a:pt x="75" y="88"/>
                  <a:pt x="68" y="88"/>
                </a:cubicBezTo>
                <a:close/>
                <a:moveTo>
                  <a:pt x="36" y="96"/>
                </a:moveTo>
                <a:cubicBezTo>
                  <a:pt x="44" y="96"/>
                  <a:pt x="44" y="96"/>
                  <a:pt x="44" y="96"/>
                </a:cubicBezTo>
                <a:cubicBezTo>
                  <a:pt x="44" y="108"/>
                  <a:pt x="44" y="108"/>
                  <a:pt x="44" y="108"/>
                </a:cubicBezTo>
                <a:cubicBezTo>
                  <a:pt x="44" y="110"/>
                  <a:pt x="42" y="112"/>
                  <a:pt x="40" y="112"/>
                </a:cubicBezTo>
                <a:cubicBezTo>
                  <a:pt x="38" y="112"/>
                  <a:pt x="36" y="110"/>
                  <a:pt x="36" y="108"/>
                </a:cubicBezTo>
                <a:lnTo>
                  <a:pt x="36" y="96"/>
                </a:lnTo>
                <a:close/>
                <a:moveTo>
                  <a:pt x="72" y="156"/>
                </a:moveTo>
                <a:cubicBezTo>
                  <a:pt x="72" y="158"/>
                  <a:pt x="70" y="160"/>
                  <a:pt x="68" y="160"/>
                </a:cubicBezTo>
                <a:cubicBezTo>
                  <a:pt x="12" y="160"/>
                  <a:pt x="12" y="160"/>
                  <a:pt x="12" y="160"/>
                </a:cubicBezTo>
                <a:cubicBezTo>
                  <a:pt x="10" y="160"/>
                  <a:pt x="8" y="158"/>
                  <a:pt x="8" y="156"/>
                </a:cubicBezTo>
                <a:cubicBezTo>
                  <a:pt x="8" y="100"/>
                  <a:pt x="8" y="100"/>
                  <a:pt x="8" y="100"/>
                </a:cubicBezTo>
                <a:cubicBezTo>
                  <a:pt x="8" y="98"/>
                  <a:pt x="10" y="96"/>
                  <a:pt x="12" y="96"/>
                </a:cubicBezTo>
                <a:cubicBezTo>
                  <a:pt x="28" y="96"/>
                  <a:pt x="28" y="96"/>
                  <a:pt x="28" y="96"/>
                </a:cubicBezTo>
                <a:cubicBezTo>
                  <a:pt x="28" y="108"/>
                  <a:pt x="28" y="108"/>
                  <a:pt x="28" y="108"/>
                </a:cubicBezTo>
                <a:cubicBezTo>
                  <a:pt x="28" y="115"/>
                  <a:pt x="33" y="120"/>
                  <a:pt x="40" y="120"/>
                </a:cubicBezTo>
                <a:cubicBezTo>
                  <a:pt x="47" y="120"/>
                  <a:pt x="52" y="115"/>
                  <a:pt x="52" y="108"/>
                </a:cubicBezTo>
                <a:cubicBezTo>
                  <a:pt x="52" y="96"/>
                  <a:pt x="52" y="96"/>
                  <a:pt x="52" y="96"/>
                </a:cubicBezTo>
                <a:cubicBezTo>
                  <a:pt x="68" y="96"/>
                  <a:pt x="68" y="96"/>
                  <a:pt x="68" y="96"/>
                </a:cubicBezTo>
                <a:cubicBezTo>
                  <a:pt x="70" y="96"/>
                  <a:pt x="72" y="98"/>
                  <a:pt x="72" y="100"/>
                </a:cubicBezTo>
                <a:lnTo>
                  <a:pt x="72" y="156"/>
                </a:lnTo>
                <a:close/>
                <a:moveTo>
                  <a:pt x="156" y="88"/>
                </a:moveTo>
                <a:cubicBezTo>
                  <a:pt x="100" y="88"/>
                  <a:pt x="100" y="88"/>
                  <a:pt x="100" y="88"/>
                </a:cubicBezTo>
                <a:cubicBezTo>
                  <a:pt x="93" y="88"/>
                  <a:pt x="88" y="93"/>
                  <a:pt x="88" y="100"/>
                </a:cubicBezTo>
                <a:cubicBezTo>
                  <a:pt x="88" y="156"/>
                  <a:pt x="88" y="156"/>
                  <a:pt x="88" y="156"/>
                </a:cubicBezTo>
                <a:cubicBezTo>
                  <a:pt x="88" y="163"/>
                  <a:pt x="93" y="168"/>
                  <a:pt x="100" y="168"/>
                </a:cubicBezTo>
                <a:cubicBezTo>
                  <a:pt x="156" y="168"/>
                  <a:pt x="156" y="168"/>
                  <a:pt x="156" y="168"/>
                </a:cubicBezTo>
                <a:cubicBezTo>
                  <a:pt x="163" y="168"/>
                  <a:pt x="168" y="163"/>
                  <a:pt x="168" y="156"/>
                </a:cubicBezTo>
                <a:cubicBezTo>
                  <a:pt x="168" y="100"/>
                  <a:pt x="168" y="100"/>
                  <a:pt x="168" y="100"/>
                </a:cubicBezTo>
                <a:cubicBezTo>
                  <a:pt x="168" y="93"/>
                  <a:pt x="163" y="88"/>
                  <a:pt x="156" y="88"/>
                </a:cubicBezTo>
                <a:close/>
                <a:moveTo>
                  <a:pt x="124" y="96"/>
                </a:moveTo>
                <a:cubicBezTo>
                  <a:pt x="132" y="96"/>
                  <a:pt x="132" y="96"/>
                  <a:pt x="132" y="96"/>
                </a:cubicBezTo>
                <a:cubicBezTo>
                  <a:pt x="132" y="108"/>
                  <a:pt x="132" y="108"/>
                  <a:pt x="132" y="108"/>
                </a:cubicBezTo>
                <a:cubicBezTo>
                  <a:pt x="132" y="110"/>
                  <a:pt x="130" y="112"/>
                  <a:pt x="128" y="112"/>
                </a:cubicBezTo>
                <a:cubicBezTo>
                  <a:pt x="126" y="112"/>
                  <a:pt x="124" y="110"/>
                  <a:pt x="124" y="108"/>
                </a:cubicBezTo>
                <a:lnTo>
                  <a:pt x="124" y="96"/>
                </a:lnTo>
                <a:close/>
                <a:moveTo>
                  <a:pt x="160" y="156"/>
                </a:moveTo>
                <a:cubicBezTo>
                  <a:pt x="160" y="158"/>
                  <a:pt x="158" y="160"/>
                  <a:pt x="156" y="160"/>
                </a:cubicBezTo>
                <a:cubicBezTo>
                  <a:pt x="100" y="160"/>
                  <a:pt x="100" y="160"/>
                  <a:pt x="100" y="160"/>
                </a:cubicBezTo>
                <a:cubicBezTo>
                  <a:pt x="98" y="160"/>
                  <a:pt x="96" y="158"/>
                  <a:pt x="96" y="156"/>
                </a:cubicBezTo>
                <a:cubicBezTo>
                  <a:pt x="96" y="100"/>
                  <a:pt x="96" y="100"/>
                  <a:pt x="96" y="100"/>
                </a:cubicBezTo>
                <a:cubicBezTo>
                  <a:pt x="96" y="98"/>
                  <a:pt x="98" y="96"/>
                  <a:pt x="100" y="96"/>
                </a:cubicBezTo>
                <a:cubicBezTo>
                  <a:pt x="116" y="96"/>
                  <a:pt x="116" y="96"/>
                  <a:pt x="116" y="96"/>
                </a:cubicBezTo>
                <a:cubicBezTo>
                  <a:pt x="116" y="108"/>
                  <a:pt x="116" y="108"/>
                  <a:pt x="116" y="108"/>
                </a:cubicBezTo>
                <a:cubicBezTo>
                  <a:pt x="116" y="115"/>
                  <a:pt x="121" y="120"/>
                  <a:pt x="128" y="120"/>
                </a:cubicBezTo>
                <a:cubicBezTo>
                  <a:pt x="135" y="120"/>
                  <a:pt x="140" y="115"/>
                  <a:pt x="140" y="108"/>
                </a:cubicBezTo>
                <a:cubicBezTo>
                  <a:pt x="140" y="96"/>
                  <a:pt x="140" y="96"/>
                  <a:pt x="140" y="96"/>
                </a:cubicBezTo>
                <a:cubicBezTo>
                  <a:pt x="156" y="96"/>
                  <a:pt x="156" y="96"/>
                  <a:pt x="156" y="96"/>
                </a:cubicBezTo>
                <a:cubicBezTo>
                  <a:pt x="158" y="96"/>
                  <a:pt x="160" y="98"/>
                  <a:pt x="160" y="100"/>
                </a:cubicBezTo>
                <a:lnTo>
                  <a:pt x="160" y="156"/>
                </a:lnTo>
                <a:close/>
                <a:moveTo>
                  <a:pt x="56" y="80"/>
                </a:moveTo>
                <a:cubicBezTo>
                  <a:pt x="112" y="80"/>
                  <a:pt x="112" y="80"/>
                  <a:pt x="112" y="80"/>
                </a:cubicBezTo>
                <a:cubicBezTo>
                  <a:pt x="119" y="80"/>
                  <a:pt x="124" y="75"/>
                  <a:pt x="124" y="68"/>
                </a:cubicBezTo>
                <a:cubicBezTo>
                  <a:pt x="124" y="12"/>
                  <a:pt x="124" y="12"/>
                  <a:pt x="124" y="12"/>
                </a:cubicBezTo>
                <a:cubicBezTo>
                  <a:pt x="124" y="5"/>
                  <a:pt x="119" y="0"/>
                  <a:pt x="112" y="0"/>
                </a:cubicBezTo>
                <a:cubicBezTo>
                  <a:pt x="56" y="0"/>
                  <a:pt x="56" y="0"/>
                  <a:pt x="56" y="0"/>
                </a:cubicBezTo>
                <a:cubicBezTo>
                  <a:pt x="49" y="0"/>
                  <a:pt x="44" y="5"/>
                  <a:pt x="44" y="12"/>
                </a:cubicBezTo>
                <a:cubicBezTo>
                  <a:pt x="44" y="68"/>
                  <a:pt x="44" y="68"/>
                  <a:pt x="44" y="68"/>
                </a:cubicBezTo>
                <a:cubicBezTo>
                  <a:pt x="44" y="75"/>
                  <a:pt x="49" y="80"/>
                  <a:pt x="56" y="80"/>
                </a:cubicBezTo>
                <a:close/>
                <a:moveTo>
                  <a:pt x="80" y="8"/>
                </a:moveTo>
                <a:cubicBezTo>
                  <a:pt x="88" y="8"/>
                  <a:pt x="88" y="8"/>
                  <a:pt x="88" y="8"/>
                </a:cubicBezTo>
                <a:cubicBezTo>
                  <a:pt x="88" y="20"/>
                  <a:pt x="88" y="20"/>
                  <a:pt x="88" y="20"/>
                </a:cubicBezTo>
                <a:cubicBezTo>
                  <a:pt x="88" y="22"/>
                  <a:pt x="86" y="24"/>
                  <a:pt x="84" y="24"/>
                </a:cubicBezTo>
                <a:cubicBezTo>
                  <a:pt x="82" y="24"/>
                  <a:pt x="80" y="22"/>
                  <a:pt x="80" y="20"/>
                </a:cubicBezTo>
                <a:lnTo>
                  <a:pt x="80" y="8"/>
                </a:lnTo>
                <a:close/>
                <a:moveTo>
                  <a:pt x="52" y="12"/>
                </a:moveTo>
                <a:cubicBezTo>
                  <a:pt x="52" y="10"/>
                  <a:pt x="54" y="8"/>
                  <a:pt x="56" y="8"/>
                </a:cubicBezTo>
                <a:cubicBezTo>
                  <a:pt x="72" y="8"/>
                  <a:pt x="72" y="8"/>
                  <a:pt x="72" y="8"/>
                </a:cubicBezTo>
                <a:cubicBezTo>
                  <a:pt x="72" y="20"/>
                  <a:pt x="72" y="20"/>
                  <a:pt x="72" y="20"/>
                </a:cubicBezTo>
                <a:cubicBezTo>
                  <a:pt x="72" y="27"/>
                  <a:pt x="77" y="32"/>
                  <a:pt x="84" y="32"/>
                </a:cubicBezTo>
                <a:cubicBezTo>
                  <a:pt x="91" y="32"/>
                  <a:pt x="96" y="27"/>
                  <a:pt x="96" y="20"/>
                </a:cubicBezTo>
                <a:cubicBezTo>
                  <a:pt x="96" y="8"/>
                  <a:pt x="96" y="8"/>
                  <a:pt x="96" y="8"/>
                </a:cubicBezTo>
                <a:cubicBezTo>
                  <a:pt x="112" y="8"/>
                  <a:pt x="112" y="8"/>
                  <a:pt x="112" y="8"/>
                </a:cubicBezTo>
                <a:cubicBezTo>
                  <a:pt x="114" y="8"/>
                  <a:pt x="116" y="10"/>
                  <a:pt x="116" y="12"/>
                </a:cubicBezTo>
                <a:cubicBezTo>
                  <a:pt x="116" y="68"/>
                  <a:pt x="116" y="68"/>
                  <a:pt x="116" y="68"/>
                </a:cubicBezTo>
                <a:cubicBezTo>
                  <a:pt x="116" y="70"/>
                  <a:pt x="114" y="72"/>
                  <a:pt x="112" y="72"/>
                </a:cubicBezTo>
                <a:cubicBezTo>
                  <a:pt x="56" y="72"/>
                  <a:pt x="56" y="72"/>
                  <a:pt x="56" y="72"/>
                </a:cubicBezTo>
                <a:cubicBezTo>
                  <a:pt x="54" y="72"/>
                  <a:pt x="52" y="70"/>
                  <a:pt x="52" y="68"/>
                </a:cubicBezTo>
                <a:lnTo>
                  <a:pt x="52"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188">
            <a:extLst>
              <a:ext uri="{FF2B5EF4-FFF2-40B4-BE49-F238E27FC236}">
                <a16:creationId xmlns:a16="http://schemas.microsoft.com/office/drawing/2014/main" id="{EA7D2BCF-54D3-8041-B0B8-AB0483755E74}"/>
              </a:ext>
            </a:extLst>
          </p:cNvPr>
          <p:cNvSpPr>
            <a:spLocks noEditPoints="1"/>
          </p:cNvSpPr>
          <p:nvPr userDrawn="1"/>
        </p:nvSpPr>
        <p:spPr bwMode="auto">
          <a:xfrm>
            <a:off x="1495425" y="2880777"/>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60 w 168"/>
              <a:gd name="T51" fmla="*/ 36 h 168"/>
              <a:gd name="T52" fmla="*/ 152 w 168"/>
              <a:gd name="T53" fmla="*/ 20 h 168"/>
              <a:gd name="T54" fmla="*/ 112 w 168"/>
              <a:gd name="T55" fmla="*/ 12 h 168"/>
              <a:gd name="T56" fmla="*/ 97 w 168"/>
              <a:gd name="T57" fmla="*/ 25 h 168"/>
              <a:gd name="T58" fmla="*/ 96 w 168"/>
              <a:gd name="T59" fmla="*/ 36 h 168"/>
              <a:gd name="T60" fmla="*/ 80 w 168"/>
              <a:gd name="T61" fmla="*/ 44 h 168"/>
              <a:gd name="T62" fmla="*/ 88 w 168"/>
              <a:gd name="T63" fmla="*/ 100 h 168"/>
              <a:gd name="T64" fmla="*/ 168 w 168"/>
              <a:gd name="T65" fmla="*/ 92 h 168"/>
              <a:gd name="T66" fmla="*/ 160 w 168"/>
              <a:gd name="T67" fmla="*/ 36 h 168"/>
              <a:gd name="T68" fmla="*/ 160 w 168"/>
              <a:gd name="T69" fmla="*/ 44 h 168"/>
              <a:gd name="T70" fmla="*/ 160 w 168"/>
              <a:gd name="T71" fmla="*/ 60 h 168"/>
              <a:gd name="T72" fmla="*/ 152 w 168"/>
              <a:gd name="T73" fmla="*/ 44 h 168"/>
              <a:gd name="T74" fmla="*/ 114 w 168"/>
              <a:gd name="T75" fmla="*/ 20 h 168"/>
              <a:gd name="T76" fmla="*/ 144 w 168"/>
              <a:gd name="T77" fmla="*/ 60 h 168"/>
              <a:gd name="T78" fmla="*/ 120 w 168"/>
              <a:gd name="T79" fmla="*/ 54 h 168"/>
              <a:gd name="T80" fmla="*/ 104 w 168"/>
              <a:gd name="T81" fmla="*/ 52 h 168"/>
              <a:gd name="T82" fmla="*/ 88 w 168"/>
              <a:gd name="T83" fmla="*/ 44 h 168"/>
              <a:gd name="T84" fmla="*/ 96 w 168"/>
              <a:gd name="T85" fmla="*/ 52 h 168"/>
              <a:gd name="T86" fmla="*/ 88 w 168"/>
              <a:gd name="T87" fmla="*/ 54 h 168"/>
              <a:gd name="T88" fmla="*/ 88 w 168"/>
              <a:gd name="T89" fmla="*/ 92 h 168"/>
              <a:gd name="T90" fmla="*/ 94 w 168"/>
              <a:gd name="T91" fmla="*/ 60 h 168"/>
              <a:gd name="T92" fmla="*/ 120 w 168"/>
              <a:gd name="T93" fmla="*/ 66 h 168"/>
              <a:gd name="T94" fmla="*/ 160 w 168"/>
              <a:gd name="T95" fmla="*/ 68 h 168"/>
              <a:gd name="T96" fmla="*/ 88 w 168"/>
              <a:gd name="T97" fmla="*/ 92 h 168"/>
              <a:gd name="T98" fmla="*/ 112 w 168"/>
              <a:gd name="T99" fmla="*/ 36 h 168"/>
              <a:gd name="T100" fmla="*/ 136 w 168"/>
              <a:gd name="T101"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36"/>
                </a:moveTo>
                <a:cubicBezTo>
                  <a:pt x="152" y="36"/>
                  <a:pt x="152" y="36"/>
                  <a:pt x="152" y="36"/>
                </a:cubicBezTo>
                <a:cubicBezTo>
                  <a:pt x="152" y="20"/>
                  <a:pt x="152" y="20"/>
                  <a:pt x="152" y="20"/>
                </a:cubicBezTo>
                <a:cubicBezTo>
                  <a:pt x="152" y="16"/>
                  <a:pt x="148" y="12"/>
                  <a:pt x="144" y="12"/>
                </a:cubicBezTo>
                <a:cubicBezTo>
                  <a:pt x="112" y="12"/>
                  <a:pt x="112" y="12"/>
                  <a:pt x="112" y="12"/>
                </a:cubicBezTo>
                <a:cubicBezTo>
                  <a:pt x="111" y="12"/>
                  <a:pt x="110" y="12"/>
                  <a:pt x="109" y="13"/>
                </a:cubicBezTo>
                <a:cubicBezTo>
                  <a:pt x="97" y="25"/>
                  <a:pt x="97" y="25"/>
                  <a:pt x="97" y="25"/>
                </a:cubicBezTo>
                <a:cubicBezTo>
                  <a:pt x="96" y="26"/>
                  <a:pt x="96" y="27"/>
                  <a:pt x="96" y="28"/>
                </a:cubicBezTo>
                <a:cubicBezTo>
                  <a:pt x="96" y="36"/>
                  <a:pt x="96" y="36"/>
                  <a:pt x="96" y="36"/>
                </a:cubicBezTo>
                <a:cubicBezTo>
                  <a:pt x="88" y="36"/>
                  <a:pt x="88" y="36"/>
                  <a:pt x="88" y="36"/>
                </a:cubicBezTo>
                <a:cubicBezTo>
                  <a:pt x="84" y="36"/>
                  <a:pt x="80" y="40"/>
                  <a:pt x="80" y="44"/>
                </a:cubicBezTo>
                <a:cubicBezTo>
                  <a:pt x="80" y="92"/>
                  <a:pt x="80" y="92"/>
                  <a:pt x="80" y="92"/>
                </a:cubicBezTo>
                <a:cubicBezTo>
                  <a:pt x="80" y="96"/>
                  <a:pt x="84" y="100"/>
                  <a:pt x="88" y="100"/>
                </a:cubicBezTo>
                <a:cubicBezTo>
                  <a:pt x="160" y="100"/>
                  <a:pt x="160" y="100"/>
                  <a:pt x="160" y="100"/>
                </a:cubicBezTo>
                <a:cubicBezTo>
                  <a:pt x="164" y="100"/>
                  <a:pt x="168" y="96"/>
                  <a:pt x="168" y="92"/>
                </a:cubicBezTo>
                <a:cubicBezTo>
                  <a:pt x="168" y="44"/>
                  <a:pt x="168" y="44"/>
                  <a:pt x="168" y="44"/>
                </a:cubicBezTo>
                <a:cubicBezTo>
                  <a:pt x="168" y="40"/>
                  <a:pt x="164" y="36"/>
                  <a:pt x="160" y="36"/>
                </a:cubicBezTo>
                <a:close/>
                <a:moveTo>
                  <a:pt x="152" y="44"/>
                </a:moveTo>
                <a:cubicBezTo>
                  <a:pt x="160" y="44"/>
                  <a:pt x="160" y="44"/>
                  <a:pt x="160" y="44"/>
                </a:cubicBezTo>
                <a:cubicBezTo>
                  <a:pt x="160" y="60"/>
                  <a:pt x="160" y="60"/>
                  <a:pt x="160" y="60"/>
                </a:cubicBezTo>
                <a:cubicBezTo>
                  <a:pt x="160" y="60"/>
                  <a:pt x="160" y="60"/>
                  <a:pt x="160" y="60"/>
                </a:cubicBezTo>
                <a:cubicBezTo>
                  <a:pt x="152" y="60"/>
                  <a:pt x="152" y="60"/>
                  <a:pt x="152" y="60"/>
                </a:cubicBezTo>
                <a:lnTo>
                  <a:pt x="152" y="44"/>
                </a:lnTo>
                <a:close/>
                <a:moveTo>
                  <a:pt x="104" y="30"/>
                </a:moveTo>
                <a:cubicBezTo>
                  <a:pt x="114" y="20"/>
                  <a:pt x="114" y="20"/>
                  <a:pt x="114" y="20"/>
                </a:cubicBezTo>
                <a:cubicBezTo>
                  <a:pt x="144" y="20"/>
                  <a:pt x="144" y="20"/>
                  <a:pt x="144" y="20"/>
                </a:cubicBezTo>
                <a:cubicBezTo>
                  <a:pt x="144" y="60"/>
                  <a:pt x="144" y="60"/>
                  <a:pt x="144" y="60"/>
                </a:cubicBezTo>
                <a:cubicBezTo>
                  <a:pt x="126" y="60"/>
                  <a:pt x="126" y="60"/>
                  <a:pt x="126" y="60"/>
                </a:cubicBezTo>
                <a:cubicBezTo>
                  <a:pt x="120" y="54"/>
                  <a:pt x="120" y="54"/>
                  <a:pt x="120" y="54"/>
                </a:cubicBezTo>
                <a:cubicBezTo>
                  <a:pt x="118" y="53"/>
                  <a:pt x="116" y="52"/>
                  <a:pt x="114" y="52"/>
                </a:cubicBezTo>
                <a:cubicBezTo>
                  <a:pt x="104" y="52"/>
                  <a:pt x="104" y="52"/>
                  <a:pt x="104" y="52"/>
                </a:cubicBezTo>
                <a:lnTo>
                  <a:pt x="104" y="30"/>
                </a:lnTo>
                <a:close/>
                <a:moveTo>
                  <a:pt x="88" y="44"/>
                </a:moveTo>
                <a:cubicBezTo>
                  <a:pt x="96" y="44"/>
                  <a:pt x="96" y="44"/>
                  <a:pt x="96" y="44"/>
                </a:cubicBezTo>
                <a:cubicBezTo>
                  <a:pt x="96" y="52"/>
                  <a:pt x="96" y="52"/>
                  <a:pt x="96" y="52"/>
                </a:cubicBezTo>
                <a:cubicBezTo>
                  <a:pt x="94" y="52"/>
                  <a:pt x="94" y="52"/>
                  <a:pt x="94" y="52"/>
                </a:cubicBezTo>
                <a:cubicBezTo>
                  <a:pt x="92" y="52"/>
                  <a:pt x="90" y="53"/>
                  <a:pt x="88" y="54"/>
                </a:cubicBezTo>
                <a:lnTo>
                  <a:pt x="88" y="44"/>
                </a:lnTo>
                <a:close/>
                <a:moveTo>
                  <a:pt x="88" y="92"/>
                </a:moveTo>
                <a:cubicBezTo>
                  <a:pt x="88" y="66"/>
                  <a:pt x="88" y="66"/>
                  <a:pt x="88" y="66"/>
                </a:cubicBezTo>
                <a:cubicBezTo>
                  <a:pt x="94" y="60"/>
                  <a:pt x="94" y="60"/>
                  <a:pt x="94" y="60"/>
                </a:cubicBezTo>
                <a:cubicBezTo>
                  <a:pt x="114" y="60"/>
                  <a:pt x="114" y="60"/>
                  <a:pt x="114" y="60"/>
                </a:cubicBezTo>
                <a:cubicBezTo>
                  <a:pt x="120" y="66"/>
                  <a:pt x="120" y="66"/>
                  <a:pt x="120" y="66"/>
                </a:cubicBezTo>
                <a:cubicBezTo>
                  <a:pt x="122" y="67"/>
                  <a:pt x="124" y="68"/>
                  <a:pt x="126" y="68"/>
                </a:cubicBezTo>
                <a:cubicBezTo>
                  <a:pt x="160" y="68"/>
                  <a:pt x="160" y="68"/>
                  <a:pt x="160" y="68"/>
                </a:cubicBezTo>
                <a:cubicBezTo>
                  <a:pt x="160" y="92"/>
                  <a:pt x="160" y="92"/>
                  <a:pt x="160" y="92"/>
                </a:cubicBezTo>
                <a:lnTo>
                  <a:pt x="88" y="92"/>
                </a:lnTo>
                <a:close/>
                <a:moveTo>
                  <a:pt x="136" y="36"/>
                </a:moveTo>
                <a:cubicBezTo>
                  <a:pt x="112" y="36"/>
                  <a:pt x="112" y="36"/>
                  <a:pt x="112" y="36"/>
                </a:cubicBezTo>
                <a:cubicBezTo>
                  <a:pt x="112" y="44"/>
                  <a:pt x="112" y="44"/>
                  <a:pt x="112" y="44"/>
                </a:cubicBezTo>
                <a:cubicBezTo>
                  <a:pt x="136" y="44"/>
                  <a:pt x="136" y="44"/>
                  <a:pt x="136" y="44"/>
                </a:cubicBezTo>
                <a:lnTo>
                  <a:pt x="13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168">
            <a:extLst>
              <a:ext uri="{FF2B5EF4-FFF2-40B4-BE49-F238E27FC236}">
                <a16:creationId xmlns:a16="http://schemas.microsoft.com/office/drawing/2014/main" id="{A9B7EF09-9FF3-CB4C-86A8-EE685E43FB16}"/>
              </a:ext>
            </a:extLst>
          </p:cNvPr>
          <p:cNvSpPr>
            <a:spLocks noEditPoints="1"/>
          </p:cNvSpPr>
          <p:nvPr userDrawn="1"/>
        </p:nvSpPr>
        <p:spPr bwMode="auto">
          <a:xfrm>
            <a:off x="3943350" y="3945786"/>
            <a:ext cx="430213" cy="309563"/>
          </a:xfrm>
          <a:custGeom>
            <a:avLst/>
            <a:gdLst>
              <a:gd name="T0" fmla="*/ 118 w 200"/>
              <a:gd name="T1" fmla="*/ 69 h 144"/>
              <a:gd name="T2" fmla="*/ 119 w 200"/>
              <a:gd name="T3" fmla="*/ 53 h 144"/>
              <a:gd name="T4" fmla="*/ 120 w 200"/>
              <a:gd name="T5" fmla="*/ 46 h 144"/>
              <a:gd name="T6" fmla="*/ 82 w 200"/>
              <a:gd name="T7" fmla="*/ 20 h 144"/>
              <a:gd name="T8" fmla="*/ 80 w 200"/>
              <a:gd name="T9" fmla="*/ 66 h 144"/>
              <a:gd name="T10" fmla="*/ 86 w 200"/>
              <a:gd name="T11" fmla="*/ 69 h 144"/>
              <a:gd name="T12" fmla="*/ 99 w 200"/>
              <a:gd name="T13" fmla="*/ 78 h 144"/>
              <a:gd name="T14" fmla="*/ 105 w 200"/>
              <a:gd name="T15" fmla="*/ 80 h 144"/>
              <a:gd name="T16" fmla="*/ 118 w 200"/>
              <a:gd name="T17" fmla="*/ 72 h 144"/>
              <a:gd name="T18" fmla="*/ 109 w 200"/>
              <a:gd name="T19" fmla="*/ 69 h 144"/>
              <a:gd name="T20" fmla="*/ 99 w 200"/>
              <a:gd name="T21" fmla="*/ 58 h 144"/>
              <a:gd name="T22" fmla="*/ 93 w 200"/>
              <a:gd name="T23" fmla="*/ 57 h 144"/>
              <a:gd name="T24" fmla="*/ 88 w 200"/>
              <a:gd name="T25" fmla="*/ 32 h 144"/>
              <a:gd name="T26" fmla="*/ 104 w 200"/>
              <a:gd name="T27" fmla="*/ 51 h 144"/>
              <a:gd name="T28" fmla="*/ 103 w 200"/>
              <a:gd name="T29" fmla="*/ 56 h 144"/>
              <a:gd name="T30" fmla="*/ 160 w 200"/>
              <a:gd name="T31" fmla="*/ 16 h 144"/>
              <a:gd name="T32" fmla="*/ 168 w 200"/>
              <a:gd name="T33" fmla="*/ 24 h 144"/>
              <a:gd name="T34" fmla="*/ 152 w 200"/>
              <a:gd name="T35" fmla="*/ 16 h 144"/>
              <a:gd name="T36" fmla="*/ 144 w 200"/>
              <a:gd name="T37" fmla="*/ 24 h 144"/>
              <a:gd name="T38" fmla="*/ 152 w 200"/>
              <a:gd name="T39" fmla="*/ 16 h 144"/>
              <a:gd name="T40" fmla="*/ 128 w 200"/>
              <a:gd name="T41" fmla="*/ 16 h 144"/>
              <a:gd name="T42" fmla="*/ 136 w 200"/>
              <a:gd name="T43" fmla="*/ 24 h 144"/>
              <a:gd name="T44" fmla="*/ 48 w 200"/>
              <a:gd name="T45" fmla="*/ 96 h 144"/>
              <a:gd name="T46" fmla="*/ 56 w 200"/>
              <a:gd name="T47" fmla="*/ 88 h 144"/>
              <a:gd name="T48" fmla="*/ 48 w 200"/>
              <a:gd name="T49" fmla="*/ 96 h 144"/>
              <a:gd name="T50" fmla="*/ 72 w 200"/>
              <a:gd name="T51" fmla="*/ 96 h 144"/>
              <a:gd name="T52" fmla="*/ 64 w 200"/>
              <a:gd name="T53" fmla="*/ 88 h 144"/>
              <a:gd name="T54" fmla="*/ 80 w 200"/>
              <a:gd name="T55" fmla="*/ 96 h 144"/>
              <a:gd name="T56" fmla="*/ 88 w 200"/>
              <a:gd name="T57" fmla="*/ 88 h 144"/>
              <a:gd name="T58" fmla="*/ 80 w 200"/>
              <a:gd name="T59" fmla="*/ 96 h 144"/>
              <a:gd name="T60" fmla="*/ 104 w 200"/>
              <a:gd name="T61" fmla="*/ 96 h 144"/>
              <a:gd name="T62" fmla="*/ 96 w 200"/>
              <a:gd name="T63" fmla="*/ 88 h 144"/>
              <a:gd name="T64" fmla="*/ 112 w 200"/>
              <a:gd name="T65" fmla="*/ 96 h 144"/>
              <a:gd name="T66" fmla="*/ 160 w 200"/>
              <a:gd name="T67" fmla="*/ 88 h 144"/>
              <a:gd name="T68" fmla="*/ 112 w 200"/>
              <a:gd name="T69" fmla="*/ 96 h 144"/>
              <a:gd name="T70" fmla="*/ 120 w 200"/>
              <a:gd name="T71" fmla="*/ 128 h 144"/>
              <a:gd name="T72" fmla="*/ 172 w 200"/>
              <a:gd name="T73" fmla="*/ 112 h 144"/>
              <a:gd name="T74" fmla="*/ 184 w 200"/>
              <a:gd name="T75" fmla="*/ 12 h 144"/>
              <a:gd name="T76" fmla="*/ 28 w 200"/>
              <a:gd name="T77" fmla="*/ 0 h 144"/>
              <a:gd name="T78" fmla="*/ 16 w 200"/>
              <a:gd name="T79" fmla="*/ 100 h 144"/>
              <a:gd name="T80" fmla="*/ 80 w 200"/>
              <a:gd name="T81" fmla="*/ 112 h 144"/>
              <a:gd name="T82" fmla="*/ 16 w 200"/>
              <a:gd name="T83" fmla="*/ 128 h 144"/>
              <a:gd name="T84" fmla="*/ 8 w 200"/>
              <a:gd name="T85" fmla="*/ 144 h 144"/>
              <a:gd name="T86" fmla="*/ 128 w 200"/>
              <a:gd name="T87" fmla="*/ 136 h 144"/>
              <a:gd name="T88" fmla="*/ 144 w 200"/>
              <a:gd name="T89" fmla="*/ 144 h 144"/>
              <a:gd name="T90" fmla="*/ 28 w 200"/>
              <a:gd name="T91" fmla="*/ 104 h 144"/>
              <a:gd name="T92" fmla="*/ 24 w 200"/>
              <a:gd name="T93" fmla="*/ 96 h 144"/>
              <a:gd name="T94" fmla="*/ 40 w 200"/>
              <a:gd name="T95" fmla="*/ 88 h 144"/>
              <a:gd name="T96" fmla="*/ 24 w 200"/>
              <a:gd name="T97" fmla="*/ 12 h 144"/>
              <a:gd name="T98" fmla="*/ 172 w 200"/>
              <a:gd name="T99" fmla="*/ 8 h 144"/>
              <a:gd name="T100" fmla="*/ 176 w 200"/>
              <a:gd name="T101" fmla="*/ 88 h 144"/>
              <a:gd name="T102" fmla="*/ 168 w 200"/>
              <a:gd name="T103" fmla="*/ 96 h 144"/>
              <a:gd name="T104" fmla="*/ 176 w 200"/>
              <a:gd name="T105" fmla="*/ 100 h 144"/>
              <a:gd name="T106" fmla="*/ 28 w 200"/>
              <a:gd name="T107" fmla="*/ 104 h 144"/>
              <a:gd name="T108" fmla="*/ 88 w 200"/>
              <a:gd name="T109" fmla="*/ 128 h 144"/>
              <a:gd name="T110" fmla="*/ 112 w 200"/>
              <a:gd name="T111" fmla="*/ 112 h 144"/>
              <a:gd name="T112" fmla="*/ 176 w 200"/>
              <a:gd name="T113" fmla="*/ 120 h 144"/>
              <a:gd name="T114" fmla="*/ 160 w 200"/>
              <a:gd name="T115" fmla="*/ 144 h 144"/>
              <a:gd name="T116" fmla="*/ 172 w 200"/>
              <a:gd name="T117" fmla="*/ 136 h 144"/>
              <a:gd name="T118" fmla="*/ 180 w 200"/>
              <a:gd name="T119" fmla="*/ 129 h 144"/>
              <a:gd name="T120" fmla="*/ 200 w 200"/>
              <a:gd name="T1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144">
                <a:moveTo>
                  <a:pt x="118" y="72"/>
                </a:moveTo>
                <a:cubicBezTo>
                  <a:pt x="118" y="71"/>
                  <a:pt x="118" y="70"/>
                  <a:pt x="118" y="69"/>
                </a:cubicBezTo>
                <a:cubicBezTo>
                  <a:pt x="112" y="56"/>
                  <a:pt x="112" y="56"/>
                  <a:pt x="112" y="56"/>
                </a:cubicBezTo>
                <a:cubicBezTo>
                  <a:pt x="119" y="53"/>
                  <a:pt x="119" y="53"/>
                  <a:pt x="119" y="53"/>
                </a:cubicBezTo>
                <a:cubicBezTo>
                  <a:pt x="120" y="52"/>
                  <a:pt x="121" y="51"/>
                  <a:pt x="121" y="49"/>
                </a:cubicBezTo>
                <a:cubicBezTo>
                  <a:pt x="121" y="48"/>
                  <a:pt x="121" y="47"/>
                  <a:pt x="120" y="46"/>
                </a:cubicBezTo>
                <a:cubicBezTo>
                  <a:pt x="86" y="21"/>
                  <a:pt x="86" y="21"/>
                  <a:pt x="86" y="21"/>
                </a:cubicBezTo>
                <a:cubicBezTo>
                  <a:pt x="85" y="20"/>
                  <a:pt x="84" y="20"/>
                  <a:pt x="82" y="20"/>
                </a:cubicBezTo>
                <a:cubicBezTo>
                  <a:pt x="81" y="21"/>
                  <a:pt x="80" y="22"/>
                  <a:pt x="80" y="24"/>
                </a:cubicBezTo>
                <a:cubicBezTo>
                  <a:pt x="80" y="66"/>
                  <a:pt x="80" y="66"/>
                  <a:pt x="80" y="66"/>
                </a:cubicBezTo>
                <a:cubicBezTo>
                  <a:pt x="80" y="67"/>
                  <a:pt x="81" y="68"/>
                  <a:pt x="82" y="69"/>
                </a:cubicBezTo>
                <a:cubicBezTo>
                  <a:pt x="83" y="70"/>
                  <a:pt x="85" y="70"/>
                  <a:pt x="86" y="69"/>
                </a:cubicBezTo>
                <a:cubicBezTo>
                  <a:pt x="93" y="65"/>
                  <a:pt x="93" y="65"/>
                  <a:pt x="93" y="65"/>
                </a:cubicBezTo>
                <a:cubicBezTo>
                  <a:pt x="99" y="78"/>
                  <a:pt x="99" y="78"/>
                  <a:pt x="99" y="78"/>
                </a:cubicBezTo>
                <a:cubicBezTo>
                  <a:pt x="100" y="79"/>
                  <a:pt x="102" y="80"/>
                  <a:pt x="103" y="80"/>
                </a:cubicBezTo>
                <a:cubicBezTo>
                  <a:pt x="104" y="80"/>
                  <a:pt x="104" y="80"/>
                  <a:pt x="105" y="80"/>
                </a:cubicBezTo>
                <a:cubicBezTo>
                  <a:pt x="116" y="74"/>
                  <a:pt x="116" y="74"/>
                  <a:pt x="116" y="74"/>
                </a:cubicBezTo>
                <a:cubicBezTo>
                  <a:pt x="117" y="74"/>
                  <a:pt x="118" y="73"/>
                  <a:pt x="118" y="72"/>
                </a:cubicBezTo>
                <a:close/>
                <a:moveTo>
                  <a:pt x="103" y="56"/>
                </a:moveTo>
                <a:cubicBezTo>
                  <a:pt x="109" y="69"/>
                  <a:pt x="109" y="69"/>
                  <a:pt x="109" y="69"/>
                </a:cubicBezTo>
                <a:cubicBezTo>
                  <a:pt x="105" y="71"/>
                  <a:pt x="105" y="71"/>
                  <a:pt x="105" y="71"/>
                </a:cubicBezTo>
                <a:cubicBezTo>
                  <a:pt x="99" y="58"/>
                  <a:pt x="99" y="58"/>
                  <a:pt x="99" y="58"/>
                </a:cubicBezTo>
                <a:cubicBezTo>
                  <a:pt x="98" y="57"/>
                  <a:pt x="97" y="56"/>
                  <a:pt x="95" y="56"/>
                </a:cubicBezTo>
                <a:cubicBezTo>
                  <a:pt x="95" y="56"/>
                  <a:pt x="94" y="56"/>
                  <a:pt x="93" y="57"/>
                </a:cubicBezTo>
                <a:cubicBezTo>
                  <a:pt x="88" y="59"/>
                  <a:pt x="88" y="59"/>
                  <a:pt x="88" y="59"/>
                </a:cubicBezTo>
                <a:cubicBezTo>
                  <a:pt x="88" y="32"/>
                  <a:pt x="88" y="32"/>
                  <a:pt x="88" y="32"/>
                </a:cubicBezTo>
                <a:cubicBezTo>
                  <a:pt x="110" y="48"/>
                  <a:pt x="110" y="48"/>
                  <a:pt x="110" y="48"/>
                </a:cubicBezTo>
                <a:cubicBezTo>
                  <a:pt x="104" y="51"/>
                  <a:pt x="104" y="51"/>
                  <a:pt x="104" y="51"/>
                </a:cubicBezTo>
                <a:cubicBezTo>
                  <a:pt x="103" y="51"/>
                  <a:pt x="103" y="52"/>
                  <a:pt x="102" y="53"/>
                </a:cubicBezTo>
                <a:cubicBezTo>
                  <a:pt x="102" y="54"/>
                  <a:pt x="102" y="55"/>
                  <a:pt x="103" y="56"/>
                </a:cubicBezTo>
                <a:close/>
                <a:moveTo>
                  <a:pt x="168" y="16"/>
                </a:moveTo>
                <a:cubicBezTo>
                  <a:pt x="160" y="16"/>
                  <a:pt x="160" y="16"/>
                  <a:pt x="160" y="16"/>
                </a:cubicBezTo>
                <a:cubicBezTo>
                  <a:pt x="160" y="24"/>
                  <a:pt x="160" y="24"/>
                  <a:pt x="160" y="24"/>
                </a:cubicBezTo>
                <a:cubicBezTo>
                  <a:pt x="168" y="24"/>
                  <a:pt x="168" y="24"/>
                  <a:pt x="168" y="24"/>
                </a:cubicBezTo>
                <a:lnTo>
                  <a:pt x="168" y="16"/>
                </a:lnTo>
                <a:close/>
                <a:moveTo>
                  <a:pt x="152" y="16"/>
                </a:moveTo>
                <a:cubicBezTo>
                  <a:pt x="144" y="16"/>
                  <a:pt x="144" y="16"/>
                  <a:pt x="144" y="16"/>
                </a:cubicBezTo>
                <a:cubicBezTo>
                  <a:pt x="144" y="24"/>
                  <a:pt x="144" y="24"/>
                  <a:pt x="144" y="24"/>
                </a:cubicBezTo>
                <a:cubicBezTo>
                  <a:pt x="152" y="24"/>
                  <a:pt x="152" y="24"/>
                  <a:pt x="152" y="24"/>
                </a:cubicBezTo>
                <a:lnTo>
                  <a:pt x="152" y="16"/>
                </a:lnTo>
                <a:close/>
                <a:moveTo>
                  <a:pt x="136" y="16"/>
                </a:moveTo>
                <a:cubicBezTo>
                  <a:pt x="128" y="16"/>
                  <a:pt x="128" y="16"/>
                  <a:pt x="128" y="16"/>
                </a:cubicBezTo>
                <a:cubicBezTo>
                  <a:pt x="128" y="24"/>
                  <a:pt x="128" y="24"/>
                  <a:pt x="128" y="24"/>
                </a:cubicBezTo>
                <a:cubicBezTo>
                  <a:pt x="136" y="24"/>
                  <a:pt x="136" y="24"/>
                  <a:pt x="136" y="24"/>
                </a:cubicBezTo>
                <a:lnTo>
                  <a:pt x="136" y="16"/>
                </a:lnTo>
                <a:close/>
                <a:moveTo>
                  <a:pt x="48" y="96"/>
                </a:moveTo>
                <a:cubicBezTo>
                  <a:pt x="56" y="96"/>
                  <a:pt x="56" y="96"/>
                  <a:pt x="56" y="96"/>
                </a:cubicBezTo>
                <a:cubicBezTo>
                  <a:pt x="56" y="88"/>
                  <a:pt x="56" y="88"/>
                  <a:pt x="56" y="88"/>
                </a:cubicBezTo>
                <a:cubicBezTo>
                  <a:pt x="48" y="88"/>
                  <a:pt x="48" y="88"/>
                  <a:pt x="48" y="88"/>
                </a:cubicBezTo>
                <a:lnTo>
                  <a:pt x="48" y="96"/>
                </a:lnTo>
                <a:close/>
                <a:moveTo>
                  <a:pt x="64" y="96"/>
                </a:moveTo>
                <a:cubicBezTo>
                  <a:pt x="72" y="96"/>
                  <a:pt x="72" y="96"/>
                  <a:pt x="72" y="96"/>
                </a:cubicBezTo>
                <a:cubicBezTo>
                  <a:pt x="72" y="88"/>
                  <a:pt x="72" y="88"/>
                  <a:pt x="72" y="88"/>
                </a:cubicBezTo>
                <a:cubicBezTo>
                  <a:pt x="64" y="88"/>
                  <a:pt x="64" y="88"/>
                  <a:pt x="64" y="88"/>
                </a:cubicBezTo>
                <a:lnTo>
                  <a:pt x="64" y="96"/>
                </a:lnTo>
                <a:close/>
                <a:moveTo>
                  <a:pt x="80" y="96"/>
                </a:moveTo>
                <a:cubicBezTo>
                  <a:pt x="88" y="96"/>
                  <a:pt x="88" y="96"/>
                  <a:pt x="88" y="96"/>
                </a:cubicBezTo>
                <a:cubicBezTo>
                  <a:pt x="88" y="88"/>
                  <a:pt x="88" y="88"/>
                  <a:pt x="88" y="88"/>
                </a:cubicBezTo>
                <a:cubicBezTo>
                  <a:pt x="80" y="88"/>
                  <a:pt x="80" y="88"/>
                  <a:pt x="80" y="88"/>
                </a:cubicBezTo>
                <a:lnTo>
                  <a:pt x="80" y="96"/>
                </a:lnTo>
                <a:close/>
                <a:moveTo>
                  <a:pt x="96" y="96"/>
                </a:moveTo>
                <a:cubicBezTo>
                  <a:pt x="104" y="96"/>
                  <a:pt x="104" y="96"/>
                  <a:pt x="104" y="96"/>
                </a:cubicBezTo>
                <a:cubicBezTo>
                  <a:pt x="104" y="88"/>
                  <a:pt x="104" y="88"/>
                  <a:pt x="104" y="88"/>
                </a:cubicBezTo>
                <a:cubicBezTo>
                  <a:pt x="96" y="88"/>
                  <a:pt x="96" y="88"/>
                  <a:pt x="96" y="88"/>
                </a:cubicBezTo>
                <a:lnTo>
                  <a:pt x="96" y="96"/>
                </a:lnTo>
                <a:close/>
                <a:moveTo>
                  <a:pt x="112" y="96"/>
                </a:moveTo>
                <a:cubicBezTo>
                  <a:pt x="160" y="96"/>
                  <a:pt x="160" y="96"/>
                  <a:pt x="160" y="96"/>
                </a:cubicBezTo>
                <a:cubicBezTo>
                  <a:pt x="160" y="88"/>
                  <a:pt x="160" y="88"/>
                  <a:pt x="160" y="88"/>
                </a:cubicBezTo>
                <a:cubicBezTo>
                  <a:pt x="112" y="88"/>
                  <a:pt x="112" y="88"/>
                  <a:pt x="112" y="88"/>
                </a:cubicBezTo>
                <a:lnTo>
                  <a:pt x="112" y="96"/>
                </a:lnTo>
                <a:close/>
                <a:moveTo>
                  <a:pt x="128" y="128"/>
                </a:moveTo>
                <a:cubicBezTo>
                  <a:pt x="120" y="128"/>
                  <a:pt x="120" y="128"/>
                  <a:pt x="120" y="128"/>
                </a:cubicBezTo>
                <a:cubicBezTo>
                  <a:pt x="120" y="112"/>
                  <a:pt x="120" y="112"/>
                  <a:pt x="120" y="112"/>
                </a:cubicBezTo>
                <a:cubicBezTo>
                  <a:pt x="172" y="112"/>
                  <a:pt x="172" y="112"/>
                  <a:pt x="172" y="112"/>
                </a:cubicBezTo>
                <a:cubicBezTo>
                  <a:pt x="179" y="112"/>
                  <a:pt x="184" y="107"/>
                  <a:pt x="184" y="100"/>
                </a:cubicBezTo>
                <a:cubicBezTo>
                  <a:pt x="184" y="12"/>
                  <a:pt x="184" y="12"/>
                  <a:pt x="184" y="12"/>
                </a:cubicBezTo>
                <a:cubicBezTo>
                  <a:pt x="184" y="5"/>
                  <a:pt x="179" y="0"/>
                  <a:pt x="172" y="0"/>
                </a:cubicBezTo>
                <a:cubicBezTo>
                  <a:pt x="28" y="0"/>
                  <a:pt x="28" y="0"/>
                  <a:pt x="28" y="0"/>
                </a:cubicBezTo>
                <a:cubicBezTo>
                  <a:pt x="21" y="0"/>
                  <a:pt x="16" y="5"/>
                  <a:pt x="16" y="12"/>
                </a:cubicBezTo>
                <a:cubicBezTo>
                  <a:pt x="16" y="100"/>
                  <a:pt x="16" y="100"/>
                  <a:pt x="16" y="100"/>
                </a:cubicBezTo>
                <a:cubicBezTo>
                  <a:pt x="16" y="107"/>
                  <a:pt x="21" y="112"/>
                  <a:pt x="28" y="112"/>
                </a:cubicBezTo>
                <a:cubicBezTo>
                  <a:pt x="80" y="112"/>
                  <a:pt x="80" y="112"/>
                  <a:pt x="80" y="112"/>
                </a:cubicBezTo>
                <a:cubicBezTo>
                  <a:pt x="80" y="128"/>
                  <a:pt x="80" y="128"/>
                  <a:pt x="80" y="128"/>
                </a:cubicBezTo>
                <a:cubicBezTo>
                  <a:pt x="16" y="128"/>
                  <a:pt x="16" y="128"/>
                  <a:pt x="16" y="128"/>
                </a:cubicBezTo>
                <a:cubicBezTo>
                  <a:pt x="7" y="128"/>
                  <a:pt x="0" y="135"/>
                  <a:pt x="0" y="144"/>
                </a:cubicBezTo>
                <a:cubicBezTo>
                  <a:pt x="8" y="144"/>
                  <a:pt x="8" y="144"/>
                  <a:pt x="8" y="144"/>
                </a:cubicBezTo>
                <a:cubicBezTo>
                  <a:pt x="8" y="140"/>
                  <a:pt x="12" y="136"/>
                  <a:pt x="16" y="136"/>
                </a:cubicBezTo>
                <a:cubicBezTo>
                  <a:pt x="128" y="136"/>
                  <a:pt x="128" y="136"/>
                  <a:pt x="128" y="136"/>
                </a:cubicBezTo>
                <a:cubicBezTo>
                  <a:pt x="132" y="136"/>
                  <a:pt x="136" y="140"/>
                  <a:pt x="136" y="144"/>
                </a:cubicBezTo>
                <a:cubicBezTo>
                  <a:pt x="144" y="144"/>
                  <a:pt x="144" y="144"/>
                  <a:pt x="144" y="144"/>
                </a:cubicBezTo>
                <a:cubicBezTo>
                  <a:pt x="144" y="135"/>
                  <a:pt x="137" y="128"/>
                  <a:pt x="128" y="128"/>
                </a:cubicBezTo>
                <a:close/>
                <a:moveTo>
                  <a:pt x="28" y="104"/>
                </a:moveTo>
                <a:cubicBezTo>
                  <a:pt x="26" y="104"/>
                  <a:pt x="24" y="102"/>
                  <a:pt x="24" y="100"/>
                </a:cubicBezTo>
                <a:cubicBezTo>
                  <a:pt x="24" y="96"/>
                  <a:pt x="24" y="96"/>
                  <a:pt x="24" y="96"/>
                </a:cubicBezTo>
                <a:cubicBezTo>
                  <a:pt x="40" y="96"/>
                  <a:pt x="40" y="96"/>
                  <a:pt x="40" y="96"/>
                </a:cubicBezTo>
                <a:cubicBezTo>
                  <a:pt x="40" y="88"/>
                  <a:pt x="40" y="88"/>
                  <a:pt x="40" y="88"/>
                </a:cubicBezTo>
                <a:cubicBezTo>
                  <a:pt x="24" y="88"/>
                  <a:pt x="24" y="88"/>
                  <a:pt x="24" y="88"/>
                </a:cubicBezTo>
                <a:cubicBezTo>
                  <a:pt x="24" y="12"/>
                  <a:pt x="24" y="12"/>
                  <a:pt x="24" y="12"/>
                </a:cubicBezTo>
                <a:cubicBezTo>
                  <a:pt x="24" y="10"/>
                  <a:pt x="26" y="8"/>
                  <a:pt x="28" y="8"/>
                </a:cubicBezTo>
                <a:cubicBezTo>
                  <a:pt x="172" y="8"/>
                  <a:pt x="172" y="8"/>
                  <a:pt x="172" y="8"/>
                </a:cubicBezTo>
                <a:cubicBezTo>
                  <a:pt x="174" y="8"/>
                  <a:pt x="176" y="10"/>
                  <a:pt x="176" y="12"/>
                </a:cubicBezTo>
                <a:cubicBezTo>
                  <a:pt x="176" y="88"/>
                  <a:pt x="176" y="88"/>
                  <a:pt x="176" y="88"/>
                </a:cubicBezTo>
                <a:cubicBezTo>
                  <a:pt x="168" y="88"/>
                  <a:pt x="168" y="88"/>
                  <a:pt x="168" y="88"/>
                </a:cubicBezTo>
                <a:cubicBezTo>
                  <a:pt x="168" y="96"/>
                  <a:pt x="168" y="96"/>
                  <a:pt x="168" y="96"/>
                </a:cubicBezTo>
                <a:cubicBezTo>
                  <a:pt x="176" y="96"/>
                  <a:pt x="176" y="96"/>
                  <a:pt x="176" y="96"/>
                </a:cubicBezTo>
                <a:cubicBezTo>
                  <a:pt x="176" y="100"/>
                  <a:pt x="176" y="100"/>
                  <a:pt x="176" y="100"/>
                </a:cubicBezTo>
                <a:cubicBezTo>
                  <a:pt x="176" y="102"/>
                  <a:pt x="174" y="104"/>
                  <a:pt x="172" y="104"/>
                </a:cubicBezTo>
                <a:lnTo>
                  <a:pt x="28" y="104"/>
                </a:lnTo>
                <a:close/>
                <a:moveTo>
                  <a:pt x="112" y="128"/>
                </a:moveTo>
                <a:cubicBezTo>
                  <a:pt x="88" y="128"/>
                  <a:pt x="88" y="128"/>
                  <a:pt x="88" y="128"/>
                </a:cubicBezTo>
                <a:cubicBezTo>
                  <a:pt x="88" y="112"/>
                  <a:pt x="88" y="112"/>
                  <a:pt x="88" y="112"/>
                </a:cubicBezTo>
                <a:cubicBezTo>
                  <a:pt x="112" y="112"/>
                  <a:pt x="112" y="112"/>
                  <a:pt x="112" y="112"/>
                </a:cubicBezTo>
                <a:lnTo>
                  <a:pt x="112" y="128"/>
                </a:lnTo>
                <a:close/>
                <a:moveTo>
                  <a:pt x="176" y="120"/>
                </a:moveTo>
                <a:cubicBezTo>
                  <a:pt x="163" y="120"/>
                  <a:pt x="152" y="131"/>
                  <a:pt x="152" y="144"/>
                </a:cubicBezTo>
                <a:cubicBezTo>
                  <a:pt x="160" y="144"/>
                  <a:pt x="160" y="144"/>
                  <a:pt x="160" y="144"/>
                </a:cubicBezTo>
                <a:cubicBezTo>
                  <a:pt x="160" y="138"/>
                  <a:pt x="165" y="131"/>
                  <a:pt x="172" y="129"/>
                </a:cubicBezTo>
                <a:cubicBezTo>
                  <a:pt x="172" y="136"/>
                  <a:pt x="172" y="136"/>
                  <a:pt x="172" y="136"/>
                </a:cubicBezTo>
                <a:cubicBezTo>
                  <a:pt x="180" y="136"/>
                  <a:pt x="180" y="136"/>
                  <a:pt x="180" y="136"/>
                </a:cubicBezTo>
                <a:cubicBezTo>
                  <a:pt x="180" y="129"/>
                  <a:pt x="180" y="129"/>
                  <a:pt x="180" y="129"/>
                </a:cubicBezTo>
                <a:cubicBezTo>
                  <a:pt x="187" y="131"/>
                  <a:pt x="192" y="138"/>
                  <a:pt x="192" y="144"/>
                </a:cubicBezTo>
                <a:cubicBezTo>
                  <a:pt x="200" y="144"/>
                  <a:pt x="200" y="144"/>
                  <a:pt x="200" y="144"/>
                </a:cubicBezTo>
                <a:cubicBezTo>
                  <a:pt x="200" y="131"/>
                  <a:pt x="189" y="120"/>
                  <a:pt x="176" y="1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173">
            <a:extLst>
              <a:ext uri="{FF2B5EF4-FFF2-40B4-BE49-F238E27FC236}">
                <a16:creationId xmlns:a16="http://schemas.microsoft.com/office/drawing/2014/main" id="{3462212D-3CDA-9F4D-9614-3C18968AF799}"/>
              </a:ext>
            </a:extLst>
          </p:cNvPr>
          <p:cNvSpPr>
            <a:spLocks noEditPoints="1"/>
          </p:cNvSpPr>
          <p:nvPr userDrawn="1"/>
        </p:nvSpPr>
        <p:spPr bwMode="auto">
          <a:xfrm>
            <a:off x="6434138" y="3877524"/>
            <a:ext cx="414338" cy="395288"/>
          </a:xfrm>
          <a:custGeom>
            <a:avLst/>
            <a:gdLst>
              <a:gd name="T0" fmla="*/ 187 w 192"/>
              <a:gd name="T1" fmla="*/ 116 h 184"/>
              <a:gd name="T2" fmla="*/ 168 w 192"/>
              <a:gd name="T3" fmla="*/ 54 h 184"/>
              <a:gd name="T4" fmla="*/ 112 w 192"/>
              <a:gd name="T5" fmla="*/ 21 h 184"/>
              <a:gd name="T6" fmla="*/ 96 w 192"/>
              <a:gd name="T7" fmla="*/ 0 h 184"/>
              <a:gd name="T8" fmla="*/ 80 w 192"/>
              <a:gd name="T9" fmla="*/ 21 h 184"/>
              <a:gd name="T10" fmla="*/ 24 w 192"/>
              <a:gd name="T11" fmla="*/ 54 h 184"/>
              <a:gd name="T12" fmla="*/ 5 w 192"/>
              <a:gd name="T13" fmla="*/ 116 h 184"/>
              <a:gd name="T14" fmla="*/ 0 w 192"/>
              <a:gd name="T15" fmla="*/ 120 h 184"/>
              <a:gd name="T16" fmla="*/ 3 w 192"/>
              <a:gd name="T17" fmla="*/ 133 h 184"/>
              <a:gd name="T18" fmla="*/ 69 w 192"/>
              <a:gd name="T19" fmla="*/ 133 h 184"/>
              <a:gd name="T20" fmla="*/ 72 w 192"/>
              <a:gd name="T21" fmla="*/ 120 h 184"/>
              <a:gd name="T22" fmla="*/ 67 w 192"/>
              <a:gd name="T23" fmla="*/ 116 h 184"/>
              <a:gd name="T24" fmla="*/ 72 w 192"/>
              <a:gd name="T25" fmla="*/ 64 h 184"/>
              <a:gd name="T26" fmla="*/ 80 w 192"/>
              <a:gd name="T27" fmla="*/ 78 h 184"/>
              <a:gd name="T28" fmla="*/ 68 w 192"/>
              <a:gd name="T29" fmla="*/ 160 h 184"/>
              <a:gd name="T30" fmla="*/ 48 w 192"/>
              <a:gd name="T31" fmla="*/ 184 h 184"/>
              <a:gd name="T32" fmla="*/ 56 w 192"/>
              <a:gd name="T33" fmla="*/ 180 h 184"/>
              <a:gd name="T34" fmla="*/ 124 w 192"/>
              <a:gd name="T35" fmla="*/ 168 h 184"/>
              <a:gd name="T36" fmla="*/ 136 w 192"/>
              <a:gd name="T37" fmla="*/ 184 h 184"/>
              <a:gd name="T38" fmla="*/ 144 w 192"/>
              <a:gd name="T39" fmla="*/ 180 h 184"/>
              <a:gd name="T40" fmla="*/ 112 w 192"/>
              <a:gd name="T41" fmla="*/ 160 h 184"/>
              <a:gd name="T42" fmla="*/ 113 w 192"/>
              <a:gd name="T43" fmla="*/ 77 h 184"/>
              <a:gd name="T44" fmla="*/ 150 w 192"/>
              <a:gd name="T45" fmla="*/ 64 h 184"/>
              <a:gd name="T46" fmla="*/ 124 w 192"/>
              <a:gd name="T47" fmla="*/ 116 h 184"/>
              <a:gd name="T48" fmla="*/ 120 w 192"/>
              <a:gd name="T49" fmla="*/ 125 h 184"/>
              <a:gd name="T50" fmla="*/ 156 w 192"/>
              <a:gd name="T51" fmla="*/ 148 h 184"/>
              <a:gd name="T52" fmla="*/ 192 w 192"/>
              <a:gd name="T53" fmla="*/ 125 h 184"/>
              <a:gd name="T54" fmla="*/ 188 w 192"/>
              <a:gd name="T55" fmla="*/ 116 h 184"/>
              <a:gd name="T56" fmla="*/ 96 w 192"/>
              <a:gd name="T57" fmla="*/ 8 h 184"/>
              <a:gd name="T58" fmla="*/ 104 w 192"/>
              <a:gd name="T59" fmla="*/ 18 h 184"/>
              <a:gd name="T60" fmla="*/ 92 w 192"/>
              <a:gd name="T61" fmla="*/ 17 h 184"/>
              <a:gd name="T62" fmla="*/ 88 w 192"/>
              <a:gd name="T63" fmla="*/ 16 h 184"/>
              <a:gd name="T64" fmla="*/ 63 w 192"/>
              <a:gd name="T65" fmla="*/ 128 h 184"/>
              <a:gd name="T66" fmla="*/ 9 w 192"/>
              <a:gd name="T67" fmla="*/ 128 h 184"/>
              <a:gd name="T68" fmla="*/ 8 w 192"/>
              <a:gd name="T69" fmla="*/ 124 h 184"/>
              <a:gd name="T70" fmla="*/ 64 w 192"/>
              <a:gd name="T71" fmla="*/ 125 h 184"/>
              <a:gd name="T72" fmla="*/ 14 w 192"/>
              <a:gd name="T73" fmla="*/ 116 h 184"/>
              <a:gd name="T74" fmla="*/ 58 w 192"/>
              <a:gd name="T75" fmla="*/ 116 h 184"/>
              <a:gd name="T76" fmla="*/ 88 w 192"/>
              <a:gd name="T77" fmla="*/ 160 h 184"/>
              <a:gd name="T78" fmla="*/ 96 w 192"/>
              <a:gd name="T79" fmla="*/ 84 h 184"/>
              <a:gd name="T80" fmla="*/ 104 w 192"/>
              <a:gd name="T81" fmla="*/ 160 h 184"/>
              <a:gd name="T82" fmla="*/ 113 w 192"/>
              <a:gd name="T83" fmla="*/ 43 h 184"/>
              <a:gd name="T84" fmla="*/ 112 w 192"/>
              <a:gd name="T85" fmla="*/ 60 h 184"/>
              <a:gd name="T86" fmla="*/ 85 w 192"/>
              <a:gd name="T87" fmla="*/ 71 h 184"/>
              <a:gd name="T88" fmla="*/ 79 w 192"/>
              <a:gd name="T89" fmla="*/ 43 h 184"/>
              <a:gd name="T90" fmla="*/ 36 w 192"/>
              <a:gd name="T91" fmla="*/ 56 h 184"/>
              <a:gd name="T92" fmla="*/ 35 w 192"/>
              <a:gd name="T93" fmla="*/ 48 h 184"/>
              <a:gd name="T94" fmla="*/ 96 w 192"/>
              <a:gd name="T95" fmla="*/ 24 h 184"/>
              <a:gd name="T96" fmla="*/ 157 w 192"/>
              <a:gd name="T97" fmla="*/ 48 h 184"/>
              <a:gd name="T98" fmla="*/ 156 w 192"/>
              <a:gd name="T99" fmla="*/ 56 h 184"/>
              <a:gd name="T100" fmla="*/ 156 w 192"/>
              <a:gd name="T101" fmla="*/ 69 h 184"/>
              <a:gd name="T102" fmla="*/ 134 w 192"/>
              <a:gd name="T103" fmla="*/ 116 h 184"/>
              <a:gd name="T104" fmla="*/ 184 w 192"/>
              <a:gd name="T105" fmla="*/ 125 h 184"/>
              <a:gd name="T106" fmla="*/ 156 w 192"/>
              <a:gd name="T107" fmla="*/ 140 h 184"/>
              <a:gd name="T108" fmla="*/ 128 w 192"/>
              <a:gd name="T109" fmla="*/ 125 h 184"/>
              <a:gd name="T110" fmla="*/ 184 w 192"/>
              <a:gd name="T111" fmla="*/ 124 h 184"/>
              <a:gd name="T112" fmla="*/ 96 w 192"/>
              <a:gd name="T113" fmla="*/ 48 h 184"/>
              <a:gd name="T114" fmla="*/ 96 w 192"/>
              <a:gd name="T115" fmla="*/ 72 h 184"/>
              <a:gd name="T116" fmla="*/ 96 w 192"/>
              <a:gd name="T117" fmla="*/ 48 h 184"/>
              <a:gd name="T118" fmla="*/ 92 w 192"/>
              <a:gd name="T119" fmla="*/ 60 h 184"/>
              <a:gd name="T120" fmla="*/ 100 w 192"/>
              <a:gd name="T121"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84">
                <a:moveTo>
                  <a:pt x="188" y="116"/>
                </a:moveTo>
                <a:cubicBezTo>
                  <a:pt x="187" y="116"/>
                  <a:pt x="187" y="116"/>
                  <a:pt x="187" y="116"/>
                </a:cubicBezTo>
                <a:cubicBezTo>
                  <a:pt x="162" y="63"/>
                  <a:pt x="162" y="63"/>
                  <a:pt x="162" y="63"/>
                </a:cubicBezTo>
                <a:cubicBezTo>
                  <a:pt x="165" y="61"/>
                  <a:pt x="167" y="58"/>
                  <a:pt x="168" y="54"/>
                </a:cubicBezTo>
                <a:cubicBezTo>
                  <a:pt x="169" y="49"/>
                  <a:pt x="166" y="43"/>
                  <a:pt x="160" y="41"/>
                </a:cubicBezTo>
                <a:cubicBezTo>
                  <a:pt x="112" y="21"/>
                  <a:pt x="112" y="21"/>
                  <a:pt x="112" y="21"/>
                </a:cubicBezTo>
                <a:cubicBezTo>
                  <a:pt x="112" y="16"/>
                  <a:pt x="112" y="16"/>
                  <a:pt x="112" y="16"/>
                </a:cubicBezTo>
                <a:cubicBezTo>
                  <a:pt x="112" y="7"/>
                  <a:pt x="105" y="0"/>
                  <a:pt x="96" y="0"/>
                </a:cubicBezTo>
                <a:cubicBezTo>
                  <a:pt x="87" y="0"/>
                  <a:pt x="80" y="7"/>
                  <a:pt x="80" y="16"/>
                </a:cubicBezTo>
                <a:cubicBezTo>
                  <a:pt x="80" y="21"/>
                  <a:pt x="80" y="21"/>
                  <a:pt x="80" y="21"/>
                </a:cubicBezTo>
                <a:cubicBezTo>
                  <a:pt x="32" y="41"/>
                  <a:pt x="32" y="41"/>
                  <a:pt x="32" y="41"/>
                </a:cubicBezTo>
                <a:cubicBezTo>
                  <a:pt x="26" y="43"/>
                  <a:pt x="23" y="49"/>
                  <a:pt x="24" y="54"/>
                </a:cubicBezTo>
                <a:cubicBezTo>
                  <a:pt x="25" y="58"/>
                  <a:pt x="27" y="61"/>
                  <a:pt x="30" y="63"/>
                </a:cubicBezTo>
                <a:cubicBezTo>
                  <a:pt x="5" y="116"/>
                  <a:pt x="5" y="116"/>
                  <a:pt x="5" y="116"/>
                </a:cubicBezTo>
                <a:cubicBezTo>
                  <a:pt x="4" y="116"/>
                  <a:pt x="4" y="116"/>
                  <a:pt x="4" y="116"/>
                </a:cubicBezTo>
                <a:cubicBezTo>
                  <a:pt x="2" y="116"/>
                  <a:pt x="0" y="118"/>
                  <a:pt x="0" y="120"/>
                </a:cubicBezTo>
                <a:cubicBezTo>
                  <a:pt x="0" y="125"/>
                  <a:pt x="0" y="125"/>
                  <a:pt x="0" y="125"/>
                </a:cubicBezTo>
                <a:cubicBezTo>
                  <a:pt x="0" y="128"/>
                  <a:pt x="1" y="131"/>
                  <a:pt x="3" y="133"/>
                </a:cubicBezTo>
                <a:cubicBezTo>
                  <a:pt x="10" y="142"/>
                  <a:pt x="23" y="148"/>
                  <a:pt x="36" y="148"/>
                </a:cubicBezTo>
                <a:cubicBezTo>
                  <a:pt x="49" y="148"/>
                  <a:pt x="62" y="142"/>
                  <a:pt x="69" y="133"/>
                </a:cubicBezTo>
                <a:cubicBezTo>
                  <a:pt x="71" y="131"/>
                  <a:pt x="72" y="128"/>
                  <a:pt x="72" y="125"/>
                </a:cubicBezTo>
                <a:cubicBezTo>
                  <a:pt x="72" y="120"/>
                  <a:pt x="72" y="120"/>
                  <a:pt x="72" y="120"/>
                </a:cubicBezTo>
                <a:cubicBezTo>
                  <a:pt x="72" y="118"/>
                  <a:pt x="70" y="116"/>
                  <a:pt x="68" y="116"/>
                </a:cubicBezTo>
                <a:cubicBezTo>
                  <a:pt x="67" y="116"/>
                  <a:pt x="67" y="116"/>
                  <a:pt x="67" y="116"/>
                </a:cubicBezTo>
                <a:cubicBezTo>
                  <a:pt x="42" y="64"/>
                  <a:pt x="42" y="64"/>
                  <a:pt x="42" y="64"/>
                </a:cubicBezTo>
                <a:cubicBezTo>
                  <a:pt x="72" y="64"/>
                  <a:pt x="72" y="64"/>
                  <a:pt x="72" y="64"/>
                </a:cubicBezTo>
                <a:cubicBezTo>
                  <a:pt x="73" y="69"/>
                  <a:pt x="75" y="73"/>
                  <a:pt x="79" y="77"/>
                </a:cubicBezTo>
                <a:cubicBezTo>
                  <a:pt x="79" y="77"/>
                  <a:pt x="80" y="78"/>
                  <a:pt x="80" y="78"/>
                </a:cubicBezTo>
                <a:cubicBezTo>
                  <a:pt x="80" y="160"/>
                  <a:pt x="80" y="160"/>
                  <a:pt x="80" y="160"/>
                </a:cubicBezTo>
                <a:cubicBezTo>
                  <a:pt x="68" y="160"/>
                  <a:pt x="68" y="160"/>
                  <a:pt x="68" y="160"/>
                </a:cubicBezTo>
                <a:cubicBezTo>
                  <a:pt x="57" y="160"/>
                  <a:pt x="48" y="169"/>
                  <a:pt x="48" y="180"/>
                </a:cubicBezTo>
                <a:cubicBezTo>
                  <a:pt x="48" y="184"/>
                  <a:pt x="48" y="184"/>
                  <a:pt x="48" y="184"/>
                </a:cubicBezTo>
                <a:cubicBezTo>
                  <a:pt x="56" y="184"/>
                  <a:pt x="56" y="184"/>
                  <a:pt x="56" y="184"/>
                </a:cubicBezTo>
                <a:cubicBezTo>
                  <a:pt x="56" y="180"/>
                  <a:pt x="56" y="180"/>
                  <a:pt x="56" y="180"/>
                </a:cubicBezTo>
                <a:cubicBezTo>
                  <a:pt x="56" y="173"/>
                  <a:pt x="61" y="168"/>
                  <a:pt x="68" y="168"/>
                </a:cubicBezTo>
                <a:cubicBezTo>
                  <a:pt x="124" y="168"/>
                  <a:pt x="124" y="168"/>
                  <a:pt x="124" y="168"/>
                </a:cubicBezTo>
                <a:cubicBezTo>
                  <a:pt x="131" y="168"/>
                  <a:pt x="136" y="173"/>
                  <a:pt x="136" y="180"/>
                </a:cubicBezTo>
                <a:cubicBezTo>
                  <a:pt x="136" y="184"/>
                  <a:pt x="136" y="184"/>
                  <a:pt x="136" y="184"/>
                </a:cubicBezTo>
                <a:cubicBezTo>
                  <a:pt x="144" y="184"/>
                  <a:pt x="144" y="184"/>
                  <a:pt x="144" y="184"/>
                </a:cubicBezTo>
                <a:cubicBezTo>
                  <a:pt x="144" y="180"/>
                  <a:pt x="144" y="180"/>
                  <a:pt x="144" y="180"/>
                </a:cubicBezTo>
                <a:cubicBezTo>
                  <a:pt x="144" y="169"/>
                  <a:pt x="135" y="160"/>
                  <a:pt x="124" y="160"/>
                </a:cubicBezTo>
                <a:cubicBezTo>
                  <a:pt x="112" y="160"/>
                  <a:pt x="112" y="160"/>
                  <a:pt x="112" y="160"/>
                </a:cubicBezTo>
                <a:cubicBezTo>
                  <a:pt x="112" y="78"/>
                  <a:pt x="112" y="78"/>
                  <a:pt x="112" y="78"/>
                </a:cubicBezTo>
                <a:cubicBezTo>
                  <a:pt x="112" y="78"/>
                  <a:pt x="113" y="77"/>
                  <a:pt x="113" y="77"/>
                </a:cubicBezTo>
                <a:cubicBezTo>
                  <a:pt x="117" y="73"/>
                  <a:pt x="119" y="69"/>
                  <a:pt x="120" y="64"/>
                </a:cubicBezTo>
                <a:cubicBezTo>
                  <a:pt x="150" y="64"/>
                  <a:pt x="150" y="64"/>
                  <a:pt x="150" y="64"/>
                </a:cubicBezTo>
                <a:cubicBezTo>
                  <a:pt x="125" y="116"/>
                  <a:pt x="125" y="116"/>
                  <a:pt x="125" y="116"/>
                </a:cubicBezTo>
                <a:cubicBezTo>
                  <a:pt x="124" y="116"/>
                  <a:pt x="124" y="116"/>
                  <a:pt x="124" y="116"/>
                </a:cubicBezTo>
                <a:cubicBezTo>
                  <a:pt x="122" y="116"/>
                  <a:pt x="120" y="118"/>
                  <a:pt x="120" y="120"/>
                </a:cubicBezTo>
                <a:cubicBezTo>
                  <a:pt x="120" y="125"/>
                  <a:pt x="120" y="125"/>
                  <a:pt x="120" y="125"/>
                </a:cubicBezTo>
                <a:cubicBezTo>
                  <a:pt x="120" y="128"/>
                  <a:pt x="121" y="131"/>
                  <a:pt x="123" y="133"/>
                </a:cubicBezTo>
                <a:cubicBezTo>
                  <a:pt x="130" y="142"/>
                  <a:pt x="143" y="148"/>
                  <a:pt x="156" y="148"/>
                </a:cubicBezTo>
                <a:cubicBezTo>
                  <a:pt x="169" y="148"/>
                  <a:pt x="182" y="142"/>
                  <a:pt x="189" y="133"/>
                </a:cubicBezTo>
                <a:cubicBezTo>
                  <a:pt x="191" y="131"/>
                  <a:pt x="192" y="128"/>
                  <a:pt x="192" y="125"/>
                </a:cubicBezTo>
                <a:cubicBezTo>
                  <a:pt x="192" y="120"/>
                  <a:pt x="192" y="120"/>
                  <a:pt x="192" y="120"/>
                </a:cubicBezTo>
                <a:cubicBezTo>
                  <a:pt x="192" y="118"/>
                  <a:pt x="190" y="116"/>
                  <a:pt x="188" y="116"/>
                </a:cubicBezTo>
                <a:close/>
                <a:moveTo>
                  <a:pt x="88" y="16"/>
                </a:moveTo>
                <a:cubicBezTo>
                  <a:pt x="88" y="12"/>
                  <a:pt x="92" y="8"/>
                  <a:pt x="96" y="8"/>
                </a:cubicBezTo>
                <a:cubicBezTo>
                  <a:pt x="100" y="8"/>
                  <a:pt x="104" y="12"/>
                  <a:pt x="104" y="16"/>
                </a:cubicBezTo>
                <a:cubicBezTo>
                  <a:pt x="104" y="18"/>
                  <a:pt x="104" y="18"/>
                  <a:pt x="104" y="18"/>
                </a:cubicBezTo>
                <a:cubicBezTo>
                  <a:pt x="100" y="17"/>
                  <a:pt x="100" y="17"/>
                  <a:pt x="100" y="17"/>
                </a:cubicBezTo>
                <a:cubicBezTo>
                  <a:pt x="98" y="16"/>
                  <a:pt x="94" y="16"/>
                  <a:pt x="92" y="17"/>
                </a:cubicBezTo>
                <a:cubicBezTo>
                  <a:pt x="88" y="18"/>
                  <a:pt x="88" y="18"/>
                  <a:pt x="88" y="18"/>
                </a:cubicBezTo>
                <a:lnTo>
                  <a:pt x="88" y="16"/>
                </a:lnTo>
                <a:close/>
                <a:moveTo>
                  <a:pt x="64" y="125"/>
                </a:moveTo>
                <a:cubicBezTo>
                  <a:pt x="64" y="126"/>
                  <a:pt x="64" y="127"/>
                  <a:pt x="63" y="128"/>
                </a:cubicBezTo>
                <a:cubicBezTo>
                  <a:pt x="57" y="136"/>
                  <a:pt x="47" y="140"/>
                  <a:pt x="36" y="140"/>
                </a:cubicBezTo>
                <a:cubicBezTo>
                  <a:pt x="25" y="140"/>
                  <a:pt x="15" y="136"/>
                  <a:pt x="9" y="128"/>
                </a:cubicBezTo>
                <a:cubicBezTo>
                  <a:pt x="8" y="127"/>
                  <a:pt x="8" y="126"/>
                  <a:pt x="8" y="125"/>
                </a:cubicBezTo>
                <a:cubicBezTo>
                  <a:pt x="8" y="124"/>
                  <a:pt x="8" y="124"/>
                  <a:pt x="8" y="124"/>
                </a:cubicBezTo>
                <a:cubicBezTo>
                  <a:pt x="64" y="124"/>
                  <a:pt x="64" y="124"/>
                  <a:pt x="64" y="124"/>
                </a:cubicBezTo>
                <a:lnTo>
                  <a:pt x="64" y="125"/>
                </a:lnTo>
                <a:close/>
                <a:moveTo>
                  <a:pt x="58" y="116"/>
                </a:moveTo>
                <a:cubicBezTo>
                  <a:pt x="14" y="116"/>
                  <a:pt x="14" y="116"/>
                  <a:pt x="14" y="116"/>
                </a:cubicBezTo>
                <a:cubicBezTo>
                  <a:pt x="36" y="69"/>
                  <a:pt x="36" y="69"/>
                  <a:pt x="36" y="69"/>
                </a:cubicBezTo>
                <a:lnTo>
                  <a:pt x="58" y="116"/>
                </a:lnTo>
                <a:close/>
                <a:moveTo>
                  <a:pt x="104" y="160"/>
                </a:moveTo>
                <a:cubicBezTo>
                  <a:pt x="88" y="160"/>
                  <a:pt x="88" y="160"/>
                  <a:pt x="88" y="160"/>
                </a:cubicBezTo>
                <a:cubicBezTo>
                  <a:pt x="88" y="83"/>
                  <a:pt x="88" y="83"/>
                  <a:pt x="88" y="83"/>
                </a:cubicBezTo>
                <a:cubicBezTo>
                  <a:pt x="91" y="84"/>
                  <a:pt x="93" y="84"/>
                  <a:pt x="96" y="84"/>
                </a:cubicBezTo>
                <a:cubicBezTo>
                  <a:pt x="99" y="84"/>
                  <a:pt x="101" y="84"/>
                  <a:pt x="104" y="83"/>
                </a:cubicBezTo>
                <a:lnTo>
                  <a:pt x="104" y="160"/>
                </a:lnTo>
                <a:close/>
                <a:moveTo>
                  <a:pt x="120" y="56"/>
                </a:moveTo>
                <a:cubicBezTo>
                  <a:pt x="119" y="51"/>
                  <a:pt x="117" y="47"/>
                  <a:pt x="113" y="43"/>
                </a:cubicBezTo>
                <a:cubicBezTo>
                  <a:pt x="107" y="49"/>
                  <a:pt x="107" y="49"/>
                  <a:pt x="107" y="49"/>
                </a:cubicBezTo>
                <a:cubicBezTo>
                  <a:pt x="110" y="52"/>
                  <a:pt x="112" y="56"/>
                  <a:pt x="112" y="60"/>
                </a:cubicBezTo>
                <a:cubicBezTo>
                  <a:pt x="112" y="64"/>
                  <a:pt x="110" y="68"/>
                  <a:pt x="107" y="71"/>
                </a:cubicBezTo>
                <a:cubicBezTo>
                  <a:pt x="101" y="77"/>
                  <a:pt x="91" y="77"/>
                  <a:pt x="85" y="71"/>
                </a:cubicBezTo>
                <a:cubicBezTo>
                  <a:pt x="78" y="65"/>
                  <a:pt x="78" y="55"/>
                  <a:pt x="85" y="49"/>
                </a:cubicBezTo>
                <a:cubicBezTo>
                  <a:pt x="79" y="43"/>
                  <a:pt x="79" y="43"/>
                  <a:pt x="79" y="43"/>
                </a:cubicBezTo>
                <a:cubicBezTo>
                  <a:pt x="75" y="47"/>
                  <a:pt x="73" y="51"/>
                  <a:pt x="72" y="56"/>
                </a:cubicBezTo>
                <a:cubicBezTo>
                  <a:pt x="36" y="56"/>
                  <a:pt x="36" y="56"/>
                  <a:pt x="36" y="56"/>
                </a:cubicBezTo>
                <a:cubicBezTo>
                  <a:pt x="34" y="56"/>
                  <a:pt x="32" y="55"/>
                  <a:pt x="32" y="53"/>
                </a:cubicBezTo>
                <a:cubicBezTo>
                  <a:pt x="32" y="51"/>
                  <a:pt x="33" y="49"/>
                  <a:pt x="35" y="48"/>
                </a:cubicBezTo>
                <a:cubicBezTo>
                  <a:pt x="95" y="24"/>
                  <a:pt x="95" y="24"/>
                  <a:pt x="95" y="24"/>
                </a:cubicBezTo>
                <a:cubicBezTo>
                  <a:pt x="95" y="24"/>
                  <a:pt x="95" y="24"/>
                  <a:pt x="96" y="24"/>
                </a:cubicBezTo>
                <a:cubicBezTo>
                  <a:pt x="97" y="24"/>
                  <a:pt x="97" y="24"/>
                  <a:pt x="97" y="24"/>
                </a:cubicBezTo>
                <a:cubicBezTo>
                  <a:pt x="157" y="48"/>
                  <a:pt x="157" y="48"/>
                  <a:pt x="157" y="48"/>
                </a:cubicBezTo>
                <a:cubicBezTo>
                  <a:pt x="159" y="49"/>
                  <a:pt x="160" y="51"/>
                  <a:pt x="160" y="53"/>
                </a:cubicBezTo>
                <a:cubicBezTo>
                  <a:pt x="160" y="55"/>
                  <a:pt x="158" y="56"/>
                  <a:pt x="156" y="56"/>
                </a:cubicBezTo>
                <a:lnTo>
                  <a:pt x="120" y="56"/>
                </a:lnTo>
                <a:close/>
                <a:moveTo>
                  <a:pt x="156" y="69"/>
                </a:moveTo>
                <a:cubicBezTo>
                  <a:pt x="178" y="116"/>
                  <a:pt x="178" y="116"/>
                  <a:pt x="178" y="116"/>
                </a:cubicBezTo>
                <a:cubicBezTo>
                  <a:pt x="134" y="116"/>
                  <a:pt x="134" y="116"/>
                  <a:pt x="134" y="116"/>
                </a:cubicBezTo>
                <a:lnTo>
                  <a:pt x="156" y="69"/>
                </a:lnTo>
                <a:close/>
                <a:moveTo>
                  <a:pt x="184" y="125"/>
                </a:moveTo>
                <a:cubicBezTo>
                  <a:pt x="184" y="126"/>
                  <a:pt x="184" y="127"/>
                  <a:pt x="183" y="128"/>
                </a:cubicBezTo>
                <a:cubicBezTo>
                  <a:pt x="177" y="136"/>
                  <a:pt x="167" y="140"/>
                  <a:pt x="156" y="140"/>
                </a:cubicBezTo>
                <a:cubicBezTo>
                  <a:pt x="145" y="140"/>
                  <a:pt x="135" y="136"/>
                  <a:pt x="129" y="128"/>
                </a:cubicBezTo>
                <a:cubicBezTo>
                  <a:pt x="128" y="127"/>
                  <a:pt x="128" y="126"/>
                  <a:pt x="128" y="125"/>
                </a:cubicBezTo>
                <a:cubicBezTo>
                  <a:pt x="128" y="124"/>
                  <a:pt x="128" y="124"/>
                  <a:pt x="128" y="124"/>
                </a:cubicBezTo>
                <a:cubicBezTo>
                  <a:pt x="184" y="124"/>
                  <a:pt x="184" y="124"/>
                  <a:pt x="184" y="124"/>
                </a:cubicBezTo>
                <a:lnTo>
                  <a:pt x="184" y="125"/>
                </a:lnTo>
                <a:close/>
                <a:moveTo>
                  <a:pt x="96" y="48"/>
                </a:moveTo>
                <a:cubicBezTo>
                  <a:pt x="89" y="48"/>
                  <a:pt x="84" y="53"/>
                  <a:pt x="84" y="60"/>
                </a:cubicBezTo>
                <a:cubicBezTo>
                  <a:pt x="84" y="67"/>
                  <a:pt x="89" y="72"/>
                  <a:pt x="96" y="72"/>
                </a:cubicBezTo>
                <a:cubicBezTo>
                  <a:pt x="103" y="72"/>
                  <a:pt x="108" y="67"/>
                  <a:pt x="108" y="60"/>
                </a:cubicBezTo>
                <a:cubicBezTo>
                  <a:pt x="108" y="53"/>
                  <a:pt x="103" y="48"/>
                  <a:pt x="96" y="48"/>
                </a:cubicBezTo>
                <a:close/>
                <a:moveTo>
                  <a:pt x="96" y="64"/>
                </a:moveTo>
                <a:cubicBezTo>
                  <a:pt x="94" y="64"/>
                  <a:pt x="92" y="62"/>
                  <a:pt x="92" y="60"/>
                </a:cubicBezTo>
                <a:cubicBezTo>
                  <a:pt x="92" y="58"/>
                  <a:pt x="94" y="56"/>
                  <a:pt x="96" y="56"/>
                </a:cubicBezTo>
                <a:cubicBezTo>
                  <a:pt x="98" y="56"/>
                  <a:pt x="100" y="58"/>
                  <a:pt x="100" y="60"/>
                </a:cubicBezTo>
                <a:cubicBezTo>
                  <a:pt x="100" y="62"/>
                  <a:pt x="98" y="64"/>
                  <a:pt x="96"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175">
            <a:extLst>
              <a:ext uri="{FF2B5EF4-FFF2-40B4-BE49-F238E27FC236}">
                <a16:creationId xmlns:a16="http://schemas.microsoft.com/office/drawing/2014/main" id="{86CDFE17-13B2-0346-B306-8DD1F55283FD}"/>
              </a:ext>
            </a:extLst>
          </p:cNvPr>
          <p:cNvSpPr>
            <a:spLocks noEditPoints="1"/>
          </p:cNvSpPr>
          <p:nvPr userDrawn="1"/>
        </p:nvSpPr>
        <p:spPr bwMode="auto">
          <a:xfrm>
            <a:off x="3159125" y="3910861"/>
            <a:ext cx="344488" cy="361950"/>
          </a:xfrm>
          <a:custGeom>
            <a:avLst/>
            <a:gdLst>
              <a:gd name="T0" fmla="*/ 136 w 160"/>
              <a:gd name="T1" fmla="*/ 62 h 168"/>
              <a:gd name="T2" fmla="*/ 124 w 160"/>
              <a:gd name="T3" fmla="*/ 0 h 168"/>
              <a:gd name="T4" fmla="*/ 112 w 160"/>
              <a:gd name="T5" fmla="*/ 62 h 168"/>
              <a:gd name="T6" fmla="*/ 80 w 160"/>
              <a:gd name="T7" fmla="*/ 56 h 168"/>
              <a:gd name="T8" fmla="*/ 48 w 160"/>
              <a:gd name="T9" fmla="*/ 62 h 168"/>
              <a:gd name="T10" fmla="*/ 36 w 160"/>
              <a:gd name="T11" fmla="*/ 0 h 168"/>
              <a:gd name="T12" fmla="*/ 24 w 160"/>
              <a:gd name="T13" fmla="*/ 62 h 168"/>
              <a:gd name="T14" fmla="*/ 0 w 160"/>
              <a:gd name="T15" fmla="*/ 86 h 168"/>
              <a:gd name="T16" fmla="*/ 8 w 160"/>
              <a:gd name="T17" fmla="*/ 132 h 168"/>
              <a:gd name="T18" fmla="*/ 15 w 160"/>
              <a:gd name="T19" fmla="*/ 75 h 168"/>
              <a:gd name="T20" fmla="*/ 52 w 160"/>
              <a:gd name="T21" fmla="*/ 72 h 168"/>
              <a:gd name="T22" fmla="*/ 48 w 160"/>
              <a:gd name="T23" fmla="*/ 124 h 168"/>
              <a:gd name="T24" fmla="*/ 24 w 160"/>
              <a:gd name="T25" fmla="*/ 88 h 168"/>
              <a:gd name="T26" fmla="*/ 16 w 160"/>
              <a:gd name="T27" fmla="*/ 168 h 168"/>
              <a:gd name="T28" fmla="*/ 24 w 160"/>
              <a:gd name="T29" fmla="*/ 132 h 168"/>
              <a:gd name="T30" fmla="*/ 44 w 160"/>
              <a:gd name="T31" fmla="*/ 142 h 168"/>
              <a:gd name="T32" fmla="*/ 52 w 160"/>
              <a:gd name="T33" fmla="*/ 168 h 168"/>
              <a:gd name="T34" fmla="*/ 59 w 160"/>
              <a:gd name="T35" fmla="*/ 131 h 168"/>
              <a:gd name="T36" fmla="*/ 101 w 160"/>
              <a:gd name="T37" fmla="*/ 131 h 168"/>
              <a:gd name="T38" fmla="*/ 108 w 160"/>
              <a:gd name="T39" fmla="*/ 168 h 168"/>
              <a:gd name="T40" fmla="*/ 116 w 160"/>
              <a:gd name="T41" fmla="*/ 142 h 168"/>
              <a:gd name="T42" fmla="*/ 136 w 160"/>
              <a:gd name="T43" fmla="*/ 132 h 168"/>
              <a:gd name="T44" fmla="*/ 144 w 160"/>
              <a:gd name="T45" fmla="*/ 168 h 168"/>
              <a:gd name="T46" fmla="*/ 136 w 160"/>
              <a:gd name="T47" fmla="*/ 88 h 168"/>
              <a:gd name="T48" fmla="*/ 112 w 160"/>
              <a:gd name="T49" fmla="*/ 124 h 168"/>
              <a:gd name="T50" fmla="*/ 108 w 160"/>
              <a:gd name="T51" fmla="*/ 72 h 168"/>
              <a:gd name="T52" fmla="*/ 145 w 160"/>
              <a:gd name="T53" fmla="*/ 75 h 168"/>
              <a:gd name="T54" fmla="*/ 152 w 160"/>
              <a:gd name="T55" fmla="*/ 132 h 168"/>
              <a:gd name="T56" fmla="*/ 160 w 160"/>
              <a:gd name="T57" fmla="*/ 86 h 168"/>
              <a:gd name="T58" fmla="*/ 12 w 160"/>
              <a:gd name="T59" fmla="*/ 32 h 168"/>
              <a:gd name="T60" fmla="*/ 60 w 160"/>
              <a:gd name="T61" fmla="*/ 32 h 168"/>
              <a:gd name="T62" fmla="*/ 12 w 160"/>
              <a:gd name="T63" fmla="*/ 32 h 168"/>
              <a:gd name="T64" fmla="*/ 56 w 160"/>
              <a:gd name="T65" fmla="*/ 124 h 168"/>
              <a:gd name="T66" fmla="*/ 64 w 160"/>
              <a:gd name="T67" fmla="*/ 116 h 168"/>
              <a:gd name="T68" fmla="*/ 104 w 160"/>
              <a:gd name="T69" fmla="*/ 124 h 168"/>
              <a:gd name="T70" fmla="*/ 96 w 160"/>
              <a:gd name="T71" fmla="*/ 116 h 168"/>
              <a:gd name="T72" fmla="*/ 104 w 160"/>
              <a:gd name="T73" fmla="*/ 124 h 168"/>
              <a:gd name="T74" fmla="*/ 56 w 160"/>
              <a:gd name="T75" fmla="*/ 88 h 168"/>
              <a:gd name="T76" fmla="*/ 104 w 160"/>
              <a:gd name="T77" fmla="*/ 88 h 168"/>
              <a:gd name="T78" fmla="*/ 100 w 160"/>
              <a:gd name="T79" fmla="*/ 32 h 168"/>
              <a:gd name="T80" fmla="*/ 148 w 160"/>
              <a:gd name="T81" fmla="*/ 32 h 168"/>
              <a:gd name="T82" fmla="*/ 100 w 160"/>
              <a:gd name="T83" fmla="*/ 32 h 168"/>
              <a:gd name="T84" fmla="*/ 32 w 160"/>
              <a:gd name="T85" fmla="*/ 116 h 168"/>
              <a:gd name="T86" fmla="*/ 40 w 160"/>
              <a:gd name="T87" fmla="*/ 76 h 168"/>
              <a:gd name="T88" fmla="*/ 120 w 160"/>
              <a:gd name="T89" fmla="*/ 116 h 168"/>
              <a:gd name="T90" fmla="*/ 128 w 160"/>
              <a:gd name="T91" fmla="*/ 76 h 168"/>
              <a:gd name="T92" fmla="*/ 120 w 160"/>
              <a:gd name="T93" fmla="*/ 116 h 168"/>
              <a:gd name="T94" fmla="*/ 68 w 160"/>
              <a:gd name="T95" fmla="*/ 168 h 168"/>
              <a:gd name="T96" fmla="*/ 60 w 160"/>
              <a:gd name="T97" fmla="*/ 144 h 168"/>
              <a:gd name="T98" fmla="*/ 92 w 160"/>
              <a:gd name="T99" fmla="*/ 168 h 168"/>
              <a:gd name="T100" fmla="*/ 100 w 160"/>
              <a:gd name="T101" fmla="*/ 144 h 168"/>
              <a:gd name="T102" fmla="*/ 92 w 160"/>
              <a:gd name="T103" fmla="*/ 168 h 168"/>
              <a:gd name="T104" fmla="*/ 84 w 160"/>
              <a:gd name="T105" fmla="*/ 168 h 168"/>
              <a:gd name="T106" fmla="*/ 76 w 160"/>
              <a:gd name="T107"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68">
                <a:moveTo>
                  <a:pt x="149" y="68"/>
                </a:moveTo>
                <a:cubicBezTo>
                  <a:pt x="136" y="62"/>
                  <a:pt x="136" y="62"/>
                  <a:pt x="136" y="62"/>
                </a:cubicBezTo>
                <a:cubicBezTo>
                  <a:pt x="148" y="57"/>
                  <a:pt x="156" y="45"/>
                  <a:pt x="156" y="32"/>
                </a:cubicBezTo>
                <a:cubicBezTo>
                  <a:pt x="156" y="14"/>
                  <a:pt x="142" y="0"/>
                  <a:pt x="124" y="0"/>
                </a:cubicBezTo>
                <a:cubicBezTo>
                  <a:pt x="106" y="0"/>
                  <a:pt x="92" y="14"/>
                  <a:pt x="92" y="32"/>
                </a:cubicBezTo>
                <a:cubicBezTo>
                  <a:pt x="92" y="45"/>
                  <a:pt x="100" y="57"/>
                  <a:pt x="112" y="62"/>
                </a:cubicBezTo>
                <a:cubicBezTo>
                  <a:pt x="103" y="66"/>
                  <a:pt x="103" y="66"/>
                  <a:pt x="103" y="66"/>
                </a:cubicBezTo>
                <a:cubicBezTo>
                  <a:pt x="97" y="60"/>
                  <a:pt x="89" y="56"/>
                  <a:pt x="80" y="56"/>
                </a:cubicBezTo>
                <a:cubicBezTo>
                  <a:pt x="71" y="56"/>
                  <a:pt x="63" y="60"/>
                  <a:pt x="57" y="66"/>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2" y="72"/>
                  <a:pt x="52" y="72"/>
                  <a:pt x="52" y="72"/>
                </a:cubicBezTo>
                <a:cubicBezTo>
                  <a:pt x="49" y="77"/>
                  <a:pt x="48" y="82"/>
                  <a:pt x="48" y="88"/>
                </a:cubicBezTo>
                <a:cubicBezTo>
                  <a:pt x="48" y="124"/>
                  <a:pt x="48" y="124"/>
                  <a:pt x="48" y="124"/>
                </a:cubicBez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7" y="132"/>
                  <a:pt x="47" y="132"/>
                  <a:pt x="47" y="132"/>
                </a:cubicBezTo>
                <a:cubicBezTo>
                  <a:pt x="45" y="135"/>
                  <a:pt x="44" y="138"/>
                  <a:pt x="44" y="142"/>
                </a:cubicBezTo>
                <a:cubicBezTo>
                  <a:pt x="44" y="168"/>
                  <a:pt x="44" y="168"/>
                  <a:pt x="44" y="168"/>
                </a:cubicBezTo>
                <a:cubicBezTo>
                  <a:pt x="52" y="168"/>
                  <a:pt x="52" y="168"/>
                  <a:pt x="52" y="168"/>
                </a:cubicBezTo>
                <a:cubicBezTo>
                  <a:pt x="52" y="142"/>
                  <a:pt x="52" y="142"/>
                  <a:pt x="52" y="142"/>
                </a:cubicBezTo>
                <a:cubicBezTo>
                  <a:pt x="52" y="137"/>
                  <a:pt x="55" y="133"/>
                  <a:pt x="59" y="131"/>
                </a:cubicBezTo>
                <a:cubicBezTo>
                  <a:pt x="80" y="120"/>
                  <a:pt x="80" y="120"/>
                  <a:pt x="80" y="120"/>
                </a:cubicBezTo>
                <a:cubicBezTo>
                  <a:pt x="101" y="131"/>
                  <a:pt x="101" y="131"/>
                  <a:pt x="101" y="131"/>
                </a:cubicBezTo>
                <a:cubicBezTo>
                  <a:pt x="105" y="133"/>
                  <a:pt x="108" y="137"/>
                  <a:pt x="108" y="142"/>
                </a:cubicBezTo>
                <a:cubicBezTo>
                  <a:pt x="108" y="168"/>
                  <a:pt x="108" y="168"/>
                  <a:pt x="108" y="168"/>
                </a:cubicBezTo>
                <a:cubicBezTo>
                  <a:pt x="116" y="168"/>
                  <a:pt x="116" y="168"/>
                  <a:pt x="116" y="168"/>
                </a:cubicBezTo>
                <a:cubicBezTo>
                  <a:pt x="116" y="142"/>
                  <a:pt x="116" y="142"/>
                  <a:pt x="116" y="142"/>
                </a:cubicBezTo>
                <a:cubicBezTo>
                  <a:pt x="116" y="138"/>
                  <a:pt x="115" y="135"/>
                  <a:pt x="113" y="132"/>
                </a:cubicBezTo>
                <a:cubicBezTo>
                  <a:pt x="136" y="132"/>
                  <a:pt x="136" y="132"/>
                  <a:pt x="136" y="132"/>
                </a:cubicBezTo>
                <a:cubicBezTo>
                  <a:pt x="136" y="168"/>
                  <a:pt x="136" y="168"/>
                  <a:pt x="136" y="168"/>
                </a:cubicBezTo>
                <a:cubicBezTo>
                  <a:pt x="144" y="168"/>
                  <a:pt x="144" y="168"/>
                  <a:pt x="144" y="168"/>
                </a:cubicBezTo>
                <a:cubicBezTo>
                  <a:pt x="144" y="88"/>
                  <a:pt x="144" y="88"/>
                  <a:pt x="144" y="88"/>
                </a:cubicBezTo>
                <a:cubicBezTo>
                  <a:pt x="136" y="88"/>
                  <a:pt x="136" y="88"/>
                  <a:pt x="136" y="88"/>
                </a:cubicBezTo>
                <a:cubicBezTo>
                  <a:pt x="136" y="124"/>
                  <a:pt x="136" y="124"/>
                  <a:pt x="136" y="124"/>
                </a:cubicBezTo>
                <a:cubicBezTo>
                  <a:pt x="112" y="124"/>
                  <a:pt x="112" y="124"/>
                  <a:pt x="112" y="124"/>
                </a:cubicBezTo>
                <a:cubicBezTo>
                  <a:pt x="112" y="88"/>
                  <a:pt x="112" y="88"/>
                  <a:pt x="112" y="88"/>
                </a:cubicBezTo>
                <a:cubicBezTo>
                  <a:pt x="112" y="82"/>
                  <a:pt x="111" y="77"/>
                  <a:pt x="108" y="72"/>
                </a:cubicBezTo>
                <a:cubicBezTo>
                  <a:pt x="124" y="64"/>
                  <a:pt x="124" y="64"/>
                  <a:pt x="124" y="64"/>
                </a:cubicBezTo>
                <a:cubicBezTo>
                  <a:pt x="145" y="75"/>
                  <a:pt x="145" y="75"/>
                  <a:pt x="145" y="75"/>
                </a:cubicBezTo>
                <a:cubicBezTo>
                  <a:pt x="149" y="77"/>
                  <a:pt x="152" y="81"/>
                  <a:pt x="152" y="86"/>
                </a:cubicBezTo>
                <a:cubicBezTo>
                  <a:pt x="152" y="132"/>
                  <a:pt x="152" y="132"/>
                  <a:pt x="152" y="132"/>
                </a:cubicBezTo>
                <a:cubicBezTo>
                  <a:pt x="160" y="132"/>
                  <a:pt x="160" y="132"/>
                  <a:pt x="160" y="132"/>
                </a:cubicBezTo>
                <a:cubicBezTo>
                  <a:pt x="160" y="86"/>
                  <a:pt x="160" y="86"/>
                  <a:pt x="160" y="86"/>
                </a:cubicBezTo>
                <a:cubicBezTo>
                  <a:pt x="160" y="78"/>
                  <a:pt x="156" y="71"/>
                  <a:pt x="149" y="68"/>
                </a:cubicBez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64" y="120"/>
                </a:moveTo>
                <a:cubicBezTo>
                  <a:pt x="56" y="124"/>
                  <a:pt x="56" y="124"/>
                  <a:pt x="56" y="124"/>
                </a:cubicBezTo>
                <a:cubicBezTo>
                  <a:pt x="56" y="109"/>
                  <a:pt x="56" y="109"/>
                  <a:pt x="56" y="109"/>
                </a:cubicBezTo>
                <a:cubicBezTo>
                  <a:pt x="58" y="112"/>
                  <a:pt x="61" y="114"/>
                  <a:pt x="64" y="116"/>
                </a:cubicBezTo>
                <a:lnTo>
                  <a:pt x="64" y="120"/>
                </a:lnTo>
                <a:close/>
                <a:moveTo>
                  <a:pt x="104" y="124"/>
                </a:moveTo>
                <a:cubicBezTo>
                  <a:pt x="96" y="120"/>
                  <a:pt x="96" y="120"/>
                  <a:pt x="96" y="120"/>
                </a:cubicBezTo>
                <a:cubicBezTo>
                  <a:pt x="96" y="116"/>
                  <a:pt x="96" y="116"/>
                  <a:pt x="96" y="116"/>
                </a:cubicBezTo>
                <a:cubicBezTo>
                  <a:pt x="99" y="114"/>
                  <a:pt x="102" y="112"/>
                  <a:pt x="104" y="109"/>
                </a:cubicBezTo>
                <a:lnTo>
                  <a:pt x="104" y="124"/>
                </a:lnTo>
                <a:close/>
                <a:moveTo>
                  <a:pt x="80" y="112"/>
                </a:moveTo>
                <a:cubicBezTo>
                  <a:pt x="67" y="112"/>
                  <a:pt x="56" y="101"/>
                  <a:pt x="56" y="88"/>
                </a:cubicBezTo>
                <a:cubicBezTo>
                  <a:pt x="56" y="75"/>
                  <a:pt x="67" y="64"/>
                  <a:pt x="80" y="64"/>
                </a:cubicBezTo>
                <a:cubicBezTo>
                  <a:pt x="93" y="64"/>
                  <a:pt x="104" y="75"/>
                  <a:pt x="104" y="88"/>
                </a:cubicBezTo>
                <a:cubicBezTo>
                  <a:pt x="104" y="101"/>
                  <a:pt x="93" y="112"/>
                  <a:pt x="80" y="112"/>
                </a:cubicBezTo>
                <a:close/>
                <a:moveTo>
                  <a:pt x="100" y="32"/>
                </a:moveTo>
                <a:cubicBezTo>
                  <a:pt x="100" y="19"/>
                  <a:pt x="111" y="8"/>
                  <a:pt x="124" y="8"/>
                </a:cubicBezTo>
                <a:cubicBezTo>
                  <a:pt x="137" y="8"/>
                  <a:pt x="148" y="19"/>
                  <a:pt x="148" y="32"/>
                </a:cubicBezTo>
                <a:cubicBezTo>
                  <a:pt x="148" y="45"/>
                  <a:pt x="137" y="56"/>
                  <a:pt x="124" y="56"/>
                </a:cubicBezTo>
                <a:cubicBezTo>
                  <a:pt x="111" y="56"/>
                  <a:pt x="100" y="45"/>
                  <a:pt x="100" y="32"/>
                </a:cubicBezTo>
                <a:close/>
                <a:moveTo>
                  <a:pt x="32" y="76"/>
                </a:moveTo>
                <a:cubicBezTo>
                  <a:pt x="32" y="116"/>
                  <a:pt x="32" y="116"/>
                  <a:pt x="32" y="116"/>
                </a:cubicBezTo>
                <a:cubicBezTo>
                  <a:pt x="40" y="116"/>
                  <a:pt x="40" y="116"/>
                  <a:pt x="40" y="116"/>
                </a:cubicBezTo>
                <a:cubicBezTo>
                  <a:pt x="40" y="76"/>
                  <a:pt x="40" y="76"/>
                  <a:pt x="40" y="76"/>
                </a:cubicBezTo>
                <a:lnTo>
                  <a:pt x="32" y="76"/>
                </a:lnTo>
                <a:close/>
                <a:moveTo>
                  <a:pt x="120" y="116"/>
                </a:moveTo>
                <a:cubicBezTo>
                  <a:pt x="128" y="116"/>
                  <a:pt x="128" y="116"/>
                  <a:pt x="128" y="116"/>
                </a:cubicBezTo>
                <a:cubicBezTo>
                  <a:pt x="128" y="76"/>
                  <a:pt x="128" y="76"/>
                  <a:pt x="128" y="76"/>
                </a:cubicBezTo>
                <a:cubicBezTo>
                  <a:pt x="120" y="76"/>
                  <a:pt x="120" y="76"/>
                  <a:pt x="120" y="76"/>
                </a:cubicBezTo>
                <a:lnTo>
                  <a:pt x="120" y="116"/>
                </a:lnTo>
                <a:close/>
                <a:moveTo>
                  <a:pt x="60" y="168"/>
                </a:moveTo>
                <a:cubicBezTo>
                  <a:pt x="68" y="168"/>
                  <a:pt x="68" y="168"/>
                  <a:pt x="68" y="168"/>
                </a:cubicBezTo>
                <a:cubicBezTo>
                  <a:pt x="68" y="144"/>
                  <a:pt x="68" y="144"/>
                  <a:pt x="68" y="144"/>
                </a:cubicBezTo>
                <a:cubicBezTo>
                  <a:pt x="60" y="144"/>
                  <a:pt x="60" y="144"/>
                  <a:pt x="60" y="144"/>
                </a:cubicBezTo>
                <a:lnTo>
                  <a:pt x="60" y="168"/>
                </a:lnTo>
                <a:close/>
                <a:moveTo>
                  <a:pt x="92" y="168"/>
                </a:moveTo>
                <a:cubicBezTo>
                  <a:pt x="100" y="168"/>
                  <a:pt x="100" y="168"/>
                  <a:pt x="100" y="168"/>
                </a:cubicBezTo>
                <a:cubicBezTo>
                  <a:pt x="100" y="144"/>
                  <a:pt x="100" y="144"/>
                  <a:pt x="100" y="144"/>
                </a:cubicBezTo>
                <a:cubicBezTo>
                  <a:pt x="92" y="144"/>
                  <a:pt x="92" y="144"/>
                  <a:pt x="92" y="144"/>
                </a:cubicBezTo>
                <a:lnTo>
                  <a:pt x="92" y="168"/>
                </a:lnTo>
                <a:close/>
                <a:moveTo>
                  <a:pt x="76" y="168"/>
                </a:moveTo>
                <a:cubicBezTo>
                  <a:pt x="84" y="168"/>
                  <a:pt x="84" y="168"/>
                  <a:pt x="84" y="168"/>
                </a:cubicBezTo>
                <a:cubicBezTo>
                  <a:pt x="84" y="132"/>
                  <a:pt x="84" y="132"/>
                  <a:pt x="84" y="132"/>
                </a:cubicBezTo>
                <a:cubicBezTo>
                  <a:pt x="76" y="132"/>
                  <a:pt x="76" y="132"/>
                  <a:pt x="76" y="132"/>
                </a:cubicBezTo>
                <a:lnTo>
                  <a:pt x="76"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177">
            <a:extLst>
              <a:ext uri="{FF2B5EF4-FFF2-40B4-BE49-F238E27FC236}">
                <a16:creationId xmlns:a16="http://schemas.microsoft.com/office/drawing/2014/main" id="{3055BAA2-F35D-8641-8EAD-A7BFD7BEF87F}"/>
              </a:ext>
            </a:extLst>
          </p:cNvPr>
          <p:cNvSpPr>
            <a:spLocks noEditPoints="1"/>
          </p:cNvSpPr>
          <p:nvPr userDrawn="1"/>
        </p:nvSpPr>
        <p:spPr bwMode="auto">
          <a:xfrm>
            <a:off x="5649913" y="3928324"/>
            <a:ext cx="336550" cy="361950"/>
          </a:xfrm>
          <a:custGeom>
            <a:avLst/>
            <a:gdLst>
              <a:gd name="T0" fmla="*/ 48 w 156"/>
              <a:gd name="T1" fmla="*/ 104 h 168"/>
              <a:gd name="T2" fmla="*/ 149 w 156"/>
              <a:gd name="T3" fmla="*/ 57 h 168"/>
              <a:gd name="T4" fmla="*/ 145 w 156"/>
              <a:gd name="T5" fmla="*/ 35 h 168"/>
              <a:gd name="T6" fmla="*/ 125 w 156"/>
              <a:gd name="T7" fmla="*/ 24 h 168"/>
              <a:gd name="T8" fmla="*/ 104 w 156"/>
              <a:gd name="T9" fmla="*/ 18 h 168"/>
              <a:gd name="T10" fmla="*/ 28 w 156"/>
              <a:gd name="T11" fmla="*/ 0 h 168"/>
              <a:gd name="T12" fmla="*/ 26 w 156"/>
              <a:gd name="T13" fmla="*/ 0 h 168"/>
              <a:gd name="T14" fmla="*/ 0 w 156"/>
              <a:gd name="T15" fmla="*/ 26 h 168"/>
              <a:gd name="T16" fmla="*/ 0 w 156"/>
              <a:gd name="T17" fmla="*/ 28 h 168"/>
              <a:gd name="T18" fmla="*/ 72 w 156"/>
              <a:gd name="T19" fmla="*/ 136 h 168"/>
              <a:gd name="T20" fmla="*/ 79 w 156"/>
              <a:gd name="T21" fmla="*/ 167 h 168"/>
              <a:gd name="T22" fmla="*/ 124 w 156"/>
              <a:gd name="T23" fmla="*/ 168 h 168"/>
              <a:gd name="T24" fmla="*/ 128 w 156"/>
              <a:gd name="T25" fmla="*/ 107 h 168"/>
              <a:gd name="T26" fmla="*/ 145 w 156"/>
              <a:gd name="T27" fmla="*/ 101 h 168"/>
              <a:gd name="T28" fmla="*/ 149 w 156"/>
              <a:gd name="T29" fmla="*/ 79 h 168"/>
              <a:gd name="T30" fmla="*/ 24 w 156"/>
              <a:gd name="T31" fmla="*/ 14 h 168"/>
              <a:gd name="T32" fmla="*/ 24 w 156"/>
              <a:gd name="T33" fmla="*/ 14 h 168"/>
              <a:gd name="T34" fmla="*/ 8 w 156"/>
              <a:gd name="T35" fmla="*/ 124 h 168"/>
              <a:gd name="T36" fmla="*/ 32 w 156"/>
              <a:gd name="T37" fmla="*/ 28 h 168"/>
              <a:gd name="T38" fmla="*/ 96 w 156"/>
              <a:gd name="T39" fmla="*/ 12 h 168"/>
              <a:gd name="T40" fmla="*/ 83 w 156"/>
              <a:gd name="T41" fmla="*/ 15 h 168"/>
              <a:gd name="T42" fmla="*/ 66 w 156"/>
              <a:gd name="T43" fmla="*/ 30 h 168"/>
              <a:gd name="T44" fmla="*/ 24 w 156"/>
              <a:gd name="T45" fmla="*/ 40 h 168"/>
              <a:gd name="T46" fmla="*/ 54 w 156"/>
              <a:gd name="T47" fmla="*/ 53 h 168"/>
              <a:gd name="T48" fmla="*/ 24 w 156"/>
              <a:gd name="T49" fmla="*/ 64 h 168"/>
              <a:gd name="T50" fmla="*/ 45 w 156"/>
              <a:gd name="T51" fmla="*/ 72 h 168"/>
              <a:gd name="T52" fmla="*/ 52 w 156"/>
              <a:gd name="T53" fmla="*/ 80 h 168"/>
              <a:gd name="T54" fmla="*/ 24 w 156"/>
              <a:gd name="T55" fmla="*/ 88 h 168"/>
              <a:gd name="T56" fmla="*/ 55 w 156"/>
              <a:gd name="T57" fmla="*/ 101 h 168"/>
              <a:gd name="T58" fmla="*/ 72 w 156"/>
              <a:gd name="T59" fmla="*/ 107 h 168"/>
              <a:gd name="T60" fmla="*/ 103 w 156"/>
              <a:gd name="T61" fmla="*/ 137 h 168"/>
              <a:gd name="T62" fmla="*/ 80 w 156"/>
              <a:gd name="T63" fmla="*/ 154 h 168"/>
              <a:gd name="T64" fmla="*/ 94 w 156"/>
              <a:gd name="T65" fmla="*/ 118 h 168"/>
              <a:gd name="T66" fmla="*/ 115 w 156"/>
              <a:gd name="T67" fmla="*/ 122 h 168"/>
              <a:gd name="T68" fmla="*/ 120 w 156"/>
              <a:gd name="T69" fmla="*/ 154 h 168"/>
              <a:gd name="T70" fmla="*/ 138 w 156"/>
              <a:gd name="T71" fmla="*/ 90 h 168"/>
              <a:gd name="T72" fmla="*/ 124 w 156"/>
              <a:gd name="T73" fmla="*/ 100 h 168"/>
              <a:gd name="T74" fmla="*/ 109 w 156"/>
              <a:gd name="T75" fmla="*/ 111 h 168"/>
              <a:gd name="T76" fmla="*/ 85 w 156"/>
              <a:gd name="T77" fmla="*/ 114 h 168"/>
              <a:gd name="T78" fmla="*/ 67 w 156"/>
              <a:gd name="T79" fmla="*/ 98 h 168"/>
              <a:gd name="T80" fmla="*/ 62 w 156"/>
              <a:gd name="T81" fmla="*/ 80 h 168"/>
              <a:gd name="T82" fmla="*/ 56 w 156"/>
              <a:gd name="T83" fmla="*/ 63 h 168"/>
              <a:gd name="T84" fmla="*/ 61 w 156"/>
              <a:gd name="T85" fmla="*/ 40 h 168"/>
              <a:gd name="T86" fmla="*/ 82 w 156"/>
              <a:gd name="T87" fmla="*/ 28 h 168"/>
              <a:gd name="T88" fmla="*/ 100 w 156"/>
              <a:gd name="T89" fmla="*/ 28 h 168"/>
              <a:gd name="T90" fmla="*/ 118 w 156"/>
              <a:gd name="T91" fmla="*/ 28 h 168"/>
              <a:gd name="T92" fmla="*/ 139 w 156"/>
              <a:gd name="T93" fmla="*/ 40 h 168"/>
              <a:gd name="T94" fmla="*/ 144 w 156"/>
              <a:gd name="T95" fmla="*/ 63 h 168"/>
              <a:gd name="T96" fmla="*/ 96 w 156"/>
              <a:gd name="T97" fmla="*/ 76 h 168"/>
              <a:gd name="T98" fmla="*/ 93 w 156"/>
              <a:gd name="T99" fmla="*/ 85 h 168"/>
              <a:gd name="T100" fmla="*/ 127 w 156"/>
              <a:gd name="T101"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8">
                <a:moveTo>
                  <a:pt x="24" y="112"/>
                </a:moveTo>
                <a:cubicBezTo>
                  <a:pt x="48" y="112"/>
                  <a:pt x="48" y="112"/>
                  <a:pt x="48" y="112"/>
                </a:cubicBezTo>
                <a:cubicBezTo>
                  <a:pt x="48" y="104"/>
                  <a:pt x="48" y="104"/>
                  <a:pt x="48" y="104"/>
                </a:cubicBezTo>
                <a:cubicBezTo>
                  <a:pt x="24" y="104"/>
                  <a:pt x="24" y="104"/>
                  <a:pt x="24" y="104"/>
                </a:cubicBezTo>
                <a:lnTo>
                  <a:pt x="24" y="112"/>
                </a:lnTo>
                <a:close/>
                <a:moveTo>
                  <a:pt x="149" y="57"/>
                </a:moveTo>
                <a:cubicBezTo>
                  <a:pt x="148" y="56"/>
                  <a:pt x="146" y="54"/>
                  <a:pt x="146" y="53"/>
                </a:cubicBezTo>
                <a:cubicBezTo>
                  <a:pt x="145" y="52"/>
                  <a:pt x="146" y="49"/>
                  <a:pt x="146" y="47"/>
                </a:cubicBezTo>
                <a:cubicBezTo>
                  <a:pt x="147" y="43"/>
                  <a:pt x="148" y="39"/>
                  <a:pt x="145" y="35"/>
                </a:cubicBezTo>
                <a:cubicBezTo>
                  <a:pt x="143" y="31"/>
                  <a:pt x="138" y="31"/>
                  <a:pt x="134" y="30"/>
                </a:cubicBezTo>
                <a:cubicBezTo>
                  <a:pt x="132" y="30"/>
                  <a:pt x="129" y="30"/>
                  <a:pt x="128" y="29"/>
                </a:cubicBezTo>
                <a:cubicBezTo>
                  <a:pt x="127" y="28"/>
                  <a:pt x="126" y="26"/>
                  <a:pt x="125" y="24"/>
                </a:cubicBezTo>
                <a:cubicBezTo>
                  <a:pt x="124" y="20"/>
                  <a:pt x="122" y="16"/>
                  <a:pt x="117" y="15"/>
                </a:cubicBezTo>
                <a:cubicBezTo>
                  <a:pt x="113" y="13"/>
                  <a:pt x="109" y="16"/>
                  <a:pt x="106" y="18"/>
                </a:cubicBezTo>
                <a:cubicBezTo>
                  <a:pt x="105" y="18"/>
                  <a:pt x="105" y="18"/>
                  <a:pt x="104" y="18"/>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72" y="136"/>
                  <a:pt x="72" y="136"/>
                  <a:pt x="72" y="136"/>
                </a:cubicBezTo>
                <a:cubicBezTo>
                  <a:pt x="72" y="164"/>
                  <a:pt x="72" y="164"/>
                  <a:pt x="72" y="164"/>
                </a:cubicBezTo>
                <a:cubicBezTo>
                  <a:pt x="72" y="166"/>
                  <a:pt x="73" y="167"/>
                  <a:pt x="74" y="168"/>
                </a:cubicBezTo>
                <a:cubicBezTo>
                  <a:pt x="76" y="168"/>
                  <a:pt x="78" y="168"/>
                  <a:pt x="79" y="167"/>
                </a:cubicBezTo>
                <a:cubicBezTo>
                  <a:pt x="100" y="146"/>
                  <a:pt x="100" y="146"/>
                  <a:pt x="100" y="146"/>
                </a:cubicBezTo>
                <a:cubicBezTo>
                  <a:pt x="121" y="167"/>
                  <a:pt x="121" y="167"/>
                  <a:pt x="121" y="167"/>
                </a:cubicBezTo>
                <a:cubicBezTo>
                  <a:pt x="122" y="168"/>
                  <a:pt x="123" y="168"/>
                  <a:pt x="124" y="168"/>
                </a:cubicBezTo>
                <a:cubicBezTo>
                  <a:pt x="125" y="168"/>
                  <a:pt x="125" y="168"/>
                  <a:pt x="126" y="168"/>
                </a:cubicBezTo>
                <a:cubicBezTo>
                  <a:pt x="127" y="167"/>
                  <a:pt x="128" y="166"/>
                  <a:pt x="128" y="164"/>
                </a:cubicBezTo>
                <a:cubicBezTo>
                  <a:pt x="128" y="107"/>
                  <a:pt x="128" y="107"/>
                  <a:pt x="128" y="107"/>
                </a:cubicBezTo>
                <a:cubicBezTo>
                  <a:pt x="128" y="107"/>
                  <a:pt x="128" y="107"/>
                  <a:pt x="128" y="107"/>
                </a:cubicBezTo>
                <a:cubicBezTo>
                  <a:pt x="129" y="106"/>
                  <a:pt x="132" y="106"/>
                  <a:pt x="134" y="106"/>
                </a:cubicBezTo>
                <a:cubicBezTo>
                  <a:pt x="138" y="105"/>
                  <a:pt x="143" y="105"/>
                  <a:pt x="145" y="101"/>
                </a:cubicBezTo>
                <a:cubicBezTo>
                  <a:pt x="148" y="97"/>
                  <a:pt x="147" y="93"/>
                  <a:pt x="146" y="89"/>
                </a:cubicBezTo>
                <a:cubicBezTo>
                  <a:pt x="146" y="87"/>
                  <a:pt x="145" y="84"/>
                  <a:pt x="146" y="83"/>
                </a:cubicBezTo>
                <a:cubicBezTo>
                  <a:pt x="146" y="82"/>
                  <a:pt x="148" y="80"/>
                  <a:pt x="149" y="79"/>
                </a:cubicBezTo>
                <a:cubicBezTo>
                  <a:pt x="152" y="76"/>
                  <a:pt x="156" y="73"/>
                  <a:pt x="156" y="68"/>
                </a:cubicBezTo>
                <a:cubicBezTo>
                  <a:pt x="156" y="63"/>
                  <a:pt x="152" y="60"/>
                  <a:pt x="149" y="57"/>
                </a:cubicBezTo>
                <a:close/>
                <a:moveTo>
                  <a:pt x="24" y="14"/>
                </a:moveTo>
                <a:cubicBezTo>
                  <a:pt x="24" y="24"/>
                  <a:pt x="24" y="24"/>
                  <a:pt x="24" y="24"/>
                </a:cubicBezTo>
                <a:cubicBezTo>
                  <a:pt x="14" y="24"/>
                  <a:pt x="14" y="24"/>
                  <a:pt x="14" y="24"/>
                </a:cubicBezTo>
                <a:lnTo>
                  <a:pt x="24" y="14"/>
                </a:lnTo>
                <a:close/>
                <a:moveTo>
                  <a:pt x="72" y="128"/>
                </a:move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18"/>
                  <a:pt x="96" y="18"/>
                  <a:pt x="96" y="18"/>
                </a:cubicBezTo>
                <a:cubicBezTo>
                  <a:pt x="95" y="18"/>
                  <a:pt x="95" y="18"/>
                  <a:pt x="94" y="18"/>
                </a:cubicBezTo>
                <a:cubicBezTo>
                  <a:pt x="91" y="16"/>
                  <a:pt x="87" y="13"/>
                  <a:pt x="83" y="15"/>
                </a:cubicBezTo>
                <a:cubicBezTo>
                  <a:pt x="78" y="16"/>
                  <a:pt x="76" y="20"/>
                  <a:pt x="75" y="24"/>
                </a:cubicBezTo>
                <a:cubicBezTo>
                  <a:pt x="74" y="26"/>
                  <a:pt x="73" y="28"/>
                  <a:pt x="72" y="29"/>
                </a:cubicBezTo>
                <a:cubicBezTo>
                  <a:pt x="71" y="30"/>
                  <a:pt x="68" y="30"/>
                  <a:pt x="66" y="30"/>
                </a:cubicBezTo>
                <a:cubicBezTo>
                  <a:pt x="62" y="31"/>
                  <a:pt x="57" y="31"/>
                  <a:pt x="55" y="35"/>
                </a:cubicBezTo>
                <a:cubicBezTo>
                  <a:pt x="54" y="37"/>
                  <a:pt x="53" y="38"/>
                  <a:pt x="53" y="40"/>
                </a:cubicBezTo>
                <a:cubicBezTo>
                  <a:pt x="24" y="40"/>
                  <a:pt x="24" y="40"/>
                  <a:pt x="24" y="40"/>
                </a:cubicBezTo>
                <a:cubicBezTo>
                  <a:pt x="24" y="48"/>
                  <a:pt x="24" y="48"/>
                  <a:pt x="24" y="48"/>
                </a:cubicBezTo>
                <a:cubicBezTo>
                  <a:pt x="54" y="48"/>
                  <a:pt x="54" y="48"/>
                  <a:pt x="54" y="48"/>
                </a:cubicBezTo>
                <a:cubicBezTo>
                  <a:pt x="54" y="50"/>
                  <a:pt x="55" y="52"/>
                  <a:pt x="54" y="53"/>
                </a:cubicBezTo>
                <a:cubicBezTo>
                  <a:pt x="54" y="54"/>
                  <a:pt x="53" y="55"/>
                  <a:pt x="52" y="56"/>
                </a:cubicBezTo>
                <a:cubicBezTo>
                  <a:pt x="24" y="56"/>
                  <a:pt x="24" y="56"/>
                  <a:pt x="24" y="56"/>
                </a:cubicBezTo>
                <a:cubicBezTo>
                  <a:pt x="24" y="64"/>
                  <a:pt x="24" y="64"/>
                  <a:pt x="24" y="64"/>
                </a:cubicBezTo>
                <a:cubicBezTo>
                  <a:pt x="45" y="64"/>
                  <a:pt x="45" y="64"/>
                  <a:pt x="45" y="64"/>
                </a:cubicBezTo>
                <a:cubicBezTo>
                  <a:pt x="44" y="65"/>
                  <a:pt x="44" y="67"/>
                  <a:pt x="44" y="68"/>
                </a:cubicBezTo>
                <a:cubicBezTo>
                  <a:pt x="44" y="69"/>
                  <a:pt x="44" y="71"/>
                  <a:pt x="45" y="72"/>
                </a:cubicBezTo>
                <a:cubicBezTo>
                  <a:pt x="24" y="72"/>
                  <a:pt x="24" y="72"/>
                  <a:pt x="24" y="72"/>
                </a:cubicBezTo>
                <a:cubicBezTo>
                  <a:pt x="24" y="80"/>
                  <a:pt x="24" y="80"/>
                  <a:pt x="24" y="80"/>
                </a:cubicBezTo>
                <a:cubicBezTo>
                  <a:pt x="52" y="80"/>
                  <a:pt x="52" y="80"/>
                  <a:pt x="52" y="80"/>
                </a:cubicBezTo>
                <a:cubicBezTo>
                  <a:pt x="53" y="81"/>
                  <a:pt x="54" y="82"/>
                  <a:pt x="54" y="83"/>
                </a:cubicBezTo>
                <a:cubicBezTo>
                  <a:pt x="55" y="84"/>
                  <a:pt x="54" y="86"/>
                  <a:pt x="54" y="88"/>
                </a:cubicBezTo>
                <a:cubicBezTo>
                  <a:pt x="24" y="88"/>
                  <a:pt x="24" y="88"/>
                  <a:pt x="24" y="88"/>
                </a:cubicBezTo>
                <a:cubicBezTo>
                  <a:pt x="24" y="96"/>
                  <a:pt x="24" y="96"/>
                  <a:pt x="24" y="96"/>
                </a:cubicBezTo>
                <a:cubicBezTo>
                  <a:pt x="53" y="96"/>
                  <a:pt x="53" y="96"/>
                  <a:pt x="53" y="96"/>
                </a:cubicBezTo>
                <a:cubicBezTo>
                  <a:pt x="53" y="98"/>
                  <a:pt x="54" y="99"/>
                  <a:pt x="55" y="101"/>
                </a:cubicBezTo>
                <a:cubicBezTo>
                  <a:pt x="57" y="105"/>
                  <a:pt x="62" y="105"/>
                  <a:pt x="66" y="106"/>
                </a:cubicBezTo>
                <a:cubicBezTo>
                  <a:pt x="68" y="106"/>
                  <a:pt x="71" y="106"/>
                  <a:pt x="72" y="107"/>
                </a:cubicBezTo>
                <a:cubicBezTo>
                  <a:pt x="72" y="107"/>
                  <a:pt x="72" y="107"/>
                  <a:pt x="72" y="107"/>
                </a:cubicBezTo>
                <a:lnTo>
                  <a:pt x="72" y="128"/>
                </a:lnTo>
                <a:close/>
                <a:moveTo>
                  <a:pt x="120" y="154"/>
                </a:moveTo>
                <a:cubicBezTo>
                  <a:pt x="103" y="137"/>
                  <a:pt x="103" y="137"/>
                  <a:pt x="103" y="137"/>
                </a:cubicBezTo>
                <a:cubicBezTo>
                  <a:pt x="102" y="136"/>
                  <a:pt x="101" y="136"/>
                  <a:pt x="100" y="136"/>
                </a:cubicBezTo>
                <a:cubicBezTo>
                  <a:pt x="99" y="136"/>
                  <a:pt x="98" y="136"/>
                  <a:pt x="97" y="137"/>
                </a:cubicBezTo>
                <a:cubicBezTo>
                  <a:pt x="80" y="154"/>
                  <a:pt x="80" y="154"/>
                  <a:pt x="80" y="154"/>
                </a:cubicBezTo>
                <a:cubicBezTo>
                  <a:pt x="80" y="120"/>
                  <a:pt x="80" y="120"/>
                  <a:pt x="80" y="120"/>
                </a:cubicBezTo>
                <a:cubicBezTo>
                  <a:pt x="81" y="120"/>
                  <a:pt x="82" y="121"/>
                  <a:pt x="83" y="121"/>
                </a:cubicBezTo>
                <a:cubicBezTo>
                  <a:pt x="87" y="123"/>
                  <a:pt x="91" y="120"/>
                  <a:pt x="94" y="118"/>
                </a:cubicBezTo>
                <a:cubicBezTo>
                  <a:pt x="96" y="117"/>
                  <a:pt x="99" y="116"/>
                  <a:pt x="100" y="116"/>
                </a:cubicBezTo>
                <a:cubicBezTo>
                  <a:pt x="101" y="116"/>
                  <a:pt x="104" y="117"/>
                  <a:pt x="106" y="118"/>
                </a:cubicBezTo>
                <a:cubicBezTo>
                  <a:pt x="108" y="120"/>
                  <a:pt x="111" y="122"/>
                  <a:pt x="115" y="122"/>
                </a:cubicBezTo>
                <a:cubicBezTo>
                  <a:pt x="116" y="122"/>
                  <a:pt x="116" y="122"/>
                  <a:pt x="117" y="121"/>
                </a:cubicBezTo>
                <a:cubicBezTo>
                  <a:pt x="118" y="121"/>
                  <a:pt x="119" y="120"/>
                  <a:pt x="120" y="120"/>
                </a:cubicBezTo>
                <a:lnTo>
                  <a:pt x="120" y="154"/>
                </a:lnTo>
                <a:close/>
                <a:moveTo>
                  <a:pt x="144" y="73"/>
                </a:moveTo>
                <a:cubicBezTo>
                  <a:pt x="142" y="75"/>
                  <a:pt x="139" y="77"/>
                  <a:pt x="138" y="80"/>
                </a:cubicBezTo>
                <a:cubicBezTo>
                  <a:pt x="137" y="84"/>
                  <a:pt x="138" y="87"/>
                  <a:pt x="138" y="90"/>
                </a:cubicBezTo>
                <a:cubicBezTo>
                  <a:pt x="139" y="92"/>
                  <a:pt x="139" y="95"/>
                  <a:pt x="139" y="96"/>
                </a:cubicBezTo>
                <a:cubicBezTo>
                  <a:pt x="138" y="97"/>
                  <a:pt x="135" y="97"/>
                  <a:pt x="133" y="98"/>
                </a:cubicBezTo>
                <a:cubicBezTo>
                  <a:pt x="130" y="98"/>
                  <a:pt x="126" y="98"/>
                  <a:pt x="124" y="100"/>
                </a:cubicBezTo>
                <a:cubicBezTo>
                  <a:pt x="121" y="102"/>
                  <a:pt x="119" y="105"/>
                  <a:pt x="118" y="108"/>
                </a:cubicBezTo>
                <a:cubicBezTo>
                  <a:pt x="117" y="110"/>
                  <a:pt x="116" y="113"/>
                  <a:pt x="115" y="114"/>
                </a:cubicBezTo>
                <a:cubicBezTo>
                  <a:pt x="114" y="114"/>
                  <a:pt x="111" y="112"/>
                  <a:pt x="109" y="111"/>
                </a:cubicBezTo>
                <a:cubicBezTo>
                  <a:pt x="107" y="110"/>
                  <a:pt x="103" y="108"/>
                  <a:pt x="100" y="108"/>
                </a:cubicBezTo>
                <a:cubicBezTo>
                  <a:pt x="97" y="108"/>
                  <a:pt x="93" y="110"/>
                  <a:pt x="91" y="111"/>
                </a:cubicBezTo>
                <a:cubicBezTo>
                  <a:pt x="89" y="112"/>
                  <a:pt x="86" y="114"/>
                  <a:pt x="85" y="114"/>
                </a:cubicBezTo>
                <a:cubicBezTo>
                  <a:pt x="84" y="113"/>
                  <a:pt x="83" y="110"/>
                  <a:pt x="82" y="108"/>
                </a:cubicBezTo>
                <a:cubicBezTo>
                  <a:pt x="81" y="105"/>
                  <a:pt x="79" y="102"/>
                  <a:pt x="76" y="100"/>
                </a:cubicBezTo>
                <a:cubicBezTo>
                  <a:pt x="74" y="98"/>
                  <a:pt x="70" y="98"/>
                  <a:pt x="67" y="98"/>
                </a:cubicBezTo>
                <a:cubicBezTo>
                  <a:pt x="65" y="97"/>
                  <a:pt x="62" y="97"/>
                  <a:pt x="61" y="96"/>
                </a:cubicBezTo>
                <a:cubicBezTo>
                  <a:pt x="61" y="95"/>
                  <a:pt x="61" y="92"/>
                  <a:pt x="62" y="90"/>
                </a:cubicBezTo>
                <a:cubicBezTo>
                  <a:pt x="62" y="87"/>
                  <a:pt x="63" y="84"/>
                  <a:pt x="62" y="80"/>
                </a:cubicBezTo>
                <a:cubicBezTo>
                  <a:pt x="61" y="77"/>
                  <a:pt x="58" y="75"/>
                  <a:pt x="56" y="73"/>
                </a:cubicBezTo>
                <a:cubicBezTo>
                  <a:pt x="54" y="71"/>
                  <a:pt x="52" y="69"/>
                  <a:pt x="52" y="68"/>
                </a:cubicBezTo>
                <a:cubicBezTo>
                  <a:pt x="52" y="67"/>
                  <a:pt x="54" y="65"/>
                  <a:pt x="56" y="63"/>
                </a:cubicBezTo>
                <a:cubicBezTo>
                  <a:pt x="58" y="61"/>
                  <a:pt x="61" y="59"/>
                  <a:pt x="62" y="56"/>
                </a:cubicBezTo>
                <a:cubicBezTo>
                  <a:pt x="63" y="52"/>
                  <a:pt x="62" y="49"/>
                  <a:pt x="62" y="46"/>
                </a:cubicBezTo>
                <a:cubicBezTo>
                  <a:pt x="61" y="44"/>
                  <a:pt x="61" y="41"/>
                  <a:pt x="61" y="40"/>
                </a:cubicBezTo>
                <a:cubicBezTo>
                  <a:pt x="62" y="39"/>
                  <a:pt x="65" y="39"/>
                  <a:pt x="67" y="38"/>
                </a:cubicBezTo>
                <a:cubicBezTo>
                  <a:pt x="70" y="38"/>
                  <a:pt x="74" y="38"/>
                  <a:pt x="76" y="36"/>
                </a:cubicBezTo>
                <a:cubicBezTo>
                  <a:pt x="79" y="34"/>
                  <a:pt x="81" y="31"/>
                  <a:pt x="82" y="28"/>
                </a:cubicBezTo>
                <a:cubicBezTo>
                  <a:pt x="83" y="26"/>
                  <a:pt x="84" y="23"/>
                  <a:pt x="85" y="22"/>
                </a:cubicBezTo>
                <a:cubicBezTo>
                  <a:pt x="86" y="22"/>
                  <a:pt x="89" y="24"/>
                  <a:pt x="91" y="25"/>
                </a:cubicBezTo>
                <a:cubicBezTo>
                  <a:pt x="93" y="26"/>
                  <a:pt x="97" y="28"/>
                  <a:pt x="100" y="28"/>
                </a:cubicBezTo>
                <a:cubicBezTo>
                  <a:pt x="103" y="28"/>
                  <a:pt x="107" y="26"/>
                  <a:pt x="109" y="25"/>
                </a:cubicBezTo>
                <a:cubicBezTo>
                  <a:pt x="111" y="24"/>
                  <a:pt x="114" y="22"/>
                  <a:pt x="115" y="22"/>
                </a:cubicBezTo>
                <a:cubicBezTo>
                  <a:pt x="116" y="23"/>
                  <a:pt x="117" y="26"/>
                  <a:pt x="118" y="28"/>
                </a:cubicBezTo>
                <a:cubicBezTo>
                  <a:pt x="119" y="31"/>
                  <a:pt x="121" y="34"/>
                  <a:pt x="124" y="36"/>
                </a:cubicBezTo>
                <a:cubicBezTo>
                  <a:pt x="126" y="38"/>
                  <a:pt x="130" y="38"/>
                  <a:pt x="133" y="38"/>
                </a:cubicBezTo>
                <a:cubicBezTo>
                  <a:pt x="135" y="39"/>
                  <a:pt x="138" y="39"/>
                  <a:pt x="139" y="40"/>
                </a:cubicBezTo>
                <a:cubicBezTo>
                  <a:pt x="139" y="41"/>
                  <a:pt x="139" y="44"/>
                  <a:pt x="138" y="46"/>
                </a:cubicBezTo>
                <a:cubicBezTo>
                  <a:pt x="138" y="49"/>
                  <a:pt x="137" y="52"/>
                  <a:pt x="138" y="56"/>
                </a:cubicBezTo>
                <a:cubicBezTo>
                  <a:pt x="139" y="59"/>
                  <a:pt x="142" y="61"/>
                  <a:pt x="144" y="63"/>
                </a:cubicBezTo>
                <a:cubicBezTo>
                  <a:pt x="146" y="65"/>
                  <a:pt x="148" y="67"/>
                  <a:pt x="148" y="68"/>
                </a:cubicBezTo>
                <a:cubicBezTo>
                  <a:pt x="148" y="69"/>
                  <a:pt x="146" y="71"/>
                  <a:pt x="144" y="73"/>
                </a:cubicBezTo>
                <a:close/>
                <a:moveTo>
                  <a:pt x="96" y="76"/>
                </a:moveTo>
                <a:cubicBezTo>
                  <a:pt x="83" y="63"/>
                  <a:pt x="83" y="63"/>
                  <a:pt x="83" y="63"/>
                </a:cubicBezTo>
                <a:cubicBezTo>
                  <a:pt x="77" y="69"/>
                  <a:pt x="77" y="69"/>
                  <a:pt x="77" y="69"/>
                </a:cubicBezTo>
                <a:cubicBezTo>
                  <a:pt x="93" y="85"/>
                  <a:pt x="93" y="85"/>
                  <a:pt x="93" y="85"/>
                </a:cubicBezTo>
                <a:cubicBezTo>
                  <a:pt x="94" y="86"/>
                  <a:pt x="95" y="86"/>
                  <a:pt x="96" y="86"/>
                </a:cubicBezTo>
                <a:cubicBezTo>
                  <a:pt x="97" y="86"/>
                  <a:pt x="98" y="86"/>
                  <a:pt x="99" y="85"/>
                </a:cubicBezTo>
                <a:cubicBezTo>
                  <a:pt x="127" y="59"/>
                  <a:pt x="127" y="59"/>
                  <a:pt x="127" y="59"/>
                </a:cubicBezTo>
                <a:cubicBezTo>
                  <a:pt x="121" y="53"/>
                  <a:pt x="121" y="53"/>
                  <a:pt x="121" y="53"/>
                </a:cubicBezTo>
                <a:lnTo>
                  <a:pt x="96" y="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190">
            <a:extLst>
              <a:ext uri="{FF2B5EF4-FFF2-40B4-BE49-F238E27FC236}">
                <a16:creationId xmlns:a16="http://schemas.microsoft.com/office/drawing/2014/main" id="{4B6637C8-6CD7-CE4B-8F08-36F3D07ECE66}"/>
              </a:ext>
            </a:extLst>
          </p:cNvPr>
          <p:cNvSpPr>
            <a:spLocks noEditPoints="1"/>
          </p:cNvSpPr>
          <p:nvPr userDrawn="1"/>
        </p:nvSpPr>
        <p:spPr bwMode="auto">
          <a:xfrm>
            <a:off x="2322513" y="3963249"/>
            <a:ext cx="361950" cy="258763"/>
          </a:xfrm>
          <a:custGeom>
            <a:avLst/>
            <a:gdLst>
              <a:gd name="T0" fmla="*/ 68 w 168"/>
              <a:gd name="T1" fmla="*/ 16 h 120"/>
              <a:gd name="T2" fmla="*/ 56 w 168"/>
              <a:gd name="T3" fmla="*/ 0 h 120"/>
              <a:gd name="T4" fmla="*/ 0 w 168"/>
              <a:gd name="T5" fmla="*/ 12 h 120"/>
              <a:gd name="T6" fmla="*/ 4 w 168"/>
              <a:gd name="T7" fmla="*/ 120 h 120"/>
              <a:gd name="T8" fmla="*/ 168 w 168"/>
              <a:gd name="T9" fmla="*/ 116 h 120"/>
              <a:gd name="T10" fmla="*/ 164 w 168"/>
              <a:gd name="T11" fmla="*/ 16 h 120"/>
              <a:gd name="T12" fmla="*/ 12 w 168"/>
              <a:gd name="T13" fmla="*/ 8 h 120"/>
              <a:gd name="T14" fmla="*/ 60 w 168"/>
              <a:gd name="T15" fmla="*/ 12 h 120"/>
              <a:gd name="T16" fmla="*/ 8 w 168"/>
              <a:gd name="T17" fmla="*/ 16 h 120"/>
              <a:gd name="T18" fmla="*/ 160 w 168"/>
              <a:gd name="T19" fmla="*/ 112 h 120"/>
              <a:gd name="T20" fmla="*/ 8 w 168"/>
              <a:gd name="T21" fmla="*/ 24 h 120"/>
              <a:gd name="T22" fmla="*/ 160 w 168"/>
              <a:gd name="T23" fmla="*/ 112 h 120"/>
              <a:gd name="T24" fmla="*/ 63 w 168"/>
              <a:gd name="T25" fmla="*/ 93 h 120"/>
              <a:gd name="T26" fmla="*/ 63 w 168"/>
              <a:gd name="T27" fmla="*/ 59 h 120"/>
              <a:gd name="T28" fmla="*/ 37 w 168"/>
              <a:gd name="T29" fmla="*/ 73 h 120"/>
              <a:gd name="T30" fmla="*/ 57 w 168"/>
              <a:gd name="T31" fmla="*/ 99 h 120"/>
              <a:gd name="T32" fmla="*/ 105 w 168"/>
              <a:gd name="T33" fmla="*/ 59 h 120"/>
              <a:gd name="T34" fmla="*/ 105 w 168"/>
              <a:gd name="T35" fmla="*/ 93 h 120"/>
              <a:gd name="T36" fmla="*/ 131 w 168"/>
              <a:gd name="T37" fmla="*/ 79 h 120"/>
              <a:gd name="T38" fmla="*/ 111 w 168"/>
              <a:gd name="T39" fmla="*/ 53 h 120"/>
              <a:gd name="T40" fmla="*/ 76 w 168"/>
              <a:gd name="T41" fmla="*/ 102 h 120"/>
              <a:gd name="T42" fmla="*/ 92 w 168"/>
              <a:gd name="T43" fmla="*/ 50 h 120"/>
              <a:gd name="T44" fmla="*/ 152 w 168"/>
              <a:gd name="T45" fmla="*/ 32 h 120"/>
              <a:gd name="T46" fmla="*/ 128 w 168"/>
              <a:gd name="T47" fmla="*/ 40 h 120"/>
              <a:gd name="T48" fmla="*/ 152 w 168"/>
              <a:gd name="T49" fmla="*/ 32 h 120"/>
              <a:gd name="T50" fmla="*/ 136 w 168"/>
              <a:gd name="T51" fmla="*/ 0 h 120"/>
              <a:gd name="T52" fmla="*/ 144 w 168"/>
              <a:gd name="T53" fmla="*/ 8 h 120"/>
              <a:gd name="T54" fmla="*/ 160 w 168"/>
              <a:gd name="T55" fmla="*/ 0 h 120"/>
              <a:gd name="T56" fmla="*/ 152 w 168"/>
              <a:gd name="T57" fmla="*/ 8 h 120"/>
              <a:gd name="T58" fmla="*/ 160 w 168"/>
              <a:gd name="T59" fmla="*/ 0 h 120"/>
              <a:gd name="T60" fmla="*/ 120 w 168"/>
              <a:gd name="T61" fmla="*/ 0 h 120"/>
              <a:gd name="T62" fmla="*/ 128 w 168"/>
              <a:gd name="T63" fmla="*/ 8 h 120"/>
              <a:gd name="T64" fmla="*/ 32 w 168"/>
              <a:gd name="T65" fmla="*/ 32 h 120"/>
              <a:gd name="T66" fmla="*/ 16 w 168"/>
              <a:gd name="T67" fmla="*/ 40 h 120"/>
              <a:gd name="T68" fmla="*/ 32 w 168"/>
              <a:gd name="T69" fmla="*/ 32 h 120"/>
              <a:gd name="T70" fmla="*/ 40 w 168"/>
              <a:gd name="T71" fmla="*/ 32 h 120"/>
              <a:gd name="T72" fmla="*/ 56 w 168"/>
              <a:gd name="T73" fmla="*/ 40 h 120"/>
              <a:gd name="T74" fmla="*/ 120 w 168"/>
              <a:gd name="T75" fmla="*/ 32 h 120"/>
              <a:gd name="T76" fmla="*/ 64 w 168"/>
              <a:gd name="T77" fmla="*/ 40 h 120"/>
              <a:gd name="T78" fmla="*/ 120 w 168"/>
              <a:gd name="T79"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120">
                <a:moveTo>
                  <a:pt x="164" y="16"/>
                </a:moveTo>
                <a:cubicBezTo>
                  <a:pt x="68" y="16"/>
                  <a:pt x="68" y="16"/>
                  <a:pt x="68" y="16"/>
                </a:cubicBezTo>
                <a:cubicBezTo>
                  <a:pt x="68" y="12"/>
                  <a:pt x="68" y="12"/>
                  <a:pt x="68" y="12"/>
                </a:cubicBezTo>
                <a:cubicBezTo>
                  <a:pt x="68" y="5"/>
                  <a:pt x="63" y="0"/>
                  <a:pt x="56" y="0"/>
                </a:cubicBezTo>
                <a:cubicBezTo>
                  <a:pt x="12" y="0"/>
                  <a:pt x="12" y="0"/>
                  <a:pt x="12" y="0"/>
                </a:cubicBezTo>
                <a:cubicBezTo>
                  <a:pt x="5" y="0"/>
                  <a:pt x="0" y="5"/>
                  <a:pt x="0" y="12"/>
                </a:cubicBezTo>
                <a:cubicBezTo>
                  <a:pt x="0" y="116"/>
                  <a:pt x="0" y="116"/>
                  <a:pt x="0" y="116"/>
                </a:cubicBezTo>
                <a:cubicBezTo>
                  <a:pt x="0" y="118"/>
                  <a:pt x="2" y="120"/>
                  <a:pt x="4" y="120"/>
                </a:cubicBezTo>
                <a:cubicBezTo>
                  <a:pt x="164" y="120"/>
                  <a:pt x="164" y="120"/>
                  <a:pt x="164" y="120"/>
                </a:cubicBezTo>
                <a:cubicBezTo>
                  <a:pt x="166" y="120"/>
                  <a:pt x="168" y="118"/>
                  <a:pt x="168" y="116"/>
                </a:cubicBezTo>
                <a:cubicBezTo>
                  <a:pt x="168" y="20"/>
                  <a:pt x="168" y="20"/>
                  <a:pt x="168" y="20"/>
                </a:cubicBezTo>
                <a:cubicBezTo>
                  <a:pt x="168" y="18"/>
                  <a:pt x="166" y="16"/>
                  <a:pt x="164" y="16"/>
                </a:cubicBezTo>
                <a:close/>
                <a:moveTo>
                  <a:pt x="8" y="12"/>
                </a:moveTo>
                <a:cubicBezTo>
                  <a:pt x="8" y="10"/>
                  <a:pt x="10" y="8"/>
                  <a:pt x="12" y="8"/>
                </a:cubicBezTo>
                <a:cubicBezTo>
                  <a:pt x="56" y="8"/>
                  <a:pt x="56" y="8"/>
                  <a:pt x="56" y="8"/>
                </a:cubicBezTo>
                <a:cubicBezTo>
                  <a:pt x="58" y="8"/>
                  <a:pt x="60" y="10"/>
                  <a:pt x="60" y="12"/>
                </a:cubicBezTo>
                <a:cubicBezTo>
                  <a:pt x="60" y="16"/>
                  <a:pt x="60" y="16"/>
                  <a:pt x="60" y="16"/>
                </a:cubicBezTo>
                <a:cubicBezTo>
                  <a:pt x="8" y="16"/>
                  <a:pt x="8" y="16"/>
                  <a:pt x="8" y="16"/>
                </a:cubicBezTo>
                <a:lnTo>
                  <a:pt x="8" y="12"/>
                </a:lnTo>
                <a:close/>
                <a:moveTo>
                  <a:pt x="160" y="112"/>
                </a:moveTo>
                <a:cubicBezTo>
                  <a:pt x="8" y="112"/>
                  <a:pt x="8" y="112"/>
                  <a:pt x="8" y="112"/>
                </a:cubicBezTo>
                <a:cubicBezTo>
                  <a:pt x="8" y="24"/>
                  <a:pt x="8" y="24"/>
                  <a:pt x="8" y="24"/>
                </a:cubicBezTo>
                <a:cubicBezTo>
                  <a:pt x="160" y="24"/>
                  <a:pt x="160" y="24"/>
                  <a:pt x="160" y="24"/>
                </a:cubicBezTo>
                <a:lnTo>
                  <a:pt x="160" y="112"/>
                </a:lnTo>
                <a:close/>
                <a:moveTo>
                  <a:pt x="57" y="99"/>
                </a:moveTo>
                <a:cubicBezTo>
                  <a:pt x="63" y="93"/>
                  <a:pt x="63" y="93"/>
                  <a:pt x="63" y="93"/>
                </a:cubicBezTo>
                <a:cubicBezTo>
                  <a:pt x="46" y="76"/>
                  <a:pt x="46" y="76"/>
                  <a:pt x="46" y="76"/>
                </a:cubicBezTo>
                <a:cubicBezTo>
                  <a:pt x="63" y="59"/>
                  <a:pt x="63" y="59"/>
                  <a:pt x="63" y="59"/>
                </a:cubicBezTo>
                <a:cubicBezTo>
                  <a:pt x="57" y="53"/>
                  <a:pt x="57" y="53"/>
                  <a:pt x="57" y="53"/>
                </a:cubicBezTo>
                <a:cubicBezTo>
                  <a:pt x="37" y="73"/>
                  <a:pt x="37" y="73"/>
                  <a:pt x="37" y="73"/>
                </a:cubicBezTo>
                <a:cubicBezTo>
                  <a:pt x="36" y="75"/>
                  <a:pt x="36" y="77"/>
                  <a:pt x="37" y="79"/>
                </a:cubicBezTo>
                <a:lnTo>
                  <a:pt x="57" y="99"/>
                </a:lnTo>
                <a:close/>
                <a:moveTo>
                  <a:pt x="111" y="53"/>
                </a:moveTo>
                <a:cubicBezTo>
                  <a:pt x="105" y="59"/>
                  <a:pt x="105" y="59"/>
                  <a:pt x="105" y="59"/>
                </a:cubicBezTo>
                <a:cubicBezTo>
                  <a:pt x="122" y="76"/>
                  <a:pt x="122" y="76"/>
                  <a:pt x="122" y="76"/>
                </a:cubicBezTo>
                <a:cubicBezTo>
                  <a:pt x="105" y="93"/>
                  <a:pt x="105" y="93"/>
                  <a:pt x="105" y="93"/>
                </a:cubicBezTo>
                <a:cubicBezTo>
                  <a:pt x="111" y="99"/>
                  <a:pt x="111" y="99"/>
                  <a:pt x="111" y="99"/>
                </a:cubicBezTo>
                <a:cubicBezTo>
                  <a:pt x="131" y="79"/>
                  <a:pt x="131" y="79"/>
                  <a:pt x="131" y="79"/>
                </a:cubicBezTo>
                <a:cubicBezTo>
                  <a:pt x="132" y="77"/>
                  <a:pt x="132" y="75"/>
                  <a:pt x="131" y="73"/>
                </a:cubicBezTo>
                <a:lnTo>
                  <a:pt x="111" y="53"/>
                </a:lnTo>
                <a:close/>
                <a:moveTo>
                  <a:pt x="68" y="98"/>
                </a:moveTo>
                <a:cubicBezTo>
                  <a:pt x="76" y="102"/>
                  <a:pt x="76" y="102"/>
                  <a:pt x="76" y="102"/>
                </a:cubicBezTo>
                <a:cubicBezTo>
                  <a:pt x="100" y="54"/>
                  <a:pt x="100" y="54"/>
                  <a:pt x="100" y="54"/>
                </a:cubicBezTo>
                <a:cubicBezTo>
                  <a:pt x="92" y="50"/>
                  <a:pt x="92" y="50"/>
                  <a:pt x="92" y="50"/>
                </a:cubicBezTo>
                <a:lnTo>
                  <a:pt x="68" y="98"/>
                </a:lnTo>
                <a:close/>
                <a:moveTo>
                  <a:pt x="152" y="32"/>
                </a:moveTo>
                <a:cubicBezTo>
                  <a:pt x="128" y="32"/>
                  <a:pt x="128" y="32"/>
                  <a:pt x="128" y="32"/>
                </a:cubicBezTo>
                <a:cubicBezTo>
                  <a:pt x="128" y="40"/>
                  <a:pt x="128" y="40"/>
                  <a:pt x="128" y="40"/>
                </a:cubicBezTo>
                <a:cubicBezTo>
                  <a:pt x="152" y="40"/>
                  <a:pt x="152" y="40"/>
                  <a:pt x="152" y="40"/>
                </a:cubicBezTo>
                <a:lnTo>
                  <a:pt x="152" y="32"/>
                </a:lnTo>
                <a:close/>
                <a:moveTo>
                  <a:pt x="144" y="0"/>
                </a:moveTo>
                <a:cubicBezTo>
                  <a:pt x="136" y="0"/>
                  <a:pt x="136" y="0"/>
                  <a:pt x="136" y="0"/>
                </a:cubicBezTo>
                <a:cubicBezTo>
                  <a:pt x="136" y="8"/>
                  <a:pt x="136" y="8"/>
                  <a:pt x="136" y="8"/>
                </a:cubicBezTo>
                <a:cubicBezTo>
                  <a:pt x="144" y="8"/>
                  <a:pt x="144" y="8"/>
                  <a:pt x="144" y="8"/>
                </a:cubicBezTo>
                <a:lnTo>
                  <a:pt x="144" y="0"/>
                </a:lnTo>
                <a:close/>
                <a:moveTo>
                  <a:pt x="160" y="0"/>
                </a:moveTo>
                <a:cubicBezTo>
                  <a:pt x="152" y="0"/>
                  <a:pt x="152" y="0"/>
                  <a:pt x="152" y="0"/>
                </a:cubicBezTo>
                <a:cubicBezTo>
                  <a:pt x="152" y="8"/>
                  <a:pt x="152" y="8"/>
                  <a:pt x="152" y="8"/>
                </a:cubicBezTo>
                <a:cubicBezTo>
                  <a:pt x="160" y="8"/>
                  <a:pt x="160" y="8"/>
                  <a:pt x="160" y="8"/>
                </a:cubicBezTo>
                <a:lnTo>
                  <a:pt x="160" y="0"/>
                </a:lnTo>
                <a:close/>
                <a:moveTo>
                  <a:pt x="128" y="0"/>
                </a:moveTo>
                <a:cubicBezTo>
                  <a:pt x="120" y="0"/>
                  <a:pt x="120" y="0"/>
                  <a:pt x="120" y="0"/>
                </a:cubicBezTo>
                <a:cubicBezTo>
                  <a:pt x="120" y="8"/>
                  <a:pt x="120" y="8"/>
                  <a:pt x="120" y="8"/>
                </a:cubicBezTo>
                <a:cubicBezTo>
                  <a:pt x="128" y="8"/>
                  <a:pt x="128" y="8"/>
                  <a:pt x="128" y="8"/>
                </a:cubicBezTo>
                <a:lnTo>
                  <a:pt x="128" y="0"/>
                </a:lnTo>
                <a:close/>
                <a:moveTo>
                  <a:pt x="32" y="32"/>
                </a:moveTo>
                <a:cubicBezTo>
                  <a:pt x="16" y="32"/>
                  <a:pt x="16" y="32"/>
                  <a:pt x="16" y="32"/>
                </a:cubicBezTo>
                <a:cubicBezTo>
                  <a:pt x="16" y="40"/>
                  <a:pt x="16" y="40"/>
                  <a:pt x="16" y="40"/>
                </a:cubicBezTo>
                <a:cubicBezTo>
                  <a:pt x="32" y="40"/>
                  <a:pt x="32" y="40"/>
                  <a:pt x="32" y="40"/>
                </a:cubicBezTo>
                <a:lnTo>
                  <a:pt x="32" y="32"/>
                </a:lnTo>
                <a:close/>
                <a:moveTo>
                  <a:pt x="56" y="32"/>
                </a:moveTo>
                <a:cubicBezTo>
                  <a:pt x="40" y="32"/>
                  <a:pt x="40" y="32"/>
                  <a:pt x="40" y="32"/>
                </a:cubicBezTo>
                <a:cubicBezTo>
                  <a:pt x="40" y="40"/>
                  <a:pt x="40" y="40"/>
                  <a:pt x="40" y="40"/>
                </a:cubicBezTo>
                <a:cubicBezTo>
                  <a:pt x="56" y="40"/>
                  <a:pt x="56" y="40"/>
                  <a:pt x="56" y="40"/>
                </a:cubicBezTo>
                <a:lnTo>
                  <a:pt x="56" y="32"/>
                </a:lnTo>
                <a:close/>
                <a:moveTo>
                  <a:pt x="120" y="32"/>
                </a:moveTo>
                <a:cubicBezTo>
                  <a:pt x="64" y="32"/>
                  <a:pt x="64" y="32"/>
                  <a:pt x="64" y="32"/>
                </a:cubicBezTo>
                <a:cubicBezTo>
                  <a:pt x="64" y="40"/>
                  <a:pt x="64" y="40"/>
                  <a:pt x="64" y="40"/>
                </a:cubicBezTo>
                <a:cubicBezTo>
                  <a:pt x="120" y="40"/>
                  <a:pt x="120" y="40"/>
                  <a:pt x="120" y="40"/>
                </a:cubicBezTo>
                <a:lnTo>
                  <a:pt x="120" y="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198">
            <a:extLst>
              <a:ext uri="{FF2B5EF4-FFF2-40B4-BE49-F238E27FC236}">
                <a16:creationId xmlns:a16="http://schemas.microsoft.com/office/drawing/2014/main" id="{C0C2A554-D712-944A-901F-6F5BCBA2844E}"/>
              </a:ext>
            </a:extLst>
          </p:cNvPr>
          <p:cNvSpPr>
            <a:spLocks noEditPoints="1"/>
          </p:cNvSpPr>
          <p:nvPr userDrawn="1"/>
        </p:nvSpPr>
        <p:spPr bwMode="auto">
          <a:xfrm>
            <a:off x="1511300" y="3928324"/>
            <a:ext cx="328613" cy="327025"/>
          </a:xfrm>
          <a:custGeom>
            <a:avLst/>
            <a:gdLst>
              <a:gd name="T0" fmla="*/ 152 w 152"/>
              <a:gd name="T1" fmla="*/ 12 h 152"/>
              <a:gd name="T2" fmla="*/ 80 w 152"/>
              <a:gd name="T3" fmla="*/ 12 h 152"/>
              <a:gd name="T4" fmla="*/ 72 w 152"/>
              <a:gd name="T5" fmla="*/ 12 h 152"/>
              <a:gd name="T6" fmla="*/ 0 w 152"/>
              <a:gd name="T7" fmla="*/ 12 h 152"/>
              <a:gd name="T8" fmla="*/ 40 w 152"/>
              <a:gd name="T9" fmla="*/ 72 h 152"/>
              <a:gd name="T10" fmla="*/ 0 w 152"/>
              <a:gd name="T11" fmla="*/ 92 h 152"/>
              <a:gd name="T12" fmla="*/ 60 w 152"/>
              <a:gd name="T13" fmla="*/ 152 h 152"/>
              <a:gd name="T14" fmla="*/ 80 w 152"/>
              <a:gd name="T15" fmla="*/ 112 h 152"/>
              <a:gd name="T16" fmla="*/ 140 w 152"/>
              <a:gd name="T17" fmla="*/ 152 h 152"/>
              <a:gd name="T18" fmla="*/ 140 w 152"/>
              <a:gd name="T19" fmla="*/ 80 h 152"/>
              <a:gd name="T20" fmla="*/ 140 w 152"/>
              <a:gd name="T21" fmla="*/ 72 h 152"/>
              <a:gd name="T22" fmla="*/ 140 w 152"/>
              <a:gd name="T23" fmla="*/ 144 h 152"/>
              <a:gd name="T24" fmla="*/ 88 w 152"/>
              <a:gd name="T25" fmla="*/ 112 h 152"/>
              <a:gd name="T26" fmla="*/ 105 w 152"/>
              <a:gd name="T27" fmla="*/ 111 h 152"/>
              <a:gd name="T28" fmla="*/ 104 w 152"/>
              <a:gd name="T29" fmla="*/ 128 h 152"/>
              <a:gd name="T30" fmla="*/ 128 w 152"/>
              <a:gd name="T31" fmla="*/ 104 h 152"/>
              <a:gd name="T32" fmla="*/ 111 w 152"/>
              <a:gd name="T33" fmla="*/ 105 h 152"/>
              <a:gd name="T34" fmla="*/ 112 w 152"/>
              <a:gd name="T35" fmla="*/ 88 h 152"/>
              <a:gd name="T36" fmla="*/ 104 w 152"/>
              <a:gd name="T37" fmla="*/ 100 h 152"/>
              <a:gd name="T38" fmla="*/ 48 w 152"/>
              <a:gd name="T39" fmla="*/ 100 h 152"/>
              <a:gd name="T40" fmla="*/ 100 w 152"/>
              <a:gd name="T41" fmla="*/ 48 h 152"/>
              <a:gd name="T42" fmla="*/ 60 w 152"/>
              <a:gd name="T43" fmla="*/ 144 h 152"/>
              <a:gd name="T44" fmla="*/ 8 w 152"/>
              <a:gd name="T45" fmla="*/ 92 h 152"/>
              <a:gd name="T46" fmla="*/ 40 w 152"/>
              <a:gd name="T47" fmla="*/ 100 h 152"/>
              <a:gd name="T48" fmla="*/ 32 w 152"/>
              <a:gd name="T49" fmla="*/ 114 h 152"/>
              <a:gd name="T50" fmla="*/ 24 w 152"/>
              <a:gd name="T51" fmla="*/ 124 h 152"/>
              <a:gd name="T52" fmla="*/ 48 w 152"/>
              <a:gd name="T53" fmla="*/ 120 h 152"/>
              <a:gd name="T54" fmla="*/ 47 w 152"/>
              <a:gd name="T55" fmla="*/ 111 h 152"/>
              <a:gd name="T56" fmla="*/ 64 w 152"/>
              <a:gd name="T57" fmla="*/ 140 h 152"/>
              <a:gd name="T58" fmla="*/ 8 w 152"/>
              <a:gd name="T59" fmla="*/ 12 h 152"/>
              <a:gd name="T60" fmla="*/ 64 w 152"/>
              <a:gd name="T61" fmla="*/ 12 h 152"/>
              <a:gd name="T62" fmla="*/ 47 w 152"/>
              <a:gd name="T63" fmla="*/ 41 h 152"/>
              <a:gd name="T64" fmla="*/ 48 w 152"/>
              <a:gd name="T65" fmla="*/ 32 h 152"/>
              <a:gd name="T66" fmla="*/ 24 w 152"/>
              <a:gd name="T67" fmla="*/ 28 h 152"/>
              <a:gd name="T68" fmla="*/ 32 w 152"/>
              <a:gd name="T69" fmla="*/ 38 h 152"/>
              <a:gd name="T70" fmla="*/ 40 w 152"/>
              <a:gd name="T71" fmla="*/ 52 h 152"/>
              <a:gd name="T72" fmla="*/ 8 w 152"/>
              <a:gd name="T73" fmla="*/ 60 h 152"/>
              <a:gd name="T74" fmla="*/ 144 w 152"/>
              <a:gd name="T75" fmla="*/ 12 h 152"/>
              <a:gd name="T76" fmla="*/ 112 w 152"/>
              <a:gd name="T77" fmla="*/ 64 h 152"/>
              <a:gd name="T78" fmla="*/ 111 w 152"/>
              <a:gd name="T79" fmla="*/ 47 h 152"/>
              <a:gd name="T80" fmla="*/ 128 w 152"/>
              <a:gd name="T81" fmla="*/ 48 h 152"/>
              <a:gd name="T82" fmla="*/ 104 w 152"/>
              <a:gd name="T83" fmla="*/ 24 h 152"/>
              <a:gd name="T84" fmla="*/ 105 w 152"/>
              <a:gd name="T85" fmla="*/ 41 h 152"/>
              <a:gd name="T86" fmla="*/ 88 w 152"/>
              <a:gd name="T8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52">
                <a:moveTo>
                  <a:pt x="140" y="72"/>
                </a:moveTo>
                <a:cubicBezTo>
                  <a:pt x="147" y="72"/>
                  <a:pt x="152" y="67"/>
                  <a:pt x="152" y="60"/>
                </a:cubicBezTo>
                <a:cubicBezTo>
                  <a:pt x="152" y="12"/>
                  <a:pt x="152" y="12"/>
                  <a:pt x="152" y="12"/>
                </a:cubicBezTo>
                <a:cubicBezTo>
                  <a:pt x="152" y="5"/>
                  <a:pt x="147" y="0"/>
                  <a:pt x="140" y="0"/>
                </a:cubicBezTo>
                <a:cubicBezTo>
                  <a:pt x="92" y="0"/>
                  <a:pt x="92" y="0"/>
                  <a:pt x="92" y="0"/>
                </a:cubicBezTo>
                <a:cubicBezTo>
                  <a:pt x="85" y="0"/>
                  <a:pt x="80" y="5"/>
                  <a:pt x="80" y="12"/>
                </a:cubicBezTo>
                <a:cubicBezTo>
                  <a:pt x="80" y="40"/>
                  <a:pt x="80" y="40"/>
                  <a:pt x="80" y="40"/>
                </a:cubicBezTo>
                <a:cubicBezTo>
                  <a:pt x="72" y="40"/>
                  <a:pt x="72" y="40"/>
                  <a:pt x="72" y="40"/>
                </a:cubicBezTo>
                <a:cubicBezTo>
                  <a:pt x="72" y="12"/>
                  <a:pt x="72" y="12"/>
                  <a:pt x="72" y="12"/>
                </a:cubicBezTo>
                <a:cubicBezTo>
                  <a:pt x="72" y="5"/>
                  <a:pt x="67" y="0"/>
                  <a:pt x="60" y="0"/>
                </a:cubicBezTo>
                <a:cubicBezTo>
                  <a:pt x="12" y="0"/>
                  <a:pt x="12" y="0"/>
                  <a:pt x="12" y="0"/>
                </a:cubicBezTo>
                <a:cubicBezTo>
                  <a:pt x="5" y="0"/>
                  <a:pt x="0" y="5"/>
                  <a:pt x="0" y="12"/>
                </a:cubicBezTo>
                <a:cubicBezTo>
                  <a:pt x="0" y="60"/>
                  <a:pt x="0" y="60"/>
                  <a:pt x="0" y="60"/>
                </a:cubicBezTo>
                <a:cubicBezTo>
                  <a:pt x="0" y="67"/>
                  <a:pt x="5" y="72"/>
                  <a:pt x="12" y="72"/>
                </a:cubicBezTo>
                <a:cubicBezTo>
                  <a:pt x="40" y="72"/>
                  <a:pt x="40" y="72"/>
                  <a:pt x="40" y="72"/>
                </a:cubicBezTo>
                <a:cubicBezTo>
                  <a:pt x="40" y="80"/>
                  <a:pt x="40" y="80"/>
                  <a:pt x="40" y="80"/>
                </a:cubicBezTo>
                <a:cubicBezTo>
                  <a:pt x="12" y="80"/>
                  <a:pt x="12" y="80"/>
                  <a:pt x="12" y="80"/>
                </a:cubicBezTo>
                <a:cubicBezTo>
                  <a:pt x="5" y="80"/>
                  <a:pt x="0" y="85"/>
                  <a:pt x="0" y="92"/>
                </a:cubicBezTo>
                <a:cubicBezTo>
                  <a:pt x="0" y="140"/>
                  <a:pt x="0" y="140"/>
                  <a:pt x="0" y="140"/>
                </a:cubicBezTo>
                <a:cubicBezTo>
                  <a:pt x="0" y="147"/>
                  <a:pt x="5" y="152"/>
                  <a:pt x="12" y="152"/>
                </a:cubicBezTo>
                <a:cubicBezTo>
                  <a:pt x="60" y="152"/>
                  <a:pt x="60" y="152"/>
                  <a:pt x="60" y="152"/>
                </a:cubicBezTo>
                <a:cubicBezTo>
                  <a:pt x="67" y="152"/>
                  <a:pt x="72" y="147"/>
                  <a:pt x="72" y="140"/>
                </a:cubicBezTo>
                <a:cubicBezTo>
                  <a:pt x="72" y="112"/>
                  <a:pt x="72" y="112"/>
                  <a:pt x="72" y="112"/>
                </a:cubicBezTo>
                <a:cubicBezTo>
                  <a:pt x="80" y="112"/>
                  <a:pt x="80" y="112"/>
                  <a:pt x="80" y="112"/>
                </a:cubicBezTo>
                <a:cubicBezTo>
                  <a:pt x="80" y="140"/>
                  <a:pt x="80" y="140"/>
                  <a:pt x="80" y="140"/>
                </a:cubicBezTo>
                <a:cubicBezTo>
                  <a:pt x="80" y="147"/>
                  <a:pt x="85" y="152"/>
                  <a:pt x="92" y="152"/>
                </a:cubicBezTo>
                <a:cubicBezTo>
                  <a:pt x="140" y="152"/>
                  <a:pt x="140" y="152"/>
                  <a:pt x="140" y="152"/>
                </a:cubicBezTo>
                <a:cubicBezTo>
                  <a:pt x="147" y="152"/>
                  <a:pt x="152" y="147"/>
                  <a:pt x="152" y="140"/>
                </a:cubicBezTo>
                <a:cubicBezTo>
                  <a:pt x="152" y="92"/>
                  <a:pt x="152" y="92"/>
                  <a:pt x="152" y="92"/>
                </a:cubicBezTo>
                <a:cubicBezTo>
                  <a:pt x="152" y="85"/>
                  <a:pt x="147" y="80"/>
                  <a:pt x="140" y="80"/>
                </a:cubicBezTo>
                <a:cubicBezTo>
                  <a:pt x="112" y="80"/>
                  <a:pt x="112" y="80"/>
                  <a:pt x="112" y="80"/>
                </a:cubicBezTo>
                <a:cubicBezTo>
                  <a:pt x="112" y="72"/>
                  <a:pt x="112" y="72"/>
                  <a:pt x="112" y="72"/>
                </a:cubicBezTo>
                <a:lnTo>
                  <a:pt x="140" y="72"/>
                </a:lnTo>
                <a:close/>
                <a:moveTo>
                  <a:pt x="144" y="92"/>
                </a:moveTo>
                <a:cubicBezTo>
                  <a:pt x="144" y="140"/>
                  <a:pt x="144" y="140"/>
                  <a:pt x="144" y="140"/>
                </a:cubicBezTo>
                <a:cubicBezTo>
                  <a:pt x="144" y="142"/>
                  <a:pt x="142" y="144"/>
                  <a:pt x="140" y="144"/>
                </a:cubicBezTo>
                <a:cubicBezTo>
                  <a:pt x="92" y="144"/>
                  <a:pt x="92" y="144"/>
                  <a:pt x="92" y="144"/>
                </a:cubicBezTo>
                <a:cubicBezTo>
                  <a:pt x="90" y="144"/>
                  <a:pt x="88" y="142"/>
                  <a:pt x="88" y="140"/>
                </a:cubicBezTo>
                <a:cubicBezTo>
                  <a:pt x="88" y="112"/>
                  <a:pt x="88" y="112"/>
                  <a:pt x="88" y="112"/>
                </a:cubicBezTo>
                <a:cubicBezTo>
                  <a:pt x="100" y="112"/>
                  <a:pt x="100" y="112"/>
                  <a:pt x="100" y="112"/>
                </a:cubicBezTo>
                <a:cubicBezTo>
                  <a:pt x="102" y="112"/>
                  <a:pt x="104" y="112"/>
                  <a:pt x="105" y="111"/>
                </a:cubicBezTo>
                <a:cubicBezTo>
                  <a:pt x="105" y="111"/>
                  <a:pt x="105" y="111"/>
                  <a:pt x="105" y="111"/>
                </a:cubicBezTo>
                <a:cubicBezTo>
                  <a:pt x="114" y="120"/>
                  <a:pt x="114" y="120"/>
                  <a:pt x="114" y="120"/>
                </a:cubicBezTo>
                <a:cubicBezTo>
                  <a:pt x="104" y="120"/>
                  <a:pt x="104" y="120"/>
                  <a:pt x="104" y="120"/>
                </a:cubicBezTo>
                <a:cubicBezTo>
                  <a:pt x="104" y="128"/>
                  <a:pt x="104" y="128"/>
                  <a:pt x="104" y="128"/>
                </a:cubicBezTo>
                <a:cubicBezTo>
                  <a:pt x="124" y="128"/>
                  <a:pt x="124" y="128"/>
                  <a:pt x="124" y="128"/>
                </a:cubicBezTo>
                <a:cubicBezTo>
                  <a:pt x="126" y="128"/>
                  <a:pt x="128" y="126"/>
                  <a:pt x="128" y="124"/>
                </a:cubicBezTo>
                <a:cubicBezTo>
                  <a:pt x="128" y="104"/>
                  <a:pt x="128" y="104"/>
                  <a:pt x="128" y="104"/>
                </a:cubicBezTo>
                <a:cubicBezTo>
                  <a:pt x="120" y="104"/>
                  <a:pt x="120" y="104"/>
                  <a:pt x="120" y="104"/>
                </a:cubicBezTo>
                <a:cubicBezTo>
                  <a:pt x="120" y="114"/>
                  <a:pt x="120" y="114"/>
                  <a:pt x="120" y="114"/>
                </a:cubicBezTo>
                <a:cubicBezTo>
                  <a:pt x="111" y="105"/>
                  <a:pt x="111" y="105"/>
                  <a:pt x="111" y="105"/>
                </a:cubicBezTo>
                <a:cubicBezTo>
                  <a:pt x="111" y="105"/>
                  <a:pt x="111" y="105"/>
                  <a:pt x="111" y="105"/>
                </a:cubicBezTo>
                <a:cubicBezTo>
                  <a:pt x="112" y="104"/>
                  <a:pt x="112" y="102"/>
                  <a:pt x="112" y="100"/>
                </a:cubicBezTo>
                <a:cubicBezTo>
                  <a:pt x="112" y="88"/>
                  <a:pt x="112" y="88"/>
                  <a:pt x="112" y="88"/>
                </a:cubicBezTo>
                <a:cubicBezTo>
                  <a:pt x="140" y="88"/>
                  <a:pt x="140" y="88"/>
                  <a:pt x="140" y="88"/>
                </a:cubicBezTo>
                <a:cubicBezTo>
                  <a:pt x="142" y="88"/>
                  <a:pt x="144" y="90"/>
                  <a:pt x="144" y="92"/>
                </a:cubicBezTo>
                <a:close/>
                <a:moveTo>
                  <a:pt x="104" y="100"/>
                </a:moveTo>
                <a:cubicBezTo>
                  <a:pt x="104" y="102"/>
                  <a:pt x="102" y="104"/>
                  <a:pt x="100" y="104"/>
                </a:cubicBezTo>
                <a:cubicBezTo>
                  <a:pt x="52" y="104"/>
                  <a:pt x="52" y="104"/>
                  <a:pt x="52" y="104"/>
                </a:cubicBezTo>
                <a:cubicBezTo>
                  <a:pt x="50" y="104"/>
                  <a:pt x="48" y="102"/>
                  <a:pt x="48" y="100"/>
                </a:cubicBezTo>
                <a:cubicBezTo>
                  <a:pt x="48" y="52"/>
                  <a:pt x="48" y="52"/>
                  <a:pt x="48" y="52"/>
                </a:cubicBezTo>
                <a:cubicBezTo>
                  <a:pt x="48" y="50"/>
                  <a:pt x="50" y="48"/>
                  <a:pt x="52" y="48"/>
                </a:cubicBezTo>
                <a:cubicBezTo>
                  <a:pt x="100" y="48"/>
                  <a:pt x="100" y="48"/>
                  <a:pt x="100" y="48"/>
                </a:cubicBezTo>
                <a:cubicBezTo>
                  <a:pt x="102" y="48"/>
                  <a:pt x="104" y="50"/>
                  <a:pt x="104" y="52"/>
                </a:cubicBezTo>
                <a:lnTo>
                  <a:pt x="104" y="100"/>
                </a:lnTo>
                <a:close/>
                <a:moveTo>
                  <a:pt x="60" y="144"/>
                </a:moveTo>
                <a:cubicBezTo>
                  <a:pt x="12" y="144"/>
                  <a:pt x="12" y="144"/>
                  <a:pt x="12" y="144"/>
                </a:cubicBezTo>
                <a:cubicBezTo>
                  <a:pt x="10" y="144"/>
                  <a:pt x="8" y="142"/>
                  <a:pt x="8" y="140"/>
                </a:cubicBezTo>
                <a:cubicBezTo>
                  <a:pt x="8" y="92"/>
                  <a:pt x="8" y="92"/>
                  <a:pt x="8" y="92"/>
                </a:cubicBezTo>
                <a:cubicBezTo>
                  <a:pt x="8" y="90"/>
                  <a:pt x="10" y="88"/>
                  <a:pt x="12" y="88"/>
                </a:cubicBezTo>
                <a:cubicBezTo>
                  <a:pt x="40" y="88"/>
                  <a:pt x="40" y="88"/>
                  <a:pt x="40" y="88"/>
                </a:cubicBezTo>
                <a:cubicBezTo>
                  <a:pt x="40" y="100"/>
                  <a:pt x="40" y="100"/>
                  <a:pt x="40" y="100"/>
                </a:cubicBezTo>
                <a:cubicBezTo>
                  <a:pt x="40" y="102"/>
                  <a:pt x="40" y="104"/>
                  <a:pt x="41" y="105"/>
                </a:cubicBezTo>
                <a:cubicBezTo>
                  <a:pt x="41" y="105"/>
                  <a:pt x="41" y="105"/>
                  <a:pt x="41" y="105"/>
                </a:cubicBezTo>
                <a:cubicBezTo>
                  <a:pt x="32" y="114"/>
                  <a:pt x="32" y="114"/>
                  <a:pt x="32" y="114"/>
                </a:cubicBezTo>
                <a:cubicBezTo>
                  <a:pt x="32" y="104"/>
                  <a:pt x="32" y="104"/>
                  <a:pt x="32" y="104"/>
                </a:cubicBezTo>
                <a:cubicBezTo>
                  <a:pt x="24" y="104"/>
                  <a:pt x="24" y="104"/>
                  <a:pt x="24" y="104"/>
                </a:cubicBezTo>
                <a:cubicBezTo>
                  <a:pt x="24" y="124"/>
                  <a:pt x="24" y="124"/>
                  <a:pt x="24" y="124"/>
                </a:cubicBezTo>
                <a:cubicBezTo>
                  <a:pt x="24" y="126"/>
                  <a:pt x="26" y="128"/>
                  <a:pt x="28" y="128"/>
                </a:cubicBezTo>
                <a:cubicBezTo>
                  <a:pt x="48" y="128"/>
                  <a:pt x="48" y="128"/>
                  <a:pt x="48" y="128"/>
                </a:cubicBezTo>
                <a:cubicBezTo>
                  <a:pt x="48" y="120"/>
                  <a:pt x="48" y="120"/>
                  <a:pt x="48" y="120"/>
                </a:cubicBezTo>
                <a:cubicBezTo>
                  <a:pt x="38" y="120"/>
                  <a:pt x="38" y="120"/>
                  <a:pt x="38" y="120"/>
                </a:cubicBezTo>
                <a:cubicBezTo>
                  <a:pt x="47" y="111"/>
                  <a:pt x="47" y="111"/>
                  <a:pt x="47" y="111"/>
                </a:cubicBezTo>
                <a:cubicBezTo>
                  <a:pt x="47" y="111"/>
                  <a:pt x="47" y="111"/>
                  <a:pt x="47" y="111"/>
                </a:cubicBezTo>
                <a:cubicBezTo>
                  <a:pt x="48" y="112"/>
                  <a:pt x="50" y="112"/>
                  <a:pt x="52" y="112"/>
                </a:cubicBezTo>
                <a:cubicBezTo>
                  <a:pt x="64" y="112"/>
                  <a:pt x="64" y="112"/>
                  <a:pt x="64" y="112"/>
                </a:cubicBezTo>
                <a:cubicBezTo>
                  <a:pt x="64" y="140"/>
                  <a:pt x="64" y="140"/>
                  <a:pt x="64" y="140"/>
                </a:cubicBezTo>
                <a:cubicBezTo>
                  <a:pt x="64" y="142"/>
                  <a:pt x="62" y="144"/>
                  <a:pt x="60" y="144"/>
                </a:cubicBezTo>
                <a:close/>
                <a:moveTo>
                  <a:pt x="8" y="60"/>
                </a:moveTo>
                <a:cubicBezTo>
                  <a:pt x="8" y="12"/>
                  <a:pt x="8" y="12"/>
                  <a:pt x="8" y="12"/>
                </a:cubicBezTo>
                <a:cubicBezTo>
                  <a:pt x="8" y="10"/>
                  <a:pt x="10" y="8"/>
                  <a:pt x="12" y="8"/>
                </a:cubicBezTo>
                <a:cubicBezTo>
                  <a:pt x="60" y="8"/>
                  <a:pt x="60" y="8"/>
                  <a:pt x="60" y="8"/>
                </a:cubicBezTo>
                <a:cubicBezTo>
                  <a:pt x="62" y="8"/>
                  <a:pt x="64" y="10"/>
                  <a:pt x="64" y="12"/>
                </a:cubicBezTo>
                <a:cubicBezTo>
                  <a:pt x="64" y="40"/>
                  <a:pt x="64" y="40"/>
                  <a:pt x="64" y="40"/>
                </a:cubicBezTo>
                <a:cubicBezTo>
                  <a:pt x="52" y="40"/>
                  <a:pt x="52" y="40"/>
                  <a:pt x="52" y="40"/>
                </a:cubicBezTo>
                <a:cubicBezTo>
                  <a:pt x="50" y="40"/>
                  <a:pt x="48" y="40"/>
                  <a:pt x="47" y="41"/>
                </a:cubicBezTo>
                <a:cubicBezTo>
                  <a:pt x="47" y="41"/>
                  <a:pt x="47" y="41"/>
                  <a:pt x="47" y="41"/>
                </a:cubicBezTo>
                <a:cubicBezTo>
                  <a:pt x="38" y="32"/>
                  <a:pt x="38" y="32"/>
                  <a:pt x="38" y="32"/>
                </a:cubicBezTo>
                <a:cubicBezTo>
                  <a:pt x="48" y="32"/>
                  <a:pt x="48" y="32"/>
                  <a:pt x="48" y="32"/>
                </a:cubicBezTo>
                <a:cubicBezTo>
                  <a:pt x="48" y="24"/>
                  <a:pt x="48" y="24"/>
                  <a:pt x="48" y="24"/>
                </a:cubicBezTo>
                <a:cubicBezTo>
                  <a:pt x="28" y="24"/>
                  <a:pt x="28" y="24"/>
                  <a:pt x="28" y="24"/>
                </a:cubicBezTo>
                <a:cubicBezTo>
                  <a:pt x="26" y="24"/>
                  <a:pt x="24" y="26"/>
                  <a:pt x="24" y="28"/>
                </a:cubicBezTo>
                <a:cubicBezTo>
                  <a:pt x="24" y="48"/>
                  <a:pt x="24" y="48"/>
                  <a:pt x="24" y="48"/>
                </a:cubicBezTo>
                <a:cubicBezTo>
                  <a:pt x="32" y="48"/>
                  <a:pt x="32" y="48"/>
                  <a:pt x="32" y="48"/>
                </a:cubicBezTo>
                <a:cubicBezTo>
                  <a:pt x="32" y="38"/>
                  <a:pt x="32" y="38"/>
                  <a:pt x="32" y="38"/>
                </a:cubicBezTo>
                <a:cubicBezTo>
                  <a:pt x="41" y="47"/>
                  <a:pt x="41" y="47"/>
                  <a:pt x="41" y="47"/>
                </a:cubicBezTo>
                <a:cubicBezTo>
                  <a:pt x="41" y="47"/>
                  <a:pt x="41" y="47"/>
                  <a:pt x="41" y="47"/>
                </a:cubicBezTo>
                <a:cubicBezTo>
                  <a:pt x="40" y="48"/>
                  <a:pt x="40" y="50"/>
                  <a:pt x="40" y="52"/>
                </a:cubicBezTo>
                <a:cubicBezTo>
                  <a:pt x="40" y="64"/>
                  <a:pt x="40" y="64"/>
                  <a:pt x="40" y="64"/>
                </a:cubicBezTo>
                <a:cubicBezTo>
                  <a:pt x="12" y="64"/>
                  <a:pt x="12" y="64"/>
                  <a:pt x="12" y="64"/>
                </a:cubicBezTo>
                <a:cubicBezTo>
                  <a:pt x="10" y="64"/>
                  <a:pt x="8" y="62"/>
                  <a:pt x="8" y="60"/>
                </a:cubicBezTo>
                <a:close/>
                <a:moveTo>
                  <a:pt x="92" y="8"/>
                </a:moveTo>
                <a:cubicBezTo>
                  <a:pt x="140" y="8"/>
                  <a:pt x="140" y="8"/>
                  <a:pt x="140" y="8"/>
                </a:cubicBezTo>
                <a:cubicBezTo>
                  <a:pt x="142" y="8"/>
                  <a:pt x="144" y="10"/>
                  <a:pt x="144" y="12"/>
                </a:cubicBezTo>
                <a:cubicBezTo>
                  <a:pt x="144" y="60"/>
                  <a:pt x="144" y="60"/>
                  <a:pt x="144" y="60"/>
                </a:cubicBezTo>
                <a:cubicBezTo>
                  <a:pt x="144" y="62"/>
                  <a:pt x="142" y="64"/>
                  <a:pt x="140" y="64"/>
                </a:cubicBezTo>
                <a:cubicBezTo>
                  <a:pt x="112" y="64"/>
                  <a:pt x="112" y="64"/>
                  <a:pt x="112" y="64"/>
                </a:cubicBezTo>
                <a:cubicBezTo>
                  <a:pt x="112" y="52"/>
                  <a:pt x="112" y="52"/>
                  <a:pt x="112" y="52"/>
                </a:cubicBezTo>
                <a:cubicBezTo>
                  <a:pt x="112" y="50"/>
                  <a:pt x="112" y="48"/>
                  <a:pt x="111" y="47"/>
                </a:cubicBezTo>
                <a:cubicBezTo>
                  <a:pt x="111" y="47"/>
                  <a:pt x="111" y="47"/>
                  <a:pt x="111" y="47"/>
                </a:cubicBezTo>
                <a:cubicBezTo>
                  <a:pt x="120" y="38"/>
                  <a:pt x="120" y="38"/>
                  <a:pt x="120" y="38"/>
                </a:cubicBezTo>
                <a:cubicBezTo>
                  <a:pt x="120" y="48"/>
                  <a:pt x="120" y="48"/>
                  <a:pt x="120" y="48"/>
                </a:cubicBezTo>
                <a:cubicBezTo>
                  <a:pt x="128" y="48"/>
                  <a:pt x="128" y="48"/>
                  <a:pt x="128" y="48"/>
                </a:cubicBezTo>
                <a:cubicBezTo>
                  <a:pt x="128" y="28"/>
                  <a:pt x="128" y="28"/>
                  <a:pt x="128" y="28"/>
                </a:cubicBezTo>
                <a:cubicBezTo>
                  <a:pt x="128" y="26"/>
                  <a:pt x="126" y="24"/>
                  <a:pt x="124" y="24"/>
                </a:cubicBezTo>
                <a:cubicBezTo>
                  <a:pt x="104" y="24"/>
                  <a:pt x="104" y="24"/>
                  <a:pt x="104" y="24"/>
                </a:cubicBezTo>
                <a:cubicBezTo>
                  <a:pt x="104" y="32"/>
                  <a:pt x="104" y="32"/>
                  <a:pt x="104" y="32"/>
                </a:cubicBezTo>
                <a:cubicBezTo>
                  <a:pt x="114" y="32"/>
                  <a:pt x="114" y="32"/>
                  <a:pt x="114" y="32"/>
                </a:cubicBezTo>
                <a:cubicBezTo>
                  <a:pt x="105" y="41"/>
                  <a:pt x="105" y="41"/>
                  <a:pt x="105" y="41"/>
                </a:cubicBezTo>
                <a:cubicBezTo>
                  <a:pt x="105" y="41"/>
                  <a:pt x="105" y="41"/>
                  <a:pt x="105" y="41"/>
                </a:cubicBezTo>
                <a:cubicBezTo>
                  <a:pt x="104" y="40"/>
                  <a:pt x="102" y="40"/>
                  <a:pt x="100" y="40"/>
                </a:cubicBezTo>
                <a:cubicBezTo>
                  <a:pt x="88" y="40"/>
                  <a:pt x="88" y="40"/>
                  <a:pt x="88" y="40"/>
                </a:cubicBezTo>
                <a:cubicBezTo>
                  <a:pt x="88" y="12"/>
                  <a:pt x="88" y="12"/>
                  <a:pt x="88" y="12"/>
                </a:cubicBezTo>
                <a:cubicBezTo>
                  <a:pt x="88" y="10"/>
                  <a:pt x="90" y="8"/>
                  <a:pt x="92"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174">
            <a:extLst>
              <a:ext uri="{FF2B5EF4-FFF2-40B4-BE49-F238E27FC236}">
                <a16:creationId xmlns:a16="http://schemas.microsoft.com/office/drawing/2014/main" id="{C69FB5E4-4DE0-A84F-ACA2-6B8E8F738A01}"/>
              </a:ext>
            </a:extLst>
          </p:cNvPr>
          <p:cNvSpPr>
            <a:spLocks noEditPoints="1"/>
          </p:cNvSpPr>
          <p:nvPr userDrawn="1"/>
        </p:nvSpPr>
        <p:spPr bwMode="auto">
          <a:xfrm>
            <a:off x="4802188" y="4937968"/>
            <a:ext cx="365125" cy="361950"/>
          </a:xfrm>
          <a:custGeom>
            <a:avLst/>
            <a:gdLst>
              <a:gd name="T0" fmla="*/ 123 w 169"/>
              <a:gd name="T1" fmla="*/ 76 h 168"/>
              <a:gd name="T2" fmla="*/ 159 w 169"/>
              <a:gd name="T3" fmla="*/ 17 h 168"/>
              <a:gd name="T4" fmla="*/ 130 w 169"/>
              <a:gd name="T5" fmla="*/ 10 h 168"/>
              <a:gd name="T6" fmla="*/ 48 w 169"/>
              <a:gd name="T7" fmla="*/ 1 h 168"/>
              <a:gd name="T8" fmla="*/ 2 w 169"/>
              <a:gd name="T9" fmla="*/ 41 h 168"/>
              <a:gd name="T10" fmla="*/ 21 w 169"/>
              <a:gd name="T11" fmla="*/ 66 h 168"/>
              <a:gd name="T12" fmla="*/ 10 w 169"/>
              <a:gd name="T13" fmla="*/ 129 h 168"/>
              <a:gd name="T14" fmla="*/ 1 w 169"/>
              <a:gd name="T15" fmla="*/ 163 h 168"/>
              <a:gd name="T16" fmla="*/ 5 w 169"/>
              <a:gd name="T17" fmla="*/ 168 h 168"/>
              <a:gd name="T18" fmla="*/ 38 w 169"/>
              <a:gd name="T19" fmla="*/ 160 h 168"/>
              <a:gd name="T20" fmla="*/ 77 w 169"/>
              <a:gd name="T21" fmla="*/ 122 h 168"/>
              <a:gd name="T22" fmla="*/ 125 w 169"/>
              <a:gd name="T23" fmla="*/ 168 h 168"/>
              <a:gd name="T24" fmla="*/ 168 w 169"/>
              <a:gd name="T25" fmla="*/ 127 h 168"/>
              <a:gd name="T26" fmla="*/ 15 w 169"/>
              <a:gd name="T27" fmla="*/ 140 h 168"/>
              <a:gd name="T28" fmla="*/ 10 w 169"/>
              <a:gd name="T29" fmla="*/ 159 h 168"/>
              <a:gd name="T30" fmla="*/ 52 w 169"/>
              <a:gd name="T31" fmla="*/ 27 h 168"/>
              <a:gd name="T32" fmla="*/ 63 w 169"/>
              <a:gd name="T33" fmla="*/ 28 h 168"/>
              <a:gd name="T34" fmla="*/ 64 w 169"/>
              <a:gd name="T35" fmla="*/ 39 h 168"/>
              <a:gd name="T36" fmla="*/ 75 w 169"/>
              <a:gd name="T37" fmla="*/ 40 h 168"/>
              <a:gd name="T38" fmla="*/ 76 w 169"/>
              <a:gd name="T39" fmla="*/ 51 h 168"/>
              <a:gd name="T40" fmla="*/ 87 w 169"/>
              <a:gd name="T41" fmla="*/ 52 h 168"/>
              <a:gd name="T42" fmla="*/ 65 w 169"/>
              <a:gd name="T43" fmla="*/ 74 h 168"/>
              <a:gd name="T44" fmla="*/ 45 w 169"/>
              <a:gd name="T45" fmla="*/ 10 h 168"/>
              <a:gd name="T46" fmla="*/ 46 w 169"/>
              <a:gd name="T47" fmla="*/ 21 h 168"/>
              <a:gd name="T48" fmla="*/ 17 w 169"/>
              <a:gd name="T49" fmla="*/ 38 h 168"/>
              <a:gd name="T50" fmla="*/ 53 w 169"/>
              <a:gd name="T51" fmla="*/ 87 h 168"/>
              <a:gd name="T52" fmla="*/ 17 w 169"/>
              <a:gd name="T53" fmla="*/ 38 h 168"/>
              <a:gd name="T54" fmla="*/ 96 w 169"/>
              <a:gd name="T55" fmla="*/ 55 h 168"/>
              <a:gd name="T56" fmla="*/ 115 w 169"/>
              <a:gd name="T57" fmla="*/ 48 h 168"/>
              <a:gd name="T58" fmla="*/ 94 w 169"/>
              <a:gd name="T59" fmla="*/ 69 h 168"/>
              <a:gd name="T60" fmla="*/ 19 w 169"/>
              <a:gd name="T61" fmla="*/ 132 h 168"/>
              <a:gd name="T62" fmla="*/ 147 w 169"/>
              <a:gd name="T63" fmla="*/ 15 h 168"/>
              <a:gd name="T64" fmla="*/ 154 w 169"/>
              <a:gd name="T65" fmla="*/ 34 h 168"/>
              <a:gd name="T66" fmla="*/ 127 w 169"/>
              <a:gd name="T67" fmla="*/ 24 h 168"/>
              <a:gd name="T68" fmla="*/ 147 w 169"/>
              <a:gd name="T69" fmla="*/ 15 h 168"/>
              <a:gd name="T70" fmla="*/ 121 w 169"/>
              <a:gd name="T71" fmla="*/ 30 h 168"/>
              <a:gd name="T72" fmla="*/ 133 w 169"/>
              <a:gd name="T73" fmla="*/ 54 h 168"/>
              <a:gd name="T74" fmla="*/ 31 w 169"/>
              <a:gd name="T75" fmla="*/ 144 h 168"/>
              <a:gd name="T76" fmla="*/ 108 w 169"/>
              <a:gd name="T77" fmla="*/ 67 h 168"/>
              <a:gd name="T78" fmla="*/ 127 w 169"/>
              <a:gd name="T79" fmla="*/ 60 h 168"/>
              <a:gd name="T80" fmla="*/ 106 w 169"/>
              <a:gd name="T81" fmla="*/ 81 h 168"/>
              <a:gd name="T82" fmla="*/ 31 w 169"/>
              <a:gd name="T83" fmla="*/ 144 h 168"/>
              <a:gd name="T84" fmla="*/ 131 w 169"/>
              <a:gd name="T85" fmla="*/ 152 h 168"/>
              <a:gd name="T86" fmla="*/ 83 w 169"/>
              <a:gd name="T87" fmla="*/ 116 h 168"/>
              <a:gd name="T88" fmla="*/ 137 w 169"/>
              <a:gd name="T89" fmla="*/ 146 h 168"/>
              <a:gd name="T90" fmla="*/ 112 w 169"/>
              <a:gd name="T91" fmla="*/ 87 h 168"/>
              <a:gd name="T92" fmla="*/ 123 w 169"/>
              <a:gd name="T93" fmla="*/ 88 h 168"/>
              <a:gd name="T94" fmla="*/ 124 w 169"/>
              <a:gd name="T95" fmla="*/ 99 h 168"/>
              <a:gd name="T96" fmla="*/ 135 w 169"/>
              <a:gd name="T97" fmla="*/ 100 h 168"/>
              <a:gd name="T98" fmla="*/ 136 w 169"/>
              <a:gd name="T99" fmla="*/ 111 h 168"/>
              <a:gd name="T100" fmla="*/ 147 w 169"/>
              <a:gd name="T101" fmla="*/ 112 h 168"/>
              <a:gd name="T102" fmla="*/ 148 w 169"/>
              <a:gd name="T103" fmla="*/ 123 h 168"/>
              <a:gd name="T104" fmla="*/ 159 w 169"/>
              <a:gd name="T105"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168">
                <a:moveTo>
                  <a:pt x="168" y="121"/>
                </a:moveTo>
                <a:cubicBezTo>
                  <a:pt x="123" y="76"/>
                  <a:pt x="123" y="76"/>
                  <a:pt x="123" y="76"/>
                </a:cubicBezTo>
                <a:cubicBezTo>
                  <a:pt x="159" y="39"/>
                  <a:pt x="159" y="39"/>
                  <a:pt x="159" y="39"/>
                </a:cubicBezTo>
                <a:cubicBezTo>
                  <a:pt x="166" y="33"/>
                  <a:pt x="166" y="23"/>
                  <a:pt x="159" y="17"/>
                </a:cubicBezTo>
                <a:cubicBezTo>
                  <a:pt x="152" y="10"/>
                  <a:pt x="152" y="10"/>
                  <a:pt x="152" y="10"/>
                </a:cubicBezTo>
                <a:cubicBezTo>
                  <a:pt x="146" y="3"/>
                  <a:pt x="136" y="3"/>
                  <a:pt x="130" y="10"/>
                </a:cubicBezTo>
                <a:cubicBezTo>
                  <a:pt x="93" y="46"/>
                  <a:pt x="93" y="46"/>
                  <a:pt x="93" y="46"/>
                </a:cubicBezTo>
                <a:cubicBezTo>
                  <a:pt x="48" y="1"/>
                  <a:pt x="48" y="1"/>
                  <a:pt x="48" y="1"/>
                </a:cubicBezTo>
                <a:cubicBezTo>
                  <a:pt x="46" y="0"/>
                  <a:pt x="44" y="0"/>
                  <a:pt x="42" y="1"/>
                </a:cubicBezTo>
                <a:cubicBezTo>
                  <a:pt x="2" y="41"/>
                  <a:pt x="2" y="41"/>
                  <a:pt x="2" y="41"/>
                </a:cubicBezTo>
                <a:cubicBezTo>
                  <a:pt x="2" y="42"/>
                  <a:pt x="2" y="42"/>
                  <a:pt x="1" y="42"/>
                </a:cubicBezTo>
                <a:cubicBezTo>
                  <a:pt x="0" y="45"/>
                  <a:pt x="0" y="45"/>
                  <a:pt x="21" y="66"/>
                </a:cubicBezTo>
                <a:cubicBezTo>
                  <a:pt x="28" y="73"/>
                  <a:pt x="37" y="83"/>
                  <a:pt x="47" y="92"/>
                </a:cubicBezTo>
                <a:cubicBezTo>
                  <a:pt x="10" y="129"/>
                  <a:pt x="10" y="129"/>
                  <a:pt x="10" y="129"/>
                </a:cubicBezTo>
                <a:cubicBezTo>
                  <a:pt x="10" y="130"/>
                  <a:pt x="9" y="130"/>
                  <a:pt x="9" y="131"/>
                </a:cubicBezTo>
                <a:cubicBezTo>
                  <a:pt x="1" y="163"/>
                  <a:pt x="1" y="163"/>
                  <a:pt x="1" y="163"/>
                </a:cubicBezTo>
                <a:cubicBezTo>
                  <a:pt x="1" y="164"/>
                  <a:pt x="1" y="166"/>
                  <a:pt x="2" y="167"/>
                </a:cubicBezTo>
                <a:cubicBezTo>
                  <a:pt x="3" y="168"/>
                  <a:pt x="4" y="168"/>
                  <a:pt x="5" y="168"/>
                </a:cubicBezTo>
                <a:cubicBezTo>
                  <a:pt x="5" y="168"/>
                  <a:pt x="6" y="168"/>
                  <a:pt x="6" y="168"/>
                </a:cubicBezTo>
                <a:cubicBezTo>
                  <a:pt x="38" y="160"/>
                  <a:pt x="38" y="160"/>
                  <a:pt x="38" y="160"/>
                </a:cubicBezTo>
                <a:cubicBezTo>
                  <a:pt x="39" y="160"/>
                  <a:pt x="39" y="159"/>
                  <a:pt x="40" y="159"/>
                </a:cubicBezTo>
                <a:cubicBezTo>
                  <a:pt x="77" y="122"/>
                  <a:pt x="77" y="122"/>
                  <a:pt x="77" y="122"/>
                </a:cubicBezTo>
                <a:cubicBezTo>
                  <a:pt x="101" y="146"/>
                  <a:pt x="122" y="167"/>
                  <a:pt x="122" y="167"/>
                </a:cubicBezTo>
                <a:cubicBezTo>
                  <a:pt x="123" y="168"/>
                  <a:pt x="124" y="168"/>
                  <a:pt x="125" y="168"/>
                </a:cubicBezTo>
                <a:cubicBezTo>
                  <a:pt x="126" y="168"/>
                  <a:pt x="127" y="168"/>
                  <a:pt x="128" y="167"/>
                </a:cubicBezTo>
                <a:cubicBezTo>
                  <a:pt x="168" y="127"/>
                  <a:pt x="168" y="127"/>
                  <a:pt x="168" y="127"/>
                </a:cubicBezTo>
                <a:cubicBezTo>
                  <a:pt x="169" y="125"/>
                  <a:pt x="169" y="123"/>
                  <a:pt x="168" y="121"/>
                </a:cubicBezTo>
                <a:close/>
                <a:moveTo>
                  <a:pt x="15" y="140"/>
                </a:moveTo>
                <a:cubicBezTo>
                  <a:pt x="29" y="154"/>
                  <a:pt x="29" y="154"/>
                  <a:pt x="29" y="154"/>
                </a:cubicBezTo>
                <a:cubicBezTo>
                  <a:pt x="10" y="159"/>
                  <a:pt x="10" y="159"/>
                  <a:pt x="10" y="159"/>
                </a:cubicBezTo>
                <a:lnTo>
                  <a:pt x="15" y="140"/>
                </a:lnTo>
                <a:close/>
                <a:moveTo>
                  <a:pt x="52" y="27"/>
                </a:moveTo>
                <a:cubicBezTo>
                  <a:pt x="57" y="22"/>
                  <a:pt x="57" y="22"/>
                  <a:pt x="57" y="22"/>
                </a:cubicBezTo>
                <a:cubicBezTo>
                  <a:pt x="63" y="28"/>
                  <a:pt x="63" y="28"/>
                  <a:pt x="63" y="28"/>
                </a:cubicBezTo>
                <a:cubicBezTo>
                  <a:pt x="58" y="33"/>
                  <a:pt x="58" y="33"/>
                  <a:pt x="58" y="33"/>
                </a:cubicBezTo>
                <a:cubicBezTo>
                  <a:pt x="64" y="39"/>
                  <a:pt x="64" y="39"/>
                  <a:pt x="64" y="39"/>
                </a:cubicBezTo>
                <a:cubicBezTo>
                  <a:pt x="69" y="34"/>
                  <a:pt x="69" y="34"/>
                  <a:pt x="69" y="34"/>
                </a:cubicBezTo>
                <a:cubicBezTo>
                  <a:pt x="75" y="40"/>
                  <a:pt x="75" y="40"/>
                  <a:pt x="75" y="40"/>
                </a:cubicBezTo>
                <a:cubicBezTo>
                  <a:pt x="70" y="45"/>
                  <a:pt x="70" y="45"/>
                  <a:pt x="70" y="45"/>
                </a:cubicBezTo>
                <a:cubicBezTo>
                  <a:pt x="76" y="51"/>
                  <a:pt x="76" y="51"/>
                  <a:pt x="76" y="51"/>
                </a:cubicBezTo>
                <a:cubicBezTo>
                  <a:pt x="81" y="46"/>
                  <a:pt x="81" y="46"/>
                  <a:pt x="81" y="46"/>
                </a:cubicBezTo>
                <a:cubicBezTo>
                  <a:pt x="87" y="52"/>
                  <a:pt x="87" y="52"/>
                  <a:pt x="87" y="52"/>
                </a:cubicBezTo>
                <a:cubicBezTo>
                  <a:pt x="82" y="57"/>
                  <a:pt x="82" y="57"/>
                  <a:pt x="82" y="57"/>
                </a:cubicBezTo>
                <a:cubicBezTo>
                  <a:pt x="65" y="74"/>
                  <a:pt x="65" y="74"/>
                  <a:pt x="65" y="74"/>
                </a:cubicBezTo>
                <a:cubicBezTo>
                  <a:pt x="23" y="32"/>
                  <a:pt x="23" y="32"/>
                  <a:pt x="23" y="32"/>
                </a:cubicBezTo>
                <a:cubicBezTo>
                  <a:pt x="45" y="10"/>
                  <a:pt x="45" y="10"/>
                  <a:pt x="45" y="10"/>
                </a:cubicBezTo>
                <a:cubicBezTo>
                  <a:pt x="51" y="16"/>
                  <a:pt x="51" y="16"/>
                  <a:pt x="51" y="16"/>
                </a:cubicBezTo>
                <a:cubicBezTo>
                  <a:pt x="46" y="21"/>
                  <a:pt x="46" y="21"/>
                  <a:pt x="46" y="21"/>
                </a:cubicBezTo>
                <a:lnTo>
                  <a:pt x="52" y="27"/>
                </a:lnTo>
                <a:close/>
                <a:moveTo>
                  <a:pt x="17" y="38"/>
                </a:moveTo>
                <a:cubicBezTo>
                  <a:pt x="59" y="80"/>
                  <a:pt x="59" y="80"/>
                  <a:pt x="59" y="80"/>
                </a:cubicBezTo>
                <a:cubicBezTo>
                  <a:pt x="53" y="87"/>
                  <a:pt x="53" y="87"/>
                  <a:pt x="53" y="87"/>
                </a:cubicBezTo>
                <a:cubicBezTo>
                  <a:pt x="33" y="67"/>
                  <a:pt x="17" y="50"/>
                  <a:pt x="11" y="44"/>
                </a:cubicBezTo>
                <a:lnTo>
                  <a:pt x="17" y="38"/>
                </a:lnTo>
                <a:close/>
                <a:moveTo>
                  <a:pt x="88" y="63"/>
                </a:moveTo>
                <a:cubicBezTo>
                  <a:pt x="96" y="55"/>
                  <a:pt x="96" y="55"/>
                  <a:pt x="96" y="55"/>
                </a:cubicBezTo>
                <a:cubicBezTo>
                  <a:pt x="109" y="42"/>
                  <a:pt x="109" y="42"/>
                  <a:pt x="109" y="42"/>
                </a:cubicBezTo>
                <a:cubicBezTo>
                  <a:pt x="115" y="48"/>
                  <a:pt x="115" y="48"/>
                  <a:pt x="115" y="48"/>
                </a:cubicBezTo>
                <a:cubicBezTo>
                  <a:pt x="102" y="61"/>
                  <a:pt x="102" y="61"/>
                  <a:pt x="102" y="61"/>
                </a:cubicBezTo>
                <a:cubicBezTo>
                  <a:pt x="94" y="69"/>
                  <a:pt x="94" y="69"/>
                  <a:pt x="94" y="69"/>
                </a:cubicBezTo>
                <a:cubicBezTo>
                  <a:pt x="25" y="138"/>
                  <a:pt x="25" y="138"/>
                  <a:pt x="25" y="138"/>
                </a:cubicBezTo>
                <a:cubicBezTo>
                  <a:pt x="19" y="132"/>
                  <a:pt x="19" y="132"/>
                  <a:pt x="19" y="132"/>
                </a:cubicBezTo>
                <a:lnTo>
                  <a:pt x="88" y="63"/>
                </a:lnTo>
                <a:close/>
                <a:moveTo>
                  <a:pt x="147" y="15"/>
                </a:moveTo>
                <a:cubicBezTo>
                  <a:pt x="154" y="22"/>
                  <a:pt x="154" y="22"/>
                  <a:pt x="154" y="22"/>
                </a:cubicBezTo>
                <a:cubicBezTo>
                  <a:pt x="157" y="25"/>
                  <a:pt x="157" y="31"/>
                  <a:pt x="154" y="34"/>
                </a:cubicBezTo>
                <a:cubicBezTo>
                  <a:pt x="145" y="42"/>
                  <a:pt x="145" y="42"/>
                  <a:pt x="145" y="42"/>
                </a:cubicBezTo>
                <a:cubicBezTo>
                  <a:pt x="127" y="24"/>
                  <a:pt x="127" y="24"/>
                  <a:pt x="127" y="24"/>
                </a:cubicBezTo>
                <a:cubicBezTo>
                  <a:pt x="135" y="15"/>
                  <a:pt x="135" y="15"/>
                  <a:pt x="135" y="15"/>
                </a:cubicBezTo>
                <a:cubicBezTo>
                  <a:pt x="138" y="12"/>
                  <a:pt x="144" y="12"/>
                  <a:pt x="147" y="15"/>
                </a:cubicBezTo>
                <a:close/>
                <a:moveTo>
                  <a:pt x="115" y="36"/>
                </a:moveTo>
                <a:cubicBezTo>
                  <a:pt x="121" y="30"/>
                  <a:pt x="121" y="30"/>
                  <a:pt x="121" y="30"/>
                </a:cubicBezTo>
                <a:cubicBezTo>
                  <a:pt x="139" y="48"/>
                  <a:pt x="139" y="48"/>
                  <a:pt x="139" y="48"/>
                </a:cubicBezTo>
                <a:cubicBezTo>
                  <a:pt x="133" y="54"/>
                  <a:pt x="133" y="54"/>
                  <a:pt x="133" y="54"/>
                </a:cubicBezTo>
                <a:lnTo>
                  <a:pt x="115" y="36"/>
                </a:lnTo>
                <a:close/>
                <a:moveTo>
                  <a:pt x="31" y="144"/>
                </a:moveTo>
                <a:cubicBezTo>
                  <a:pt x="100" y="75"/>
                  <a:pt x="100" y="75"/>
                  <a:pt x="100" y="75"/>
                </a:cubicBezTo>
                <a:cubicBezTo>
                  <a:pt x="108" y="67"/>
                  <a:pt x="108" y="67"/>
                  <a:pt x="108" y="67"/>
                </a:cubicBezTo>
                <a:cubicBezTo>
                  <a:pt x="121" y="54"/>
                  <a:pt x="121" y="54"/>
                  <a:pt x="121" y="54"/>
                </a:cubicBezTo>
                <a:cubicBezTo>
                  <a:pt x="127" y="60"/>
                  <a:pt x="127" y="60"/>
                  <a:pt x="127" y="60"/>
                </a:cubicBezTo>
                <a:cubicBezTo>
                  <a:pt x="114" y="73"/>
                  <a:pt x="114" y="73"/>
                  <a:pt x="114" y="73"/>
                </a:cubicBezTo>
                <a:cubicBezTo>
                  <a:pt x="106" y="81"/>
                  <a:pt x="106" y="81"/>
                  <a:pt x="106" y="81"/>
                </a:cubicBezTo>
                <a:cubicBezTo>
                  <a:pt x="37" y="150"/>
                  <a:pt x="37" y="150"/>
                  <a:pt x="37" y="150"/>
                </a:cubicBezTo>
                <a:lnTo>
                  <a:pt x="31" y="144"/>
                </a:lnTo>
                <a:close/>
                <a:moveTo>
                  <a:pt x="89" y="110"/>
                </a:moveTo>
                <a:cubicBezTo>
                  <a:pt x="131" y="152"/>
                  <a:pt x="131" y="152"/>
                  <a:pt x="131" y="152"/>
                </a:cubicBezTo>
                <a:cubicBezTo>
                  <a:pt x="125" y="158"/>
                  <a:pt x="125" y="158"/>
                  <a:pt x="125" y="158"/>
                </a:cubicBezTo>
                <a:cubicBezTo>
                  <a:pt x="112" y="145"/>
                  <a:pt x="97" y="131"/>
                  <a:pt x="83" y="116"/>
                </a:cubicBezTo>
                <a:lnTo>
                  <a:pt x="89" y="110"/>
                </a:lnTo>
                <a:close/>
                <a:moveTo>
                  <a:pt x="137" y="146"/>
                </a:moveTo>
                <a:cubicBezTo>
                  <a:pt x="95" y="104"/>
                  <a:pt x="95" y="104"/>
                  <a:pt x="95" y="104"/>
                </a:cubicBezTo>
                <a:cubicBezTo>
                  <a:pt x="112" y="87"/>
                  <a:pt x="112" y="87"/>
                  <a:pt x="112" y="87"/>
                </a:cubicBezTo>
                <a:cubicBezTo>
                  <a:pt x="117" y="82"/>
                  <a:pt x="117" y="82"/>
                  <a:pt x="117" y="82"/>
                </a:cubicBezTo>
                <a:cubicBezTo>
                  <a:pt x="123" y="88"/>
                  <a:pt x="123" y="88"/>
                  <a:pt x="123" y="88"/>
                </a:cubicBezTo>
                <a:cubicBezTo>
                  <a:pt x="118" y="93"/>
                  <a:pt x="118" y="93"/>
                  <a:pt x="118" y="93"/>
                </a:cubicBezTo>
                <a:cubicBezTo>
                  <a:pt x="124" y="99"/>
                  <a:pt x="124" y="99"/>
                  <a:pt x="124" y="99"/>
                </a:cubicBezTo>
                <a:cubicBezTo>
                  <a:pt x="129" y="94"/>
                  <a:pt x="129" y="94"/>
                  <a:pt x="129" y="94"/>
                </a:cubicBezTo>
                <a:cubicBezTo>
                  <a:pt x="135" y="100"/>
                  <a:pt x="135" y="100"/>
                  <a:pt x="135" y="100"/>
                </a:cubicBezTo>
                <a:cubicBezTo>
                  <a:pt x="130" y="105"/>
                  <a:pt x="130" y="105"/>
                  <a:pt x="130" y="105"/>
                </a:cubicBezTo>
                <a:cubicBezTo>
                  <a:pt x="136" y="111"/>
                  <a:pt x="136" y="111"/>
                  <a:pt x="136" y="111"/>
                </a:cubicBezTo>
                <a:cubicBezTo>
                  <a:pt x="141" y="106"/>
                  <a:pt x="141" y="106"/>
                  <a:pt x="141" y="106"/>
                </a:cubicBezTo>
                <a:cubicBezTo>
                  <a:pt x="147" y="112"/>
                  <a:pt x="147" y="112"/>
                  <a:pt x="147" y="112"/>
                </a:cubicBezTo>
                <a:cubicBezTo>
                  <a:pt x="142" y="117"/>
                  <a:pt x="142" y="117"/>
                  <a:pt x="142" y="117"/>
                </a:cubicBezTo>
                <a:cubicBezTo>
                  <a:pt x="148" y="123"/>
                  <a:pt x="148" y="123"/>
                  <a:pt x="148" y="123"/>
                </a:cubicBezTo>
                <a:cubicBezTo>
                  <a:pt x="153" y="118"/>
                  <a:pt x="153" y="118"/>
                  <a:pt x="153" y="118"/>
                </a:cubicBezTo>
                <a:cubicBezTo>
                  <a:pt x="159" y="124"/>
                  <a:pt x="159" y="124"/>
                  <a:pt x="159" y="124"/>
                </a:cubicBezTo>
                <a:lnTo>
                  <a:pt x="137" y="1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191">
            <a:extLst>
              <a:ext uri="{FF2B5EF4-FFF2-40B4-BE49-F238E27FC236}">
                <a16:creationId xmlns:a16="http://schemas.microsoft.com/office/drawing/2014/main" id="{42BEC698-363D-CD42-86E4-496595C3A7A5}"/>
              </a:ext>
            </a:extLst>
          </p:cNvPr>
          <p:cNvSpPr>
            <a:spLocks noEditPoints="1"/>
          </p:cNvSpPr>
          <p:nvPr userDrawn="1"/>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92">
            <a:extLst>
              <a:ext uri="{FF2B5EF4-FFF2-40B4-BE49-F238E27FC236}">
                <a16:creationId xmlns:a16="http://schemas.microsoft.com/office/drawing/2014/main" id="{BEFFBF2B-C890-A34B-B0CB-F583A97FAE78}"/>
              </a:ext>
            </a:extLst>
          </p:cNvPr>
          <p:cNvSpPr>
            <a:spLocks noEditPoints="1"/>
          </p:cNvSpPr>
          <p:nvPr userDrawn="1"/>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93">
            <a:extLst>
              <a:ext uri="{FF2B5EF4-FFF2-40B4-BE49-F238E27FC236}">
                <a16:creationId xmlns:a16="http://schemas.microsoft.com/office/drawing/2014/main" id="{6A966144-AA41-0640-9394-8FF897C2DBAC}"/>
              </a:ext>
            </a:extLst>
          </p:cNvPr>
          <p:cNvSpPr>
            <a:spLocks noEditPoints="1"/>
          </p:cNvSpPr>
          <p:nvPr userDrawn="1"/>
        </p:nvSpPr>
        <p:spPr bwMode="auto">
          <a:xfrm>
            <a:off x="5640388" y="4945905"/>
            <a:ext cx="354013" cy="354013"/>
          </a:xfrm>
          <a:custGeom>
            <a:avLst/>
            <a:gdLst>
              <a:gd name="T0" fmla="*/ 16 w 164"/>
              <a:gd name="T1" fmla="*/ 86 h 164"/>
              <a:gd name="T2" fmla="*/ 16 w 164"/>
              <a:gd name="T3" fmla="*/ 98 h 164"/>
              <a:gd name="T4" fmla="*/ 5 w 164"/>
              <a:gd name="T5" fmla="*/ 147 h 164"/>
              <a:gd name="T6" fmla="*/ 24 w 164"/>
              <a:gd name="T7" fmla="*/ 160 h 164"/>
              <a:gd name="T8" fmla="*/ 36 w 164"/>
              <a:gd name="T9" fmla="*/ 156 h 164"/>
              <a:gd name="T10" fmla="*/ 29 w 164"/>
              <a:gd name="T11" fmla="*/ 141 h 164"/>
              <a:gd name="T12" fmla="*/ 29 w 164"/>
              <a:gd name="T13" fmla="*/ 103 h 164"/>
              <a:gd name="T14" fmla="*/ 36 w 164"/>
              <a:gd name="T15" fmla="*/ 88 h 164"/>
              <a:gd name="T16" fmla="*/ 24 w 164"/>
              <a:gd name="T17" fmla="*/ 84 h 164"/>
              <a:gd name="T18" fmla="*/ 0 w 164"/>
              <a:gd name="T19" fmla="*/ 88 h 164"/>
              <a:gd name="T20" fmla="*/ 84 w 164"/>
              <a:gd name="T21" fmla="*/ 84 h 164"/>
              <a:gd name="T22" fmla="*/ 80 w 164"/>
              <a:gd name="T23" fmla="*/ 72 h 164"/>
              <a:gd name="T24" fmla="*/ 72 w 164"/>
              <a:gd name="T25" fmla="*/ 88 h 164"/>
              <a:gd name="T26" fmla="*/ 48 w 164"/>
              <a:gd name="T27" fmla="*/ 88 h 164"/>
              <a:gd name="T28" fmla="*/ 48 w 164"/>
              <a:gd name="T29" fmla="*/ 80 h 164"/>
              <a:gd name="T30" fmla="*/ 84 w 164"/>
              <a:gd name="T31" fmla="*/ 164 h 164"/>
              <a:gd name="T32" fmla="*/ 72 w 164"/>
              <a:gd name="T33" fmla="*/ 164 h 164"/>
              <a:gd name="T34" fmla="*/ 60 w 164"/>
              <a:gd name="T35" fmla="*/ 156 h 164"/>
              <a:gd name="T36" fmla="*/ 0 w 164"/>
              <a:gd name="T37" fmla="*/ 164 h 164"/>
              <a:gd name="T38" fmla="*/ 0 w 164"/>
              <a:gd name="T39" fmla="*/ 156 h 164"/>
              <a:gd name="T40" fmla="*/ 164 w 164"/>
              <a:gd name="T41" fmla="*/ 84 h 164"/>
              <a:gd name="T42" fmla="*/ 156 w 164"/>
              <a:gd name="T43" fmla="*/ 84 h 164"/>
              <a:gd name="T44" fmla="*/ 164 w 164"/>
              <a:gd name="T45" fmla="*/ 48 h 164"/>
              <a:gd name="T46" fmla="*/ 156 w 164"/>
              <a:gd name="T47" fmla="*/ 0 h 164"/>
              <a:gd name="T48" fmla="*/ 164 w 164"/>
              <a:gd name="T49" fmla="*/ 0 h 164"/>
              <a:gd name="T50" fmla="*/ 80 w 164"/>
              <a:gd name="T51" fmla="*/ 0 h 164"/>
              <a:gd name="T52" fmla="*/ 88 w 164"/>
              <a:gd name="T53" fmla="*/ 0 h 164"/>
              <a:gd name="T54" fmla="*/ 80 w 164"/>
              <a:gd name="T55" fmla="*/ 60 h 164"/>
              <a:gd name="T56" fmla="*/ 144 w 164"/>
              <a:gd name="T57" fmla="*/ 80 h 164"/>
              <a:gd name="T58" fmla="*/ 80 w 164"/>
              <a:gd name="T59" fmla="*/ 96 h 164"/>
              <a:gd name="T60" fmla="*/ 96 w 164"/>
              <a:gd name="T61" fmla="*/ 164 h 164"/>
              <a:gd name="T62" fmla="*/ 164 w 164"/>
              <a:gd name="T63" fmla="*/ 144 h 164"/>
              <a:gd name="T64" fmla="*/ 144 w 164"/>
              <a:gd name="T65" fmla="*/ 80 h 164"/>
              <a:gd name="T66" fmla="*/ 100 w 164"/>
              <a:gd name="T67" fmla="*/ 156 h 164"/>
              <a:gd name="T68" fmla="*/ 100 w 164"/>
              <a:gd name="T69" fmla="*/ 88 h 164"/>
              <a:gd name="T70" fmla="*/ 156 w 164"/>
              <a:gd name="T71" fmla="*/ 144 h 164"/>
              <a:gd name="T72" fmla="*/ 147 w 164"/>
              <a:gd name="T73" fmla="*/ 5 h 164"/>
              <a:gd name="T74" fmla="*/ 98 w 164"/>
              <a:gd name="T75" fmla="*/ 16 h 164"/>
              <a:gd name="T76" fmla="*/ 86 w 164"/>
              <a:gd name="T77" fmla="*/ 16 h 164"/>
              <a:gd name="T78" fmla="*/ 80 w 164"/>
              <a:gd name="T79" fmla="*/ 24 h 164"/>
              <a:gd name="T80" fmla="*/ 88 w 164"/>
              <a:gd name="T81" fmla="*/ 26 h 164"/>
              <a:gd name="T82" fmla="*/ 98 w 164"/>
              <a:gd name="T83" fmla="*/ 24 h 164"/>
              <a:gd name="T84" fmla="*/ 147 w 164"/>
              <a:gd name="T85" fmla="*/ 35 h 164"/>
              <a:gd name="T86" fmla="*/ 164 w 164"/>
              <a:gd name="T87" fmla="*/ 36 h 164"/>
              <a:gd name="T88" fmla="*/ 160 w 164"/>
              <a:gd name="T89" fmla="*/ 16 h 164"/>
              <a:gd name="T90" fmla="*/ 64 w 164"/>
              <a:gd name="T91" fmla="*/ 24 h 164"/>
              <a:gd name="T92" fmla="*/ 16 w 164"/>
              <a:gd name="T93" fmla="*/ 48 h 164"/>
              <a:gd name="T94" fmla="*/ 16 w 164"/>
              <a:gd name="T95" fmla="*/ 40 h 164"/>
              <a:gd name="T96" fmla="*/ 16 w 164"/>
              <a:gd name="T97" fmla="*/ 56 h 164"/>
              <a:gd name="T98" fmla="*/ 48 w 164"/>
              <a:gd name="T9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64">
                <a:moveTo>
                  <a:pt x="24" y="84"/>
                </a:moveTo>
                <a:cubicBezTo>
                  <a:pt x="16" y="84"/>
                  <a:pt x="16" y="84"/>
                  <a:pt x="16" y="84"/>
                </a:cubicBezTo>
                <a:cubicBezTo>
                  <a:pt x="16" y="86"/>
                  <a:pt x="16" y="86"/>
                  <a:pt x="16" y="86"/>
                </a:cubicBezTo>
                <a:cubicBezTo>
                  <a:pt x="5" y="97"/>
                  <a:pt x="5" y="97"/>
                  <a:pt x="5" y="97"/>
                </a:cubicBezTo>
                <a:cubicBezTo>
                  <a:pt x="11" y="103"/>
                  <a:pt x="11" y="103"/>
                  <a:pt x="11" y="103"/>
                </a:cubicBezTo>
                <a:cubicBezTo>
                  <a:pt x="16" y="98"/>
                  <a:pt x="16" y="98"/>
                  <a:pt x="16" y="98"/>
                </a:cubicBezTo>
                <a:cubicBezTo>
                  <a:pt x="16" y="146"/>
                  <a:pt x="16" y="146"/>
                  <a:pt x="16" y="146"/>
                </a:cubicBezTo>
                <a:cubicBezTo>
                  <a:pt x="11" y="141"/>
                  <a:pt x="11" y="141"/>
                  <a:pt x="11" y="141"/>
                </a:cubicBezTo>
                <a:cubicBezTo>
                  <a:pt x="5" y="147"/>
                  <a:pt x="5" y="147"/>
                  <a:pt x="5" y="147"/>
                </a:cubicBezTo>
                <a:cubicBezTo>
                  <a:pt x="16" y="158"/>
                  <a:pt x="16" y="158"/>
                  <a:pt x="16" y="158"/>
                </a:cubicBezTo>
                <a:cubicBezTo>
                  <a:pt x="16" y="160"/>
                  <a:pt x="16" y="160"/>
                  <a:pt x="16" y="160"/>
                </a:cubicBezTo>
                <a:cubicBezTo>
                  <a:pt x="24" y="160"/>
                  <a:pt x="24" y="160"/>
                  <a:pt x="24" y="160"/>
                </a:cubicBezTo>
                <a:cubicBezTo>
                  <a:pt x="24" y="164"/>
                  <a:pt x="24" y="164"/>
                  <a:pt x="24" y="164"/>
                </a:cubicBezTo>
                <a:cubicBezTo>
                  <a:pt x="36" y="164"/>
                  <a:pt x="36" y="164"/>
                  <a:pt x="36" y="164"/>
                </a:cubicBezTo>
                <a:cubicBezTo>
                  <a:pt x="36" y="156"/>
                  <a:pt x="36" y="156"/>
                  <a:pt x="36" y="156"/>
                </a:cubicBezTo>
                <a:cubicBezTo>
                  <a:pt x="26" y="156"/>
                  <a:pt x="26" y="156"/>
                  <a:pt x="26" y="156"/>
                </a:cubicBezTo>
                <a:cubicBezTo>
                  <a:pt x="35" y="147"/>
                  <a:pt x="35" y="147"/>
                  <a:pt x="35" y="147"/>
                </a:cubicBezTo>
                <a:cubicBezTo>
                  <a:pt x="29" y="141"/>
                  <a:pt x="29" y="141"/>
                  <a:pt x="29" y="141"/>
                </a:cubicBezTo>
                <a:cubicBezTo>
                  <a:pt x="24" y="146"/>
                  <a:pt x="24" y="146"/>
                  <a:pt x="24" y="146"/>
                </a:cubicBezTo>
                <a:cubicBezTo>
                  <a:pt x="24" y="98"/>
                  <a:pt x="24" y="98"/>
                  <a:pt x="24" y="98"/>
                </a:cubicBezTo>
                <a:cubicBezTo>
                  <a:pt x="29" y="103"/>
                  <a:pt x="29" y="103"/>
                  <a:pt x="29" y="103"/>
                </a:cubicBezTo>
                <a:cubicBezTo>
                  <a:pt x="35" y="97"/>
                  <a:pt x="35" y="97"/>
                  <a:pt x="35" y="97"/>
                </a:cubicBezTo>
                <a:cubicBezTo>
                  <a:pt x="26" y="88"/>
                  <a:pt x="26" y="88"/>
                  <a:pt x="26" y="88"/>
                </a:cubicBezTo>
                <a:cubicBezTo>
                  <a:pt x="36" y="88"/>
                  <a:pt x="36" y="88"/>
                  <a:pt x="36" y="88"/>
                </a:cubicBezTo>
                <a:cubicBezTo>
                  <a:pt x="36" y="80"/>
                  <a:pt x="36" y="80"/>
                  <a:pt x="36" y="80"/>
                </a:cubicBezTo>
                <a:cubicBezTo>
                  <a:pt x="24" y="80"/>
                  <a:pt x="24" y="80"/>
                  <a:pt x="24" y="80"/>
                </a:cubicBezTo>
                <a:lnTo>
                  <a:pt x="24" y="84"/>
                </a:lnTo>
                <a:close/>
                <a:moveTo>
                  <a:pt x="12" y="80"/>
                </a:moveTo>
                <a:cubicBezTo>
                  <a:pt x="0" y="80"/>
                  <a:pt x="0" y="80"/>
                  <a:pt x="0" y="80"/>
                </a:cubicBezTo>
                <a:cubicBezTo>
                  <a:pt x="0" y="88"/>
                  <a:pt x="0" y="88"/>
                  <a:pt x="0" y="88"/>
                </a:cubicBezTo>
                <a:cubicBezTo>
                  <a:pt x="12" y="88"/>
                  <a:pt x="12" y="88"/>
                  <a:pt x="12" y="88"/>
                </a:cubicBezTo>
                <a:lnTo>
                  <a:pt x="12" y="80"/>
                </a:lnTo>
                <a:close/>
                <a:moveTo>
                  <a:pt x="84" y="84"/>
                </a:moveTo>
                <a:cubicBezTo>
                  <a:pt x="88" y="84"/>
                  <a:pt x="88" y="84"/>
                  <a:pt x="88" y="84"/>
                </a:cubicBezTo>
                <a:cubicBezTo>
                  <a:pt x="88" y="72"/>
                  <a:pt x="88" y="72"/>
                  <a:pt x="88" y="72"/>
                </a:cubicBezTo>
                <a:cubicBezTo>
                  <a:pt x="80" y="72"/>
                  <a:pt x="80" y="72"/>
                  <a:pt x="80" y="72"/>
                </a:cubicBezTo>
                <a:cubicBezTo>
                  <a:pt x="80" y="80"/>
                  <a:pt x="80" y="80"/>
                  <a:pt x="80" y="80"/>
                </a:cubicBezTo>
                <a:cubicBezTo>
                  <a:pt x="72" y="80"/>
                  <a:pt x="72" y="80"/>
                  <a:pt x="72" y="80"/>
                </a:cubicBezTo>
                <a:cubicBezTo>
                  <a:pt x="72" y="88"/>
                  <a:pt x="72" y="88"/>
                  <a:pt x="72" y="88"/>
                </a:cubicBezTo>
                <a:cubicBezTo>
                  <a:pt x="84" y="88"/>
                  <a:pt x="84" y="88"/>
                  <a:pt x="84" y="88"/>
                </a:cubicBezTo>
                <a:lnTo>
                  <a:pt x="84" y="84"/>
                </a:lnTo>
                <a:close/>
                <a:moveTo>
                  <a:pt x="48" y="88"/>
                </a:moveTo>
                <a:cubicBezTo>
                  <a:pt x="60" y="88"/>
                  <a:pt x="60" y="88"/>
                  <a:pt x="60" y="88"/>
                </a:cubicBezTo>
                <a:cubicBezTo>
                  <a:pt x="60" y="80"/>
                  <a:pt x="60" y="80"/>
                  <a:pt x="60" y="80"/>
                </a:cubicBezTo>
                <a:cubicBezTo>
                  <a:pt x="48" y="80"/>
                  <a:pt x="48" y="80"/>
                  <a:pt x="48" y="80"/>
                </a:cubicBezTo>
                <a:lnTo>
                  <a:pt x="48" y="88"/>
                </a:lnTo>
                <a:close/>
                <a:moveTo>
                  <a:pt x="72" y="164"/>
                </a:moveTo>
                <a:cubicBezTo>
                  <a:pt x="84" y="164"/>
                  <a:pt x="84" y="164"/>
                  <a:pt x="84" y="164"/>
                </a:cubicBezTo>
                <a:cubicBezTo>
                  <a:pt x="84" y="156"/>
                  <a:pt x="84" y="156"/>
                  <a:pt x="84" y="156"/>
                </a:cubicBezTo>
                <a:cubicBezTo>
                  <a:pt x="72" y="156"/>
                  <a:pt x="72" y="156"/>
                  <a:pt x="72" y="156"/>
                </a:cubicBezTo>
                <a:lnTo>
                  <a:pt x="72" y="164"/>
                </a:lnTo>
                <a:close/>
                <a:moveTo>
                  <a:pt x="48" y="164"/>
                </a:moveTo>
                <a:cubicBezTo>
                  <a:pt x="60" y="164"/>
                  <a:pt x="60" y="164"/>
                  <a:pt x="60" y="164"/>
                </a:cubicBezTo>
                <a:cubicBezTo>
                  <a:pt x="60" y="156"/>
                  <a:pt x="60" y="156"/>
                  <a:pt x="60" y="156"/>
                </a:cubicBezTo>
                <a:cubicBezTo>
                  <a:pt x="48" y="156"/>
                  <a:pt x="48" y="156"/>
                  <a:pt x="48" y="156"/>
                </a:cubicBezTo>
                <a:lnTo>
                  <a:pt x="48" y="164"/>
                </a:lnTo>
                <a:close/>
                <a:moveTo>
                  <a:pt x="0" y="164"/>
                </a:moveTo>
                <a:cubicBezTo>
                  <a:pt x="12" y="164"/>
                  <a:pt x="12" y="164"/>
                  <a:pt x="12" y="164"/>
                </a:cubicBezTo>
                <a:cubicBezTo>
                  <a:pt x="12" y="156"/>
                  <a:pt x="12" y="156"/>
                  <a:pt x="12" y="156"/>
                </a:cubicBezTo>
                <a:cubicBezTo>
                  <a:pt x="0" y="156"/>
                  <a:pt x="0" y="156"/>
                  <a:pt x="0" y="156"/>
                </a:cubicBezTo>
                <a:lnTo>
                  <a:pt x="0" y="164"/>
                </a:lnTo>
                <a:close/>
                <a:moveTo>
                  <a:pt x="156" y="84"/>
                </a:moveTo>
                <a:cubicBezTo>
                  <a:pt x="164" y="84"/>
                  <a:pt x="164" y="84"/>
                  <a:pt x="164" y="84"/>
                </a:cubicBezTo>
                <a:cubicBezTo>
                  <a:pt x="164" y="72"/>
                  <a:pt x="164" y="72"/>
                  <a:pt x="164" y="72"/>
                </a:cubicBezTo>
                <a:cubicBezTo>
                  <a:pt x="156" y="72"/>
                  <a:pt x="156" y="72"/>
                  <a:pt x="156" y="72"/>
                </a:cubicBezTo>
                <a:lnTo>
                  <a:pt x="156" y="84"/>
                </a:lnTo>
                <a:close/>
                <a:moveTo>
                  <a:pt x="156" y="60"/>
                </a:moveTo>
                <a:cubicBezTo>
                  <a:pt x="164" y="60"/>
                  <a:pt x="164" y="60"/>
                  <a:pt x="164" y="60"/>
                </a:cubicBezTo>
                <a:cubicBezTo>
                  <a:pt x="164" y="48"/>
                  <a:pt x="164" y="48"/>
                  <a:pt x="164" y="48"/>
                </a:cubicBezTo>
                <a:cubicBezTo>
                  <a:pt x="156" y="48"/>
                  <a:pt x="156" y="48"/>
                  <a:pt x="156" y="48"/>
                </a:cubicBezTo>
                <a:lnTo>
                  <a:pt x="156" y="60"/>
                </a:lnTo>
                <a:close/>
                <a:moveTo>
                  <a:pt x="156" y="0"/>
                </a:moveTo>
                <a:cubicBezTo>
                  <a:pt x="156" y="12"/>
                  <a:pt x="156" y="12"/>
                  <a:pt x="156" y="12"/>
                </a:cubicBezTo>
                <a:cubicBezTo>
                  <a:pt x="164" y="12"/>
                  <a:pt x="164" y="12"/>
                  <a:pt x="164" y="12"/>
                </a:cubicBezTo>
                <a:cubicBezTo>
                  <a:pt x="164" y="0"/>
                  <a:pt x="164" y="0"/>
                  <a:pt x="164" y="0"/>
                </a:cubicBezTo>
                <a:lnTo>
                  <a:pt x="156" y="0"/>
                </a:lnTo>
                <a:close/>
                <a:moveTo>
                  <a:pt x="88" y="0"/>
                </a:moveTo>
                <a:cubicBezTo>
                  <a:pt x="80" y="0"/>
                  <a:pt x="80" y="0"/>
                  <a:pt x="80" y="0"/>
                </a:cubicBezTo>
                <a:cubicBezTo>
                  <a:pt x="80" y="12"/>
                  <a:pt x="80" y="12"/>
                  <a:pt x="80" y="12"/>
                </a:cubicBezTo>
                <a:cubicBezTo>
                  <a:pt x="88" y="12"/>
                  <a:pt x="88" y="12"/>
                  <a:pt x="88" y="12"/>
                </a:cubicBezTo>
                <a:lnTo>
                  <a:pt x="88" y="0"/>
                </a:lnTo>
                <a:close/>
                <a:moveTo>
                  <a:pt x="88" y="48"/>
                </a:moveTo>
                <a:cubicBezTo>
                  <a:pt x="80" y="48"/>
                  <a:pt x="80" y="48"/>
                  <a:pt x="80" y="48"/>
                </a:cubicBezTo>
                <a:cubicBezTo>
                  <a:pt x="80" y="60"/>
                  <a:pt x="80" y="60"/>
                  <a:pt x="80" y="60"/>
                </a:cubicBezTo>
                <a:cubicBezTo>
                  <a:pt x="88" y="60"/>
                  <a:pt x="88" y="60"/>
                  <a:pt x="88" y="60"/>
                </a:cubicBezTo>
                <a:lnTo>
                  <a:pt x="88" y="48"/>
                </a:lnTo>
                <a:close/>
                <a:moveTo>
                  <a:pt x="144" y="80"/>
                </a:moveTo>
                <a:cubicBezTo>
                  <a:pt x="96" y="80"/>
                  <a:pt x="96" y="80"/>
                  <a:pt x="96" y="80"/>
                </a:cubicBezTo>
                <a:cubicBezTo>
                  <a:pt x="96" y="80"/>
                  <a:pt x="96" y="80"/>
                  <a:pt x="96" y="80"/>
                </a:cubicBezTo>
                <a:cubicBezTo>
                  <a:pt x="88" y="82"/>
                  <a:pt x="82" y="88"/>
                  <a:pt x="80" y="96"/>
                </a:cubicBezTo>
                <a:cubicBezTo>
                  <a:pt x="80" y="96"/>
                  <a:pt x="80" y="96"/>
                  <a:pt x="80" y="96"/>
                </a:cubicBezTo>
                <a:cubicBezTo>
                  <a:pt x="80" y="144"/>
                  <a:pt x="80" y="144"/>
                  <a:pt x="80" y="144"/>
                </a:cubicBezTo>
                <a:cubicBezTo>
                  <a:pt x="80" y="154"/>
                  <a:pt x="87" y="162"/>
                  <a:pt x="96" y="164"/>
                </a:cubicBezTo>
                <a:cubicBezTo>
                  <a:pt x="96" y="164"/>
                  <a:pt x="96" y="164"/>
                  <a:pt x="96" y="164"/>
                </a:cubicBezTo>
                <a:cubicBezTo>
                  <a:pt x="144" y="164"/>
                  <a:pt x="144" y="164"/>
                  <a:pt x="144" y="164"/>
                </a:cubicBezTo>
                <a:cubicBezTo>
                  <a:pt x="155" y="164"/>
                  <a:pt x="164" y="155"/>
                  <a:pt x="164" y="144"/>
                </a:cubicBezTo>
                <a:cubicBezTo>
                  <a:pt x="164" y="96"/>
                  <a:pt x="164" y="96"/>
                  <a:pt x="164" y="96"/>
                </a:cubicBezTo>
                <a:cubicBezTo>
                  <a:pt x="164" y="96"/>
                  <a:pt x="164" y="96"/>
                  <a:pt x="164" y="96"/>
                </a:cubicBezTo>
                <a:cubicBezTo>
                  <a:pt x="162" y="87"/>
                  <a:pt x="154" y="80"/>
                  <a:pt x="144" y="80"/>
                </a:cubicBezTo>
                <a:close/>
                <a:moveTo>
                  <a:pt x="156" y="144"/>
                </a:moveTo>
                <a:cubicBezTo>
                  <a:pt x="156" y="151"/>
                  <a:pt x="151" y="156"/>
                  <a:pt x="144" y="156"/>
                </a:cubicBezTo>
                <a:cubicBezTo>
                  <a:pt x="100" y="156"/>
                  <a:pt x="100" y="156"/>
                  <a:pt x="100" y="156"/>
                </a:cubicBezTo>
                <a:cubicBezTo>
                  <a:pt x="93" y="156"/>
                  <a:pt x="88" y="151"/>
                  <a:pt x="88" y="144"/>
                </a:cubicBezTo>
                <a:cubicBezTo>
                  <a:pt x="88" y="100"/>
                  <a:pt x="88" y="100"/>
                  <a:pt x="88" y="100"/>
                </a:cubicBezTo>
                <a:cubicBezTo>
                  <a:pt x="88" y="93"/>
                  <a:pt x="93" y="88"/>
                  <a:pt x="100" y="88"/>
                </a:cubicBezTo>
                <a:cubicBezTo>
                  <a:pt x="144" y="88"/>
                  <a:pt x="144" y="88"/>
                  <a:pt x="144" y="88"/>
                </a:cubicBezTo>
                <a:cubicBezTo>
                  <a:pt x="151" y="88"/>
                  <a:pt x="156" y="93"/>
                  <a:pt x="156" y="100"/>
                </a:cubicBezTo>
                <a:lnTo>
                  <a:pt x="156" y="144"/>
                </a:lnTo>
                <a:close/>
                <a:moveTo>
                  <a:pt x="160" y="16"/>
                </a:moveTo>
                <a:cubicBezTo>
                  <a:pt x="158" y="16"/>
                  <a:pt x="158" y="16"/>
                  <a:pt x="158" y="16"/>
                </a:cubicBezTo>
                <a:cubicBezTo>
                  <a:pt x="147" y="5"/>
                  <a:pt x="147" y="5"/>
                  <a:pt x="147" y="5"/>
                </a:cubicBezTo>
                <a:cubicBezTo>
                  <a:pt x="141" y="11"/>
                  <a:pt x="141" y="11"/>
                  <a:pt x="141" y="11"/>
                </a:cubicBezTo>
                <a:cubicBezTo>
                  <a:pt x="146" y="16"/>
                  <a:pt x="146" y="16"/>
                  <a:pt x="146" y="16"/>
                </a:cubicBezTo>
                <a:cubicBezTo>
                  <a:pt x="98" y="16"/>
                  <a:pt x="98" y="16"/>
                  <a:pt x="98" y="16"/>
                </a:cubicBezTo>
                <a:cubicBezTo>
                  <a:pt x="103" y="11"/>
                  <a:pt x="103" y="11"/>
                  <a:pt x="103" y="11"/>
                </a:cubicBezTo>
                <a:cubicBezTo>
                  <a:pt x="97" y="5"/>
                  <a:pt x="97" y="5"/>
                  <a:pt x="97" y="5"/>
                </a:cubicBezTo>
                <a:cubicBezTo>
                  <a:pt x="86" y="16"/>
                  <a:pt x="86" y="16"/>
                  <a:pt x="86" y="16"/>
                </a:cubicBezTo>
                <a:cubicBezTo>
                  <a:pt x="84" y="16"/>
                  <a:pt x="84" y="16"/>
                  <a:pt x="84" y="16"/>
                </a:cubicBezTo>
                <a:cubicBezTo>
                  <a:pt x="84" y="24"/>
                  <a:pt x="84" y="24"/>
                  <a:pt x="84" y="24"/>
                </a:cubicBezTo>
                <a:cubicBezTo>
                  <a:pt x="80" y="24"/>
                  <a:pt x="80" y="24"/>
                  <a:pt x="80" y="24"/>
                </a:cubicBezTo>
                <a:cubicBezTo>
                  <a:pt x="80" y="36"/>
                  <a:pt x="80" y="36"/>
                  <a:pt x="80" y="36"/>
                </a:cubicBezTo>
                <a:cubicBezTo>
                  <a:pt x="88" y="36"/>
                  <a:pt x="88" y="36"/>
                  <a:pt x="88" y="36"/>
                </a:cubicBezTo>
                <a:cubicBezTo>
                  <a:pt x="88" y="26"/>
                  <a:pt x="88" y="26"/>
                  <a:pt x="88" y="26"/>
                </a:cubicBezTo>
                <a:cubicBezTo>
                  <a:pt x="97" y="35"/>
                  <a:pt x="97" y="35"/>
                  <a:pt x="97" y="35"/>
                </a:cubicBezTo>
                <a:cubicBezTo>
                  <a:pt x="103" y="29"/>
                  <a:pt x="103" y="29"/>
                  <a:pt x="103" y="29"/>
                </a:cubicBezTo>
                <a:cubicBezTo>
                  <a:pt x="98" y="24"/>
                  <a:pt x="98" y="24"/>
                  <a:pt x="98" y="24"/>
                </a:cubicBezTo>
                <a:cubicBezTo>
                  <a:pt x="146" y="24"/>
                  <a:pt x="146" y="24"/>
                  <a:pt x="146" y="24"/>
                </a:cubicBezTo>
                <a:cubicBezTo>
                  <a:pt x="141" y="29"/>
                  <a:pt x="141" y="29"/>
                  <a:pt x="141" y="29"/>
                </a:cubicBezTo>
                <a:cubicBezTo>
                  <a:pt x="147" y="35"/>
                  <a:pt x="147" y="35"/>
                  <a:pt x="147" y="35"/>
                </a:cubicBezTo>
                <a:cubicBezTo>
                  <a:pt x="156" y="26"/>
                  <a:pt x="156" y="26"/>
                  <a:pt x="156" y="26"/>
                </a:cubicBezTo>
                <a:cubicBezTo>
                  <a:pt x="156" y="36"/>
                  <a:pt x="156" y="36"/>
                  <a:pt x="156" y="36"/>
                </a:cubicBezTo>
                <a:cubicBezTo>
                  <a:pt x="164" y="36"/>
                  <a:pt x="164" y="36"/>
                  <a:pt x="164" y="36"/>
                </a:cubicBezTo>
                <a:cubicBezTo>
                  <a:pt x="164" y="24"/>
                  <a:pt x="164" y="24"/>
                  <a:pt x="164" y="24"/>
                </a:cubicBezTo>
                <a:cubicBezTo>
                  <a:pt x="160" y="24"/>
                  <a:pt x="160" y="24"/>
                  <a:pt x="160" y="24"/>
                </a:cubicBezTo>
                <a:lnTo>
                  <a:pt x="160" y="16"/>
                </a:lnTo>
                <a:close/>
                <a:moveTo>
                  <a:pt x="16" y="32"/>
                </a:moveTo>
                <a:cubicBezTo>
                  <a:pt x="64" y="32"/>
                  <a:pt x="64" y="32"/>
                  <a:pt x="64" y="32"/>
                </a:cubicBezTo>
                <a:cubicBezTo>
                  <a:pt x="64" y="24"/>
                  <a:pt x="64" y="24"/>
                  <a:pt x="64" y="24"/>
                </a:cubicBezTo>
                <a:cubicBezTo>
                  <a:pt x="16" y="24"/>
                  <a:pt x="16" y="24"/>
                  <a:pt x="16" y="24"/>
                </a:cubicBezTo>
                <a:lnTo>
                  <a:pt x="16" y="32"/>
                </a:lnTo>
                <a:close/>
                <a:moveTo>
                  <a:pt x="16" y="48"/>
                </a:moveTo>
                <a:cubicBezTo>
                  <a:pt x="64" y="48"/>
                  <a:pt x="64" y="48"/>
                  <a:pt x="64" y="48"/>
                </a:cubicBezTo>
                <a:cubicBezTo>
                  <a:pt x="64" y="40"/>
                  <a:pt x="64" y="40"/>
                  <a:pt x="64" y="40"/>
                </a:cubicBezTo>
                <a:cubicBezTo>
                  <a:pt x="16" y="40"/>
                  <a:pt x="16" y="40"/>
                  <a:pt x="16" y="40"/>
                </a:cubicBezTo>
                <a:lnTo>
                  <a:pt x="16" y="48"/>
                </a:lnTo>
                <a:close/>
                <a:moveTo>
                  <a:pt x="48" y="56"/>
                </a:moveTo>
                <a:cubicBezTo>
                  <a:pt x="16" y="56"/>
                  <a:pt x="16" y="56"/>
                  <a:pt x="16" y="56"/>
                </a:cubicBezTo>
                <a:cubicBezTo>
                  <a:pt x="16" y="64"/>
                  <a:pt x="16" y="64"/>
                  <a:pt x="16" y="64"/>
                </a:cubicBezTo>
                <a:cubicBezTo>
                  <a:pt x="48" y="64"/>
                  <a:pt x="48" y="64"/>
                  <a:pt x="48" y="64"/>
                </a:cubicBezTo>
                <a:lnTo>
                  <a:pt x="48" y="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94">
            <a:extLst>
              <a:ext uri="{FF2B5EF4-FFF2-40B4-BE49-F238E27FC236}">
                <a16:creationId xmlns:a16="http://schemas.microsoft.com/office/drawing/2014/main" id="{3D89F433-70F5-9D48-936D-306635555BE7}"/>
              </a:ext>
            </a:extLst>
          </p:cNvPr>
          <p:cNvSpPr>
            <a:spLocks noEditPoints="1"/>
          </p:cNvSpPr>
          <p:nvPr userDrawn="1"/>
        </p:nvSpPr>
        <p:spPr bwMode="auto">
          <a:xfrm>
            <a:off x="6477000" y="4950668"/>
            <a:ext cx="327025" cy="331788"/>
          </a:xfrm>
          <a:custGeom>
            <a:avLst/>
            <a:gdLst>
              <a:gd name="T0" fmla="*/ 140 w 152"/>
              <a:gd name="T1" fmla="*/ 103 h 154"/>
              <a:gd name="T2" fmla="*/ 97 w 152"/>
              <a:gd name="T3" fmla="*/ 74 h 154"/>
              <a:gd name="T4" fmla="*/ 136 w 152"/>
              <a:gd name="T5" fmla="*/ 46 h 154"/>
              <a:gd name="T6" fmla="*/ 152 w 152"/>
              <a:gd name="T7" fmla="*/ 20 h 154"/>
              <a:gd name="T8" fmla="*/ 139 w 152"/>
              <a:gd name="T9" fmla="*/ 3 h 154"/>
              <a:gd name="T10" fmla="*/ 110 w 152"/>
              <a:gd name="T11" fmla="*/ 14 h 154"/>
              <a:gd name="T12" fmla="*/ 108 w 152"/>
              <a:gd name="T13" fmla="*/ 28 h 154"/>
              <a:gd name="T14" fmla="*/ 73 w 152"/>
              <a:gd name="T15" fmla="*/ 57 h 154"/>
              <a:gd name="T16" fmla="*/ 63 w 152"/>
              <a:gd name="T17" fmla="*/ 28 h 154"/>
              <a:gd name="T18" fmla="*/ 3 w 152"/>
              <a:gd name="T19" fmla="*/ 20 h 154"/>
              <a:gd name="T20" fmla="*/ 7 w 152"/>
              <a:gd name="T21" fmla="*/ 26 h 154"/>
              <a:gd name="T22" fmla="*/ 35 w 152"/>
              <a:gd name="T23" fmla="*/ 34 h 154"/>
              <a:gd name="T24" fmla="*/ 7 w 152"/>
              <a:gd name="T25" fmla="*/ 42 h 154"/>
              <a:gd name="T26" fmla="*/ 3 w 152"/>
              <a:gd name="T27" fmla="*/ 48 h 154"/>
              <a:gd name="T28" fmla="*/ 33 w 152"/>
              <a:gd name="T29" fmla="*/ 66 h 154"/>
              <a:gd name="T30" fmla="*/ 45 w 152"/>
              <a:gd name="T31" fmla="*/ 81 h 154"/>
              <a:gd name="T32" fmla="*/ 12 w 152"/>
              <a:gd name="T33" fmla="*/ 103 h 154"/>
              <a:gd name="T34" fmla="*/ 0 w 152"/>
              <a:gd name="T35" fmla="*/ 126 h 154"/>
              <a:gd name="T36" fmla="*/ 51 w 152"/>
              <a:gd name="T37" fmla="*/ 142 h 154"/>
              <a:gd name="T38" fmla="*/ 51 w 152"/>
              <a:gd name="T39" fmla="*/ 141 h 154"/>
              <a:gd name="T40" fmla="*/ 76 w 152"/>
              <a:gd name="T41" fmla="*/ 110 h 154"/>
              <a:gd name="T42" fmla="*/ 101 w 152"/>
              <a:gd name="T43" fmla="*/ 141 h 154"/>
              <a:gd name="T44" fmla="*/ 101 w 152"/>
              <a:gd name="T45" fmla="*/ 142 h 154"/>
              <a:gd name="T46" fmla="*/ 152 w 152"/>
              <a:gd name="T47" fmla="*/ 126 h 154"/>
              <a:gd name="T48" fmla="*/ 115 w 152"/>
              <a:gd name="T49" fmla="*/ 33 h 154"/>
              <a:gd name="T50" fmla="*/ 116 w 152"/>
              <a:gd name="T51" fmla="*/ 20 h 154"/>
              <a:gd name="T52" fmla="*/ 143 w 152"/>
              <a:gd name="T53" fmla="*/ 19 h 154"/>
              <a:gd name="T54" fmla="*/ 124 w 152"/>
              <a:gd name="T55" fmla="*/ 38 h 154"/>
              <a:gd name="T56" fmla="*/ 78 w 152"/>
              <a:gd name="T57" fmla="*/ 82 h 154"/>
              <a:gd name="T58" fmla="*/ 115 w 152"/>
              <a:gd name="T59" fmla="*/ 33 h 154"/>
              <a:gd name="T60" fmla="*/ 33 w 152"/>
              <a:gd name="T61" fmla="*/ 58 h 154"/>
              <a:gd name="T62" fmla="*/ 14 w 152"/>
              <a:gd name="T63" fmla="*/ 50 h 154"/>
              <a:gd name="T64" fmla="*/ 38 w 152"/>
              <a:gd name="T65" fmla="*/ 46 h 154"/>
              <a:gd name="T66" fmla="*/ 42 w 152"/>
              <a:gd name="T67" fmla="*/ 30 h 154"/>
              <a:gd name="T68" fmla="*/ 31 w 152"/>
              <a:gd name="T69" fmla="*/ 18 h 154"/>
              <a:gd name="T70" fmla="*/ 37 w 152"/>
              <a:gd name="T71" fmla="*/ 11 h 154"/>
              <a:gd name="T72" fmla="*/ 56 w 152"/>
              <a:gd name="T73" fmla="*/ 35 h 154"/>
              <a:gd name="T74" fmla="*/ 70 w 152"/>
              <a:gd name="T75" fmla="*/ 66 h 154"/>
              <a:gd name="T76" fmla="*/ 65 w 152"/>
              <a:gd name="T77" fmla="*/ 69 h 154"/>
              <a:gd name="T78" fmla="*/ 34 w 152"/>
              <a:gd name="T79" fmla="*/ 58 h 154"/>
              <a:gd name="T80" fmla="*/ 73 w 152"/>
              <a:gd name="T81" fmla="*/ 101 h 154"/>
              <a:gd name="T82" fmla="*/ 62 w 152"/>
              <a:gd name="T83" fmla="*/ 100 h 154"/>
              <a:gd name="T84" fmla="*/ 45 w 152"/>
              <a:gd name="T85" fmla="*/ 137 h 154"/>
              <a:gd name="T86" fmla="*/ 28 w 152"/>
              <a:gd name="T87" fmla="*/ 146 h 154"/>
              <a:gd name="T88" fmla="*/ 17 w 152"/>
              <a:gd name="T89" fmla="*/ 109 h 154"/>
              <a:gd name="T90" fmla="*/ 49 w 152"/>
              <a:gd name="T91" fmla="*/ 88 h 154"/>
              <a:gd name="T92" fmla="*/ 59 w 152"/>
              <a:gd name="T93" fmla="*/ 87 h 154"/>
              <a:gd name="T94" fmla="*/ 53 w 152"/>
              <a:gd name="T95" fmla="*/ 74 h 154"/>
              <a:gd name="T96" fmla="*/ 80 w 152"/>
              <a:gd name="T97" fmla="*/ 94 h 154"/>
              <a:gd name="T98" fmla="*/ 80 w 152"/>
              <a:gd name="T99" fmla="*/ 101 h 154"/>
              <a:gd name="T100" fmla="*/ 107 w 152"/>
              <a:gd name="T101" fmla="*/ 137 h 154"/>
              <a:gd name="T102" fmla="*/ 107 w 152"/>
              <a:gd name="T103" fmla="*/ 137 h 154"/>
              <a:gd name="T104" fmla="*/ 89 w 152"/>
              <a:gd name="T105" fmla="*/ 98 h 154"/>
              <a:gd name="T106" fmla="*/ 84 w 152"/>
              <a:gd name="T107" fmla="*/ 88 h 154"/>
              <a:gd name="T108" fmla="*/ 135 w 152"/>
              <a:gd name="T109" fmla="*/ 109 h 154"/>
              <a:gd name="T110" fmla="*/ 144 w 152"/>
              <a:gd name="T111" fmla="*/ 126 h 154"/>
              <a:gd name="T112" fmla="*/ 124 w 152"/>
              <a:gd name="T113" fmla="*/ 114 h 154"/>
              <a:gd name="T114" fmla="*/ 124 w 152"/>
              <a:gd name="T115" fmla="*/ 138 h 154"/>
              <a:gd name="T116" fmla="*/ 124 w 152"/>
              <a:gd name="T117" fmla="*/ 114 h 154"/>
              <a:gd name="T118" fmla="*/ 120 w 152"/>
              <a:gd name="T119" fmla="*/ 126 h 154"/>
              <a:gd name="T120" fmla="*/ 128 w 152"/>
              <a:gd name="T12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4">
                <a:moveTo>
                  <a:pt x="140" y="103"/>
                </a:moveTo>
                <a:cubicBezTo>
                  <a:pt x="140" y="103"/>
                  <a:pt x="140" y="103"/>
                  <a:pt x="140" y="103"/>
                </a:cubicBezTo>
                <a:cubicBezTo>
                  <a:pt x="140" y="103"/>
                  <a:pt x="139" y="103"/>
                  <a:pt x="139" y="103"/>
                </a:cubicBezTo>
                <a:cubicBezTo>
                  <a:pt x="97" y="74"/>
                  <a:pt x="97" y="74"/>
                  <a:pt x="97" y="74"/>
                </a:cubicBezTo>
                <a:cubicBezTo>
                  <a:pt x="126" y="46"/>
                  <a:pt x="126" y="46"/>
                  <a:pt x="126" y="46"/>
                </a:cubicBezTo>
                <a:cubicBezTo>
                  <a:pt x="136" y="46"/>
                  <a:pt x="136" y="46"/>
                  <a:pt x="136" y="46"/>
                </a:cubicBezTo>
                <a:cubicBezTo>
                  <a:pt x="138" y="46"/>
                  <a:pt x="139" y="45"/>
                  <a:pt x="140" y="44"/>
                </a:cubicBezTo>
                <a:cubicBezTo>
                  <a:pt x="152" y="20"/>
                  <a:pt x="152" y="20"/>
                  <a:pt x="152" y="20"/>
                </a:cubicBezTo>
                <a:cubicBezTo>
                  <a:pt x="152" y="18"/>
                  <a:pt x="152" y="16"/>
                  <a:pt x="151" y="15"/>
                </a:cubicBezTo>
                <a:cubicBezTo>
                  <a:pt x="139" y="3"/>
                  <a:pt x="139" y="3"/>
                  <a:pt x="139" y="3"/>
                </a:cubicBezTo>
                <a:cubicBezTo>
                  <a:pt x="138" y="2"/>
                  <a:pt x="136" y="2"/>
                  <a:pt x="134" y="2"/>
                </a:cubicBezTo>
                <a:cubicBezTo>
                  <a:pt x="110" y="14"/>
                  <a:pt x="110" y="14"/>
                  <a:pt x="110" y="14"/>
                </a:cubicBezTo>
                <a:cubicBezTo>
                  <a:pt x="109" y="15"/>
                  <a:pt x="108" y="16"/>
                  <a:pt x="108" y="18"/>
                </a:cubicBezTo>
                <a:cubicBezTo>
                  <a:pt x="108" y="28"/>
                  <a:pt x="108" y="28"/>
                  <a:pt x="108" y="28"/>
                </a:cubicBezTo>
                <a:cubicBezTo>
                  <a:pt x="76" y="60"/>
                  <a:pt x="76" y="60"/>
                  <a:pt x="76" y="60"/>
                </a:cubicBezTo>
                <a:cubicBezTo>
                  <a:pt x="73" y="57"/>
                  <a:pt x="73" y="57"/>
                  <a:pt x="73" y="57"/>
                </a:cubicBezTo>
                <a:cubicBezTo>
                  <a:pt x="67" y="51"/>
                  <a:pt x="64" y="43"/>
                  <a:pt x="64" y="35"/>
                </a:cubicBezTo>
                <a:cubicBezTo>
                  <a:pt x="64" y="32"/>
                  <a:pt x="64" y="30"/>
                  <a:pt x="63" y="28"/>
                </a:cubicBezTo>
                <a:cubicBezTo>
                  <a:pt x="61" y="15"/>
                  <a:pt x="51" y="5"/>
                  <a:pt x="39" y="3"/>
                </a:cubicBezTo>
                <a:cubicBezTo>
                  <a:pt x="24" y="0"/>
                  <a:pt x="9" y="7"/>
                  <a:pt x="3" y="20"/>
                </a:cubicBezTo>
                <a:cubicBezTo>
                  <a:pt x="3" y="22"/>
                  <a:pt x="3" y="23"/>
                  <a:pt x="3" y="24"/>
                </a:cubicBezTo>
                <a:cubicBezTo>
                  <a:pt x="4" y="25"/>
                  <a:pt x="5" y="26"/>
                  <a:pt x="7" y="26"/>
                </a:cubicBezTo>
                <a:cubicBezTo>
                  <a:pt x="31" y="26"/>
                  <a:pt x="31" y="26"/>
                  <a:pt x="31" y="26"/>
                </a:cubicBezTo>
                <a:cubicBezTo>
                  <a:pt x="35" y="34"/>
                  <a:pt x="35" y="34"/>
                  <a:pt x="35" y="34"/>
                </a:cubicBezTo>
                <a:cubicBezTo>
                  <a:pt x="31" y="42"/>
                  <a:pt x="31" y="42"/>
                  <a:pt x="31" y="42"/>
                </a:cubicBezTo>
                <a:cubicBezTo>
                  <a:pt x="7" y="42"/>
                  <a:pt x="7" y="42"/>
                  <a:pt x="7" y="42"/>
                </a:cubicBezTo>
                <a:cubicBezTo>
                  <a:pt x="5" y="42"/>
                  <a:pt x="4" y="43"/>
                  <a:pt x="3" y="44"/>
                </a:cubicBezTo>
                <a:cubicBezTo>
                  <a:pt x="3" y="45"/>
                  <a:pt x="3" y="46"/>
                  <a:pt x="3" y="48"/>
                </a:cubicBezTo>
                <a:cubicBezTo>
                  <a:pt x="7" y="57"/>
                  <a:pt x="16" y="63"/>
                  <a:pt x="26" y="65"/>
                </a:cubicBezTo>
                <a:cubicBezTo>
                  <a:pt x="28" y="66"/>
                  <a:pt x="30" y="66"/>
                  <a:pt x="33" y="66"/>
                </a:cubicBezTo>
                <a:cubicBezTo>
                  <a:pt x="38" y="66"/>
                  <a:pt x="43" y="67"/>
                  <a:pt x="47" y="69"/>
                </a:cubicBezTo>
                <a:cubicBezTo>
                  <a:pt x="44" y="73"/>
                  <a:pt x="43" y="77"/>
                  <a:pt x="45" y="81"/>
                </a:cubicBezTo>
                <a:cubicBezTo>
                  <a:pt x="13" y="103"/>
                  <a:pt x="13" y="103"/>
                  <a:pt x="13" y="103"/>
                </a:cubicBezTo>
                <a:cubicBezTo>
                  <a:pt x="13" y="103"/>
                  <a:pt x="12" y="103"/>
                  <a:pt x="12" y="103"/>
                </a:cubicBezTo>
                <a:cubicBezTo>
                  <a:pt x="12" y="103"/>
                  <a:pt x="12" y="103"/>
                  <a:pt x="12" y="103"/>
                </a:cubicBezTo>
                <a:cubicBezTo>
                  <a:pt x="5" y="108"/>
                  <a:pt x="0" y="117"/>
                  <a:pt x="0" y="126"/>
                </a:cubicBezTo>
                <a:cubicBezTo>
                  <a:pt x="0" y="141"/>
                  <a:pt x="13" y="154"/>
                  <a:pt x="28" y="154"/>
                </a:cubicBezTo>
                <a:cubicBezTo>
                  <a:pt x="37" y="154"/>
                  <a:pt x="46" y="149"/>
                  <a:pt x="51" y="142"/>
                </a:cubicBezTo>
                <a:cubicBezTo>
                  <a:pt x="51" y="142"/>
                  <a:pt x="51" y="142"/>
                  <a:pt x="51" y="142"/>
                </a:cubicBezTo>
                <a:cubicBezTo>
                  <a:pt x="51" y="142"/>
                  <a:pt x="51" y="142"/>
                  <a:pt x="51" y="141"/>
                </a:cubicBezTo>
                <a:cubicBezTo>
                  <a:pt x="73" y="109"/>
                  <a:pt x="73" y="109"/>
                  <a:pt x="73" y="109"/>
                </a:cubicBezTo>
                <a:cubicBezTo>
                  <a:pt x="74" y="110"/>
                  <a:pt x="75" y="110"/>
                  <a:pt x="76" y="110"/>
                </a:cubicBezTo>
                <a:cubicBezTo>
                  <a:pt x="77" y="110"/>
                  <a:pt x="78" y="110"/>
                  <a:pt x="79" y="110"/>
                </a:cubicBezTo>
                <a:cubicBezTo>
                  <a:pt x="101" y="141"/>
                  <a:pt x="101" y="141"/>
                  <a:pt x="101" y="141"/>
                </a:cubicBezTo>
                <a:cubicBezTo>
                  <a:pt x="101" y="142"/>
                  <a:pt x="101" y="142"/>
                  <a:pt x="101" y="142"/>
                </a:cubicBezTo>
                <a:cubicBezTo>
                  <a:pt x="101" y="142"/>
                  <a:pt x="101" y="142"/>
                  <a:pt x="101" y="142"/>
                </a:cubicBezTo>
                <a:cubicBezTo>
                  <a:pt x="106" y="149"/>
                  <a:pt x="115" y="154"/>
                  <a:pt x="124" y="154"/>
                </a:cubicBezTo>
                <a:cubicBezTo>
                  <a:pt x="139" y="154"/>
                  <a:pt x="152" y="141"/>
                  <a:pt x="152" y="126"/>
                </a:cubicBezTo>
                <a:cubicBezTo>
                  <a:pt x="152" y="117"/>
                  <a:pt x="147" y="108"/>
                  <a:pt x="140" y="103"/>
                </a:cubicBezTo>
                <a:close/>
                <a:moveTo>
                  <a:pt x="115" y="33"/>
                </a:moveTo>
                <a:cubicBezTo>
                  <a:pt x="116" y="32"/>
                  <a:pt x="116" y="31"/>
                  <a:pt x="116" y="30"/>
                </a:cubicBezTo>
                <a:cubicBezTo>
                  <a:pt x="116" y="20"/>
                  <a:pt x="116" y="20"/>
                  <a:pt x="116" y="20"/>
                </a:cubicBezTo>
                <a:cubicBezTo>
                  <a:pt x="135" y="11"/>
                  <a:pt x="135" y="11"/>
                  <a:pt x="135" y="11"/>
                </a:cubicBezTo>
                <a:cubicBezTo>
                  <a:pt x="143" y="19"/>
                  <a:pt x="143" y="19"/>
                  <a:pt x="143" y="19"/>
                </a:cubicBezTo>
                <a:cubicBezTo>
                  <a:pt x="134" y="38"/>
                  <a:pt x="134" y="38"/>
                  <a:pt x="134" y="38"/>
                </a:cubicBezTo>
                <a:cubicBezTo>
                  <a:pt x="124" y="38"/>
                  <a:pt x="124" y="38"/>
                  <a:pt x="124" y="38"/>
                </a:cubicBezTo>
                <a:cubicBezTo>
                  <a:pt x="123" y="38"/>
                  <a:pt x="122" y="38"/>
                  <a:pt x="121" y="39"/>
                </a:cubicBezTo>
                <a:cubicBezTo>
                  <a:pt x="78" y="82"/>
                  <a:pt x="78" y="82"/>
                  <a:pt x="78" y="82"/>
                </a:cubicBezTo>
                <a:cubicBezTo>
                  <a:pt x="72" y="76"/>
                  <a:pt x="72" y="76"/>
                  <a:pt x="72" y="76"/>
                </a:cubicBezTo>
                <a:lnTo>
                  <a:pt x="115" y="33"/>
                </a:lnTo>
                <a:close/>
                <a:moveTo>
                  <a:pt x="34" y="58"/>
                </a:moveTo>
                <a:cubicBezTo>
                  <a:pt x="33" y="58"/>
                  <a:pt x="33" y="58"/>
                  <a:pt x="33" y="58"/>
                </a:cubicBezTo>
                <a:cubicBezTo>
                  <a:pt x="31" y="58"/>
                  <a:pt x="29" y="58"/>
                  <a:pt x="27" y="58"/>
                </a:cubicBezTo>
                <a:cubicBezTo>
                  <a:pt x="22" y="57"/>
                  <a:pt x="18" y="54"/>
                  <a:pt x="14" y="50"/>
                </a:cubicBezTo>
                <a:cubicBezTo>
                  <a:pt x="31" y="50"/>
                  <a:pt x="31" y="50"/>
                  <a:pt x="31" y="50"/>
                </a:cubicBezTo>
                <a:cubicBezTo>
                  <a:pt x="34" y="50"/>
                  <a:pt x="36" y="48"/>
                  <a:pt x="38" y="46"/>
                </a:cubicBezTo>
                <a:cubicBezTo>
                  <a:pt x="42" y="38"/>
                  <a:pt x="42" y="38"/>
                  <a:pt x="42" y="38"/>
                </a:cubicBezTo>
                <a:cubicBezTo>
                  <a:pt x="44" y="36"/>
                  <a:pt x="44" y="32"/>
                  <a:pt x="42" y="30"/>
                </a:cubicBezTo>
                <a:cubicBezTo>
                  <a:pt x="38" y="22"/>
                  <a:pt x="38" y="22"/>
                  <a:pt x="38" y="22"/>
                </a:cubicBezTo>
                <a:cubicBezTo>
                  <a:pt x="36" y="20"/>
                  <a:pt x="34" y="18"/>
                  <a:pt x="31" y="18"/>
                </a:cubicBezTo>
                <a:cubicBezTo>
                  <a:pt x="14" y="18"/>
                  <a:pt x="14" y="18"/>
                  <a:pt x="14" y="18"/>
                </a:cubicBezTo>
                <a:cubicBezTo>
                  <a:pt x="20" y="12"/>
                  <a:pt x="28" y="9"/>
                  <a:pt x="37" y="11"/>
                </a:cubicBezTo>
                <a:cubicBezTo>
                  <a:pt x="47" y="13"/>
                  <a:pt x="54" y="20"/>
                  <a:pt x="56" y="29"/>
                </a:cubicBezTo>
                <a:cubicBezTo>
                  <a:pt x="56" y="31"/>
                  <a:pt x="56" y="33"/>
                  <a:pt x="56" y="35"/>
                </a:cubicBezTo>
                <a:cubicBezTo>
                  <a:pt x="56" y="45"/>
                  <a:pt x="60" y="56"/>
                  <a:pt x="67" y="63"/>
                </a:cubicBezTo>
                <a:cubicBezTo>
                  <a:pt x="70" y="66"/>
                  <a:pt x="70" y="66"/>
                  <a:pt x="70" y="66"/>
                </a:cubicBezTo>
                <a:cubicBezTo>
                  <a:pt x="66" y="70"/>
                  <a:pt x="66" y="70"/>
                  <a:pt x="66" y="70"/>
                </a:cubicBezTo>
                <a:cubicBezTo>
                  <a:pt x="65" y="69"/>
                  <a:pt x="65" y="69"/>
                  <a:pt x="65" y="69"/>
                </a:cubicBezTo>
                <a:cubicBezTo>
                  <a:pt x="63" y="66"/>
                  <a:pt x="59" y="65"/>
                  <a:pt x="56" y="65"/>
                </a:cubicBezTo>
                <a:cubicBezTo>
                  <a:pt x="49" y="61"/>
                  <a:pt x="42" y="58"/>
                  <a:pt x="34" y="58"/>
                </a:cubicBezTo>
                <a:close/>
                <a:moveTo>
                  <a:pt x="80" y="101"/>
                </a:moveTo>
                <a:cubicBezTo>
                  <a:pt x="78" y="102"/>
                  <a:pt x="75" y="102"/>
                  <a:pt x="73" y="101"/>
                </a:cubicBezTo>
                <a:cubicBezTo>
                  <a:pt x="67" y="95"/>
                  <a:pt x="67" y="95"/>
                  <a:pt x="67" y="95"/>
                </a:cubicBezTo>
                <a:cubicBezTo>
                  <a:pt x="62" y="100"/>
                  <a:pt x="62" y="100"/>
                  <a:pt x="62" y="100"/>
                </a:cubicBezTo>
                <a:cubicBezTo>
                  <a:pt x="66" y="105"/>
                  <a:pt x="66" y="105"/>
                  <a:pt x="66" y="105"/>
                </a:cubicBezTo>
                <a:cubicBezTo>
                  <a:pt x="45" y="137"/>
                  <a:pt x="45" y="137"/>
                  <a:pt x="45" y="137"/>
                </a:cubicBezTo>
                <a:cubicBezTo>
                  <a:pt x="45" y="137"/>
                  <a:pt x="45" y="137"/>
                  <a:pt x="45" y="137"/>
                </a:cubicBezTo>
                <a:cubicBezTo>
                  <a:pt x="41" y="143"/>
                  <a:pt x="35" y="146"/>
                  <a:pt x="28" y="146"/>
                </a:cubicBezTo>
                <a:cubicBezTo>
                  <a:pt x="17" y="146"/>
                  <a:pt x="8" y="137"/>
                  <a:pt x="8" y="126"/>
                </a:cubicBezTo>
                <a:cubicBezTo>
                  <a:pt x="8" y="119"/>
                  <a:pt x="11" y="113"/>
                  <a:pt x="17" y="109"/>
                </a:cubicBezTo>
                <a:cubicBezTo>
                  <a:pt x="17" y="109"/>
                  <a:pt x="17" y="109"/>
                  <a:pt x="17" y="109"/>
                </a:cubicBezTo>
                <a:cubicBezTo>
                  <a:pt x="49" y="88"/>
                  <a:pt x="49" y="88"/>
                  <a:pt x="49" y="88"/>
                </a:cubicBezTo>
                <a:cubicBezTo>
                  <a:pt x="54" y="92"/>
                  <a:pt x="54" y="92"/>
                  <a:pt x="54" y="92"/>
                </a:cubicBezTo>
                <a:cubicBezTo>
                  <a:pt x="59" y="87"/>
                  <a:pt x="59" y="87"/>
                  <a:pt x="59" y="87"/>
                </a:cubicBezTo>
                <a:cubicBezTo>
                  <a:pt x="53" y="81"/>
                  <a:pt x="53" y="81"/>
                  <a:pt x="53" y="81"/>
                </a:cubicBezTo>
                <a:cubicBezTo>
                  <a:pt x="52" y="79"/>
                  <a:pt x="52" y="76"/>
                  <a:pt x="53" y="74"/>
                </a:cubicBezTo>
                <a:cubicBezTo>
                  <a:pt x="55" y="73"/>
                  <a:pt x="58" y="73"/>
                  <a:pt x="60" y="74"/>
                </a:cubicBezTo>
                <a:cubicBezTo>
                  <a:pt x="80" y="94"/>
                  <a:pt x="80" y="94"/>
                  <a:pt x="80" y="94"/>
                </a:cubicBezTo>
                <a:cubicBezTo>
                  <a:pt x="81" y="95"/>
                  <a:pt x="81" y="96"/>
                  <a:pt x="81" y="98"/>
                </a:cubicBezTo>
                <a:cubicBezTo>
                  <a:pt x="81" y="99"/>
                  <a:pt x="81" y="100"/>
                  <a:pt x="80" y="101"/>
                </a:cubicBezTo>
                <a:close/>
                <a:moveTo>
                  <a:pt x="124" y="146"/>
                </a:moveTo>
                <a:cubicBezTo>
                  <a:pt x="117" y="146"/>
                  <a:pt x="111" y="143"/>
                  <a:pt x="107" y="137"/>
                </a:cubicBezTo>
                <a:cubicBezTo>
                  <a:pt x="107" y="137"/>
                  <a:pt x="107" y="137"/>
                  <a:pt x="107" y="137"/>
                </a:cubicBezTo>
                <a:cubicBezTo>
                  <a:pt x="107" y="137"/>
                  <a:pt x="107" y="137"/>
                  <a:pt x="107" y="137"/>
                </a:cubicBezTo>
                <a:cubicBezTo>
                  <a:pt x="86" y="105"/>
                  <a:pt x="86" y="105"/>
                  <a:pt x="86" y="105"/>
                </a:cubicBezTo>
                <a:cubicBezTo>
                  <a:pt x="88" y="103"/>
                  <a:pt x="89" y="100"/>
                  <a:pt x="89" y="98"/>
                </a:cubicBezTo>
                <a:cubicBezTo>
                  <a:pt x="89" y="94"/>
                  <a:pt x="88" y="91"/>
                  <a:pt x="85" y="89"/>
                </a:cubicBezTo>
                <a:cubicBezTo>
                  <a:pt x="84" y="88"/>
                  <a:pt x="84" y="88"/>
                  <a:pt x="84" y="88"/>
                </a:cubicBezTo>
                <a:cubicBezTo>
                  <a:pt x="92" y="80"/>
                  <a:pt x="92" y="80"/>
                  <a:pt x="92" y="80"/>
                </a:cubicBezTo>
                <a:cubicBezTo>
                  <a:pt x="135" y="109"/>
                  <a:pt x="135" y="109"/>
                  <a:pt x="135" y="109"/>
                </a:cubicBezTo>
                <a:cubicBezTo>
                  <a:pt x="135" y="109"/>
                  <a:pt x="135" y="109"/>
                  <a:pt x="135" y="109"/>
                </a:cubicBezTo>
                <a:cubicBezTo>
                  <a:pt x="141" y="113"/>
                  <a:pt x="144" y="119"/>
                  <a:pt x="144" y="126"/>
                </a:cubicBezTo>
                <a:cubicBezTo>
                  <a:pt x="144" y="137"/>
                  <a:pt x="135" y="146"/>
                  <a:pt x="124" y="146"/>
                </a:cubicBezTo>
                <a:close/>
                <a:moveTo>
                  <a:pt x="124" y="114"/>
                </a:moveTo>
                <a:cubicBezTo>
                  <a:pt x="117" y="114"/>
                  <a:pt x="112" y="119"/>
                  <a:pt x="112" y="126"/>
                </a:cubicBezTo>
                <a:cubicBezTo>
                  <a:pt x="112" y="133"/>
                  <a:pt x="117" y="138"/>
                  <a:pt x="124" y="138"/>
                </a:cubicBezTo>
                <a:cubicBezTo>
                  <a:pt x="131" y="138"/>
                  <a:pt x="136" y="133"/>
                  <a:pt x="136" y="126"/>
                </a:cubicBezTo>
                <a:cubicBezTo>
                  <a:pt x="136" y="119"/>
                  <a:pt x="131" y="114"/>
                  <a:pt x="124" y="114"/>
                </a:cubicBezTo>
                <a:close/>
                <a:moveTo>
                  <a:pt x="124" y="130"/>
                </a:moveTo>
                <a:cubicBezTo>
                  <a:pt x="122" y="130"/>
                  <a:pt x="120" y="128"/>
                  <a:pt x="120" y="126"/>
                </a:cubicBezTo>
                <a:cubicBezTo>
                  <a:pt x="120" y="124"/>
                  <a:pt x="122" y="122"/>
                  <a:pt x="124" y="122"/>
                </a:cubicBezTo>
                <a:cubicBezTo>
                  <a:pt x="126" y="122"/>
                  <a:pt x="128" y="124"/>
                  <a:pt x="128" y="126"/>
                </a:cubicBezTo>
                <a:cubicBezTo>
                  <a:pt x="128" y="128"/>
                  <a:pt x="126" y="130"/>
                  <a:pt x="124"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95">
            <a:extLst>
              <a:ext uri="{FF2B5EF4-FFF2-40B4-BE49-F238E27FC236}">
                <a16:creationId xmlns:a16="http://schemas.microsoft.com/office/drawing/2014/main" id="{A97D0BB6-58CD-8342-8694-08A43851C245}"/>
              </a:ext>
            </a:extLst>
          </p:cNvPr>
          <p:cNvSpPr>
            <a:spLocks noEditPoints="1"/>
          </p:cNvSpPr>
          <p:nvPr userDrawn="1"/>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96">
            <a:extLst>
              <a:ext uri="{FF2B5EF4-FFF2-40B4-BE49-F238E27FC236}">
                <a16:creationId xmlns:a16="http://schemas.microsoft.com/office/drawing/2014/main" id="{FADCAE31-1B79-EB48-8E8B-35C003CC89C5}"/>
              </a:ext>
            </a:extLst>
          </p:cNvPr>
          <p:cNvSpPr>
            <a:spLocks noEditPoints="1"/>
          </p:cNvSpPr>
          <p:nvPr userDrawn="1"/>
        </p:nvSpPr>
        <p:spPr bwMode="auto">
          <a:xfrm>
            <a:off x="7289800" y="4937968"/>
            <a:ext cx="360363" cy="358775"/>
          </a:xfrm>
          <a:custGeom>
            <a:avLst/>
            <a:gdLst>
              <a:gd name="T0" fmla="*/ 150 w 167"/>
              <a:gd name="T1" fmla="*/ 0 h 167"/>
              <a:gd name="T2" fmla="*/ 87 w 167"/>
              <a:gd name="T3" fmla="*/ 28 h 167"/>
              <a:gd name="T4" fmla="*/ 7 w 167"/>
              <a:gd name="T5" fmla="*/ 31 h 167"/>
              <a:gd name="T6" fmla="*/ 51 w 167"/>
              <a:gd name="T7" fmla="*/ 59 h 167"/>
              <a:gd name="T8" fmla="*/ 45 w 167"/>
              <a:gd name="T9" fmla="*/ 69 h 167"/>
              <a:gd name="T10" fmla="*/ 55 w 167"/>
              <a:gd name="T11" fmla="*/ 84 h 167"/>
              <a:gd name="T12" fmla="*/ 40 w 167"/>
              <a:gd name="T13" fmla="*/ 97 h 167"/>
              <a:gd name="T14" fmla="*/ 73 w 167"/>
              <a:gd name="T15" fmla="*/ 128 h 167"/>
              <a:gd name="T16" fmla="*/ 83 w 167"/>
              <a:gd name="T17" fmla="*/ 112 h 167"/>
              <a:gd name="T18" fmla="*/ 98 w 167"/>
              <a:gd name="T19" fmla="*/ 122 h 167"/>
              <a:gd name="T20" fmla="*/ 106 w 167"/>
              <a:gd name="T21" fmla="*/ 118 h 167"/>
              <a:gd name="T22" fmla="*/ 131 w 167"/>
              <a:gd name="T23" fmla="*/ 158 h 167"/>
              <a:gd name="T24" fmla="*/ 136 w 167"/>
              <a:gd name="T25" fmla="*/ 160 h 167"/>
              <a:gd name="T26" fmla="*/ 139 w 167"/>
              <a:gd name="T27" fmla="*/ 80 h 167"/>
              <a:gd name="T28" fmla="*/ 167 w 167"/>
              <a:gd name="T29" fmla="*/ 17 h 167"/>
              <a:gd name="T30" fmla="*/ 159 w 167"/>
              <a:gd name="T31" fmla="*/ 0 h 167"/>
              <a:gd name="T32" fmla="*/ 77 w 167"/>
              <a:gd name="T33" fmla="*/ 36 h 167"/>
              <a:gd name="T34" fmla="*/ 27 w 167"/>
              <a:gd name="T35" fmla="*/ 36 h 167"/>
              <a:gd name="T36" fmla="*/ 49 w 167"/>
              <a:gd name="T37" fmla="*/ 95 h 167"/>
              <a:gd name="T38" fmla="*/ 65 w 167"/>
              <a:gd name="T39" fmla="*/ 94 h 167"/>
              <a:gd name="T40" fmla="*/ 75 w 167"/>
              <a:gd name="T41" fmla="*/ 109 h 167"/>
              <a:gd name="T42" fmla="*/ 131 w 167"/>
              <a:gd name="T43" fmla="*/ 140 h 167"/>
              <a:gd name="T44" fmla="*/ 131 w 167"/>
              <a:gd name="T45" fmla="*/ 90 h 167"/>
              <a:gd name="T46" fmla="*/ 159 w 167"/>
              <a:gd name="T47" fmla="*/ 17 h 167"/>
              <a:gd name="T48" fmla="*/ 101 w 167"/>
              <a:gd name="T49" fmla="*/ 113 h 167"/>
              <a:gd name="T50" fmla="*/ 95 w 167"/>
              <a:gd name="T51" fmla="*/ 113 h 167"/>
              <a:gd name="T52" fmla="*/ 53 w 167"/>
              <a:gd name="T53" fmla="*/ 69 h 167"/>
              <a:gd name="T54" fmla="*/ 120 w 167"/>
              <a:gd name="T55" fmla="*/ 16 h 167"/>
              <a:gd name="T56" fmla="*/ 159 w 167"/>
              <a:gd name="T57" fmla="*/ 8 h 167"/>
              <a:gd name="T58" fmla="*/ 95 w 167"/>
              <a:gd name="T59" fmla="*/ 56 h 167"/>
              <a:gd name="T60" fmla="*/ 95 w 167"/>
              <a:gd name="T61" fmla="*/ 88 h 167"/>
              <a:gd name="T62" fmla="*/ 95 w 167"/>
              <a:gd name="T63" fmla="*/ 56 h 167"/>
              <a:gd name="T64" fmla="*/ 87 w 167"/>
              <a:gd name="T65" fmla="*/ 72 h 167"/>
              <a:gd name="T66" fmla="*/ 103 w 167"/>
              <a:gd name="T67" fmla="*/ 72 h 167"/>
              <a:gd name="T68" fmla="*/ 127 w 167"/>
              <a:gd name="T69" fmla="*/ 24 h 167"/>
              <a:gd name="T70" fmla="*/ 127 w 167"/>
              <a:gd name="T71" fmla="*/ 56 h 167"/>
              <a:gd name="T72" fmla="*/ 127 w 167"/>
              <a:gd name="T73" fmla="*/ 24 h 167"/>
              <a:gd name="T74" fmla="*/ 119 w 167"/>
              <a:gd name="T75" fmla="*/ 40 h 167"/>
              <a:gd name="T76" fmla="*/ 135 w 167"/>
              <a:gd name="T77" fmla="*/ 40 h 167"/>
              <a:gd name="T78" fmla="*/ 39 w 167"/>
              <a:gd name="T79" fmla="*/ 112 h 167"/>
              <a:gd name="T80" fmla="*/ 43 w 167"/>
              <a:gd name="T81" fmla="*/ 128 h 167"/>
              <a:gd name="T82" fmla="*/ 55 w 167"/>
              <a:gd name="T83" fmla="*/ 120 h 167"/>
              <a:gd name="T84" fmla="*/ 47 w 167"/>
              <a:gd name="T85" fmla="*/ 112 h 167"/>
              <a:gd name="T86" fmla="*/ 59 w 167"/>
              <a:gd name="T87" fmla="*/ 136 h 167"/>
              <a:gd name="T88" fmla="*/ 31 w 167"/>
              <a:gd name="T89" fmla="*/ 108 h 167"/>
              <a:gd name="T90" fmla="*/ 24 w 167"/>
              <a:gd name="T91" fmla="*/ 105 h 167"/>
              <a:gd name="T92" fmla="*/ 6 w 167"/>
              <a:gd name="T93" fmla="*/ 135 h 167"/>
              <a:gd name="T94" fmla="*/ 23 w 167"/>
              <a:gd name="T95" fmla="*/ 126 h 167"/>
              <a:gd name="T96" fmla="*/ 6 w 167"/>
              <a:gd name="T97" fmla="*/ 155 h 167"/>
              <a:gd name="T98" fmla="*/ 23 w 167"/>
              <a:gd name="T99" fmla="*/ 140 h 167"/>
              <a:gd name="T100" fmla="*/ 29 w 167"/>
              <a:gd name="T101" fmla="*/ 144 h 167"/>
              <a:gd name="T102" fmla="*/ 18 w 167"/>
              <a:gd name="T103" fmla="*/ 167 h 167"/>
              <a:gd name="T104" fmla="*/ 49 w 167"/>
              <a:gd name="T105" fmla="*/ 144 h 167"/>
              <a:gd name="T106" fmla="*/ 38 w 167"/>
              <a:gd name="T107" fmla="*/ 167 h 167"/>
              <a:gd name="T108" fmla="*/ 63 w 167"/>
              <a:gd name="T109" fmla="*/ 1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167">
                <a:moveTo>
                  <a:pt x="159" y="0"/>
                </a:moveTo>
                <a:cubicBezTo>
                  <a:pt x="150" y="0"/>
                  <a:pt x="150" y="0"/>
                  <a:pt x="150" y="0"/>
                </a:cubicBezTo>
                <a:cubicBezTo>
                  <a:pt x="138" y="0"/>
                  <a:pt x="127" y="3"/>
                  <a:pt x="116" y="9"/>
                </a:cubicBezTo>
                <a:cubicBezTo>
                  <a:pt x="107" y="14"/>
                  <a:pt x="97" y="21"/>
                  <a:pt x="87" y="28"/>
                </a:cubicBezTo>
                <a:cubicBezTo>
                  <a:pt x="11" y="28"/>
                  <a:pt x="11" y="28"/>
                  <a:pt x="11" y="28"/>
                </a:cubicBezTo>
                <a:cubicBezTo>
                  <a:pt x="9" y="28"/>
                  <a:pt x="8" y="29"/>
                  <a:pt x="7" y="31"/>
                </a:cubicBezTo>
                <a:cubicBezTo>
                  <a:pt x="7" y="33"/>
                  <a:pt x="7" y="35"/>
                  <a:pt x="9" y="36"/>
                </a:cubicBezTo>
                <a:cubicBezTo>
                  <a:pt x="51" y="59"/>
                  <a:pt x="51" y="59"/>
                  <a:pt x="51" y="59"/>
                </a:cubicBezTo>
                <a:cubicBezTo>
                  <a:pt x="50" y="59"/>
                  <a:pt x="50" y="60"/>
                  <a:pt x="49" y="61"/>
                </a:cubicBezTo>
                <a:cubicBezTo>
                  <a:pt x="47" y="63"/>
                  <a:pt x="45" y="66"/>
                  <a:pt x="45" y="69"/>
                </a:cubicBezTo>
                <a:cubicBezTo>
                  <a:pt x="45" y="72"/>
                  <a:pt x="46" y="75"/>
                  <a:pt x="49" y="78"/>
                </a:cubicBezTo>
                <a:cubicBezTo>
                  <a:pt x="55" y="84"/>
                  <a:pt x="55" y="84"/>
                  <a:pt x="55" y="84"/>
                </a:cubicBezTo>
                <a:cubicBezTo>
                  <a:pt x="50" y="85"/>
                  <a:pt x="44" y="87"/>
                  <a:pt x="40" y="91"/>
                </a:cubicBezTo>
                <a:cubicBezTo>
                  <a:pt x="39" y="93"/>
                  <a:pt x="39" y="96"/>
                  <a:pt x="40" y="97"/>
                </a:cubicBezTo>
                <a:cubicBezTo>
                  <a:pt x="70" y="127"/>
                  <a:pt x="70" y="127"/>
                  <a:pt x="70" y="127"/>
                </a:cubicBezTo>
                <a:cubicBezTo>
                  <a:pt x="71" y="128"/>
                  <a:pt x="72" y="128"/>
                  <a:pt x="73" y="128"/>
                </a:cubicBezTo>
                <a:cubicBezTo>
                  <a:pt x="74" y="128"/>
                  <a:pt x="75" y="128"/>
                  <a:pt x="76" y="127"/>
                </a:cubicBezTo>
                <a:cubicBezTo>
                  <a:pt x="80" y="123"/>
                  <a:pt x="82" y="117"/>
                  <a:pt x="83" y="112"/>
                </a:cubicBezTo>
                <a:cubicBezTo>
                  <a:pt x="89" y="118"/>
                  <a:pt x="89" y="118"/>
                  <a:pt x="89" y="118"/>
                </a:cubicBezTo>
                <a:cubicBezTo>
                  <a:pt x="92" y="121"/>
                  <a:pt x="95" y="122"/>
                  <a:pt x="98" y="122"/>
                </a:cubicBezTo>
                <a:cubicBezTo>
                  <a:pt x="98" y="122"/>
                  <a:pt x="98" y="122"/>
                  <a:pt x="98" y="122"/>
                </a:cubicBezTo>
                <a:cubicBezTo>
                  <a:pt x="101" y="122"/>
                  <a:pt x="104" y="120"/>
                  <a:pt x="106" y="118"/>
                </a:cubicBezTo>
                <a:cubicBezTo>
                  <a:pt x="107" y="117"/>
                  <a:pt x="108" y="117"/>
                  <a:pt x="108" y="116"/>
                </a:cubicBezTo>
                <a:cubicBezTo>
                  <a:pt x="131" y="158"/>
                  <a:pt x="131" y="158"/>
                  <a:pt x="131" y="158"/>
                </a:cubicBezTo>
                <a:cubicBezTo>
                  <a:pt x="132" y="159"/>
                  <a:pt x="134" y="160"/>
                  <a:pt x="135" y="160"/>
                </a:cubicBezTo>
                <a:cubicBezTo>
                  <a:pt x="135" y="160"/>
                  <a:pt x="136" y="160"/>
                  <a:pt x="136" y="160"/>
                </a:cubicBezTo>
                <a:cubicBezTo>
                  <a:pt x="138" y="159"/>
                  <a:pt x="139" y="158"/>
                  <a:pt x="139" y="156"/>
                </a:cubicBezTo>
                <a:cubicBezTo>
                  <a:pt x="139" y="80"/>
                  <a:pt x="139" y="80"/>
                  <a:pt x="139" y="80"/>
                </a:cubicBezTo>
                <a:cubicBezTo>
                  <a:pt x="146" y="70"/>
                  <a:pt x="153" y="60"/>
                  <a:pt x="158" y="51"/>
                </a:cubicBezTo>
                <a:cubicBezTo>
                  <a:pt x="164" y="40"/>
                  <a:pt x="167" y="29"/>
                  <a:pt x="167" y="17"/>
                </a:cubicBezTo>
                <a:cubicBezTo>
                  <a:pt x="167" y="8"/>
                  <a:pt x="167" y="8"/>
                  <a:pt x="167" y="8"/>
                </a:cubicBezTo>
                <a:cubicBezTo>
                  <a:pt x="167" y="4"/>
                  <a:pt x="163" y="0"/>
                  <a:pt x="159" y="0"/>
                </a:cubicBezTo>
                <a:close/>
                <a:moveTo>
                  <a:pt x="27" y="36"/>
                </a:moveTo>
                <a:cubicBezTo>
                  <a:pt x="77" y="36"/>
                  <a:pt x="77" y="36"/>
                  <a:pt x="77" y="36"/>
                </a:cubicBezTo>
                <a:cubicBezTo>
                  <a:pt x="70" y="41"/>
                  <a:pt x="64" y="47"/>
                  <a:pt x="57" y="53"/>
                </a:cubicBezTo>
                <a:lnTo>
                  <a:pt x="27" y="36"/>
                </a:lnTo>
                <a:close/>
                <a:moveTo>
                  <a:pt x="72" y="118"/>
                </a:moveTo>
                <a:cubicBezTo>
                  <a:pt x="49" y="95"/>
                  <a:pt x="49" y="95"/>
                  <a:pt x="49" y="95"/>
                </a:cubicBezTo>
                <a:cubicBezTo>
                  <a:pt x="52" y="93"/>
                  <a:pt x="55" y="92"/>
                  <a:pt x="58" y="92"/>
                </a:cubicBezTo>
                <a:cubicBezTo>
                  <a:pt x="60" y="92"/>
                  <a:pt x="63" y="93"/>
                  <a:pt x="65" y="94"/>
                </a:cubicBezTo>
                <a:cubicBezTo>
                  <a:pt x="73" y="102"/>
                  <a:pt x="73" y="102"/>
                  <a:pt x="73" y="102"/>
                </a:cubicBezTo>
                <a:cubicBezTo>
                  <a:pt x="74" y="104"/>
                  <a:pt x="75" y="107"/>
                  <a:pt x="75" y="109"/>
                </a:cubicBezTo>
                <a:cubicBezTo>
                  <a:pt x="75" y="112"/>
                  <a:pt x="74" y="115"/>
                  <a:pt x="72" y="118"/>
                </a:cubicBezTo>
                <a:close/>
                <a:moveTo>
                  <a:pt x="131" y="140"/>
                </a:moveTo>
                <a:cubicBezTo>
                  <a:pt x="114" y="110"/>
                  <a:pt x="114" y="110"/>
                  <a:pt x="114" y="110"/>
                </a:cubicBezTo>
                <a:cubicBezTo>
                  <a:pt x="120" y="103"/>
                  <a:pt x="126" y="97"/>
                  <a:pt x="131" y="90"/>
                </a:cubicBezTo>
                <a:lnTo>
                  <a:pt x="131" y="140"/>
                </a:lnTo>
                <a:close/>
                <a:moveTo>
                  <a:pt x="159" y="17"/>
                </a:moveTo>
                <a:cubicBezTo>
                  <a:pt x="159" y="27"/>
                  <a:pt x="156" y="38"/>
                  <a:pt x="151" y="47"/>
                </a:cubicBezTo>
                <a:cubicBezTo>
                  <a:pt x="139" y="68"/>
                  <a:pt x="121" y="91"/>
                  <a:pt x="101" y="113"/>
                </a:cubicBezTo>
                <a:cubicBezTo>
                  <a:pt x="100" y="113"/>
                  <a:pt x="99" y="114"/>
                  <a:pt x="98" y="114"/>
                </a:cubicBezTo>
                <a:cubicBezTo>
                  <a:pt x="97" y="114"/>
                  <a:pt x="96" y="113"/>
                  <a:pt x="95" y="113"/>
                </a:cubicBezTo>
                <a:cubicBezTo>
                  <a:pt x="54" y="72"/>
                  <a:pt x="54" y="72"/>
                  <a:pt x="54" y="72"/>
                </a:cubicBezTo>
                <a:cubicBezTo>
                  <a:pt x="54" y="71"/>
                  <a:pt x="53" y="70"/>
                  <a:pt x="53" y="69"/>
                </a:cubicBezTo>
                <a:cubicBezTo>
                  <a:pt x="53" y="68"/>
                  <a:pt x="54" y="67"/>
                  <a:pt x="54" y="66"/>
                </a:cubicBezTo>
                <a:cubicBezTo>
                  <a:pt x="76" y="46"/>
                  <a:pt x="99" y="28"/>
                  <a:pt x="120" y="16"/>
                </a:cubicBezTo>
                <a:cubicBezTo>
                  <a:pt x="129" y="11"/>
                  <a:pt x="140" y="8"/>
                  <a:pt x="150" y="8"/>
                </a:cubicBezTo>
                <a:cubicBezTo>
                  <a:pt x="159" y="8"/>
                  <a:pt x="159" y="8"/>
                  <a:pt x="159" y="8"/>
                </a:cubicBezTo>
                <a:lnTo>
                  <a:pt x="159" y="17"/>
                </a:lnTo>
                <a:close/>
                <a:moveTo>
                  <a:pt x="95" y="56"/>
                </a:moveTo>
                <a:cubicBezTo>
                  <a:pt x="86" y="56"/>
                  <a:pt x="79" y="63"/>
                  <a:pt x="79" y="72"/>
                </a:cubicBezTo>
                <a:cubicBezTo>
                  <a:pt x="79" y="81"/>
                  <a:pt x="86" y="88"/>
                  <a:pt x="95" y="88"/>
                </a:cubicBezTo>
                <a:cubicBezTo>
                  <a:pt x="104" y="88"/>
                  <a:pt x="111" y="81"/>
                  <a:pt x="111" y="72"/>
                </a:cubicBezTo>
                <a:cubicBezTo>
                  <a:pt x="111" y="63"/>
                  <a:pt x="104" y="56"/>
                  <a:pt x="95" y="56"/>
                </a:cubicBezTo>
                <a:close/>
                <a:moveTo>
                  <a:pt x="95" y="80"/>
                </a:moveTo>
                <a:cubicBezTo>
                  <a:pt x="91" y="80"/>
                  <a:pt x="87" y="76"/>
                  <a:pt x="87" y="72"/>
                </a:cubicBezTo>
                <a:cubicBezTo>
                  <a:pt x="87" y="68"/>
                  <a:pt x="91" y="64"/>
                  <a:pt x="95" y="64"/>
                </a:cubicBezTo>
                <a:cubicBezTo>
                  <a:pt x="99" y="64"/>
                  <a:pt x="103" y="68"/>
                  <a:pt x="103" y="72"/>
                </a:cubicBezTo>
                <a:cubicBezTo>
                  <a:pt x="103" y="76"/>
                  <a:pt x="99" y="80"/>
                  <a:pt x="95" y="80"/>
                </a:cubicBezTo>
                <a:close/>
                <a:moveTo>
                  <a:pt x="127" y="24"/>
                </a:moveTo>
                <a:cubicBezTo>
                  <a:pt x="118" y="24"/>
                  <a:pt x="111" y="31"/>
                  <a:pt x="111" y="40"/>
                </a:cubicBezTo>
                <a:cubicBezTo>
                  <a:pt x="111" y="49"/>
                  <a:pt x="118" y="56"/>
                  <a:pt x="127" y="56"/>
                </a:cubicBezTo>
                <a:cubicBezTo>
                  <a:pt x="136" y="56"/>
                  <a:pt x="143" y="49"/>
                  <a:pt x="143" y="40"/>
                </a:cubicBezTo>
                <a:cubicBezTo>
                  <a:pt x="143" y="31"/>
                  <a:pt x="136" y="24"/>
                  <a:pt x="127" y="24"/>
                </a:cubicBezTo>
                <a:close/>
                <a:moveTo>
                  <a:pt x="127" y="48"/>
                </a:moveTo>
                <a:cubicBezTo>
                  <a:pt x="123" y="48"/>
                  <a:pt x="119" y="44"/>
                  <a:pt x="119" y="40"/>
                </a:cubicBezTo>
                <a:cubicBezTo>
                  <a:pt x="119" y="36"/>
                  <a:pt x="123" y="32"/>
                  <a:pt x="127" y="32"/>
                </a:cubicBezTo>
                <a:cubicBezTo>
                  <a:pt x="131" y="32"/>
                  <a:pt x="135" y="36"/>
                  <a:pt x="135" y="40"/>
                </a:cubicBezTo>
                <a:cubicBezTo>
                  <a:pt x="135" y="44"/>
                  <a:pt x="131" y="48"/>
                  <a:pt x="127" y="48"/>
                </a:cubicBezTo>
                <a:close/>
                <a:moveTo>
                  <a:pt x="39" y="112"/>
                </a:moveTo>
                <a:cubicBezTo>
                  <a:pt x="39" y="124"/>
                  <a:pt x="39" y="124"/>
                  <a:pt x="39" y="124"/>
                </a:cubicBezTo>
                <a:cubicBezTo>
                  <a:pt x="39" y="126"/>
                  <a:pt x="41" y="128"/>
                  <a:pt x="43" y="128"/>
                </a:cubicBezTo>
                <a:cubicBezTo>
                  <a:pt x="55" y="128"/>
                  <a:pt x="55" y="128"/>
                  <a:pt x="55" y="128"/>
                </a:cubicBezTo>
                <a:cubicBezTo>
                  <a:pt x="55" y="120"/>
                  <a:pt x="55" y="120"/>
                  <a:pt x="55" y="120"/>
                </a:cubicBezTo>
                <a:cubicBezTo>
                  <a:pt x="47" y="120"/>
                  <a:pt x="47" y="120"/>
                  <a:pt x="47" y="120"/>
                </a:cubicBezTo>
                <a:cubicBezTo>
                  <a:pt x="47" y="112"/>
                  <a:pt x="47" y="112"/>
                  <a:pt x="47" y="112"/>
                </a:cubicBezTo>
                <a:lnTo>
                  <a:pt x="39" y="112"/>
                </a:lnTo>
                <a:close/>
                <a:moveTo>
                  <a:pt x="59" y="136"/>
                </a:moveTo>
                <a:cubicBezTo>
                  <a:pt x="31" y="136"/>
                  <a:pt x="31" y="136"/>
                  <a:pt x="31" y="136"/>
                </a:cubicBezTo>
                <a:cubicBezTo>
                  <a:pt x="31" y="108"/>
                  <a:pt x="31" y="108"/>
                  <a:pt x="31" y="108"/>
                </a:cubicBezTo>
                <a:cubicBezTo>
                  <a:pt x="31" y="106"/>
                  <a:pt x="30" y="105"/>
                  <a:pt x="29" y="104"/>
                </a:cubicBezTo>
                <a:cubicBezTo>
                  <a:pt x="27" y="104"/>
                  <a:pt x="25" y="104"/>
                  <a:pt x="24" y="105"/>
                </a:cubicBezTo>
                <a:cubicBezTo>
                  <a:pt x="0" y="129"/>
                  <a:pt x="0" y="129"/>
                  <a:pt x="0" y="129"/>
                </a:cubicBezTo>
                <a:cubicBezTo>
                  <a:pt x="6" y="135"/>
                  <a:pt x="6" y="135"/>
                  <a:pt x="6" y="135"/>
                </a:cubicBezTo>
                <a:cubicBezTo>
                  <a:pt x="23" y="118"/>
                  <a:pt x="23" y="118"/>
                  <a:pt x="23" y="118"/>
                </a:cubicBezTo>
                <a:cubicBezTo>
                  <a:pt x="23" y="126"/>
                  <a:pt x="23" y="126"/>
                  <a:pt x="23" y="126"/>
                </a:cubicBezTo>
                <a:cubicBezTo>
                  <a:pt x="0" y="149"/>
                  <a:pt x="0" y="149"/>
                  <a:pt x="0" y="149"/>
                </a:cubicBezTo>
                <a:cubicBezTo>
                  <a:pt x="6" y="155"/>
                  <a:pt x="6" y="155"/>
                  <a:pt x="6" y="155"/>
                </a:cubicBezTo>
                <a:cubicBezTo>
                  <a:pt x="23" y="138"/>
                  <a:pt x="23" y="138"/>
                  <a:pt x="23" y="138"/>
                </a:cubicBezTo>
                <a:cubicBezTo>
                  <a:pt x="23" y="140"/>
                  <a:pt x="23" y="140"/>
                  <a:pt x="23" y="140"/>
                </a:cubicBezTo>
                <a:cubicBezTo>
                  <a:pt x="23" y="142"/>
                  <a:pt x="25" y="144"/>
                  <a:pt x="27" y="144"/>
                </a:cubicBezTo>
                <a:cubicBezTo>
                  <a:pt x="29" y="144"/>
                  <a:pt x="29" y="144"/>
                  <a:pt x="29" y="144"/>
                </a:cubicBezTo>
                <a:cubicBezTo>
                  <a:pt x="12" y="161"/>
                  <a:pt x="12" y="161"/>
                  <a:pt x="12" y="161"/>
                </a:cubicBezTo>
                <a:cubicBezTo>
                  <a:pt x="18" y="167"/>
                  <a:pt x="18" y="167"/>
                  <a:pt x="18" y="167"/>
                </a:cubicBezTo>
                <a:cubicBezTo>
                  <a:pt x="41" y="144"/>
                  <a:pt x="41" y="144"/>
                  <a:pt x="41" y="144"/>
                </a:cubicBezTo>
                <a:cubicBezTo>
                  <a:pt x="49" y="144"/>
                  <a:pt x="49" y="144"/>
                  <a:pt x="49" y="144"/>
                </a:cubicBezTo>
                <a:cubicBezTo>
                  <a:pt x="32" y="161"/>
                  <a:pt x="32" y="161"/>
                  <a:pt x="32" y="161"/>
                </a:cubicBezTo>
                <a:cubicBezTo>
                  <a:pt x="38" y="167"/>
                  <a:pt x="38" y="167"/>
                  <a:pt x="38" y="167"/>
                </a:cubicBezTo>
                <a:cubicBezTo>
                  <a:pt x="62" y="143"/>
                  <a:pt x="62" y="143"/>
                  <a:pt x="62" y="143"/>
                </a:cubicBezTo>
                <a:cubicBezTo>
                  <a:pt x="63" y="142"/>
                  <a:pt x="63" y="140"/>
                  <a:pt x="63" y="138"/>
                </a:cubicBezTo>
                <a:cubicBezTo>
                  <a:pt x="62" y="137"/>
                  <a:pt x="61" y="136"/>
                  <a:pt x="59" y="1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97">
            <a:extLst>
              <a:ext uri="{FF2B5EF4-FFF2-40B4-BE49-F238E27FC236}">
                <a16:creationId xmlns:a16="http://schemas.microsoft.com/office/drawing/2014/main" id="{3DD67F42-4191-9C4B-A707-3A0F0660BB11}"/>
              </a:ext>
            </a:extLst>
          </p:cNvPr>
          <p:cNvSpPr>
            <a:spLocks noEditPoints="1"/>
          </p:cNvSpPr>
          <p:nvPr userDrawn="1"/>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pole tekstowe 528">
            <a:extLst>
              <a:ext uri="{FF2B5EF4-FFF2-40B4-BE49-F238E27FC236}">
                <a16:creationId xmlns:a16="http://schemas.microsoft.com/office/drawing/2014/main" id="{224C6901-9B93-684E-B430-21FF646E6AA1}"/>
              </a:ext>
            </a:extLst>
          </p:cNvPr>
          <p:cNvSpPr txBox="1"/>
          <p:nvPr userDrawn="1"/>
        </p:nvSpPr>
        <p:spPr>
          <a:xfrm>
            <a:off x="4574726" y="4402986"/>
            <a:ext cx="813154" cy="215444"/>
          </a:xfrm>
          <a:prstGeom prst="rect">
            <a:avLst/>
          </a:prstGeom>
          <a:noFill/>
        </p:spPr>
        <p:txBody>
          <a:bodyPr wrap="square" lIns="0" rIns="0" rtlCol="0">
            <a:spAutoFit/>
          </a:bodyPr>
          <a:lstStyle/>
          <a:p>
            <a:pPr algn="ctr"/>
            <a:r>
              <a:rPr lang="en-US" sz="800" b="1">
                <a:solidFill>
                  <a:schemeClr val="tx2"/>
                </a:solidFill>
              </a:rPr>
              <a:t>Logistics</a:t>
            </a:r>
          </a:p>
        </p:txBody>
      </p:sp>
      <p:sp>
        <p:nvSpPr>
          <p:cNvPr id="71" name="pole tekstowe 528">
            <a:extLst>
              <a:ext uri="{FF2B5EF4-FFF2-40B4-BE49-F238E27FC236}">
                <a16:creationId xmlns:a16="http://schemas.microsoft.com/office/drawing/2014/main" id="{902CD518-6142-944F-B545-401698F12302}"/>
              </a:ext>
            </a:extLst>
          </p:cNvPr>
          <p:cNvSpPr txBox="1"/>
          <p:nvPr userDrawn="1"/>
        </p:nvSpPr>
        <p:spPr>
          <a:xfrm>
            <a:off x="7038428" y="4402986"/>
            <a:ext cx="813154" cy="215444"/>
          </a:xfrm>
          <a:prstGeom prst="rect">
            <a:avLst/>
          </a:prstGeom>
          <a:noFill/>
        </p:spPr>
        <p:txBody>
          <a:bodyPr wrap="square" lIns="0" rIns="0" rtlCol="0">
            <a:spAutoFit/>
          </a:bodyPr>
          <a:lstStyle/>
          <a:p>
            <a:pPr algn="ctr"/>
            <a:r>
              <a:rPr lang="en-US" sz="800" b="1">
                <a:solidFill>
                  <a:schemeClr val="tx2"/>
                </a:solidFill>
              </a:rPr>
              <a:t>Administration</a:t>
            </a:r>
          </a:p>
        </p:txBody>
      </p:sp>
      <p:sp>
        <p:nvSpPr>
          <p:cNvPr id="72" name="Freeform 176">
            <a:extLst>
              <a:ext uri="{FF2B5EF4-FFF2-40B4-BE49-F238E27FC236}">
                <a16:creationId xmlns:a16="http://schemas.microsoft.com/office/drawing/2014/main" id="{B13095E4-8C42-9B44-A389-FFFB1B83FE11}"/>
              </a:ext>
            </a:extLst>
          </p:cNvPr>
          <p:cNvSpPr>
            <a:spLocks noEditPoints="1"/>
          </p:cNvSpPr>
          <p:nvPr userDrawn="1"/>
        </p:nvSpPr>
        <p:spPr bwMode="auto">
          <a:xfrm>
            <a:off x="7286626" y="3928324"/>
            <a:ext cx="361950" cy="354013"/>
          </a:xfrm>
          <a:custGeom>
            <a:avLst/>
            <a:gdLst>
              <a:gd name="T0" fmla="*/ 144 w 168"/>
              <a:gd name="T1" fmla="*/ 56 h 164"/>
              <a:gd name="T2" fmla="*/ 132 w 168"/>
              <a:gd name="T3" fmla="*/ 8 h 164"/>
              <a:gd name="T4" fmla="*/ 116 w 168"/>
              <a:gd name="T5" fmla="*/ 0 h 164"/>
              <a:gd name="T6" fmla="*/ 52 w 168"/>
              <a:gd name="T7" fmla="*/ 0 h 164"/>
              <a:gd name="T8" fmla="*/ 50 w 168"/>
              <a:gd name="T9" fmla="*/ 0 h 164"/>
              <a:gd name="T10" fmla="*/ 25 w 168"/>
              <a:gd name="T11" fmla="*/ 25 h 164"/>
              <a:gd name="T12" fmla="*/ 24 w 168"/>
              <a:gd name="T13" fmla="*/ 27 h 164"/>
              <a:gd name="T14" fmla="*/ 24 w 168"/>
              <a:gd name="T15" fmla="*/ 28 h 164"/>
              <a:gd name="T16" fmla="*/ 12 w 168"/>
              <a:gd name="T17" fmla="*/ 56 h 164"/>
              <a:gd name="T18" fmla="*/ 0 w 168"/>
              <a:gd name="T19" fmla="*/ 152 h 164"/>
              <a:gd name="T20" fmla="*/ 156 w 168"/>
              <a:gd name="T21" fmla="*/ 164 h 164"/>
              <a:gd name="T22" fmla="*/ 168 w 168"/>
              <a:gd name="T23" fmla="*/ 68 h 164"/>
              <a:gd name="T24" fmla="*/ 128 w 168"/>
              <a:gd name="T25" fmla="*/ 16 h 164"/>
              <a:gd name="T26" fmla="*/ 136 w 168"/>
              <a:gd name="T27" fmla="*/ 20 h 164"/>
              <a:gd name="T28" fmla="*/ 128 w 168"/>
              <a:gd name="T29" fmla="*/ 100 h 164"/>
              <a:gd name="T30" fmla="*/ 48 w 168"/>
              <a:gd name="T31" fmla="*/ 14 h 164"/>
              <a:gd name="T32" fmla="*/ 38 w 168"/>
              <a:gd name="T33" fmla="*/ 24 h 164"/>
              <a:gd name="T34" fmla="*/ 32 w 168"/>
              <a:gd name="T35" fmla="*/ 32 h 164"/>
              <a:gd name="T36" fmla="*/ 56 w 168"/>
              <a:gd name="T37" fmla="*/ 28 h 164"/>
              <a:gd name="T38" fmla="*/ 116 w 168"/>
              <a:gd name="T39" fmla="*/ 8 h 164"/>
              <a:gd name="T40" fmla="*/ 120 w 168"/>
              <a:gd name="T41" fmla="*/ 100 h 164"/>
              <a:gd name="T42" fmla="*/ 76 w 168"/>
              <a:gd name="T43" fmla="*/ 98 h 164"/>
              <a:gd name="T44" fmla="*/ 62 w 168"/>
              <a:gd name="T45" fmla="*/ 84 h 164"/>
              <a:gd name="T46" fmla="*/ 32 w 168"/>
              <a:gd name="T47" fmla="*/ 32 h 164"/>
              <a:gd name="T48" fmla="*/ 12 w 168"/>
              <a:gd name="T49" fmla="*/ 64 h 164"/>
              <a:gd name="T50" fmla="*/ 24 w 168"/>
              <a:gd name="T51" fmla="*/ 84 h 164"/>
              <a:gd name="T52" fmla="*/ 8 w 168"/>
              <a:gd name="T53" fmla="*/ 88 h 164"/>
              <a:gd name="T54" fmla="*/ 160 w 168"/>
              <a:gd name="T55" fmla="*/ 152 h 164"/>
              <a:gd name="T56" fmla="*/ 12 w 168"/>
              <a:gd name="T57" fmla="*/ 156 h 164"/>
              <a:gd name="T58" fmla="*/ 8 w 168"/>
              <a:gd name="T59" fmla="*/ 106 h 164"/>
              <a:gd name="T60" fmla="*/ 13 w 168"/>
              <a:gd name="T61" fmla="*/ 94 h 164"/>
              <a:gd name="T62" fmla="*/ 62 w 168"/>
              <a:gd name="T63" fmla="*/ 92 h 164"/>
              <a:gd name="T64" fmla="*/ 69 w 168"/>
              <a:gd name="T65" fmla="*/ 101 h 164"/>
              <a:gd name="T66" fmla="*/ 156 w 168"/>
              <a:gd name="T67" fmla="*/ 108 h 164"/>
              <a:gd name="T68" fmla="*/ 160 w 168"/>
              <a:gd name="T69" fmla="*/ 152 h 164"/>
              <a:gd name="T70" fmla="*/ 156 w 168"/>
              <a:gd name="T71" fmla="*/ 100 h 164"/>
              <a:gd name="T72" fmla="*/ 144 w 168"/>
              <a:gd name="T73" fmla="*/ 64 h 164"/>
              <a:gd name="T74" fmla="*/ 160 w 168"/>
              <a:gd name="T75" fmla="*/ 68 h 164"/>
              <a:gd name="T76" fmla="*/ 104 w 168"/>
              <a:gd name="T77" fmla="*/ 68 h 164"/>
              <a:gd name="T78" fmla="*/ 48 w 168"/>
              <a:gd name="T79" fmla="*/ 76 h 164"/>
              <a:gd name="T80" fmla="*/ 104 w 168"/>
              <a:gd name="T81" fmla="*/ 68 h 164"/>
              <a:gd name="T82" fmla="*/ 48 w 168"/>
              <a:gd name="T83" fmla="*/ 52 h 164"/>
              <a:gd name="T84" fmla="*/ 104 w 168"/>
              <a:gd name="T85" fmla="*/ 60 h 164"/>
              <a:gd name="T86" fmla="*/ 104 w 168"/>
              <a:gd name="T87" fmla="*/ 36 h 164"/>
              <a:gd name="T88" fmla="*/ 80 w 168"/>
              <a:gd name="T89" fmla="*/ 44 h 164"/>
              <a:gd name="T90" fmla="*/ 104 w 168"/>
              <a:gd name="T9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4">
                <a:moveTo>
                  <a:pt x="156" y="56"/>
                </a:moveTo>
                <a:cubicBezTo>
                  <a:pt x="144" y="56"/>
                  <a:pt x="144" y="56"/>
                  <a:pt x="144" y="56"/>
                </a:cubicBezTo>
                <a:cubicBezTo>
                  <a:pt x="144" y="20"/>
                  <a:pt x="144" y="20"/>
                  <a:pt x="144" y="20"/>
                </a:cubicBezTo>
                <a:cubicBezTo>
                  <a:pt x="144" y="13"/>
                  <a:pt x="139" y="8"/>
                  <a:pt x="132" y="8"/>
                </a:cubicBezTo>
                <a:cubicBezTo>
                  <a:pt x="127" y="8"/>
                  <a:pt x="127" y="8"/>
                  <a:pt x="127" y="8"/>
                </a:cubicBezTo>
                <a:cubicBezTo>
                  <a:pt x="126" y="3"/>
                  <a:pt x="121" y="0"/>
                  <a:pt x="116" y="0"/>
                </a:cubicBezTo>
                <a:cubicBezTo>
                  <a:pt x="52" y="0"/>
                  <a:pt x="52" y="0"/>
                  <a:pt x="52" y="0"/>
                </a:cubicBezTo>
                <a:cubicBezTo>
                  <a:pt x="52" y="0"/>
                  <a:pt x="52" y="0"/>
                  <a:pt x="52" y="0"/>
                </a:cubicBezTo>
                <a:cubicBezTo>
                  <a:pt x="51" y="0"/>
                  <a:pt x="51" y="0"/>
                  <a:pt x="51" y="0"/>
                </a:cubicBezTo>
                <a:cubicBezTo>
                  <a:pt x="51" y="0"/>
                  <a:pt x="50" y="0"/>
                  <a:pt x="50" y="0"/>
                </a:cubicBezTo>
                <a:cubicBezTo>
                  <a:pt x="50" y="1"/>
                  <a:pt x="50" y="1"/>
                  <a:pt x="49" y="1"/>
                </a:cubicBezTo>
                <a:cubicBezTo>
                  <a:pt x="25" y="25"/>
                  <a:pt x="25" y="25"/>
                  <a:pt x="25" y="25"/>
                </a:cubicBezTo>
                <a:cubicBezTo>
                  <a:pt x="25" y="26"/>
                  <a:pt x="25" y="26"/>
                  <a:pt x="24" y="26"/>
                </a:cubicBezTo>
                <a:cubicBezTo>
                  <a:pt x="24" y="26"/>
                  <a:pt x="24" y="27"/>
                  <a:pt x="24" y="27"/>
                </a:cubicBezTo>
                <a:cubicBezTo>
                  <a:pt x="24" y="27"/>
                  <a:pt x="24" y="27"/>
                  <a:pt x="24" y="28"/>
                </a:cubicBezTo>
                <a:cubicBezTo>
                  <a:pt x="24" y="28"/>
                  <a:pt x="24" y="28"/>
                  <a:pt x="24" y="28"/>
                </a:cubicBezTo>
                <a:cubicBezTo>
                  <a:pt x="24" y="56"/>
                  <a:pt x="24" y="56"/>
                  <a:pt x="24" y="56"/>
                </a:cubicBezTo>
                <a:cubicBezTo>
                  <a:pt x="12" y="56"/>
                  <a:pt x="12" y="56"/>
                  <a:pt x="12" y="56"/>
                </a:cubicBezTo>
                <a:cubicBezTo>
                  <a:pt x="5" y="56"/>
                  <a:pt x="0" y="61"/>
                  <a:pt x="0" y="68"/>
                </a:cubicBezTo>
                <a:cubicBezTo>
                  <a:pt x="0" y="152"/>
                  <a:pt x="0" y="152"/>
                  <a:pt x="0" y="152"/>
                </a:cubicBezTo>
                <a:cubicBezTo>
                  <a:pt x="0" y="159"/>
                  <a:pt x="5" y="164"/>
                  <a:pt x="12" y="164"/>
                </a:cubicBezTo>
                <a:cubicBezTo>
                  <a:pt x="156" y="164"/>
                  <a:pt x="156" y="164"/>
                  <a:pt x="156" y="164"/>
                </a:cubicBezTo>
                <a:cubicBezTo>
                  <a:pt x="163" y="164"/>
                  <a:pt x="168" y="159"/>
                  <a:pt x="168" y="152"/>
                </a:cubicBezTo>
                <a:cubicBezTo>
                  <a:pt x="168" y="68"/>
                  <a:pt x="168" y="68"/>
                  <a:pt x="168" y="68"/>
                </a:cubicBezTo>
                <a:cubicBezTo>
                  <a:pt x="168" y="61"/>
                  <a:pt x="163" y="56"/>
                  <a:pt x="156" y="56"/>
                </a:cubicBezTo>
                <a:close/>
                <a:moveTo>
                  <a:pt x="128" y="16"/>
                </a:moveTo>
                <a:cubicBezTo>
                  <a:pt x="132" y="16"/>
                  <a:pt x="132" y="16"/>
                  <a:pt x="132" y="16"/>
                </a:cubicBezTo>
                <a:cubicBezTo>
                  <a:pt x="134" y="16"/>
                  <a:pt x="136" y="18"/>
                  <a:pt x="136" y="20"/>
                </a:cubicBezTo>
                <a:cubicBezTo>
                  <a:pt x="136" y="100"/>
                  <a:pt x="136" y="100"/>
                  <a:pt x="136" y="100"/>
                </a:cubicBezTo>
                <a:cubicBezTo>
                  <a:pt x="128" y="100"/>
                  <a:pt x="128" y="100"/>
                  <a:pt x="128" y="100"/>
                </a:cubicBezTo>
                <a:lnTo>
                  <a:pt x="128" y="16"/>
                </a:lnTo>
                <a:close/>
                <a:moveTo>
                  <a:pt x="48" y="14"/>
                </a:moveTo>
                <a:cubicBezTo>
                  <a:pt x="48" y="24"/>
                  <a:pt x="48" y="24"/>
                  <a:pt x="48" y="24"/>
                </a:cubicBezTo>
                <a:cubicBezTo>
                  <a:pt x="38" y="24"/>
                  <a:pt x="38" y="24"/>
                  <a:pt x="38" y="24"/>
                </a:cubicBezTo>
                <a:lnTo>
                  <a:pt x="48" y="14"/>
                </a:lnTo>
                <a:close/>
                <a:moveTo>
                  <a:pt x="32" y="32"/>
                </a:moveTo>
                <a:cubicBezTo>
                  <a:pt x="52" y="32"/>
                  <a:pt x="52" y="32"/>
                  <a:pt x="52" y="32"/>
                </a:cubicBezTo>
                <a:cubicBezTo>
                  <a:pt x="54" y="32"/>
                  <a:pt x="56" y="30"/>
                  <a:pt x="56" y="28"/>
                </a:cubicBezTo>
                <a:cubicBezTo>
                  <a:pt x="56" y="8"/>
                  <a:pt x="56" y="8"/>
                  <a:pt x="56" y="8"/>
                </a:cubicBezTo>
                <a:cubicBezTo>
                  <a:pt x="116" y="8"/>
                  <a:pt x="116" y="8"/>
                  <a:pt x="116" y="8"/>
                </a:cubicBezTo>
                <a:cubicBezTo>
                  <a:pt x="118" y="8"/>
                  <a:pt x="120" y="10"/>
                  <a:pt x="120" y="12"/>
                </a:cubicBezTo>
                <a:cubicBezTo>
                  <a:pt x="120" y="100"/>
                  <a:pt x="120" y="100"/>
                  <a:pt x="120" y="100"/>
                </a:cubicBezTo>
                <a:cubicBezTo>
                  <a:pt x="80" y="100"/>
                  <a:pt x="80" y="100"/>
                  <a:pt x="80" y="100"/>
                </a:cubicBezTo>
                <a:cubicBezTo>
                  <a:pt x="78" y="100"/>
                  <a:pt x="77" y="99"/>
                  <a:pt x="76" y="98"/>
                </a:cubicBezTo>
                <a:cubicBezTo>
                  <a:pt x="73" y="91"/>
                  <a:pt x="73" y="91"/>
                  <a:pt x="73" y="91"/>
                </a:cubicBezTo>
                <a:cubicBezTo>
                  <a:pt x="71" y="87"/>
                  <a:pt x="67" y="84"/>
                  <a:pt x="62" y="84"/>
                </a:cubicBezTo>
                <a:cubicBezTo>
                  <a:pt x="32" y="84"/>
                  <a:pt x="32" y="84"/>
                  <a:pt x="32" y="84"/>
                </a:cubicBezTo>
                <a:lnTo>
                  <a:pt x="32" y="32"/>
                </a:lnTo>
                <a:close/>
                <a:moveTo>
                  <a:pt x="8" y="68"/>
                </a:moveTo>
                <a:cubicBezTo>
                  <a:pt x="8" y="66"/>
                  <a:pt x="10" y="64"/>
                  <a:pt x="12" y="64"/>
                </a:cubicBezTo>
                <a:cubicBezTo>
                  <a:pt x="24" y="64"/>
                  <a:pt x="24" y="64"/>
                  <a:pt x="24" y="64"/>
                </a:cubicBezTo>
                <a:cubicBezTo>
                  <a:pt x="24" y="84"/>
                  <a:pt x="24" y="84"/>
                  <a:pt x="24" y="84"/>
                </a:cubicBezTo>
                <a:cubicBezTo>
                  <a:pt x="17" y="84"/>
                  <a:pt x="17" y="84"/>
                  <a:pt x="17" y="84"/>
                </a:cubicBezTo>
                <a:cubicBezTo>
                  <a:pt x="13" y="84"/>
                  <a:pt x="10" y="85"/>
                  <a:pt x="8" y="88"/>
                </a:cubicBezTo>
                <a:lnTo>
                  <a:pt x="8" y="68"/>
                </a:lnTo>
                <a:close/>
                <a:moveTo>
                  <a:pt x="160" y="152"/>
                </a:moveTo>
                <a:cubicBezTo>
                  <a:pt x="160" y="154"/>
                  <a:pt x="158" y="156"/>
                  <a:pt x="156" y="156"/>
                </a:cubicBezTo>
                <a:cubicBezTo>
                  <a:pt x="12" y="156"/>
                  <a:pt x="12" y="156"/>
                  <a:pt x="12" y="156"/>
                </a:cubicBezTo>
                <a:cubicBezTo>
                  <a:pt x="10" y="156"/>
                  <a:pt x="8" y="154"/>
                  <a:pt x="8" y="152"/>
                </a:cubicBezTo>
                <a:cubicBezTo>
                  <a:pt x="8" y="106"/>
                  <a:pt x="8" y="106"/>
                  <a:pt x="8" y="106"/>
                </a:cubicBezTo>
                <a:cubicBezTo>
                  <a:pt x="8" y="105"/>
                  <a:pt x="8" y="105"/>
                  <a:pt x="8" y="104"/>
                </a:cubicBezTo>
                <a:cubicBezTo>
                  <a:pt x="13" y="94"/>
                  <a:pt x="13" y="94"/>
                  <a:pt x="13" y="94"/>
                </a:cubicBezTo>
                <a:cubicBezTo>
                  <a:pt x="14" y="93"/>
                  <a:pt x="15" y="92"/>
                  <a:pt x="17" y="92"/>
                </a:cubicBezTo>
                <a:cubicBezTo>
                  <a:pt x="62" y="92"/>
                  <a:pt x="62" y="92"/>
                  <a:pt x="62" y="92"/>
                </a:cubicBezTo>
                <a:cubicBezTo>
                  <a:pt x="64" y="92"/>
                  <a:pt x="65" y="93"/>
                  <a:pt x="66" y="94"/>
                </a:cubicBezTo>
                <a:cubicBezTo>
                  <a:pt x="69" y="101"/>
                  <a:pt x="69" y="101"/>
                  <a:pt x="69" y="101"/>
                </a:cubicBezTo>
                <a:cubicBezTo>
                  <a:pt x="71" y="105"/>
                  <a:pt x="75" y="108"/>
                  <a:pt x="80" y="108"/>
                </a:cubicBezTo>
                <a:cubicBezTo>
                  <a:pt x="156" y="108"/>
                  <a:pt x="156" y="108"/>
                  <a:pt x="156" y="108"/>
                </a:cubicBezTo>
                <a:cubicBezTo>
                  <a:pt x="158" y="108"/>
                  <a:pt x="160" y="110"/>
                  <a:pt x="160" y="112"/>
                </a:cubicBezTo>
                <a:lnTo>
                  <a:pt x="160" y="152"/>
                </a:lnTo>
                <a:close/>
                <a:moveTo>
                  <a:pt x="160" y="101"/>
                </a:moveTo>
                <a:cubicBezTo>
                  <a:pt x="159" y="100"/>
                  <a:pt x="157" y="100"/>
                  <a:pt x="156" y="100"/>
                </a:cubicBezTo>
                <a:cubicBezTo>
                  <a:pt x="144" y="100"/>
                  <a:pt x="144" y="100"/>
                  <a:pt x="144" y="100"/>
                </a:cubicBezTo>
                <a:cubicBezTo>
                  <a:pt x="144" y="64"/>
                  <a:pt x="144" y="64"/>
                  <a:pt x="144" y="64"/>
                </a:cubicBezTo>
                <a:cubicBezTo>
                  <a:pt x="156" y="64"/>
                  <a:pt x="156" y="64"/>
                  <a:pt x="156" y="64"/>
                </a:cubicBezTo>
                <a:cubicBezTo>
                  <a:pt x="158" y="64"/>
                  <a:pt x="160" y="66"/>
                  <a:pt x="160" y="68"/>
                </a:cubicBezTo>
                <a:lnTo>
                  <a:pt x="160" y="101"/>
                </a:lnTo>
                <a:close/>
                <a:moveTo>
                  <a:pt x="104" y="68"/>
                </a:moveTo>
                <a:cubicBezTo>
                  <a:pt x="48" y="68"/>
                  <a:pt x="48" y="68"/>
                  <a:pt x="48" y="68"/>
                </a:cubicBezTo>
                <a:cubicBezTo>
                  <a:pt x="48" y="76"/>
                  <a:pt x="48" y="76"/>
                  <a:pt x="48" y="76"/>
                </a:cubicBezTo>
                <a:cubicBezTo>
                  <a:pt x="104" y="76"/>
                  <a:pt x="104" y="76"/>
                  <a:pt x="104" y="76"/>
                </a:cubicBezTo>
                <a:lnTo>
                  <a:pt x="104" y="68"/>
                </a:lnTo>
                <a:close/>
                <a:moveTo>
                  <a:pt x="104" y="52"/>
                </a:moveTo>
                <a:cubicBezTo>
                  <a:pt x="48" y="52"/>
                  <a:pt x="48" y="52"/>
                  <a:pt x="48" y="52"/>
                </a:cubicBezTo>
                <a:cubicBezTo>
                  <a:pt x="48" y="60"/>
                  <a:pt x="48" y="60"/>
                  <a:pt x="48" y="60"/>
                </a:cubicBezTo>
                <a:cubicBezTo>
                  <a:pt x="104" y="60"/>
                  <a:pt x="104" y="60"/>
                  <a:pt x="104" y="60"/>
                </a:cubicBezTo>
                <a:lnTo>
                  <a:pt x="104" y="52"/>
                </a:lnTo>
                <a:close/>
                <a:moveTo>
                  <a:pt x="104" y="36"/>
                </a:moveTo>
                <a:cubicBezTo>
                  <a:pt x="80" y="36"/>
                  <a:pt x="80" y="36"/>
                  <a:pt x="80" y="36"/>
                </a:cubicBezTo>
                <a:cubicBezTo>
                  <a:pt x="80" y="44"/>
                  <a:pt x="80" y="44"/>
                  <a:pt x="80" y="44"/>
                </a:cubicBezTo>
                <a:cubicBezTo>
                  <a:pt x="104" y="44"/>
                  <a:pt x="104" y="44"/>
                  <a:pt x="104" y="44"/>
                </a:cubicBezTo>
                <a:lnTo>
                  <a:pt x="10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99">
            <a:extLst>
              <a:ext uri="{FF2B5EF4-FFF2-40B4-BE49-F238E27FC236}">
                <a16:creationId xmlns:a16="http://schemas.microsoft.com/office/drawing/2014/main" id="{4A0D73B1-550E-3B47-9731-F3C308673CD4}"/>
              </a:ext>
            </a:extLst>
          </p:cNvPr>
          <p:cNvSpPr>
            <a:spLocks noEditPoints="1"/>
          </p:cNvSpPr>
          <p:nvPr userDrawn="1"/>
        </p:nvSpPr>
        <p:spPr bwMode="auto">
          <a:xfrm>
            <a:off x="4773613" y="3955311"/>
            <a:ext cx="427038" cy="292100"/>
          </a:xfrm>
          <a:custGeom>
            <a:avLst/>
            <a:gdLst>
              <a:gd name="T0" fmla="*/ 34 w 198"/>
              <a:gd name="T1" fmla="*/ 56 h 136"/>
              <a:gd name="T2" fmla="*/ 82 w 198"/>
              <a:gd name="T3" fmla="*/ 48 h 136"/>
              <a:gd name="T4" fmla="*/ 162 w 198"/>
              <a:gd name="T5" fmla="*/ 48 h 136"/>
              <a:gd name="T6" fmla="*/ 114 w 198"/>
              <a:gd name="T7" fmla="*/ 56 h 136"/>
              <a:gd name="T8" fmla="*/ 162 w 198"/>
              <a:gd name="T9" fmla="*/ 48 h 136"/>
              <a:gd name="T10" fmla="*/ 191 w 198"/>
              <a:gd name="T11" fmla="*/ 86 h 136"/>
              <a:gd name="T12" fmla="*/ 182 w 198"/>
              <a:gd name="T13" fmla="*/ 79 h 136"/>
              <a:gd name="T14" fmla="*/ 192 w 198"/>
              <a:gd name="T15" fmla="*/ 36 h 136"/>
              <a:gd name="T16" fmla="*/ 140 w 198"/>
              <a:gd name="T17" fmla="*/ 0 h 136"/>
              <a:gd name="T18" fmla="*/ 98 w 198"/>
              <a:gd name="T19" fmla="*/ 20 h 136"/>
              <a:gd name="T20" fmla="*/ 56 w 198"/>
              <a:gd name="T21" fmla="*/ 0 h 136"/>
              <a:gd name="T22" fmla="*/ 4 w 198"/>
              <a:gd name="T23" fmla="*/ 36 h 136"/>
              <a:gd name="T24" fmla="*/ 14 w 198"/>
              <a:gd name="T25" fmla="*/ 112 h 136"/>
              <a:gd name="T26" fmla="*/ 22 w 198"/>
              <a:gd name="T27" fmla="*/ 26 h 136"/>
              <a:gd name="T28" fmla="*/ 96 w 198"/>
              <a:gd name="T29" fmla="*/ 28 h 136"/>
              <a:gd name="T30" fmla="*/ 138 w 198"/>
              <a:gd name="T31" fmla="*/ 8 h 136"/>
              <a:gd name="T32" fmla="*/ 174 w 198"/>
              <a:gd name="T33" fmla="*/ 76 h 136"/>
              <a:gd name="T34" fmla="*/ 162 w 198"/>
              <a:gd name="T35" fmla="*/ 64 h 136"/>
              <a:gd name="T36" fmla="*/ 34 w 198"/>
              <a:gd name="T37" fmla="*/ 72 h 136"/>
              <a:gd name="T38" fmla="*/ 66 w 198"/>
              <a:gd name="T39" fmla="*/ 76 h 136"/>
              <a:gd name="T40" fmla="*/ 34 w 198"/>
              <a:gd name="T41" fmla="*/ 80 h 136"/>
              <a:gd name="T42" fmla="*/ 66 w 198"/>
              <a:gd name="T43" fmla="*/ 88 h 136"/>
              <a:gd name="T44" fmla="*/ 34 w 198"/>
              <a:gd name="T45" fmla="*/ 96 h 136"/>
              <a:gd name="T46" fmla="*/ 67 w 198"/>
              <a:gd name="T47" fmla="*/ 104 h 136"/>
              <a:gd name="T48" fmla="*/ 94 w 198"/>
              <a:gd name="T49" fmla="*/ 112 h 136"/>
              <a:gd name="T50" fmla="*/ 154 w 198"/>
              <a:gd name="T51" fmla="*/ 112 h 136"/>
              <a:gd name="T52" fmla="*/ 129 w 198"/>
              <a:gd name="T53" fmla="*/ 120 h 136"/>
              <a:gd name="T54" fmla="*/ 107 w 198"/>
              <a:gd name="T55" fmla="*/ 120 h 136"/>
              <a:gd name="T56" fmla="*/ 94 w 198"/>
              <a:gd name="T57" fmla="*/ 112 h 136"/>
              <a:gd name="T58" fmla="*/ 74 w 198"/>
              <a:gd name="T59" fmla="*/ 120 h 136"/>
              <a:gd name="T60" fmla="*/ 83 w 198"/>
              <a:gd name="T61" fmla="*/ 128 h 136"/>
              <a:gd name="T62" fmla="*/ 105 w 198"/>
              <a:gd name="T63" fmla="*/ 128 h 136"/>
              <a:gd name="T64" fmla="*/ 118 w 198"/>
              <a:gd name="T65" fmla="*/ 136 h 136"/>
              <a:gd name="T66" fmla="*/ 155 w 198"/>
              <a:gd name="T67" fmla="*/ 128 h 136"/>
              <a:gd name="T68" fmla="*/ 177 w 198"/>
              <a:gd name="T69" fmla="*/ 128 h 136"/>
              <a:gd name="T70" fmla="*/ 198 w 198"/>
              <a:gd name="T71" fmla="*/ 124 h 136"/>
              <a:gd name="T72" fmla="*/ 197 w 198"/>
              <a:gd name="T73" fmla="*/ 101 h 136"/>
              <a:gd name="T74" fmla="*/ 90 w 198"/>
              <a:gd name="T75" fmla="*/ 124 h 136"/>
              <a:gd name="T76" fmla="*/ 98 w 198"/>
              <a:gd name="T77" fmla="*/ 124 h 136"/>
              <a:gd name="T78" fmla="*/ 118 w 198"/>
              <a:gd name="T79" fmla="*/ 128 h 136"/>
              <a:gd name="T80" fmla="*/ 118 w 198"/>
              <a:gd name="T81" fmla="*/ 120 h 136"/>
              <a:gd name="T82" fmla="*/ 118 w 198"/>
              <a:gd name="T83" fmla="*/ 128 h 136"/>
              <a:gd name="T84" fmla="*/ 78 w 198"/>
              <a:gd name="T85" fmla="*/ 104 h 136"/>
              <a:gd name="T86" fmla="*/ 74 w 198"/>
              <a:gd name="T87" fmla="*/ 76 h 136"/>
              <a:gd name="T88" fmla="*/ 154 w 198"/>
              <a:gd name="T89" fmla="*/ 72 h 136"/>
              <a:gd name="T90" fmla="*/ 186 w 198"/>
              <a:gd name="T91" fmla="*/ 96 h 136"/>
              <a:gd name="T92" fmla="*/ 178 w 198"/>
              <a:gd name="T93" fmla="*/ 101 h 136"/>
              <a:gd name="T94" fmla="*/ 186 w 198"/>
              <a:gd name="T95" fmla="*/ 96 h 136"/>
              <a:gd name="T96" fmla="*/ 162 w 198"/>
              <a:gd name="T97" fmla="*/ 124 h 136"/>
              <a:gd name="T98" fmla="*/ 170 w 198"/>
              <a:gd name="T99" fmla="*/ 124 h 136"/>
              <a:gd name="T100" fmla="*/ 190 w 198"/>
              <a:gd name="T101" fmla="*/ 120 h 136"/>
              <a:gd name="T102" fmla="*/ 166 w 198"/>
              <a:gd name="T103" fmla="*/ 112 h 136"/>
              <a:gd name="T104" fmla="*/ 162 w 198"/>
              <a:gd name="T105" fmla="*/ 81 h 136"/>
              <a:gd name="T106" fmla="*/ 183 w 198"/>
              <a:gd name="T107" fmla="*/ 88 h 136"/>
              <a:gd name="T108" fmla="*/ 170 w 198"/>
              <a:gd name="T109" fmla="*/ 96 h 136"/>
              <a:gd name="T110" fmla="*/ 176 w 198"/>
              <a:gd name="T111" fmla="*/ 109 h 136"/>
              <a:gd name="T112" fmla="*/ 190 w 198"/>
              <a:gd name="T113"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36">
                <a:moveTo>
                  <a:pt x="34" y="48"/>
                </a:moveTo>
                <a:cubicBezTo>
                  <a:pt x="34" y="56"/>
                  <a:pt x="34" y="56"/>
                  <a:pt x="34" y="56"/>
                </a:cubicBezTo>
                <a:cubicBezTo>
                  <a:pt x="82" y="56"/>
                  <a:pt x="82" y="56"/>
                  <a:pt x="82" y="56"/>
                </a:cubicBezTo>
                <a:cubicBezTo>
                  <a:pt x="82" y="48"/>
                  <a:pt x="82" y="48"/>
                  <a:pt x="82" y="48"/>
                </a:cubicBezTo>
                <a:lnTo>
                  <a:pt x="34" y="48"/>
                </a:lnTo>
                <a:close/>
                <a:moveTo>
                  <a:pt x="162" y="48"/>
                </a:moveTo>
                <a:cubicBezTo>
                  <a:pt x="114" y="48"/>
                  <a:pt x="114" y="48"/>
                  <a:pt x="114" y="48"/>
                </a:cubicBezTo>
                <a:cubicBezTo>
                  <a:pt x="114" y="56"/>
                  <a:pt x="114" y="56"/>
                  <a:pt x="114" y="56"/>
                </a:cubicBezTo>
                <a:cubicBezTo>
                  <a:pt x="162" y="56"/>
                  <a:pt x="162" y="56"/>
                  <a:pt x="162" y="56"/>
                </a:cubicBezTo>
                <a:lnTo>
                  <a:pt x="162" y="48"/>
                </a:lnTo>
                <a:close/>
                <a:moveTo>
                  <a:pt x="197" y="101"/>
                </a:moveTo>
                <a:cubicBezTo>
                  <a:pt x="191" y="86"/>
                  <a:pt x="191" y="86"/>
                  <a:pt x="191" y="86"/>
                </a:cubicBezTo>
                <a:cubicBezTo>
                  <a:pt x="190" y="83"/>
                  <a:pt x="187" y="80"/>
                  <a:pt x="183" y="79"/>
                </a:cubicBezTo>
                <a:cubicBezTo>
                  <a:pt x="182" y="79"/>
                  <a:pt x="182" y="79"/>
                  <a:pt x="182" y="79"/>
                </a:cubicBezTo>
                <a:cubicBezTo>
                  <a:pt x="182" y="30"/>
                  <a:pt x="182" y="30"/>
                  <a:pt x="182" y="30"/>
                </a:cubicBezTo>
                <a:cubicBezTo>
                  <a:pt x="192" y="36"/>
                  <a:pt x="192" y="36"/>
                  <a:pt x="192" y="36"/>
                </a:cubicBezTo>
                <a:cubicBezTo>
                  <a:pt x="196" y="28"/>
                  <a:pt x="196" y="28"/>
                  <a:pt x="196" y="28"/>
                </a:cubicBezTo>
                <a:cubicBezTo>
                  <a:pt x="140" y="0"/>
                  <a:pt x="140" y="0"/>
                  <a:pt x="140" y="0"/>
                </a:cubicBezTo>
                <a:cubicBezTo>
                  <a:pt x="139" y="0"/>
                  <a:pt x="137" y="0"/>
                  <a:pt x="136" y="0"/>
                </a:cubicBezTo>
                <a:cubicBezTo>
                  <a:pt x="98" y="20"/>
                  <a:pt x="98" y="20"/>
                  <a:pt x="98" y="20"/>
                </a:cubicBezTo>
                <a:cubicBezTo>
                  <a:pt x="60" y="0"/>
                  <a:pt x="60" y="0"/>
                  <a:pt x="60" y="0"/>
                </a:cubicBezTo>
                <a:cubicBezTo>
                  <a:pt x="59" y="0"/>
                  <a:pt x="57" y="0"/>
                  <a:pt x="56" y="0"/>
                </a:cubicBezTo>
                <a:cubicBezTo>
                  <a:pt x="0" y="28"/>
                  <a:pt x="0" y="28"/>
                  <a:pt x="0" y="28"/>
                </a:cubicBezTo>
                <a:cubicBezTo>
                  <a:pt x="4" y="36"/>
                  <a:pt x="4" y="36"/>
                  <a:pt x="4" y="36"/>
                </a:cubicBezTo>
                <a:cubicBezTo>
                  <a:pt x="14" y="30"/>
                  <a:pt x="14" y="30"/>
                  <a:pt x="14" y="30"/>
                </a:cubicBezTo>
                <a:cubicBezTo>
                  <a:pt x="14" y="112"/>
                  <a:pt x="14" y="112"/>
                  <a:pt x="14" y="112"/>
                </a:cubicBezTo>
                <a:cubicBezTo>
                  <a:pt x="22" y="112"/>
                  <a:pt x="22" y="112"/>
                  <a:pt x="22" y="112"/>
                </a:cubicBezTo>
                <a:cubicBezTo>
                  <a:pt x="22" y="26"/>
                  <a:pt x="22" y="26"/>
                  <a:pt x="22" y="26"/>
                </a:cubicBezTo>
                <a:cubicBezTo>
                  <a:pt x="58" y="8"/>
                  <a:pt x="58" y="8"/>
                  <a:pt x="58" y="8"/>
                </a:cubicBezTo>
                <a:cubicBezTo>
                  <a:pt x="96" y="28"/>
                  <a:pt x="96" y="28"/>
                  <a:pt x="96" y="28"/>
                </a:cubicBezTo>
                <a:cubicBezTo>
                  <a:pt x="97" y="28"/>
                  <a:pt x="99" y="28"/>
                  <a:pt x="100" y="28"/>
                </a:cubicBezTo>
                <a:cubicBezTo>
                  <a:pt x="138" y="8"/>
                  <a:pt x="138" y="8"/>
                  <a:pt x="138" y="8"/>
                </a:cubicBezTo>
                <a:cubicBezTo>
                  <a:pt x="174" y="26"/>
                  <a:pt x="174" y="26"/>
                  <a:pt x="174" y="26"/>
                </a:cubicBezTo>
                <a:cubicBezTo>
                  <a:pt x="174" y="76"/>
                  <a:pt x="174" y="76"/>
                  <a:pt x="174" y="76"/>
                </a:cubicBezTo>
                <a:cubicBezTo>
                  <a:pt x="162" y="73"/>
                  <a:pt x="162" y="73"/>
                  <a:pt x="162" y="73"/>
                </a:cubicBezTo>
                <a:cubicBezTo>
                  <a:pt x="162" y="64"/>
                  <a:pt x="162" y="64"/>
                  <a:pt x="162" y="64"/>
                </a:cubicBezTo>
                <a:cubicBezTo>
                  <a:pt x="34" y="64"/>
                  <a:pt x="34" y="64"/>
                  <a:pt x="34" y="64"/>
                </a:cubicBezTo>
                <a:cubicBezTo>
                  <a:pt x="34" y="72"/>
                  <a:pt x="34" y="72"/>
                  <a:pt x="34" y="72"/>
                </a:cubicBezTo>
                <a:cubicBezTo>
                  <a:pt x="67" y="72"/>
                  <a:pt x="67" y="72"/>
                  <a:pt x="67" y="72"/>
                </a:cubicBezTo>
                <a:cubicBezTo>
                  <a:pt x="66" y="73"/>
                  <a:pt x="66" y="75"/>
                  <a:pt x="66" y="76"/>
                </a:cubicBezTo>
                <a:cubicBezTo>
                  <a:pt x="66" y="80"/>
                  <a:pt x="66" y="80"/>
                  <a:pt x="66" y="80"/>
                </a:cubicBezTo>
                <a:cubicBezTo>
                  <a:pt x="34" y="80"/>
                  <a:pt x="34" y="80"/>
                  <a:pt x="34" y="80"/>
                </a:cubicBezTo>
                <a:cubicBezTo>
                  <a:pt x="34" y="88"/>
                  <a:pt x="34" y="88"/>
                  <a:pt x="34" y="88"/>
                </a:cubicBezTo>
                <a:cubicBezTo>
                  <a:pt x="66" y="88"/>
                  <a:pt x="66" y="88"/>
                  <a:pt x="66" y="88"/>
                </a:cubicBezTo>
                <a:cubicBezTo>
                  <a:pt x="66" y="96"/>
                  <a:pt x="66" y="96"/>
                  <a:pt x="66" y="96"/>
                </a:cubicBezTo>
                <a:cubicBezTo>
                  <a:pt x="34" y="96"/>
                  <a:pt x="34" y="96"/>
                  <a:pt x="34" y="96"/>
                </a:cubicBezTo>
                <a:cubicBezTo>
                  <a:pt x="34" y="104"/>
                  <a:pt x="34" y="104"/>
                  <a:pt x="34" y="104"/>
                </a:cubicBezTo>
                <a:cubicBezTo>
                  <a:pt x="67" y="104"/>
                  <a:pt x="67" y="104"/>
                  <a:pt x="67" y="104"/>
                </a:cubicBezTo>
                <a:cubicBezTo>
                  <a:pt x="68" y="109"/>
                  <a:pt x="73" y="112"/>
                  <a:pt x="78" y="112"/>
                </a:cubicBezTo>
                <a:cubicBezTo>
                  <a:pt x="94" y="112"/>
                  <a:pt x="94" y="112"/>
                  <a:pt x="94" y="112"/>
                </a:cubicBezTo>
                <a:cubicBezTo>
                  <a:pt x="118" y="112"/>
                  <a:pt x="118" y="112"/>
                  <a:pt x="118" y="112"/>
                </a:cubicBezTo>
                <a:cubicBezTo>
                  <a:pt x="154" y="112"/>
                  <a:pt x="154" y="112"/>
                  <a:pt x="154" y="112"/>
                </a:cubicBezTo>
                <a:cubicBezTo>
                  <a:pt x="154" y="120"/>
                  <a:pt x="154" y="120"/>
                  <a:pt x="154" y="120"/>
                </a:cubicBezTo>
                <a:cubicBezTo>
                  <a:pt x="129" y="120"/>
                  <a:pt x="129" y="120"/>
                  <a:pt x="129" y="120"/>
                </a:cubicBezTo>
                <a:cubicBezTo>
                  <a:pt x="128" y="115"/>
                  <a:pt x="123" y="112"/>
                  <a:pt x="118" y="112"/>
                </a:cubicBezTo>
                <a:cubicBezTo>
                  <a:pt x="113" y="112"/>
                  <a:pt x="108" y="115"/>
                  <a:pt x="107" y="120"/>
                </a:cubicBezTo>
                <a:cubicBezTo>
                  <a:pt x="105" y="120"/>
                  <a:pt x="105" y="120"/>
                  <a:pt x="105" y="120"/>
                </a:cubicBezTo>
                <a:cubicBezTo>
                  <a:pt x="104" y="115"/>
                  <a:pt x="99" y="112"/>
                  <a:pt x="94" y="112"/>
                </a:cubicBezTo>
                <a:cubicBezTo>
                  <a:pt x="89" y="112"/>
                  <a:pt x="84" y="115"/>
                  <a:pt x="83" y="120"/>
                </a:cubicBezTo>
                <a:cubicBezTo>
                  <a:pt x="74" y="120"/>
                  <a:pt x="74" y="120"/>
                  <a:pt x="74" y="120"/>
                </a:cubicBezTo>
                <a:cubicBezTo>
                  <a:pt x="74" y="128"/>
                  <a:pt x="74" y="128"/>
                  <a:pt x="74" y="128"/>
                </a:cubicBezTo>
                <a:cubicBezTo>
                  <a:pt x="83" y="128"/>
                  <a:pt x="83" y="128"/>
                  <a:pt x="83" y="128"/>
                </a:cubicBezTo>
                <a:cubicBezTo>
                  <a:pt x="84" y="133"/>
                  <a:pt x="89" y="136"/>
                  <a:pt x="94" y="136"/>
                </a:cubicBezTo>
                <a:cubicBezTo>
                  <a:pt x="99" y="136"/>
                  <a:pt x="104" y="133"/>
                  <a:pt x="105" y="128"/>
                </a:cubicBezTo>
                <a:cubicBezTo>
                  <a:pt x="107" y="128"/>
                  <a:pt x="107" y="128"/>
                  <a:pt x="107" y="128"/>
                </a:cubicBezTo>
                <a:cubicBezTo>
                  <a:pt x="108" y="133"/>
                  <a:pt x="113" y="136"/>
                  <a:pt x="118" y="136"/>
                </a:cubicBezTo>
                <a:cubicBezTo>
                  <a:pt x="123" y="136"/>
                  <a:pt x="128" y="133"/>
                  <a:pt x="129" y="128"/>
                </a:cubicBezTo>
                <a:cubicBezTo>
                  <a:pt x="155" y="128"/>
                  <a:pt x="155" y="128"/>
                  <a:pt x="155" y="128"/>
                </a:cubicBezTo>
                <a:cubicBezTo>
                  <a:pt x="156" y="133"/>
                  <a:pt x="161" y="136"/>
                  <a:pt x="166" y="136"/>
                </a:cubicBezTo>
                <a:cubicBezTo>
                  <a:pt x="171" y="136"/>
                  <a:pt x="176" y="133"/>
                  <a:pt x="177" y="128"/>
                </a:cubicBezTo>
                <a:cubicBezTo>
                  <a:pt x="194" y="128"/>
                  <a:pt x="194" y="128"/>
                  <a:pt x="194" y="128"/>
                </a:cubicBezTo>
                <a:cubicBezTo>
                  <a:pt x="196" y="128"/>
                  <a:pt x="198" y="126"/>
                  <a:pt x="198" y="124"/>
                </a:cubicBezTo>
                <a:cubicBezTo>
                  <a:pt x="198" y="106"/>
                  <a:pt x="198" y="106"/>
                  <a:pt x="198" y="106"/>
                </a:cubicBezTo>
                <a:cubicBezTo>
                  <a:pt x="198" y="104"/>
                  <a:pt x="198" y="103"/>
                  <a:pt x="197" y="101"/>
                </a:cubicBezTo>
                <a:close/>
                <a:moveTo>
                  <a:pt x="94" y="128"/>
                </a:moveTo>
                <a:cubicBezTo>
                  <a:pt x="92" y="128"/>
                  <a:pt x="90" y="126"/>
                  <a:pt x="90" y="124"/>
                </a:cubicBezTo>
                <a:cubicBezTo>
                  <a:pt x="90" y="122"/>
                  <a:pt x="92" y="120"/>
                  <a:pt x="94" y="120"/>
                </a:cubicBezTo>
                <a:cubicBezTo>
                  <a:pt x="96" y="120"/>
                  <a:pt x="98" y="122"/>
                  <a:pt x="98" y="124"/>
                </a:cubicBezTo>
                <a:cubicBezTo>
                  <a:pt x="98" y="126"/>
                  <a:pt x="96" y="128"/>
                  <a:pt x="94" y="128"/>
                </a:cubicBezTo>
                <a:close/>
                <a:moveTo>
                  <a:pt x="118" y="128"/>
                </a:moveTo>
                <a:cubicBezTo>
                  <a:pt x="116" y="128"/>
                  <a:pt x="114" y="126"/>
                  <a:pt x="114" y="124"/>
                </a:cubicBezTo>
                <a:cubicBezTo>
                  <a:pt x="114" y="122"/>
                  <a:pt x="116" y="120"/>
                  <a:pt x="118" y="120"/>
                </a:cubicBezTo>
                <a:cubicBezTo>
                  <a:pt x="120" y="120"/>
                  <a:pt x="122" y="122"/>
                  <a:pt x="122" y="124"/>
                </a:cubicBezTo>
                <a:cubicBezTo>
                  <a:pt x="122" y="126"/>
                  <a:pt x="120" y="128"/>
                  <a:pt x="118" y="128"/>
                </a:cubicBezTo>
                <a:close/>
                <a:moveTo>
                  <a:pt x="154" y="104"/>
                </a:moveTo>
                <a:cubicBezTo>
                  <a:pt x="78" y="104"/>
                  <a:pt x="78" y="104"/>
                  <a:pt x="78" y="104"/>
                </a:cubicBezTo>
                <a:cubicBezTo>
                  <a:pt x="76" y="104"/>
                  <a:pt x="74" y="102"/>
                  <a:pt x="74" y="100"/>
                </a:cubicBezTo>
                <a:cubicBezTo>
                  <a:pt x="74" y="76"/>
                  <a:pt x="74" y="76"/>
                  <a:pt x="74" y="76"/>
                </a:cubicBezTo>
                <a:cubicBezTo>
                  <a:pt x="74" y="74"/>
                  <a:pt x="76" y="72"/>
                  <a:pt x="78" y="72"/>
                </a:cubicBezTo>
                <a:cubicBezTo>
                  <a:pt x="154" y="72"/>
                  <a:pt x="154" y="72"/>
                  <a:pt x="154" y="72"/>
                </a:cubicBezTo>
                <a:lnTo>
                  <a:pt x="154" y="104"/>
                </a:lnTo>
                <a:close/>
                <a:moveTo>
                  <a:pt x="186" y="96"/>
                </a:moveTo>
                <a:cubicBezTo>
                  <a:pt x="189" y="103"/>
                  <a:pt x="189" y="103"/>
                  <a:pt x="189" y="103"/>
                </a:cubicBezTo>
                <a:cubicBezTo>
                  <a:pt x="178" y="101"/>
                  <a:pt x="178" y="101"/>
                  <a:pt x="178" y="101"/>
                </a:cubicBezTo>
                <a:cubicBezTo>
                  <a:pt x="178" y="96"/>
                  <a:pt x="178" y="96"/>
                  <a:pt x="178" y="96"/>
                </a:cubicBezTo>
                <a:lnTo>
                  <a:pt x="186" y="96"/>
                </a:lnTo>
                <a:close/>
                <a:moveTo>
                  <a:pt x="166" y="128"/>
                </a:moveTo>
                <a:cubicBezTo>
                  <a:pt x="164" y="128"/>
                  <a:pt x="162" y="126"/>
                  <a:pt x="162" y="124"/>
                </a:cubicBezTo>
                <a:cubicBezTo>
                  <a:pt x="162" y="122"/>
                  <a:pt x="164" y="120"/>
                  <a:pt x="166" y="120"/>
                </a:cubicBezTo>
                <a:cubicBezTo>
                  <a:pt x="168" y="120"/>
                  <a:pt x="170" y="122"/>
                  <a:pt x="170" y="124"/>
                </a:cubicBezTo>
                <a:cubicBezTo>
                  <a:pt x="170" y="126"/>
                  <a:pt x="168" y="128"/>
                  <a:pt x="166" y="128"/>
                </a:cubicBezTo>
                <a:close/>
                <a:moveTo>
                  <a:pt x="190" y="120"/>
                </a:moveTo>
                <a:cubicBezTo>
                  <a:pt x="177" y="120"/>
                  <a:pt x="177" y="120"/>
                  <a:pt x="177" y="120"/>
                </a:cubicBezTo>
                <a:cubicBezTo>
                  <a:pt x="176" y="115"/>
                  <a:pt x="171" y="112"/>
                  <a:pt x="166" y="112"/>
                </a:cubicBezTo>
                <a:cubicBezTo>
                  <a:pt x="165" y="112"/>
                  <a:pt x="163" y="112"/>
                  <a:pt x="162" y="113"/>
                </a:cubicBezTo>
                <a:cubicBezTo>
                  <a:pt x="162" y="81"/>
                  <a:pt x="162" y="81"/>
                  <a:pt x="162" y="81"/>
                </a:cubicBezTo>
                <a:cubicBezTo>
                  <a:pt x="181" y="87"/>
                  <a:pt x="181" y="87"/>
                  <a:pt x="181" y="87"/>
                </a:cubicBezTo>
                <a:cubicBezTo>
                  <a:pt x="182" y="87"/>
                  <a:pt x="182" y="87"/>
                  <a:pt x="183" y="88"/>
                </a:cubicBezTo>
                <a:cubicBezTo>
                  <a:pt x="178" y="88"/>
                  <a:pt x="178" y="88"/>
                  <a:pt x="178" y="88"/>
                </a:cubicBezTo>
                <a:cubicBezTo>
                  <a:pt x="174" y="88"/>
                  <a:pt x="170" y="92"/>
                  <a:pt x="170" y="96"/>
                </a:cubicBezTo>
                <a:cubicBezTo>
                  <a:pt x="170" y="101"/>
                  <a:pt x="170" y="101"/>
                  <a:pt x="170" y="101"/>
                </a:cubicBezTo>
                <a:cubicBezTo>
                  <a:pt x="170" y="105"/>
                  <a:pt x="173" y="108"/>
                  <a:pt x="176" y="109"/>
                </a:cubicBezTo>
                <a:cubicBezTo>
                  <a:pt x="190" y="111"/>
                  <a:pt x="190" y="111"/>
                  <a:pt x="190" y="111"/>
                </a:cubicBezTo>
                <a:lnTo>
                  <a:pt x="190" y="1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Tree>
    <p:extLst>
      <p:ext uri="{BB962C8B-B14F-4D97-AF65-F5344CB8AC3E}">
        <p14:creationId xmlns:p14="http://schemas.microsoft.com/office/powerpoint/2010/main" val="225062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709E86-7E32-2B4F-AFF4-6ECBDEF34F2E}"/>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872ABEE4-567F-8E47-BB84-9EBD7A0052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432F9FC-CB25-4742-A08A-4282FA61FCF9}"/>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aphicFrame>
        <p:nvGraphicFramePr>
          <p:cNvPr id="6" name="Tabela 6">
            <a:extLst>
              <a:ext uri="{FF2B5EF4-FFF2-40B4-BE49-F238E27FC236}">
                <a16:creationId xmlns:a16="http://schemas.microsoft.com/office/drawing/2014/main" id="{4400FFAB-5EC3-EC4E-8639-EB20A05CBEEF}"/>
              </a:ext>
            </a:extLst>
          </p:cNvPr>
          <p:cNvGraphicFramePr>
            <a:graphicFrameLocks noGrp="1"/>
          </p:cNvGraphicFramePr>
          <p:nvPr userDrawn="1">
            <p:extLst>
              <p:ext uri="{D42A27DB-BD31-4B8C-83A1-F6EECF244321}">
                <p14:modId xmlns:p14="http://schemas.microsoft.com/office/powerpoint/2010/main" val="2786885251"/>
              </p:ext>
            </p:extLst>
          </p:nvPr>
        </p:nvGraphicFramePr>
        <p:xfrm>
          <a:off x="844462" y="2771120"/>
          <a:ext cx="10321260" cy="3200004"/>
        </p:xfrm>
        <a:graphic>
          <a:graphicData uri="http://schemas.openxmlformats.org/drawingml/2006/table">
            <a:tbl>
              <a:tblPr bandRow="1">
                <a:tableStyleId>{5C22544A-7EE6-4342-B048-85BDC9FD1C3A}</a:tableStyleId>
              </a:tblPr>
              <a:tblGrid>
                <a:gridCol w="2064252">
                  <a:extLst>
                    <a:ext uri="{9D8B030D-6E8A-4147-A177-3AD203B41FA5}">
                      <a16:colId xmlns:a16="http://schemas.microsoft.com/office/drawing/2014/main" val="2824235127"/>
                    </a:ext>
                  </a:extLst>
                </a:gridCol>
                <a:gridCol w="2064252">
                  <a:extLst>
                    <a:ext uri="{9D8B030D-6E8A-4147-A177-3AD203B41FA5}">
                      <a16:colId xmlns:a16="http://schemas.microsoft.com/office/drawing/2014/main" val="1727756078"/>
                    </a:ext>
                  </a:extLst>
                </a:gridCol>
                <a:gridCol w="2064252">
                  <a:extLst>
                    <a:ext uri="{9D8B030D-6E8A-4147-A177-3AD203B41FA5}">
                      <a16:colId xmlns:a16="http://schemas.microsoft.com/office/drawing/2014/main" val="3229642152"/>
                    </a:ext>
                  </a:extLst>
                </a:gridCol>
                <a:gridCol w="2064252">
                  <a:extLst>
                    <a:ext uri="{9D8B030D-6E8A-4147-A177-3AD203B41FA5}">
                      <a16:colId xmlns:a16="http://schemas.microsoft.com/office/drawing/2014/main" val="4042481013"/>
                    </a:ext>
                  </a:extLst>
                </a:gridCol>
                <a:gridCol w="2064252">
                  <a:extLst>
                    <a:ext uri="{9D8B030D-6E8A-4147-A177-3AD203B41FA5}">
                      <a16:colId xmlns:a16="http://schemas.microsoft.com/office/drawing/2014/main" val="2352575082"/>
                    </a:ext>
                  </a:extLst>
                </a:gridCol>
              </a:tblGrid>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latin typeface="+mn-lt"/>
                          <a:ea typeface="+mn-ea"/>
                          <a:cs typeface="+mn-cs"/>
                        </a:rPr>
                        <a:t>Social activities follow up (e.g., comments, posts)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a:solidFill>
                            <a:schemeClr val="tx1">
                              <a:lumMod val="75000"/>
                              <a:lumOff val="25000"/>
                            </a:schemeClr>
                          </a:solidFill>
                        </a:rPr>
                        <a:t>Employ media agency to provide statistics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Head of Marketing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On-going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latin typeface="+mn-lt"/>
                        </a:rPr>
                        <a:t>Social media feedback collected</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71613864"/>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Customer feedback surveys </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VOC, MS, CAWI, etc.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Head of Marketing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On-going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NPS measured cross-channels</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14995524"/>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81111855"/>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38243625"/>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81739797"/>
                  </a:ext>
                </a:extLst>
              </a:tr>
            </a:tbl>
          </a:graphicData>
        </a:graphic>
      </p:graphicFrame>
      <p:sp>
        <p:nvSpPr>
          <p:cNvPr id="7" name="Rectangle 4">
            <a:extLst>
              <a:ext uri="{FF2B5EF4-FFF2-40B4-BE49-F238E27FC236}">
                <a16:creationId xmlns:a16="http://schemas.microsoft.com/office/drawing/2014/main" id="{25C9CD7B-AFEC-414D-8871-409FB24EE250}"/>
              </a:ext>
            </a:extLst>
          </p:cNvPr>
          <p:cNvSpPr/>
          <p:nvPr userDrawn="1"/>
        </p:nvSpPr>
        <p:spPr>
          <a:xfrm>
            <a:off x="8318749" y="6083992"/>
            <a:ext cx="3173696" cy="272358"/>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4E8EC">
                    <a:lumMod val="90000"/>
                  </a:srgbClr>
                </a:solidFill>
                <a:effectLst/>
                <a:uLnTx/>
                <a:uFillTx/>
                <a:latin typeface="Calibri"/>
                <a:ea typeface="+mn-ea"/>
                <a:cs typeface="+mn-cs"/>
              </a:rPr>
              <a:t>Examples for illustration purpose only</a:t>
            </a:r>
          </a:p>
        </p:txBody>
      </p:sp>
      <p:grpSp>
        <p:nvGrpSpPr>
          <p:cNvPr id="8" name="Grupa 1">
            <a:extLst>
              <a:ext uri="{FF2B5EF4-FFF2-40B4-BE49-F238E27FC236}">
                <a16:creationId xmlns:a16="http://schemas.microsoft.com/office/drawing/2014/main" id="{0F278203-BE4E-B84A-8AB8-963C4BCEB6B2}"/>
              </a:ext>
            </a:extLst>
          </p:cNvPr>
          <p:cNvGrpSpPr/>
          <p:nvPr userDrawn="1"/>
        </p:nvGrpSpPr>
        <p:grpSpPr>
          <a:xfrm>
            <a:off x="838200" y="824207"/>
            <a:ext cx="2033608" cy="1837037"/>
            <a:chOff x="946791" y="1276802"/>
            <a:chExt cx="2033608" cy="1837037"/>
          </a:xfrm>
        </p:grpSpPr>
        <p:sp>
          <p:nvSpPr>
            <p:cNvPr id="9" name="Prostokąt: zaokrąglone rogi 73">
              <a:extLst>
                <a:ext uri="{FF2B5EF4-FFF2-40B4-BE49-F238E27FC236}">
                  <a16:creationId xmlns:a16="http://schemas.microsoft.com/office/drawing/2014/main" id="{4FD8AB9D-C632-C14B-BE6A-D1F2CAE94692}"/>
                </a:ext>
              </a:extLst>
            </p:cNvPr>
            <p:cNvSpPr/>
            <p:nvPr/>
          </p:nvSpPr>
          <p:spPr>
            <a:xfrm>
              <a:off x="946791"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Tactic</a:t>
              </a:r>
            </a:p>
          </p:txBody>
        </p:sp>
        <p:grpSp>
          <p:nvGrpSpPr>
            <p:cNvPr id="10" name="Grupa 78">
              <a:extLst>
                <a:ext uri="{FF2B5EF4-FFF2-40B4-BE49-F238E27FC236}">
                  <a16:creationId xmlns:a16="http://schemas.microsoft.com/office/drawing/2014/main" id="{423459FB-5CF0-C642-BD15-307E0A79DAB9}"/>
                </a:ext>
              </a:extLst>
            </p:cNvPr>
            <p:cNvGrpSpPr/>
            <p:nvPr/>
          </p:nvGrpSpPr>
          <p:grpSpPr>
            <a:xfrm>
              <a:off x="1343283" y="1276802"/>
              <a:ext cx="1240624" cy="1241448"/>
              <a:chOff x="1342702" y="1237810"/>
              <a:chExt cx="1240624" cy="1241448"/>
            </a:xfrm>
          </p:grpSpPr>
          <p:sp>
            <p:nvSpPr>
              <p:cNvPr id="11" name="Owal 79">
                <a:extLst>
                  <a:ext uri="{FF2B5EF4-FFF2-40B4-BE49-F238E27FC236}">
                    <a16:creationId xmlns:a16="http://schemas.microsoft.com/office/drawing/2014/main" id="{CDB4342E-8ED9-AE4E-A751-C7A9D0A8E02F}"/>
                  </a:ext>
                </a:extLst>
              </p:cNvPr>
              <p:cNvSpPr/>
              <p:nvPr/>
            </p:nvSpPr>
            <p:spPr>
              <a:xfrm flipH="1">
                <a:off x="1342702" y="1237810"/>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Freeform 55">
                <a:extLst>
                  <a:ext uri="{FF2B5EF4-FFF2-40B4-BE49-F238E27FC236}">
                    <a16:creationId xmlns:a16="http://schemas.microsoft.com/office/drawing/2014/main" id="{EC48E061-B82B-5B43-9517-C5FF7BBAA032}"/>
                  </a:ext>
                </a:extLst>
              </p:cNvPr>
              <p:cNvSpPr>
                <a:spLocks noChangeAspect="1" noEditPoints="1"/>
              </p:cNvSpPr>
              <p:nvPr/>
            </p:nvSpPr>
            <p:spPr bwMode="auto">
              <a:xfrm>
                <a:off x="1818466" y="1515803"/>
                <a:ext cx="289096" cy="685462"/>
              </a:xfrm>
              <a:custGeom>
                <a:avLst/>
                <a:gdLst>
                  <a:gd name="T0" fmla="*/ 103 w 112"/>
                  <a:gd name="T1" fmla="*/ 3 h 266"/>
                  <a:gd name="T2" fmla="*/ 103 w 112"/>
                  <a:gd name="T3" fmla="*/ 26 h 266"/>
                  <a:gd name="T4" fmla="*/ 103 w 112"/>
                  <a:gd name="T5" fmla="*/ 27 h 266"/>
                  <a:gd name="T6" fmla="*/ 103 w 112"/>
                  <a:gd name="T7" fmla="*/ 43 h 266"/>
                  <a:gd name="T8" fmla="*/ 84 w 112"/>
                  <a:gd name="T9" fmla="*/ 80 h 266"/>
                  <a:gd name="T10" fmla="*/ 28 w 112"/>
                  <a:gd name="T11" fmla="*/ 80 h 266"/>
                  <a:gd name="T12" fmla="*/ 9 w 112"/>
                  <a:gd name="T13" fmla="*/ 43 h 266"/>
                  <a:gd name="T14" fmla="*/ 9 w 112"/>
                  <a:gd name="T15" fmla="*/ 27 h 266"/>
                  <a:gd name="T16" fmla="*/ 9 w 112"/>
                  <a:gd name="T17" fmla="*/ 26 h 266"/>
                  <a:gd name="T18" fmla="*/ 9 w 112"/>
                  <a:gd name="T19" fmla="*/ 3 h 266"/>
                  <a:gd name="T20" fmla="*/ 12 w 112"/>
                  <a:gd name="T21" fmla="*/ 0 h 266"/>
                  <a:gd name="T22" fmla="*/ 28 w 112"/>
                  <a:gd name="T23" fmla="*/ 0 h 266"/>
                  <a:gd name="T24" fmla="*/ 31 w 112"/>
                  <a:gd name="T25" fmla="*/ 3 h 266"/>
                  <a:gd name="T26" fmla="*/ 31 w 112"/>
                  <a:gd name="T27" fmla="*/ 16 h 266"/>
                  <a:gd name="T28" fmla="*/ 47 w 112"/>
                  <a:gd name="T29" fmla="*/ 16 h 266"/>
                  <a:gd name="T30" fmla="*/ 47 w 112"/>
                  <a:gd name="T31" fmla="*/ 3 h 266"/>
                  <a:gd name="T32" fmla="*/ 49 w 112"/>
                  <a:gd name="T33" fmla="*/ 0 h 266"/>
                  <a:gd name="T34" fmla="*/ 63 w 112"/>
                  <a:gd name="T35" fmla="*/ 0 h 266"/>
                  <a:gd name="T36" fmla="*/ 66 w 112"/>
                  <a:gd name="T37" fmla="*/ 3 h 266"/>
                  <a:gd name="T38" fmla="*/ 66 w 112"/>
                  <a:gd name="T39" fmla="*/ 16 h 266"/>
                  <a:gd name="T40" fmla="*/ 81 w 112"/>
                  <a:gd name="T41" fmla="*/ 16 h 266"/>
                  <a:gd name="T42" fmla="*/ 81 w 112"/>
                  <a:gd name="T43" fmla="*/ 3 h 266"/>
                  <a:gd name="T44" fmla="*/ 84 w 112"/>
                  <a:gd name="T45" fmla="*/ 0 h 266"/>
                  <a:gd name="T46" fmla="*/ 101 w 112"/>
                  <a:gd name="T47" fmla="*/ 0 h 266"/>
                  <a:gd name="T48" fmla="*/ 103 w 112"/>
                  <a:gd name="T49" fmla="*/ 3 h 266"/>
                  <a:gd name="T50" fmla="*/ 97 w 112"/>
                  <a:gd name="T51" fmla="*/ 202 h 266"/>
                  <a:gd name="T52" fmla="*/ 112 w 112"/>
                  <a:gd name="T53" fmla="*/ 191 h 266"/>
                  <a:gd name="T54" fmla="*/ 99 w 112"/>
                  <a:gd name="T55" fmla="*/ 170 h 266"/>
                  <a:gd name="T56" fmla="*/ 85 w 112"/>
                  <a:gd name="T57" fmla="*/ 96 h 266"/>
                  <a:gd name="T58" fmla="*/ 28 w 112"/>
                  <a:gd name="T59" fmla="*/ 96 h 266"/>
                  <a:gd name="T60" fmla="*/ 14 w 112"/>
                  <a:gd name="T61" fmla="*/ 170 h 266"/>
                  <a:gd name="T62" fmla="*/ 1 w 112"/>
                  <a:gd name="T63" fmla="*/ 191 h 266"/>
                  <a:gd name="T64" fmla="*/ 16 w 112"/>
                  <a:gd name="T65" fmla="*/ 202 h 266"/>
                  <a:gd name="T66" fmla="*/ 109 w 112"/>
                  <a:gd name="T67" fmla="*/ 249 h 266"/>
                  <a:gd name="T68" fmla="*/ 100 w 112"/>
                  <a:gd name="T69" fmla="*/ 242 h 266"/>
                  <a:gd name="T70" fmla="*/ 96 w 112"/>
                  <a:gd name="T71" fmla="*/ 234 h 266"/>
                  <a:gd name="T72" fmla="*/ 96 w 112"/>
                  <a:gd name="T73" fmla="*/ 218 h 266"/>
                  <a:gd name="T74" fmla="*/ 16 w 112"/>
                  <a:gd name="T75" fmla="*/ 218 h 266"/>
                  <a:gd name="T76" fmla="*/ 16 w 112"/>
                  <a:gd name="T77" fmla="*/ 234 h 266"/>
                  <a:gd name="T78" fmla="*/ 12 w 112"/>
                  <a:gd name="T79" fmla="*/ 242 h 266"/>
                  <a:gd name="T80" fmla="*/ 3 w 112"/>
                  <a:gd name="T81" fmla="*/ 249 h 266"/>
                  <a:gd name="T82" fmla="*/ 0 w 112"/>
                  <a:gd name="T83" fmla="*/ 257 h 266"/>
                  <a:gd name="T84" fmla="*/ 0 w 112"/>
                  <a:gd name="T85" fmla="*/ 261 h 266"/>
                  <a:gd name="T86" fmla="*/ 4 w 112"/>
                  <a:gd name="T87" fmla="*/ 266 h 266"/>
                  <a:gd name="T88" fmla="*/ 107 w 112"/>
                  <a:gd name="T89" fmla="*/ 266 h 266"/>
                  <a:gd name="T90" fmla="*/ 112 w 112"/>
                  <a:gd name="T91" fmla="*/ 261 h 266"/>
                  <a:gd name="T92" fmla="*/ 112 w 112"/>
                  <a:gd name="T93" fmla="*/ 257 h 266"/>
                  <a:gd name="T94" fmla="*/ 109 w 112"/>
                  <a:gd name="T95" fmla="*/ 24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266">
                    <a:moveTo>
                      <a:pt x="103" y="3"/>
                    </a:moveTo>
                    <a:cubicBezTo>
                      <a:pt x="103" y="26"/>
                      <a:pt x="103" y="26"/>
                      <a:pt x="103" y="26"/>
                    </a:cubicBezTo>
                    <a:cubicBezTo>
                      <a:pt x="103" y="27"/>
                      <a:pt x="103" y="27"/>
                      <a:pt x="103" y="27"/>
                    </a:cubicBezTo>
                    <a:cubicBezTo>
                      <a:pt x="103" y="43"/>
                      <a:pt x="103" y="43"/>
                      <a:pt x="103" y="43"/>
                    </a:cubicBezTo>
                    <a:cubicBezTo>
                      <a:pt x="103" y="54"/>
                      <a:pt x="85" y="66"/>
                      <a:pt x="84" y="80"/>
                    </a:cubicBezTo>
                    <a:cubicBezTo>
                      <a:pt x="28" y="80"/>
                      <a:pt x="28" y="80"/>
                      <a:pt x="28" y="80"/>
                    </a:cubicBezTo>
                    <a:cubicBezTo>
                      <a:pt x="27" y="64"/>
                      <a:pt x="9" y="54"/>
                      <a:pt x="9" y="43"/>
                    </a:cubicBezTo>
                    <a:cubicBezTo>
                      <a:pt x="9" y="27"/>
                      <a:pt x="9" y="27"/>
                      <a:pt x="9" y="27"/>
                    </a:cubicBezTo>
                    <a:cubicBezTo>
                      <a:pt x="9" y="26"/>
                      <a:pt x="9" y="26"/>
                      <a:pt x="9" y="26"/>
                    </a:cubicBezTo>
                    <a:cubicBezTo>
                      <a:pt x="9" y="3"/>
                      <a:pt x="9" y="3"/>
                      <a:pt x="9" y="3"/>
                    </a:cubicBezTo>
                    <a:cubicBezTo>
                      <a:pt x="9" y="2"/>
                      <a:pt x="10" y="0"/>
                      <a:pt x="12" y="0"/>
                    </a:cubicBezTo>
                    <a:cubicBezTo>
                      <a:pt x="28" y="0"/>
                      <a:pt x="28" y="0"/>
                      <a:pt x="28" y="0"/>
                    </a:cubicBezTo>
                    <a:cubicBezTo>
                      <a:pt x="30" y="0"/>
                      <a:pt x="31" y="2"/>
                      <a:pt x="31" y="3"/>
                    </a:cubicBezTo>
                    <a:cubicBezTo>
                      <a:pt x="31" y="16"/>
                      <a:pt x="31" y="16"/>
                      <a:pt x="31" y="16"/>
                    </a:cubicBezTo>
                    <a:cubicBezTo>
                      <a:pt x="47" y="16"/>
                      <a:pt x="47" y="16"/>
                      <a:pt x="47" y="16"/>
                    </a:cubicBezTo>
                    <a:cubicBezTo>
                      <a:pt x="47" y="3"/>
                      <a:pt x="47" y="3"/>
                      <a:pt x="47" y="3"/>
                    </a:cubicBezTo>
                    <a:cubicBezTo>
                      <a:pt x="47" y="2"/>
                      <a:pt x="48" y="0"/>
                      <a:pt x="49" y="0"/>
                    </a:cubicBezTo>
                    <a:cubicBezTo>
                      <a:pt x="63" y="0"/>
                      <a:pt x="63" y="0"/>
                      <a:pt x="63" y="0"/>
                    </a:cubicBezTo>
                    <a:cubicBezTo>
                      <a:pt x="65" y="0"/>
                      <a:pt x="66" y="2"/>
                      <a:pt x="66" y="3"/>
                    </a:cubicBezTo>
                    <a:cubicBezTo>
                      <a:pt x="66" y="16"/>
                      <a:pt x="66" y="16"/>
                      <a:pt x="66" y="16"/>
                    </a:cubicBezTo>
                    <a:cubicBezTo>
                      <a:pt x="81" y="16"/>
                      <a:pt x="81" y="16"/>
                      <a:pt x="81" y="16"/>
                    </a:cubicBezTo>
                    <a:cubicBezTo>
                      <a:pt x="81" y="3"/>
                      <a:pt x="81" y="3"/>
                      <a:pt x="81" y="3"/>
                    </a:cubicBezTo>
                    <a:cubicBezTo>
                      <a:pt x="81" y="2"/>
                      <a:pt x="83" y="0"/>
                      <a:pt x="84" y="0"/>
                    </a:cubicBezTo>
                    <a:cubicBezTo>
                      <a:pt x="101" y="0"/>
                      <a:pt x="101" y="0"/>
                      <a:pt x="101" y="0"/>
                    </a:cubicBezTo>
                    <a:cubicBezTo>
                      <a:pt x="102" y="0"/>
                      <a:pt x="103" y="2"/>
                      <a:pt x="103" y="3"/>
                    </a:cubicBezTo>
                    <a:close/>
                    <a:moveTo>
                      <a:pt x="97" y="202"/>
                    </a:moveTo>
                    <a:cubicBezTo>
                      <a:pt x="102" y="199"/>
                      <a:pt x="111" y="196"/>
                      <a:pt x="112" y="191"/>
                    </a:cubicBezTo>
                    <a:cubicBezTo>
                      <a:pt x="112" y="187"/>
                      <a:pt x="105" y="180"/>
                      <a:pt x="99" y="170"/>
                    </a:cubicBezTo>
                    <a:cubicBezTo>
                      <a:pt x="88" y="145"/>
                      <a:pt x="85" y="96"/>
                      <a:pt x="85" y="96"/>
                    </a:cubicBezTo>
                    <a:moveTo>
                      <a:pt x="28" y="96"/>
                    </a:moveTo>
                    <a:cubicBezTo>
                      <a:pt x="28" y="96"/>
                      <a:pt x="25" y="145"/>
                      <a:pt x="14" y="170"/>
                    </a:cubicBezTo>
                    <a:cubicBezTo>
                      <a:pt x="8" y="180"/>
                      <a:pt x="1" y="187"/>
                      <a:pt x="1" y="191"/>
                    </a:cubicBezTo>
                    <a:cubicBezTo>
                      <a:pt x="1" y="196"/>
                      <a:pt x="10" y="199"/>
                      <a:pt x="16" y="202"/>
                    </a:cubicBezTo>
                    <a:moveTo>
                      <a:pt x="109" y="249"/>
                    </a:moveTo>
                    <a:cubicBezTo>
                      <a:pt x="100" y="242"/>
                      <a:pt x="100" y="242"/>
                      <a:pt x="100" y="242"/>
                    </a:cubicBezTo>
                    <a:cubicBezTo>
                      <a:pt x="98" y="240"/>
                      <a:pt x="96" y="236"/>
                      <a:pt x="96" y="234"/>
                    </a:cubicBezTo>
                    <a:cubicBezTo>
                      <a:pt x="96" y="218"/>
                      <a:pt x="96" y="218"/>
                      <a:pt x="96" y="218"/>
                    </a:cubicBezTo>
                    <a:cubicBezTo>
                      <a:pt x="16" y="218"/>
                      <a:pt x="16" y="218"/>
                      <a:pt x="16" y="218"/>
                    </a:cubicBezTo>
                    <a:cubicBezTo>
                      <a:pt x="16" y="234"/>
                      <a:pt x="16" y="234"/>
                      <a:pt x="16" y="234"/>
                    </a:cubicBezTo>
                    <a:cubicBezTo>
                      <a:pt x="16" y="236"/>
                      <a:pt x="14" y="240"/>
                      <a:pt x="12" y="242"/>
                    </a:cubicBezTo>
                    <a:cubicBezTo>
                      <a:pt x="3" y="249"/>
                      <a:pt x="3" y="249"/>
                      <a:pt x="3" y="249"/>
                    </a:cubicBezTo>
                    <a:cubicBezTo>
                      <a:pt x="1" y="251"/>
                      <a:pt x="0" y="254"/>
                      <a:pt x="0" y="257"/>
                    </a:cubicBezTo>
                    <a:cubicBezTo>
                      <a:pt x="0" y="261"/>
                      <a:pt x="0" y="261"/>
                      <a:pt x="0" y="261"/>
                    </a:cubicBezTo>
                    <a:cubicBezTo>
                      <a:pt x="0" y="264"/>
                      <a:pt x="2" y="266"/>
                      <a:pt x="4" y="266"/>
                    </a:cubicBezTo>
                    <a:cubicBezTo>
                      <a:pt x="107" y="266"/>
                      <a:pt x="107" y="266"/>
                      <a:pt x="107" y="266"/>
                    </a:cubicBezTo>
                    <a:cubicBezTo>
                      <a:pt x="110" y="266"/>
                      <a:pt x="112" y="264"/>
                      <a:pt x="112" y="261"/>
                    </a:cubicBezTo>
                    <a:cubicBezTo>
                      <a:pt x="112" y="257"/>
                      <a:pt x="112" y="257"/>
                      <a:pt x="112" y="257"/>
                    </a:cubicBezTo>
                    <a:cubicBezTo>
                      <a:pt x="112" y="254"/>
                      <a:pt x="111" y="251"/>
                      <a:pt x="109" y="249"/>
                    </a:cubicBezTo>
                    <a:close/>
                  </a:path>
                </a:pathLst>
              </a:custGeom>
              <a:no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13" name="Grupa 4">
            <a:extLst>
              <a:ext uri="{FF2B5EF4-FFF2-40B4-BE49-F238E27FC236}">
                <a16:creationId xmlns:a16="http://schemas.microsoft.com/office/drawing/2014/main" id="{E328194F-0F68-804C-B43B-AAC0729BAFB1}"/>
              </a:ext>
            </a:extLst>
          </p:cNvPr>
          <p:cNvGrpSpPr/>
          <p:nvPr userDrawn="1"/>
        </p:nvGrpSpPr>
        <p:grpSpPr>
          <a:xfrm>
            <a:off x="4988288" y="837429"/>
            <a:ext cx="2033608" cy="1823815"/>
            <a:chOff x="5096879" y="1290024"/>
            <a:chExt cx="2033608" cy="1823815"/>
          </a:xfrm>
        </p:grpSpPr>
        <p:sp>
          <p:nvSpPr>
            <p:cNvPr id="14" name="Prostokąt: zaokrąglone rogi 75">
              <a:extLst>
                <a:ext uri="{FF2B5EF4-FFF2-40B4-BE49-F238E27FC236}">
                  <a16:creationId xmlns:a16="http://schemas.microsoft.com/office/drawing/2014/main" id="{4EFB4B97-1481-064F-A948-3F1287A42FB1}"/>
                </a:ext>
              </a:extLst>
            </p:cNvPr>
            <p:cNvSpPr/>
            <p:nvPr/>
          </p:nvSpPr>
          <p:spPr>
            <a:xfrm>
              <a:off x="5096879"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Responsible</a:t>
              </a:r>
            </a:p>
          </p:txBody>
        </p:sp>
        <p:grpSp>
          <p:nvGrpSpPr>
            <p:cNvPr id="15" name="Grupa 81">
              <a:extLst>
                <a:ext uri="{FF2B5EF4-FFF2-40B4-BE49-F238E27FC236}">
                  <a16:creationId xmlns:a16="http://schemas.microsoft.com/office/drawing/2014/main" id="{B54AB8A5-8B28-6047-8ED4-D3187992C3C8}"/>
                </a:ext>
              </a:extLst>
            </p:cNvPr>
            <p:cNvGrpSpPr/>
            <p:nvPr/>
          </p:nvGrpSpPr>
          <p:grpSpPr>
            <a:xfrm>
              <a:off x="5493371" y="1290024"/>
              <a:ext cx="1240624" cy="1241448"/>
              <a:chOff x="5492790" y="1251032"/>
              <a:chExt cx="1240624" cy="1241448"/>
            </a:xfrm>
          </p:grpSpPr>
          <p:sp>
            <p:nvSpPr>
              <p:cNvPr id="16" name="Owal 82">
                <a:extLst>
                  <a:ext uri="{FF2B5EF4-FFF2-40B4-BE49-F238E27FC236}">
                    <a16:creationId xmlns:a16="http://schemas.microsoft.com/office/drawing/2014/main" id="{319DB4F3-1CA5-7346-A826-0ABEDF4E4001}"/>
                  </a:ext>
                </a:extLst>
              </p:cNvPr>
              <p:cNvSpPr/>
              <p:nvPr/>
            </p:nvSpPr>
            <p:spPr>
              <a:xfrm flipH="1">
                <a:off x="5492790"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Freeform 12">
                <a:extLst>
                  <a:ext uri="{FF2B5EF4-FFF2-40B4-BE49-F238E27FC236}">
                    <a16:creationId xmlns:a16="http://schemas.microsoft.com/office/drawing/2014/main" id="{54EE0102-73E1-194A-9A33-0B6BF63F4F0A}"/>
                  </a:ext>
                </a:extLst>
              </p:cNvPr>
              <p:cNvSpPr>
                <a:spLocks noChangeAspect="1"/>
              </p:cNvSpPr>
              <p:nvPr/>
            </p:nvSpPr>
            <p:spPr bwMode="auto">
              <a:xfrm>
                <a:off x="5803864" y="1546146"/>
                <a:ext cx="618477" cy="651221"/>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18" name="Grupa 6">
            <a:extLst>
              <a:ext uri="{FF2B5EF4-FFF2-40B4-BE49-F238E27FC236}">
                <a16:creationId xmlns:a16="http://schemas.microsoft.com/office/drawing/2014/main" id="{BE20D4FC-16EB-A34A-9294-70C59D589883}"/>
              </a:ext>
            </a:extLst>
          </p:cNvPr>
          <p:cNvGrpSpPr/>
          <p:nvPr userDrawn="1"/>
        </p:nvGrpSpPr>
        <p:grpSpPr>
          <a:xfrm>
            <a:off x="9138377" y="837429"/>
            <a:ext cx="2033608" cy="1823815"/>
            <a:chOff x="9246968" y="1290024"/>
            <a:chExt cx="2033608" cy="1823815"/>
          </a:xfrm>
        </p:grpSpPr>
        <p:sp>
          <p:nvSpPr>
            <p:cNvPr id="19" name="Prostokąt: zaokrąglone rogi 77">
              <a:extLst>
                <a:ext uri="{FF2B5EF4-FFF2-40B4-BE49-F238E27FC236}">
                  <a16:creationId xmlns:a16="http://schemas.microsoft.com/office/drawing/2014/main" id="{263210A6-6736-C841-AB97-D79DBFA8BCB0}"/>
                </a:ext>
              </a:extLst>
            </p:cNvPr>
            <p:cNvSpPr/>
            <p:nvPr/>
          </p:nvSpPr>
          <p:spPr>
            <a:xfrm>
              <a:off x="9246968"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Deliverables</a:t>
              </a:r>
            </a:p>
          </p:txBody>
        </p:sp>
        <p:grpSp>
          <p:nvGrpSpPr>
            <p:cNvPr id="20" name="Grupa 84">
              <a:extLst>
                <a:ext uri="{FF2B5EF4-FFF2-40B4-BE49-F238E27FC236}">
                  <a16:creationId xmlns:a16="http://schemas.microsoft.com/office/drawing/2014/main" id="{4359455B-4B7A-CE44-8B70-28132C740AEC}"/>
                </a:ext>
              </a:extLst>
            </p:cNvPr>
            <p:cNvGrpSpPr/>
            <p:nvPr/>
          </p:nvGrpSpPr>
          <p:grpSpPr>
            <a:xfrm>
              <a:off x="9643460" y="1290024"/>
              <a:ext cx="1240624" cy="1241448"/>
              <a:chOff x="9642879" y="1251032"/>
              <a:chExt cx="1240624" cy="1241448"/>
            </a:xfrm>
          </p:grpSpPr>
          <p:sp>
            <p:nvSpPr>
              <p:cNvPr id="21" name="Owal 85">
                <a:extLst>
                  <a:ext uri="{FF2B5EF4-FFF2-40B4-BE49-F238E27FC236}">
                    <a16:creationId xmlns:a16="http://schemas.microsoft.com/office/drawing/2014/main" id="{93B6F58A-0AEB-F249-AF68-4006B5E67FF2}"/>
                  </a:ext>
                </a:extLst>
              </p:cNvPr>
              <p:cNvSpPr/>
              <p:nvPr/>
            </p:nvSpPr>
            <p:spPr>
              <a:xfrm flipH="1">
                <a:off x="9642879"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Freeform 23">
                <a:extLst>
                  <a:ext uri="{FF2B5EF4-FFF2-40B4-BE49-F238E27FC236}">
                    <a16:creationId xmlns:a16="http://schemas.microsoft.com/office/drawing/2014/main" id="{CBF9CB13-79D3-5749-8E0A-B5DEAACE046F}"/>
                  </a:ext>
                </a:extLst>
              </p:cNvPr>
              <p:cNvSpPr>
                <a:spLocks noChangeAspect="1" noEditPoints="1"/>
              </p:cNvSpPr>
              <p:nvPr/>
            </p:nvSpPr>
            <p:spPr bwMode="auto">
              <a:xfrm>
                <a:off x="9893581" y="1542738"/>
                <a:ext cx="739220" cy="616940"/>
              </a:xfrm>
              <a:custGeom>
                <a:avLst/>
                <a:gdLst>
                  <a:gd name="T0" fmla="*/ 155 w 279"/>
                  <a:gd name="T1" fmla="*/ 232 h 232"/>
                  <a:gd name="T2" fmla="*/ 0 w 279"/>
                  <a:gd name="T3" fmla="*/ 232 h 232"/>
                  <a:gd name="T4" fmla="*/ 112 w 279"/>
                  <a:gd name="T5" fmla="*/ 61 h 232"/>
                  <a:gd name="T6" fmla="*/ 218 w 279"/>
                  <a:gd name="T7" fmla="*/ 232 h 232"/>
                  <a:gd name="T8" fmla="*/ 279 w 279"/>
                  <a:gd name="T9" fmla="*/ 232 h 232"/>
                  <a:gd name="T10" fmla="*/ 201 w 279"/>
                  <a:gd name="T11" fmla="*/ 105 h 232"/>
                  <a:gd name="T12" fmla="*/ 169 w 279"/>
                  <a:gd name="T13" fmla="*/ 153 h 232"/>
                  <a:gd name="T14" fmla="*/ 111 w 279"/>
                  <a:gd name="T15" fmla="*/ 0 h 232"/>
                  <a:gd name="T16" fmla="*/ 111 w 279"/>
                  <a:gd name="T17" fmla="*/ 63 h 232"/>
                  <a:gd name="T18" fmla="*/ 111 w 279"/>
                  <a:gd name="T19" fmla="*/ 38 h 232"/>
                  <a:gd name="T20" fmla="*/ 170 w 279"/>
                  <a:gd name="T21" fmla="*/ 11 h 232"/>
                  <a:gd name="T22" fmla="*/ 111 w 279"/>
                  <a:gd name="T23" fmla="*/ 0 h 232"/>
                  <a:gd name="T24" fmla="*/ 65 w 279"/>
                  <a:gd name="T25" fmla="*/ 132 h 232"/>
                  <a:gd name="T26" fmla="*/ 86 w 279"/>
                  <a:gd name="T27" fmla="*/ 164 h 232"/>
                  <a:gd name="T28" fmla="*/ 111 w 279"/>
                  <a:gd name="T29" fmla="*/ 132 h 232"/>
                  <a:gd name="T30" fmla="*/ 136 w 279"/>
                  <a:gd name="T31" fmla="*/ 164 h 232"/>
                  <a:gd name="T32" fmla="*/ 156 w 279"/>
                  <a:gd name="T33" fmla="*/ 1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 h="232">
                    <a:moveTo>
                      <a:pt x="155" y="232"/>
                    </a:moveTo>
                    <a:cubicBezTo>
                      <a:pt x="0" y="232"/>
                      <a:pt x="0" y="232"/>
                      <a:pt x="0" y="232"/>
                    </a:cubicBezTo>
                    <a:cubicBezTo>
                      <a:pt x="112" y="61"/>
                      <a:pt x="112" y="61"/>
                      <a:pt x="112" y="61"/>
                    </a:cubicBezTo>
                    <a:cubicBezTo>
                      <a:pt x="218" y="232"/>
                      <a:pt x="218" y="232"/>
                      <a:pt x="218" y="232"/>
                    </a:cubicBezTo>
                    <a:moveTo>
                      <a:pt x="279" y="232"/>
                    </a:moveTo>
                    <a:cubicBezTo>
                      <a:pt x="201" y="105"/>
                      <a:pt x="201" y="105"/>
                      <a:pt x="201" y="105"/>
                    </a:cubicBezTo>
                    <a:cubicBezTo>
                      <a:pt x="169" y="153"/>
                      <a:pt x="169" y="153"/>
                      <a:pt x="169" y="153"/>
                    </a:cubicBezTo>
                    <a:moveTo>
                      <a:pt x="111" y="0"/>
                    </a:moveTo>
                    <a:cubicBezTo>
                      <a:pt x="111" y="63"/>
                      <a:pt x="111" y="63"/>
                      <a:pt x="111" y="63"/>
                    </a:cubicBezTo>
                    <a:moveTo>
                      <a:pt x="111" y="38"/>
                    </a:moveTo>
                    <a:cubicBezTo>
                      <a:pt x="149" y="39"/>
                      <a:pt x="170" y="11"/>
                      <a:pt x="170" y="11"/>
                    </a:cubicBezTo>
                    <a:cubicBezTo>
                      <a:pt x="144" y="13"/>
                      <a:pt x="111" y="0"/>
                      <a:pt x="111" y="0"/>
                    </a:cubicBezTo>
                    <a:moveTo>
                      <a:pt x="65" y="132"/>
                    </a:moveTo>
                    <a:cubicBezTo>
                      <a:pt x="86" y="164"/>
                      <a:pt x="86" y="164"/>
                      <a:pt x="86" y="164"/>
                    </a:cubicBezTo>
                    <a:cubicBezTo>
                      <a:pt x="111" y="132"/>
                      <a:pt x="111" y="132"/>
                      <a:pt x="111" y="132"/>
                    </a:cubicBezTo>
                    <a:cubicBezTo>
                      <a:pt x="136" y="164"/>
                      <a:pt x="136" y="164"/>
                      <a:pt x="136" y="164"/>
                    </a:cubicBezTo>
                    <a:cubicBezTo>
                      <a:pt x="156" y="132"/>
                      <a:pt x="156" y="132"/>
                      <a:pt x="156" y="132"/>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 name="Grupa 3">
            <a:extLst>
              <a:ext uri="{FF2B5EF4-FFF2-40B4-BE49-F238E27FC236}">
                <a16:creationId xmlns:a16="http://schemas.microsoft.com/office/drawing/2014/main" id="{933F5056-4074-A843-AE3D-74F6EE393514}"/>
              </a:ext>
            </a:extLst>
          </p:cNvPr>
          <p:cNvGrpSpPr/>
          <p:nvPr userDrawn="1"/>
        </p:nvGrpSpPr>
        <p:grpSpPr>
          <a:xfrm>
            <a:off x="2913244" y="837429"/>
            <a:ext cx="2033608" cy="1823815"/>
            <a:chOff x="3021835" y="1290024"/>
            <a:chExt cx="2033608" cy="1823815"/>
          </a:xfrm>
        </p:grpSpPr>
        <p:sp>
          <p:nvSpPr>
            <p:cNvPr id="24" name="Prostokąt: zaokrąglone rogi 74">
              <a:extLst>
                <a:ext uri="{FF2B5EF4-FFF2-40B4-BE49-F238E27FC236}">
                  <a16:creationId xmlns:a16="http://schemas.microsoft.com/office/drawing/2014/main" id="{F260BDF3-44C2-2D4A-BF05-6929D182C5AB}"/>
                </a:ext>
              </a:extLst>
            </p:cNvPr>
            <p:cNvSpPr/>
            <p:nvPr/>
          </p:nvSpPr>
          <p:spPr>
            <a:xfrm>
              <a:off x="3021835"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Action</a:t>
              </a:r>
            </a:p>
          </p:txBody>
        </p:sp>
        <p:grpSp>
          <p:nvGrpSpPr>
            <p:cNvPr id="25" name="Grupa 87">
              <a:extLst>
                <a:ext uri="{FF2B5EF4-FFF2-40B4-BE49-F238E27FC236}">
                  <a16:creationId xmlns:a16="http://schemas.microsoft.com/office/drawing/2014/main" id="{8E1168A1-F5E7-F34A-8514-E6BF780BD193}"/>
                </a:ext>
              </a:extLst>
            </p:cNvPr>
            <p:cNvGrpSpPr/>
            <p:nvPr/>
          </p:nvGrpSpPr>
          <p:grpSpPr>
            <a:xfrm>
              <a:off x="3418327" y="1290024"/>
              <a:ext cx="1240624" cy="1241448"/>
              <a:chOff x="3417746" y="1251032"/>
              <a:chExt cx="1240624" cy="1241448"/>
            </a:xfrm>
          </p:grpSpPr>
          <p:sp>
            <p:nvSpPr>
              <p:cNvPr id="26" name="Owal 88">
                <a:extLst>
                  <a:ext uri="{FF2B5EF4-FFF2-40B4-BE49-F238E27FC236}">
                    <a16:creationId xmlns:a16="http://schemas.microsoft.com/office/drawing/2014/main" id="{42AFFFE3-0082-C344-B003-4305A6C689EC}"/>
                  </a:ext>
                </a:extLst>
              </p:cNvPr>
              <p:cNvSpPr/>
              <p:nvPr/>
            </p:nvSpPr>
            <p:spPr>
              <a:xfrm flipH="1">
                <a:off x="3417746"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Freeform 5">
                <a:extLst>
                  <a:ext uri="{FF2B5EF4-FFF2-40B4-BE49-F238E27FC236}">
                    <a16:creationId xmlns:a16="http://schemas.microsoft.com/office/drawing/2014/main" id="{AA1FD880-3C97-0B4B-A0EE-4EC6E36E8A2D}"/>
                  </a:ext>
                </a:extLst>
              </p:cNvPr>
              <p:cNvSpPr>
                <a:spLocks noChangeAspect="1" noEditPoints="1"/>
              </p:cNvSpPr>
              <p:nvPr/>
            </p:nvSpPr>
            <p:spPr bwMode="auto">
              <a:xfrm>
                <a:off x="3824972" y="1539377"/>
                <a:ext cx="426172" cy="664759"/>
              </a:xfrm>
              <a:custGeom>
                <a:avLst/>
                <a:gdLst>
                  <a:gd name="T0" fmla="*/ 44 w 192"/>
                  <a:gd name="T1" fmla="*/ 32 h 300"/>
                  <a:gd name="T2" fmla="*/ 0 w 192"/>
                  <a:gd name="T3" fmla="*/ 32 h 300"/>
                  <a:gd name="T4" fmla="*/ 0 w 192"/>
                  <a:gd name="T5" fmla="*/ 300 h 300"/>
                  <a:gd name="T6" fmla="*/ 192 w 192"/>
                  <a:gd name="T7" fmla="*/ 300 h 300"/>
                  <a:gd name="T8" fmla="*/ 192 w 192"/>
                  <a:gd name="T9" fmla="*/ 32 h 300"/>
                  <a:gd name="T10" fmla="*/ 148 w 192"/>
                  <a:gd name="T11" fmla="*/ 32 h 300"/>
                  <a:gd name="T12" fmla="*/ 132 w 192"/>
                  <a:gd name="T13" fmla="*/ 51 h 300"/>
                  <a:gd name="T14" fmla="*/ 126 w 192"/>
                  <a:gd name="T15" fmla="*/ 25 h 300"/>
                  <a:gd name="T16" fmla="*/ 132 w 192"/>
                  <a:gd name="T17" fmla="*/ 0 h 300"/>
                  <a:gd name="T18" fmla="*/ 60 w 192"/>
                  <a:gd name="T19" fmla="*/ 0 h 300"/>
                  <a:gd name="T20" fmla="*/ 65 w 192"/>
                  <a:gd name="T21" fmla="*/ 25 h 300"/>
                  <a:gd name="T22" fmla="*/ 60 w 192"/>
                  <a:gd name="T23" fmla="*/ 51 h 300"/>
                  <a:gd name="T24" fmla="*/ 132 w 192"/>
                  <a:gd name="T25" fmla="*/ 51 h 300"/>
                  <a:gd name="T26" fmla="*/ 73 w 192"/>
                  <a:gd name="T27" fmla="*/ 78 h 300"/>
                  <a:gd name="T28" fmla="*/ 43 w 192"/>
                  <a:gd name="T29" fmla="*/ 117 h 300"/>
                  <a:gd name="T30" fmla="*/ 43 w 192"/>
                  <a:gd name="T31" fmla="*/ 117 h 300"/>
                  <a:gd name="T32" fmla="*/ 29 w 192"/>
                  <a:gd name="T33" fmla="*/ 93 h 300"/>
                  <a:gd name="T34" fmla="*/ 73 w 192"/>
                  <a:gd name="T35" fmla="*/ 226 h 300"/>
                  <a:gd name="T36" fmla="*/ 43 w 192"/>
                  <a:gd name="T37" fmla="*/ 265 h 300"/>
                  <a:gd name="T38" fmla="*/ 43 w 192"/>
                  <a:gd name="T39" fmla="*/ 265 h 300"/>
                  <a:gd name="T40" fmla="*/ 29 w 192"/>
                  <a:gd name="T41" fmla="*/ 241 h 300"/>
                  <a:gd name="T42" fmla="*/ 29 w 192"/>
                  <a:gd name="T43" fmla="*/ 192 h 300"/>
                  <a:gd name="T44" fmla="*/ 70 w 192"/>
                  <a:gd name="T45" fmla="*/ 151 h 300"/>
                  <a:gd name="T46" fmla="*/ 29 w 192"/>
                  <a:gd name="T47" fmla="*/ 151 h 300"/>
                  <a:gd name="T48" fmla="*/ 68 w 192"/>
                  <a:gd name="T49" fmla="*/ 190 h 300"/>
                  <a:gd name="T50" fmla="*/ 93 w 192"/>
                  <a:gd name="T51" fmla="*/ 98 h 300"/>
                  <a:gd name="T52" fmla="*/ 138 w 192"/>
                  <a:gd name="T53" fmla="*/ 98 h 300"/>
                  <a:gd name="T54" fmla="*/ 93 w 192"/>
                  <a:gd name="T55" fmla="*/ 171 h 300"/>
                  <a:gd name="T56" fmla="*/ 138 w 192"/>
                  <a:gd name="T57" fmla="*/ 171 h 300"/>
                  <a:gd name="T58" fmla="*/ 93 w 192"/>
                  <a:gd name="T59" fmla="*/ 245 h 300"/>
                  <a:gd name="T60" fmla="*/ 138 w 192"/>
                  <a:gd name="T6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300">
                    <a:moveTo>
                      <a:pt x="44" y="32"/>
                    </a:moveTo>
                    <a:cubicBezTo>
                      <a:pt x="0" y="32"/>
                      <a:pt x="0" y="32"/>
                      <a:pt x="0" y="32"/>
                    </a:cubicBezTo>
                    <a:cubicBezTo>
                      <a:pt x="0" y="300"/>
                      <a:pt x="0" y="300"/>
                      <a:pt x="0" y="300"/>
                    </a:cubicBezTo>
                    <a:cubicBezTo>
                      <a:pt x="63" y="300"/>
                      <a:pt x="192" y="300"/>
                      <a:pt x="192" y="300"/>
                    </a:cubicBezTo>
                    <a:cubicBezTo>
                      <a:pt x="192" y="164"/>
                      <a:pt x="192" y="32"/>
                      <a:pt x="192" y="32"/>
                    </a:cubicBezTo>
                    <a:cubicBezTo>
                      <a:pt x="148" y="32"/>
                      <a:pt x="148" y="32"/>
                      <a:pt x="148" y="32"/>
                    </a:cubicBezTo>
                    <a:moveTo>
                      <a:pt x="132" y="51"/>
                    </a:moveTo>
                    <a:cubicBezTo>
                      <a:pt x="126" y="25"/>
                      <a:pt x="126" y="25"/>
                      <a:pt x="126" y="25"/>
                    </a:cubicBezTo>
                    <a:cubicBezTo>
                      <a:pt x="132" y="0"/>
                      <a:pt x="132" y="0"/>
                      <a:pt x="132" y="0"/>
                    </a:cubicBezTo>
                    <a:cubicBezTo>
                      <a:pt x="60" y="0"/>
                      <a:pt x="60" y="0"/>
                      <a:pt x="60" y="0"/>
                    </a:cubicBezTo>
                    <a:cubicBezTo>
                      <a:pt x="65" y="25"/>
                      <a:pt x="65" y="25"/>
                      <a:pt x="65" y="25"/>
                    </a:cubicBezTo>
                    <a:cubicBezTo>
                      <a:pt x="60" y="51"/>
                      <a:pt x="60" y="51"/>
                      <a:pt x="60" y="51"/>
                    </a:cubicBezTo>
                    <a:cubicBezTo>
                      <a:pt x="132" y="51"/>
                      <a:pt x="132" y="51"/>
                      <a:pt x="132" y="51"/>
                    </a:cubicBezTo>
                    <a:moveTo>
                      <a:pt x="73" y="78"/>
                    </a:moveTo>
                    <a:cubicBezTo>
                      <a:pt x="43" y="117"/>
                      <a:pt x="43" y="117"/>
                      <a:pt x="43" y="117"/>
                    </a:cubicBezTo>
                    <a:cubicBezTo>
                      <a:pt x="43" y="117"/>
                      <a:pt x="43" y="117"/>
                      <a:pt x="43" y="117"/>
                    </a:cubicBezTo>
                    <a:cubicBezTo>
                      <a:pt x="29" y="93"/>
                      <a:pt x="29" y="93"/>
                      <a:pt x="29" y="93"/>
                    </a:cubicBezTo>
                    <a:moveTo>
                      <a:pt x="73" y="226"/>
                    </a:moveTo>
                    <a:cubicBezTo>
                      <a:pt x="43" y="265"/>
                      <a:pt x="43" y="265"/>
                      <a:pt x="43" y="265"/>
                    </a:cubicBezTo>
                    <a:cubicBezTo>
                      <a:pt x="43" y="265"/>
                      <a:pt x="43" y="265"/>
                      <a:pt x="43" y="265"/>
                    </a:cubicBezTo>
                    <a:cubicBezTo>
                      <a:pt x="29" y="241"/>
                      <a:pt x="29" y="241"/>
                      <a:pt x="29" y="241"/>
                    </a:cubicBezTo>
                    <a:moveTo>
                      <a:pt x="29" y="192"/>
                    </a:moveTo>
                    <a:cubicBezTo>
                      <a:pt x="70" y="151"/>
                      <a:pt x="70" y="151"/>
                      <a:pt x="70" y="151"/>
                    </a:cubicBezTo>
                    <a:moveTo>
                      <a:pt x="29" y="151"/>
                    </a:moveTo>
                    <a:cubicBezTo>
                      <a:pt x="68" y="190"/>
                      <a:pt x="68" y="190"/>
                      <a:pt x="68" y="190"/>
                    </a:cubicBezTo>
                    <a:moveTo>
                      <a:pt x="93" y="98"/>
                    </a:moveTo>
                    <a:cubicBezTo>
                      <a:pt x="138" y="98"/>
                      <a:pt x="138" y="98"/>
                      <a:pt x="138" y="98"/>
                    </a:cubicBezTo>
                    <a:moveTo>
                      <a:pt x="93" y="171"/>
                    </a:moveTo>
                    <a:cubicBezTo>
                      <a:pt x="138" y="171"/>
                      <a:pt x="138" y="171"/>
                      <a:pt x="138" y="171"/>
                    </a:cubicBezTo>
                    <a:moveTo>
                      <a:pt x="93" y="245"/>
                    </a:moveTo>
                    <a:cubicBezTo>
                      <a:pt x="138" y="245"/>
                      <a:pt x="138" y="245"/>
                      <a:pt x="138" y="245"/>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 name="Grupa 5">
            <a:extLst>
              <a:ext uri="{FF2B5EF4-FFF2-40B4-BE49-F238E27FC236}">
                <a16:creationId xmlns:a16="http://schemas.microsoft.com/office/drawing/2014/main" id="{D2904874-DE1C-4B4E-B966-F9F95E282E33}"/>
              </a:ext>
            </a:extLst>
          </p:cNvPr>
          <p:cNvGrpSpPr/>
          <p:nvPr userDrawn="1"/>
        </p:nvGrpSpPr>
        <p:grpSpPr>
          <a:xfrm>
            <a:off x="7063332" y="837429"/>
            <a:ext cx="2033608" cy="1823815"/>
            <a:chOff x="7171923" y="1290024"/>
            <a:chExt cx="2033608" cy="1823815"/>
          </a:xfrm>
        </p:grpSpPr>
        <p:sp>
          <p:nvSpPr>
            <p:cNvPr id="29" name="Prostokąt: zaokrąglone rogi 76">
              <a:extLst>
                <a:ext uri="{FF2B5EF4-FFF2-40B4-BE49-F238E27FC236}">
                  <a16:creationId xmlns:a16="http://schemas.microsoft.com/office/drawing/2014/main" id="{59050B22-7983-394C-9570-C8369900727E}"/>
                </a:ext>
              </a:extLst>
            </p:cNvPr>
            <p:cNvSpPr/>
            <p:nvPr/>
          </p:nvSpPr>
          <p:spPr>
            <a:xfrm>
              <a:off x="7171923"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Deadline</a:t>
              </a:r>
            </a:p>
          </p:txBody>
        </p:sp>
        <p:grpSp>
          <p:nvGrpSpPr>
            <p:cNvPr id="30" name="Grupa 90">
              <a:extLst>
                <a:ext uri="{FF2B5EF4-FFF2-40B4-BE49-F238E27FC236}">
                  <a16:creationId xmlns:a16="http://schemas.microsoft.com/office/drawing/2014/main" id="{1A2D7E34-F184-1348-92F9-D50A6FF29B95}"/>
                </a:ext>
              </a:extLst>
            </p:cNvPr>
            <p:cNvGrpSpPr/>
            <p:nvPr/>
          </p:nvGrpSpPr>
          <p:grpSpPr>
            <a:xfrm>
              <a:off x="7568415" y="1290024"/>
              <a:ext cx="1240624" cy="1241448"/>
              <a:chOff x="7567834" y="1251032"/>
              <a:chExt cx="1240624" cy="1241448"/>
            </a:xfrm>
          </p:grpSpPr>
          <p:sp>
            <p:nvSpPr>
              <p:cNvPr id="31" name="Owal 91">
                <a:extLst>
                  <a:ext uri="{FF2B5EF4-FFF2-40B4-BE49-F238E27FC236}">
                    <a16:creationId xmlns:a16="http://schemas.microsoft.com/office/drawing/2014/main" id="{0BD9F161-1178-EE45-B16A-8FD24DC1095C}"/>
                  </a:ext>
                </a:extLst>
              </p:cNvPr>
              <p:cNvSpPr/>
              <p:nvPr/>
            </p:nvSpPr>
            <p:spPr>
              <a:xfrm flipH="1">
                <a:off x="7567834"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5A4E5B89-E90C-804C-BC9D-3D18EB02FA07}"/>
                  </a:ext>
                </a:extLst>
              </p:cNvPr>
              <p:cNvSpPr>
                <a:spLocks noChangeAspect="1" noEditPoints="1"/>
              </p:cNvSpPr>
              <p:nvPr/>
            </p:nvSpPr>
            <p:spPr bwMode="auto">
              <a:xfrm>
                <a:off x="7818988" y="1460544"/>
                <a:ext cx="758866" cy="822424"/>
              </a:xfrm>
              <a:custGeom>
                <a:avLst/>
                <a:gdLst>
                  <a:gd name="T0" fmla="*/ 280 w 331"/>
                  <a:gd name="T1" fmla="*/ 147 h 358"/>
                  <a:gd name="T2" fmla="*/ 288 w 331"/>
                  <a:gd name="T3" fmla="*/ 192 h 358"/>
                  <a:gd name="T4" fmla="*/ 166 w 331"/>
                  <a:gd name="T5" fmla="*/ 315 h 358"/>
                  <a:gd name="T6" fmla="*/ 43 w 331"/>
                  <a:gd name="T7" fmla="*/ 192 h 358"/>
                  <a:gd name="T8" fmla="*/ 166 w 331"/>
                  <a:gd name="T9" fmla="*/ 69 h 358"/>
                  <a:gd name="T10" fmla="*/ 262 w 331"/>
                  <a:gd name="T11" fmla="*/ 116 h 358"/>
                  <a:gd name="T12" fmla="*/ 166 w 331"/>
                  <a:gd name="T13" fmla="*/ 26 h 358"/>
                  <a:gd name="T14" fmla="*/ 0 w 331"/>
                  <a:gd name="T15" fmla="*/ 192 h 358"/>
                  <a:gd name="T16" fmla="*/ 166 w 331"/>
                  <a:gd name="T17" fmla="*/ 358 h 358"/>
                  <a:gd name="T18" fmla="*/ 331 w 331"/>
                  <a:gd name="T19" fmla="*/ 192 h 358"/>
                  <a:gd name="T20" fmla="*/ 138 w 331"/>
                  <a:gd name="T21" fmla="*/ 53 h 358"/>
                  <a:gd name="T22" fmla="*/ 173 w 331"/>
                  <a:gd name="T23" fmla="*/ 26 h 358"/>
                  <a:gd name="T24" fmla="*/ 138 w 331"/>
                  <a:gd name="T25" fmla="*/ 0 h 358"/>
                  <a:gd name="T26" fmla="*/ 176 w 331"/>
                  <a:gd name="T27" fmla="*/ 108 h 358"/>
                  <a:gd name="T28" fmla="*/ 176 w 331"/>
                  <a:gd name="T29" fmla="*/ 129 h 358"/>
                  <a:gd name="T30" fmla="*/ 155 w 331"/>
                  <a:gd name="T31" fmla="*/ 129 h 358"/>
                  <a:gd name="T32" fmla="*/ 155 w 331"/>
                  <a:gd name="T33" fmla="*/ 108 h 358"/>
                  <a:gd name="T34" fmla="*/ 176 w 331"/>
                  <a:gd name="T35" fmla="*/ 108 h 358"/>
                  <a:gd name="T36" fmla="*/ 176 w 331"/>
                  <a:gd name="T37" fmla="*/ 255 h 358"/>
                  <a:gd name="T38" fmla="*/ 176 w 331"/>
                  <a:gd name="T39" fmla="*/ 276 h 358"/>
                  <a:gd name="T40" fmla="*/ 155 w 331"/>
                  <a:gd name="T41" fmla="*/ 276 h 358"/>
                  <a:gd name="T42" fmla="*/ 155 w 331"/>
                  <a:gd name="T43" fmla="*/ 255 h 358"/>
                  <a:gd name="T44" fmla="*/ 176 w 331"/>
                  <a:gd name="T45" fmla="*/ 255 h 358"/>
                  <a:gd name="T46" fmla="*/ 249 w 331"/>
                  <a:gd name="T47" fmla="*/ 203 h 358"/>
                  <a:gd name="T48" fmla="*/ 229 w 331"/>
                  <a:gd name="T49" fmla="*/ 203 h 358"/>
                  <a:gd name="T50" fmla="*/ 229 w 331"/>
                  <a:gd name="T51" fmla="*/ 181 h 358"/>
                  <a:gd name="T52" fmla="*/ 249 w 331"/>
                  <a:gd name="T53" fmla="*/ 181 h 358"/>
                  <a:gd name="T54" fmla="*/ 249 w 331"/>
                  <a:gd name="T55" fmla="*/ 203 h 358"/>
                  <a:gd name="T56" fmla="*/ 102 w 331"/>
                  <a:gd name="T57" fmla="*/ 203 h 358"/>
                  <a:gd name="T58" fmla="*/ 82 w 331"/>
                  <a:gd name="T59" fmla="*/ 203 h 358"/>
                  <a:gd name="T60" fmla="*/ 82 w 331"/>
                  <a:gd name="T61" fmla="*/ 181 h 358"/>
                  <a:gd name="T62" fmla="*/ 102 w 331"/>
                  <a:gd name="T63" fmla="*/ 181 h 358"/>
                  <a:gd name="T64" fmla="*/ 102 w 331"/>
                  <a:gd name="T65" fmla="*/ 203 h 358"/>
                  <a:gd name="T66" fmla="*/ 135 w 331"/>
                  <a:gd name="T67" fmla="*/ 149 h 358"/>
                  <a:gd name="T68" fmla="*/ 165 w 331"/>
                  <a:gd name="T69" fmla="*/ 195 h 358"/>
                  <a:gd name="T70" fmla="*/ 233 w 331"/>
                  <a:gd name="T71" fmla="*/ 132 h 358"/>
                  <a:gd name="T72" fmla="*/ 165 w 331"/>
                  <a:gd name="T73" fmla="*/ 195 h 358"/>
                  <a:gd name="T74" fmla="*/ 166 w 331"/>
                  <a:gd name="T75" fmla="*/ 185 h 358"/>
                  <a:gd name="T76" fmla="*/ 158 w 331"/>
                  <a:gd name="T77" fmla="*/ 192 h 358"/>
                  <a:gd name="T78" fmla="*/ 166 w 331"/>
                  <a:gd name="T79" fmla="*/ 199 h 358"/>
                  <a:gd name="T80" fmla="*/ 173 w 331"/>
                  <a:gd name="T81" fmla="*/ 192 h 358"/>
                  <a:gd name="T82" fmla="*/ 166 w 331"/>
                  <a:gd name="T83" fmla="*/ 1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1" h="358">
                    <a:moveTo>
                      <a:pt x="280" y="147"/>
                    </a:moveTo>
                    <a:cubicBezTo>
                      <a:pt x="285" y="161"/>
                      <a:pt x="288" y="176"/>
                      <a:pt x="288" y="192"/>
                    </a:cubicBezTo>
                    <a:cubicBezTo>
                      <a:pt x="288" y="260"/>
                      <a:pt x="233" y="315"/>
                      <a:pt x="166" y="315"/>
                    </a:cubicBezTo>
                    <a:cubicBezTo>
                      <a:pt x="98" y="315"/>
                      <a:pt x="43" y="260"/>
                      <a:pt x="43" y="192"/>
                    </a:cubicBezTo>
                    <a:cubicBezTo>
                      <a:pt x="43" y="124"/>
                      <a:pt x="98" y="69"/>
                      <a:pt x="166" y="69"/>
                    </a:cubicBezTo>
                    <a:cubicBezTo>
                      <a:pt x="204" y="69"/>
                      <a:pt x="239" y="87"/>
                      <a:pt x="262" y="116"/>
                    </a:cubicBezTo>
                    <a:moveTo>
                      <a:pt x="166" y="26"/>
                    </a:moveTo>
                    <a:cubicBezTo>
                      <a:pt x="74" y="26"/>
                      <a:pt x="0" y="101"/>
                      <a:pt x="0" y="192"/>
                    </a:cubicBezTo>
                    <a:cubicBezTo>
                      <a:pt x="0" y="284"/>
                      <a:pt x="74" y="358"/>
                      <a:pt x="166" y="358"/>
                    </a:cubicBezTo>
                    <a:cubicBezTo>
                      <a:pt x="257" y="358"/>
                      <a:pt x="331" y="284"/>
                      <a:pt x="331" y="192"/>
                    </a:cubicBezTo>
                    <a:moveTo>
                      <a:pt x="138" y="53"/>
                    </a:moveTo>
                    <a:cubicBezTo>
                      <a:pt x="173" y="26"/>
                      <a:pt x="173" y="26"/>
                      <a:pt x="173" y="26"/>
                    </a:cubicBezTo>
                    <a:cubicBezTo>
                      <a:pt x="138" y="0"/>
                      <a:pt x="138" y="0"/>
                      <a:pt x="138" y="0"/>
                    </a:cubicBezTo>
                    <a:moveTo>
                      <a:pt x="176" y="108"/>
                    </a:moveTo>
                    <a:cubicBezTo>
                      <a:pt x="176" y="129"/>
                      <a:pt x="176" y="129"/>
                      <a:pt x="176" y="129"/>
                    </a:cubicBezTo>
                    <a:cubicBezTo>
                      <a:pt x="176" y="129"/>
                      <a:pt x="176" y="129"/>
                      <a:pt x="155" y="129"/>
                    </a:cubicBezTo>
                    <a:cubicBezTo>
                      <a:pt x="155" y="129"/>
                      <a:pt x="155" y="129"/>
                      <a:pt x="155" y="108"/>
                    </a:cubicBezTo>
                    <a:cubicBezTo>
                      <a:pt x="155" y="108"/>
                      <a:pt x="155" y="108"/>
                      <a:pt x="176" y="108"/>
                    </a:cubicBezTo>
                    <a:close/>
                    <a:moveTo>
                      <a:pt x="176" y="255"/>
                    </a:moveTo>
                    <a:cubicBezTo>
                      <a:pt x="176" y="276"/>
                      <a:pt x="176" y="276"/>
                      <a:pt x="176" y="276"/>
                    </a:cubicBezTo>
                    <a:cubicBezTo>
                      <a:pt x="176" y="276"/>
                      <a:pt x="176" y="276"/>
                      <a:pt x="155" y="276"/>
                    </a:cubicBezTo>
                    <a:cubicBezTo>
                      <a:pt x="155" y="276"/>
                      <a:pt x="155" y="276"/>
                      <a:pt x="155" y="255"/>
                    </a:cubicBezTo>
                    <a:cubicBezTo>
                      <a:pt x="155" y="255"/>
                      <a:pt x="155" y="255"/>
                      <a:pt x="176" y="255"/>
                    </a:cubicBezTo>
                    <a:close/>
                    <a:moveTo>
                      <a:pt x="249" y="203"/>
                    </a:moveTo>
                    <a:cubicBezTo>
                      <a:pt x="229" y="203"/>
                      <a:pt x="229" y="203"/>
                      <a:pt x="229" y="203"/>
                    </a:cubicBezTo>
                    <a:cubicBezTo>
                      <a:pt x="229" y="203"/>
                      <a:pt x="229" y="203"/>
                      <a:pt x="229" y="181"/>
                    </a:cubicBezTo>
                    <a:cubicBezTo>
                      <a:pt x="229" y="181"/>
                      <a:pt x="229" y="181"/>
                      <a:pt x="249" y="181"/>
                    </a:cubicBezTo>
                    <a:cubicBezTo>
                      <a:pt x="249" y="181"/>
                      <a:pt x="249" y="181"/>
                      <a:pt x="249" y="203"/>
                    </a:cubicBezTo>
                    <a:close/>
                    <a:moveTo>
                      <a:pt x="102" y="203"/>
                    </a:moveTo>
                    <a:cubicBezTo>
                      <a:pt x="82" y="203"/>
                      <a:pt x="82" y="203"/>
                      <a:pt x="82" y="203"/>
                    </a:cubicBezTo>
                    <a:cubicBezTo>
                      <a:pt x="82" y="203"/>
                      <a:pt x="82" y="203"/>
                      <a:pt x="82" y="181"/>
                    </a:cubicBezTo>
                    <a:cubicBezTo>
                      <a:pt x="82" y="181"/>
                      <a:pt x="82" y="181"/>
                      <a:pt x="102" y="181"/>
                    </a:cubicBezTo>
                    <a:cubicBezTo>
                      <a:pt x="102" y="181"/>
                      <a:pt x="102" y="181"/>
                      <a:pt x="102" y="203"/>
                    </a:cubicBezTo>
                    <a:close/>
                    <a:moveTo>
                      <a:pt x="135" y="149"/>
                    </a:moveTo>
                    <a:cubicBezTo>
                      <a:pt x="135" y="149"/>
                      <a:pt x="135" y="149"/>
                      <a:pt x="165" y="195"/>
                    </a:cubicBezTo>
                    <a:moveTo>
                      <a:pt x="233" y="132"/>
                    </a:moveTo>
                    <a:cubicBezTo>
                      <a:pt x="233" y="132"/>
                      <a:pt x="233" y="132"/>
                      <a:pt x="165" y="195"/>
                    </a:cubicBezTo>
                    <a:moveTo>
                      <a:pt x="166" y="185"/>
                    </a:moveTo>
                    <a:cubicBezTo>
                      <a:pt x="162" y="185"/>
                      <a:pt x="158" y="188"/>
                      <a:pt x="158" y="192"/>
                    </a:cubicBezTo>
                    <a:cubicBezTo>
                      <a:pt x="158" y="196"/>
                      <a:pt x="162" y="199"/>
                      <a:pt x="166" y="199"/>
                    </a:cubicBezTo>
                    <a:cubicBezTo>
                      <a:pt x="169" y="199"/>
                      <a:pt x="173" y="196"/>
                      <a:pt x="173" y="192"/>
                    </a:cubicBezTo>
                    <a:cubicBezTo>
                      <a:pt x="173" y="188"/>
                      <a:pt x="169" y="185"/>
                      <a:pt x="166" y="185"/>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Tree>
    <p:extLst>
      <p:ext uri="{BB962C8B-B14F-4D97-AF65-F5344CB8AC3E}">
        <p14:creationId xmlns:p14="http://schemas.microsoft.com/office/powerpoint/2010/main" val="1589125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925B-4218-FF45-B638-DE2E9CA718E1}"/>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2865164-1E38-DD49-86D2-50684D887B7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527CBEBF-7DCE-1F49-8934-FAB6D295B3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007403C-A7AE-6649-B6AF-A227EEA633EF}"/>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pole tekstowe 528">
            <a:extLst>
              <a:ext uri="{FF2B5EF4-FFF2-40B4-BE49-F238E27FC236}">
                <a16:creationId xmlns:a16="http://schemas.microsoft.com/office/drawing/2014/main" id="{EB955BD9-77EA-CE4F-94D1-A448563802FE}"/>
              </a:ext>
            </a:extLst>
          </p:cNvPr>
          <p:cNvSpPr txBox="1"/>
          <p:nvPr userDrawn="1"/>
        </p:nvSpPr>
        <p:spPr>
          <a:xfrm>
            <a:off x="1578416" y="3059668"/>
            <a:ext cx="1992227" cy="369332"/>
          </a:xfrm>
          <a:prstGeom prst="rect">
            <a:avLst/>
          </a:prstGeom>
          <a:noFill/>
        </p:spPr>
        <p:txBody>
          <a:bodyPr wrap="square" lIns="0" rIns="0" rtlCol="0">
            <a:spAutoFit/>
          </a:bodyPr>
          <a:lstStyle/>
          <a:p>
            <a:pPr algn="ctr"/>
            <a:r>
              <a:rPr lang="en-US" b="1">
                <a:solidFill>
                  <a:schemeClr val="tx2"/>
                </a:solidFill>
              </a:rPr>
              <a:t>Idea / Concept</a:t>
            </a:r>
          </a:p>
        </p:txBody>
      </p:sp>
      <p:sp>
        <p:nvSpPr>
          <p:cNvPr id="7" name="pole tekstowe 528">
            <a:extLst>
              <a:ext uri="{FF2B5EF4-FFF2-40B4-BE49-F238E27FC236}">
                <a16:creationId xmlns:a16="http://schemas.microsoft.com/office/drawing/2014/main" id="{28068951-682F-7D40-AD3B-4C4CD0C1771B}"/>
              </a:ext>
            </a:extLst>
          </p:cNvPr>
          <p:cNvSpPr txBox="1"/>
          <p:nvPr userDrawn="1"/>
        </p:nvSpPr>
        <p:spPr>
          <a:xfrm>
            <a:off x="3590439" y="3059668"/>
            <a:ext cx="1992227" cy="369332"/>
          </a:xfrm>
          <a:prstGeom prst="rect">
            <a:avLst/>
          </a:prstGeom>
          <a:noFill/>
        </p:spPr>
        <p:txBody>
          <a:bodyPr wrap="square" lIns="0" rIns="0" rtlCol="0">
            <a:spAutoFit/>
          </a:bodyPr>
          <a:lstStyle/>
          <a:p>
            <a:pPr algn="ctr"/>
            <a:r>
              <a:rPr lang="en-US" b="1">
                <a:solidFill>
                  <a:schemeClr val="tx2"/>
                </a:solidFill>
              </a:rPr>
              <a:t>Research</a:t>
            </a:r>
          </a:p>
        </p:txBody>
      </p:sp>
      <p:sp>
        <p:nvSpPr>
          <p:cNvPr id="8" name="pole tekstowe 528">
            <a:extLst>
              <a:ext uri="{FF2B5EF4-FFF2-40B4-BE49-F238E27FC236}">
                <a16:creationId xmlns:a16="http://schemas.microsoft.com/office/drawing/2014/main" id="{083DC954-FD53-8445-9FEE-C09E9F5A6F07}"/>
              </a:ext>
            </a:extLst>
          </p:cNvPr>
          <p:cNvSpPr txBox="1"/>
          <p:nvPr userDrawn="1"/>
        </p:nvSpPr>
        <p:spPr>
          <a:xfrm>
            <a:off x="5602462" y="3059668"/>
            <a:ext cx="1992227" cy="369332"/>
          </a:xfrm>
          <a:prstGeom prst="rect">
            <a:avLst/>
          </a:prstGeom>
          <a:noFill/>
        </p:spPr>
        <p:txBody>
          <a:bodyPr wrap="square" lIns="0" rIns="0" rtlCol="0">
            <a:spAutoFit/>
          </a:bodyPr>
          <a:lstStyle/>
          <a:p>
            <a:pPr algn="ctr"/>
            <a:r>
              <a:rPr lang="en-US" b="1">
                <a:solidFill>
                  <a:schemeClr val="tx2"/>
                </a:solidFill>
              </a:rPr>
              <a:t>Analysis</a:t>
            </a:r>
          </a:p>
        </p:txBody>
      </p:sp>
      <p:sp>
        <p:nvSpPr>
          <p:cNvPr id="9" name="pole tekstowe 528">
            <a:extLst>
              <a:ext uri="{FF2B5EF4-FFF2-40B4-BE49-F238E27FC236}">
                <a16:creationId xmlns:a16="http://schemas.microsoft.com/office/drawing/2014/main" id="{D42AEB10-8A65-7D4B-923B-08F1359E1803}"/>
              </a:ext>
            </a:extLst>
          </p:cNvPr>
          <p:cNvSpPr txBox="1"/>
          <p:nvPr userDrawn="1"/>
        </p:nvSpPr>
        <p:spPr>
          <a:xfrm>
            <a:off x="7614486" y="3059668"/>
            <a:ext cx="1992227" cy="369332"/>
          </a:xfrm>
          <a:prstGeom prst="rect">
            <a:avLst/>
          </a:prstGeom>
          <a:noFill/>
        </p:spPr>
        <p:txBody>
          <a:bodyPr wrap="square" lIns="0" rIns="0" rtlCol="0">
            <a:spAutoFit/>
          </a:bodyPr>
          <a:lstStyle/>
          <a:p>
            <a:pPr algn="ctr"/>
            <a:r>
              <a:rPr lang="en-US" b="1">
                <a:solidFill>
                  <a:schemeClr val="tx2"/>
                </a:solidFill>
              </a:rPr>
              <a:t>Prototype</a:t>
            </a:r>
          </a:p>
        </p:txBody>
      </p:sp>
      <p:sp>
        <p:nvSpPr>
          <p:cNvPr id="10" name="Freeform 191">
            <a:extLst>
              <a:ext uri="{FF2B5EF4-FFF2-40B4-BE49-F238E27FC236}">
                <a16:creationId xmlns:a16="http://schemas.microsoft.com/office/drawing/2014/main" id="{B6289326-F38E-5E41-A8B8-C5F43B9C8CB5}"/>
              </a:ext>
            </a:extLst>
          </p:cNvPr>
          <p:cNvSpPr>
            <a:spLocks noEditPoints="1"/>
          </p:cNvSpPr>
          <p:nvPr userDrawn="1"/>
        </p:nvSpPr>
        <p:spPr bwMode="auto">
          <a:xfrm>
            <a:off x="2082222" y="1864928"/>
            <a:ext cx="886777" cy="886778"/>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92">
            <a:extLst>
              <a:ext uri="{FF2B5EF4-FFF2-40B4-BE49-F238E27FC236}">
                <a16:creationId xmlns:a16="http://schemas.microsoft.com/office/drawing/2014/main" id="{1C0C1DA5-D67B-EE41-8816-CFE8538522AD}"/>
              </a:ext>
            </a:extLst>
          </p:cNvPr>
          <p:cNvSpPr>
            <a:spLocks noEditPoints="1"/>
          </p:cNvSpPr>
          <p:nvPr userDrawn="1"/>
        </p:nvSpPr>
        <p:spPr bwMode="auto">
          <a:xfrm>
            <a:off x="4151369" y="1907710"/>
            <a:ext cx="933450" cy="793433"/>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5">
            <a:extLst>
              <a:ext uri="{FF2B5EF4-FFF2-40B4-BE49-F238E27FC236}">
                <a16:creationId xmlns:a16="http://schemas.microsoft.com/office/drawing/2014/main" id="{7DA3A824-5076-114B-A9D7-163BDC215C2C}"/>
              </a:ext>
            </a:extLst>
          </p:cNvPr>
          <p:cNvSpPr>
            <a:spLocks noEditPoints="1"/>
          </p:cNvSpPr>
          <p:nvPr userDrawn="1"/>
        </p:nvSpPr>
        <p:spPr bwMode="auto">
          <a:xfrm>
            <a:off x="8141868" y="1938825"/>
            <a:ext cx="917892" cy="770096"/>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97">
            <a:extLst>
              <a:ext uri="{FF2B5EF4-FFF2-40B4-BE49-F238E27FC236}">
                <a16:creationId xmlns:a16="http://schemas.microsoft.com/office/drawing/2014/main" id="{E2FD22C0-65A3-CB44-840E-8354502CC193}"/>
              </a:ext>
            </a:extLst>
          </p:cNvPr>
          <p:cNvSpPr>
            <a:spLocks noEditPoints="1"/>
          </p:cNvSpPr>
          <p:nvPr userDrawn="1"/>
        </p:nvSpPr>
        <p:spPr bwMode="auto">
          <a:xfrm>
            <a:off x="6134950" y="1950494"/>
            <a:ext cx="886777" cy="715645"/>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nvGrpSpPr>
          <p:cNvPr id="14" name="Group 13">
            <a:extLst>
              <a:ext uri="{FF2B5EF4-FFF2-40B4-BE49-F238E27FC236}">
                <a16:creationId xmlns:a16="http://schemas.microsoft.com/office/drawing/2014/main" id="{D1777BF1-31CF-4847-A03B-87E71ABA5530}"/>
              </a:ext>
            </a:extLst>
          </p:cNvPr>
          <p:cNvGrpSpPr/>
          <p:nvPr userDrawn="1"/>
        </p:nvGrpSpPr>
        <p:grpSpPr>
          <a:xfrm>
            <a:off x="1981256" y="4662249"/>
            <a:ext cx="620713" cy="619125"/>
            <a:chOff x="1365250" y="4809380"/>
            <a:chExt cx="620713" cy="619125"/>
          </a:xfrm>
        </p:grpSpPr>
        <p:sp>
          <p:nvSpPr>
            <p:cNvPr id="15" name="Oval 108">
              <a:extLst>
                <a:ext uri="{FF2B5EF4-FFF2-40B4-BE49-F238E27FC236}">
                  <a16:creationId xmlns:a16="http://schemas.microsoft.com/office/drawing/2014/main" id="{F7252067-B49D-8C42-95D6-8762AC33E2C2}"/>
                </a:ext>
              </a:extLst>
            </p:cNvPr>
            <p:cNvSpPr>
              <a:spLocks noChangeArrowheads="1"/>
            </p:cNvSpPr>
            <p:nvPr/>
          </p:nvSpPr>
          <p:spPr bwMode="auto">
            <a:xfrm>
              <a:off x="1365250"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91">
              <a:extLst>
                <a:ext uri="{FF2B5EF4-FFF2-40B4-BE49-F238E27FC236}">
                  <a16:creationId xmlns:a16="http://schemas.microsoft.com/office/drawing/2014/main" id="{CFE82775-0FFC-E64B-95A9-A4432F15F852}"/>
                </a:ext>
              </a:extLst>
            </p:cNvPr>
            <p:cNvSpPr>
              <a:spLocks noEditPoints="1"/>
            </p:cNvSpPr>
            <p:nvPr/>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7" name="Group 16">
            <a:extLst>
              <a:ext uri="{FF2B5EF4-FFF2-40B4-BE49-F238E27FC236}">
                <a16:creationId xmlns:a16="http://schemas.microsoft.com/office/drawing/2014/main" id="{F2C21914-2944-B74E-9890-57E62BEE6CB2}"/>
              </a:ext>
            </a:extLst>
          </p:cNvPr>
          <p:cNvGrpSpPr/>
          <p:nvPr userDrawn="1"/>
        </p:nvGrpSpPr>
        <p:grpSpPr>
          <a:xfrm>
            <a:off x="2808344" y="4662249"/>
            <a:ext cx="620713" cy="619125"/>
            <a:chOff x="2192338" y="4809380"/>
            <a:chExt cx="620713" cy="619125"/>
          </a:xfrm>
        </p:grpSpPr>
        <p:sp>
          <p:nvSpPr>
            <p:cNvPr id="18" name="Oval 110">
              <a:extLst>
                <a:ext uri="{FF2B5EF4-FFF2-40B4-BE49-F238E27FC236}">
                  <a16:creationId xmlns:a16="http://schemas.microsoft.com/office/drawing/2014/main" id="{7FBE3297-1F70-F440-8DF6-7B6975D068BA}"/>
                </a:ext>
              </a:extLst>
            </p:cNvPr>
            <p:cNvSpPr>
              <a:spLocks noChangeArrowheads="1"/>
            </p:cNvSpPr>
            <p:nvPr/>
          </p:nvSpPr>
          <p:spPr bwMode="auto">
            <a:xfrm>
              <a:off x="2192338"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92">
              <a:extLst>
                <a:ext uri="{FF2B5EF4-FFF2-40B4-BE49-F238E27FC236}">
                  <a16:creationId xmlns:a16="http://schemas.microsoft.com/office/drawing/2014/main" id="{E1581AC0-DC5A-FA48-AB5F-ABFCEA7B254D}"/>
                </a:ext>
              </a:extLst>
            </p:cNvPr>
            <p:cNvSpPr>
              <a:spLocks noEditPoints="1"/>
            </p:cNvSpPr>
            <p:nvPr/>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0" name="Group 19">
            <a:extLst>
              <a:ext uri="{FF2B5EF4-FFF2-40B4-BE49-F238E27FC236}">
                <a16:creationId xmlns:a16="http://schemas.microsoft.com/office/drawing/2014/main" id="{DF484789-7D04-6845-BA0A-5FD22E5CBB28}"/>
              </a:ext>
            </a:extLst>
          </p:cNvPr>
          <p:cNvGrpSpPr/>
          <p:nvPr userDrawn="1"/>
        </p:nvGrpSpPr>
        <p:grpSpPr>
          <a:xfrm>
            <a:off x="4464106" y="4662249"/>
            <a:ext cx="620713" cy="619125"/>
            <a:chOff x="3848100" y="4809380"/>
            <a:chExt cx="620713" cy="619125"/>
          </a:xfrm>
        </p:grpSpPr>
        <p:sp>
          <p:nvSpPr>
            <p:cNvPr id="21" name="Oval 114">
              <a:extLst>
                <a:ext uri="{FF2B5EF4-FFF2-40B4-BE49-F238E27FC236}">
                  <a16:creationId xmlns:a16="http://schemas.microsoft.com/office/drawing/2014/main" id="{FFEBEB9E-379C-D24E-B28B-5D9D4AFC4EC3}"/>
                </a:ext>
              </a:extLst>
            </p:cNvPr>
            <p:cNvSpPr>
              <a:spLocks noChangeArrowheads="1"/>
            </p:cNvSpPr>
            <p:nvPr/>
          </p:nvSpPr>
          <p:spPr bwMode="auto">
            <a:xfrm>
              <a:off x="3848100"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195">
              <a:extLst>
                <a:ext uri="{FF2B5EF4-FFF2-40B4-BE49-F238E27FC236}">
                  <a16:creationId xmlns:a16="http://schemas.microsoft.com/office/drawing/2014/main" id="{011EA186-936D-C347-AE90-E039C86C4AB5}"/>
                </a:ext>
              </a:extLst>
            </p:cNvPr>
            <p:cNvSpPr>
              <a:spLocks noEditPoints="1"/>
            </p:cNvSpPr>
            <p:nvPr/>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3" name="Group 22">
            <a:extLst>
              <a:ext uri="{FF2B5EF4-FFF2-40B4-BE49-F238E27FC236}">
                <a16:creationId xmlns:a16="http://schemas.microsoft.com/office/drawing/2014/main" id="{61156E2C-6622-C64D-B65A-399A441C974C}"/>
              </a:ext>
            </a:extLst>
          </p:cNvPr>
          <p:cNvGrpSpPr/>
          <p:nvPr userDrawn="1"/>
        </p:nvGrpSpPr>
        <p:grpSpPr>
          <a:xfrm>
            <a:off x="3637019" y="4662249"/>
            <a:ext cx="620713" cy="619125"/>
            <a:chOff x="3021013" y="4809380"/>
            <a:chExt cx="620713" cy="619125"/>
          </a:xfrm>
        </p:grpSpPr>
        <p:sp>
          <p:nvSpPr>
            <p:cNvPr id="24" name="Oval 112">
              <a:extLst>
                <a:ext uri="{FF2B5EF4-FFF2-40B4-BE49-F238E27FC236}">
                  <a16:creationId xmlns:a16="http://schemas.microsoft.com/office/drawing/2014/main" id="{BCE1B011-CBD2-0B4F-A04B-D6BE0E92EDAD}"/>
                </a:ext>
              </a:extLst>
            </p:cNvPr>
            <p:cNvSpPr>
              <a:spLocks noChangeArrowheads="1"/>
            </p:cNvSpPr>
            <p:nvPr/>
          </p:nvSpPr>
          <p:spPr bwMode="auto">
            <a:xfrm>
              <a:off x="3021013"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197">
              <a:extLst>
                <a:ext uri="{FF2B5EF4-FFF2-40B4-BE49-F238E27FC236}">
                  <a16:creationId xmlns:a16="http://schemas.microsoft.com/office/drawing/2014/main" id="{B7483999-105A-214E-9C96-592B75EAA890}"/>
                </a:ext>
              </a:extLst>
            </p:cNvPr>
            <p:cNvSpPr>
              <a:spLocks noEditPoints="1"/>
            </p:cNvSpPr>
            <p:nvPr/>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6" name="Group 25">
            <a:extLst>
              <a:ext uri="{FF2B5EF4-FFF2-40B4-BE49-F238E27FC236}">
                <a16:creationId xmlns:a16="http://schemas.microsoft.com/office/drawing/2014/main" id="{11E2E106-26FB-E14E-8A4A-4B016D984F7E}"/>
              </a:ext>
            </a:extLst>
          </p:cNvPr>
          <p:cNvGrpSpPr/>
          <p:nvPr userDrawn="1"/>
        </p:nvGrpSpPr>
        <p:grpSpPr>
          <a:xfrm>
            <a:off x="6085483" y="4653517"/>
            <a:ext cx="636588" cy="636588"/>
            <a:chOff x="1357313" y="4799855"/>
            <a:chExt cx="636588" cy="636588"/>
          </a:xfrm>
          <a:solidFill>
            <a:schemeClr val="tx2"/>
          </a:solidFill>
        </p:grpSpPr>
        <p:sp>
          <p:nvSpPr>
            <p:cNvPr id="27" name="Freeform 109">
              <a:extLst>
                <a:ext uri="{FF2B5EF4-FFF2-40B4-BE49-F238E27FC236}">
                  <a16:creationId xmlns:a16="http://schemas.microsoft.com/office/drawing/2014/main" id="{6E0A0BE5-CFB0-E940-852E-49ED00774D5D}"/>
                </a:ext>
              </a:extLst>
            </p:cNvPr>
            <p:cNvSpPr>
              <a:spLocks noEditPoints="1"/>
            </p:cNvSpPr>
            <p:nvPr/>
          </p:nvSpPr>
          <p:spPr bwMode="auto">
            <a:xfrm>
              <a:off x="1357313" y="479985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91">
              <a:extLst>
                <a:ext uri="{FF2B5EF4-FFF2-40B4-BE49-F238E27FC236}">
                  <a16:creationId xmlns:a16="http://schemas.microsoft.com/office/drawing/2014/main" id="{3539D429-8975-4B40-A2F8-4A10AD7B3544}"/>
                </a:ext>
              </a:extLst>
            </p:cNvPr>
            <p:cNvSpPr>
              <a:spLocks noEditPoints="1"/>
            </p:cNvSpPr>
            <p:nvPr/>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7CDB6211-0734-6C4C-A7F9-0D2931F0DF43}"/>
              </a:ext>
            </a:extLst>
          </p:cNvPr>
          <p:cNvGrpSpPr/>
          <p:nvPr userDrawn="1"/>
        </p:nvGrpSpPr>
        <p:grpSpPr>
          <a:xfrm>
            <a:off x="6912570" y="4653517"/>
            <a:ext cx="638175" cy="636588"/>
            <a:chOff x="2184400" y="4799855"/>
            <a:chExt cx="638175" cy="636588"/>
          </a:xfrm>
          <a:solidFill>
            <a:schemeClr val="tx2"/>
          </a:solidFill>
        </p:grpSpPr>
        <p:sp>
          <p:nvSpPr>
            <p:cNvPr id="30" name="Freeform 111">
              <a:extLst>
                <a:ext uri="{FF2B5EF4-FFF2-40B4-BE49-F238E27FC236}">
                  <a16:creationId xmlns:a16="http://schemas.microsoft.com/office/drawing/2014/main" id="{0DADB22F-C1D4-C641-A908-B373344C0461}"/>
                </a:ext>
              </a:extLst>
            </p:cNvPr>
            <p:cNvSpPr>
              <a:spLocks noEditPoints="1"/>
            </p:cNvSpPr>
            <p:nvPr/>
          </p:nvSpPr>
          <p:spPr bwMode="auto">
            <a:xfrm>
              <a:off x="2184400"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92">
              <a:extLst>
                <a:ext uri="{FF2B5EF4-FFF2-40B4-BE49-F238E27FC236}">
                  <a16:creationId xmlns:a16="http://schemas.microsoft.com/office/drawing/2014/main" id="{39B0A262-6A4D-6C4D-B1DA-5181D535717A}"/>
                </a:ext>
              </a:extLst>
            </p:cNvPr>
            <p:cNvSpPr>
              <a:spLocks noEditPoints="1"/>
            </p:cNvSpPr>
            <p:nvPr/>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92B70809-D045-2B41-97F8-A10B71B2009C}"/>
              </a:ext>
            </a:extLst>
          </p:cNvPr>
          <p:cNvGrpSpPr/>
          <p:nvPr userDrawn="1"/>
        </p:nvGrpSpPr>
        <p:grpSpPr>
          <a:xfrm>
            <a:off x="8566745" y="4653517"/>
            <a:ext cx="638175" cy="636588"/>
            <a:chOff x="3838575" y="4799855"/>
            <a:chExt cx="638175" cy="636588"/>
          </a:xfrm>
          <a:solidFill>
            <a:schemeClr val="tx2"/>
          </a:solidFill>
        </p:grpSpPr>
        <p:sp>
          <p:nvSpPr>
            <p:cNvPr id="33" name="Freeform 115">
              <a:extLst>
                <a:ext uri="{FF2B5EF4-FFF2-40B4-BE49-F238E27FC236}">
                  <a16:creationId xmlns:a16="http://schemas.microsoft.com/office/drawing/2014/main" id="{9303F819-5748-5C49-9367-299ED3CCA87B}"/>
                </a:ext>
              </a:extLst>
            </p:cNvPr>
            <p:cNvSpPr>
              <a:spLocks noEditPoints="1"/>
            </p:cNvSpPr>
            <p:nvPr/>
          </p:nvSpPr>
          <p:spPr bwMode="auto">
            <a:xfrm>
              <a:off x="3838575"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5">
              <a:extLst>
                <a:ext uri="{FF2B5EF4-FFF2-40B4-BE49-F238E27FC236}">
                  <a16:creationId xmlns:a16="http://schemas.microsoft.com/office/drawing/2014/main" id="{9B9F017D-2E39-AF4B-AA32-7E975AF97699}"/>
                </a:ext>
              </a:extLst>
            </p:cNvPr>
            <p:cNvSpPr>
              <a:spLocks noEditPoints="1"/>
            </p:cNvSpPr>
            <p:nvPr/>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A2462F24-3041-EE4D-9889-236209AA752B}"/>
              </a:ext>
            </a:extLst>
          </p:cNvPr>
          <p:cNvGrpSpPr/>
          <p:nvPr userDrawn="1"/>
        </p:nvGrpSpPr>
        <p:grpSpPr>
          <a:xfrm>
            <a:off x="7739658" y="4653517"/>
            <a:ext cx="638175" cy="636588"/>
            <a:chOff x="3011488" y="4799855"/>
            <a:chExt cx="638175" cy="636588"/>
          </a:xfrm>
          <a:solidFill>
            <a:schemeClr val="tx2"/>
          </a:solidFill>
        </p:grpSpPr>
        <p:sp>
          <p:nvSpPr>
            <p:cNvPr id="36" name="Freeform 113">
              <a:extLst>
                <a:ext uri="{FF2B5EF4-FFF2-40B4-BE49-F238E27FC236}">
                  <a16:creationId xmlns:a16="http://schemas.microsoft.com/office/drawing/2014/main" id="{A3CADA93-FEA3-C545-9714-C10798A91F37}"/>
                </a:ext>
              </a:extLst>
            </p:cNvPr>
            <p:cNvSpPr>
              <a:spLocks noEditPoints="1"/>
            </p:cNvSpPr>
            <p:nvPr/>
          </p:nvSpPr>
          <p:spPr bwMode="auto">
            <a:xfrm>
              <a:off x="3011488"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97">
              <a:extLst>
                <a:ext uri="{FF2B5EF4-FFF2-40B4-BE49-F238E27FC236}">
                  <a16:creationId xmlns:a16="http://schemas.microsoft.com/office/drawing/2014/main" id="{A0859857-8E67-AF4A-98B5-CFA4EE768C52}"/>
                </a:ext>
              </a:extLst>
            </p:cNvPr>
            <p:cNvSpPr>
              <a:spLocks noEditPoints="1"/>
            </p:cNvSpPr>
            <p:nvPr/>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73214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55B6F7-BE1E-4F41-8048-5F795A9206B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2DBA8C7-8B85-4A41-80CC-C00996E5F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DCA0CFA-5458-6C4B-9FD3-52F749523C3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18">
            <a:extLst>
              <a:ext uri="{FF2B5EF4-FFF2-40B4-BE49-F238E27FC236}">
                <a16:creationId xmlns:a16="http://schemas.microsoft.com/office/drawing/2014/main" id="{3B5203DF-FD6A-E14A-A34A-2A669BBA8A25}"/>
              </a:ext>
            </a:extLst>
          </p:cNvPr>
          <p:cNvGrpSpPr/>
          <p:nvPr userDrawn="1"/>
        </p:nvGrpSpPr>
        <p:grpSpPr>
          <a:xfrm>
            <a:off x="10758375" y="46655"/>
            <a:ext cx="1446325" cy="762000"/>
            <a:chOff x="10758375" y="46655"/>
            <a:chExt cx="1446325" cy="762000"/>
          </a:xfrm>
        </p:grpSpPr>
        <p:sp>
          <p:nvSpPr>
            <p:cNvPr id="7" name="Freeform 31">
              <a:extLst>
                <a:ext uri="{FF2B5EF4-FFF2-40B4-BE49-F238E27FC236}">
                  <a16:creationId xmlns:a16="http://schemas.microsoft.com/office/drawing/2014/main" id="{3E61F06A-B855-324B-8723-846D73BC4430}"/>
                </a:ext>
              </a:extLst>
            </p:cNvPr>
            <p:cNvSpPr/>
            <p:nvPr/>
          </p:nvSpPr>
          <p:spPr>
            <a:xfrm>
              <a:off x="10758375" y="46655"/>
              <a:ext cx="1446325" cy="762000"/>
            </a:xfrm>
            <a:custGeom>
              <a:avLst/>
              <a:gdLst>
                <a:gd name="connsiteX0" fmla="*/ 0 w 1885725"/>
                <a:gd name="connsiteY0" fmla="*/ 0 h 874712"/>
                <a:gd name="connsiteX1" fmla="*/ 394797 w 1885725"/>
                <a:gd name="connsiteY1" fmla="*/ 0 h 874712"/>
                <a:gd name="connsiteX2" fmla="*/ 1260389 w 1885725"/>
                <a:gd name="connsiteY2" fmla="*/ 0 h 874712"/>
                <a:gd name="connsiteX3" fmla="*/ 1885725 w 1885725"/>
                <a:gd name="connsiteY3" fmla="*/ 0 h 874712"/>
                <a:gd name="connsiteX4" fmla="*/ 1885725 w 1885725"/>
                <a:gd name="connsiteY4" fmla="*/ 874712 h 874712"/>
                <a:gd name="connsiteX5" fmla="*/ 1260389 w 1885725"/>
                <a:gd name="connsiteY5" fmla="*/ 874712 h 874712"/>
                <a:gd name="connsiteX6" fmla="*/ 394797 w 1885725"/>
                <a:gd name="connsiteY6" fmla="*/ 874712 h 874712"/>
                <a:gd name="connsiteX7" fmla="*/ 0 w 1885725"/>
                <a:gd name="connsiteY7" fmla="*/ 874712 h 874712"/>
                <a:gd name="connsiteX8" fmla="*/ 230539 w 1885725"/>
                <a:gd name="connsiteY8" fmla="*/ 437356 h 87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725" h="874712">
                  <a:moveTo>
                    <a:pt x="0" y="0"/>
                  </a:moveTo>
                  <a:lnTo>
                    <a:pt x="394797" y="0"/>
                  </a:lnTo>
                  <a:lnTo>
                    <a:pt x="1260389" y="0"/>
                  </a:lnTo>
                  <a:lnTo>
                    <a:pt x="1885725" y="0"/>
                  </a:lnTo>
                  <a:lnTo>
                    <a:pt x="1885725" y="874712"/>
                  </a:lnTo>
                  <a:lnTo>
                    <a:pt x="1260389" y="874712"/>
                  </a:lnTo>
                  <a:lnTo>
                    <a:pt x="394797" y="874712"/>
                  </a:lnTo>
                  <a:lnTo>
                    <a:pt x="0" y="874712"/>
                  </a:lnTo>
                  <a:lnTo>
                    <a:pt x="230539" y="437356"/>
                  </a:lnTo>
                  <a:close/>
                </a:path>
              </a:pathLst>
            </a:custGeom>
            <a:solidFill>
              <a:schemeClr val="accent5"/>
            </a:solidFill>
            <a:ln w="101600">
              <a:solidFill>
                <a:schemeClr val="accent5">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8" name="Freeform 64">
              <a:extLst>
                <a:ext uri="{FF2B5EF4-FFF2-40B4-BE49-F238E27FC236}">
                  <a16:creationId xmlns:a16="http://schemas.microsoft.com/office/drawing/2014/main" id="{5C8A5DDF-B297-544A-9C6C-18D2DAF45C63}"/>
                </a:ext>
              </a:extLst>
            </p:cNvPr>
            <p:cNvSpPr>
              <a:spLocks noChangeAspect="1" noEditPoints="1"/>
            </p:cNvSpPr>
            <p:nvPr/>
          </p:nvSpPr>
          <p:spPr bwMode="auto">
            <a:xfrm>
              <a:off x="11097151" y="203200"/>
              <a:ext cx="768774" cy="448910"/>
            </a:xfrm>
            <a:custGeom>
              <a:avLst/>
              <a:gdLst>
                <a:gd name="T0" fmla="*/ 85 w 401"/>
                <a:gd name="T1" fmla="*/ 132 h 234"/>
                <a:gd name="T2" fmla="*/ 96 w 401"/>
                <a:gd name="T3" fmla="*/ 41 h 234"/>
                <a:gd name="T4" fmla="*/ 158 w 401"/>
                <a:gd name="T5" fmla="*/ 156 h 234"/>
                <a:gd name="T6" fmla="*/ 127 w 401"/>
                <a:gd name="T7" fmla="*/ 180 h 234"/>
                <a:gd name="T8" fmla="*/ 135 w 401"/>
                <a:gd name="T9" fmla="*/ 196 h 234"/>
                <a:gd name="T10" fmla="*/ 166 w 401"/>
                <a:gd name="T11" fmla="*/ 172 h 234"/>
                <a:gd name="T12" fmla="*/ 158 w 401"/>
                <a:gd name="T13" fmla="*/ 156 h 234"/>
                <a:gd name="T14" fmla="*/ 164 w 401"/>
                <a:gd name="T15" fmla="*/ 174 h 234"/>
                <a:gd name="T16" fmla="*/ 156 w 401"/>
                <a:gd name="T17" fmla="*/ 211 h 234"/>
                <a:gd name="T18" fmla="*/ 173 w 401"/>
                <a:gd name="T19" fmla="*/ 210 h 234"/>
                <a:gd name="T20" fmla="*/ 182 w 401"/>
                <a:gd name="T21" fmla="*/ 173 h 234"/>
                <a:gd name="T22" fmla="*/ 199 w 401"/>
                <a:gd name="T23" fmla="*/ 191 h 234"/>
                <a:gd name="T24" fmla="*/ 174 w 401"/>
                <a:gd name="T25" fmla="*/ 210 h 234"/>
                <a:gd name="T26" fmla="*/ 180 w 401"/>
                <a:gd name="T27" fmla="*/ 225 h 234"/>
                <a:gd name="T28" fmla="*/ 206 w 401"/>
                <a:gd name="T29" fmla="*/ 207 h 234"/>
                <a:gd name="T30" fmla="*/ 199 w 401"/>
                <a:gd name="T31" fmla="*/ 191 h 234"/>
                <a:gd name="T32" fmla="*/ 123 w 401"/>
                <a:gd name="T33" fmla="*/ 142 h 234"/>
                <a:gd name="T34" fmla="*/ 113 w 401"/>
                <a:gd name="T35" fmla="*/ 179 h 234"/>
                <a:gd name="T36" fmla="*/ 129 w 401"/>
                <a:gd name="T37" fmla="*/ 177 h 234"/>
                <a:gd name="T38" fmla="*/ 139 w 401"/>
                <a:gd name="T39" fmla="*/ 140 h 234"/>
                <a:gd name="T40" fmla="*/ 214 w 401"/>
                <a:gd name="T41" fmla="*/ 225 h 234"/>
                <a:gd name="T42" fmla="*/ 247 w 401"/>
                <a:gd name="T43" fmla="*/ 223 h 234"/>
                <a:gd name="T44" fmla="*/ 235 w 401"/>
                <a:gd name="T45" fmla="*/ 198 h 234"/>
                <a:gd name="T46" fmla="*/ 275 w 401"/>
                <a:gd name="T47" fmla="*/ 200 h 234"/>
                <a:gd name="T48" fmla="*/ 266 w 401"/>
                <a:gd name="T49" fmla="*/ 177 h 234"/>
                <a:gd name="T50" fmla="*/ 305 w 401"/>
                <a:gd name="T51" fmla="*/ 178 h 234"/>
                <a:gd name="T52" fmla="*/ 291 w 401"/>
                <a:gd name="T53" fmla="*/ 151 h 234"/>
                <a:gd name="T54" fmla="*/ 329 w 401"/>
                <a:gd name="T55" fmla="*/ 153 h 234"/>
                <a:gd name="T56" fmla="*/ 322 w 401"/>
                <a:gd name="T57" fmla="*/ 130 h 234"/>
                <a:gd name="T58" fmla="*/ 89 w 401"/>
                <a:gd name="T59" fmla="*/ 22 h 234"/>
                <a:gd name="T60" fmla="*/ 0 w 401"/>
                <a:gd name="T61" fmla="*/ 108 h 234"/>
                <a:gd name="T62" fmla="*/ 306 w 401"/>
                <a:gd name="T63" fmla="*/ 122 h 234"/>
                <a:gd name="T64" fmla="*/ 316 w 401"/>
                <a:gd name="T65" fmla="*/ 41 h 234"/>
                <a:gd name="T66" fmla="*/ 227 w 401"/>
                <a:gd name="T67" fmla="*/ 29 h 234"/>
                <a:gd name="T68" fmla="*/ 155 w 401"/>
                <a:gd name="T69" fmla="*/ 33 h 234"/>
                <a:gd name="T70" fmla="*/ 116 w 401"/>
                <a:gd name="T71" fmla="*/ 66 h 234"/>
                <a:gd name="T72" fmla="*/ 140 w 401"/>
                <a:gd name="T73" fmla="*/ 81 h 234"/>
                <a:gd name="T74" fmla="*/ 204 w 401"/>
                <a:gd name="T75" fmla="*/ 66 h 234"/>
                <a:gd name="T76" fmla="*/ 401 w 401"/>
                <a:gd name="T77" fmla="*/ 108 h 234"/>
                <a:gd name="T78" fmla="*/ 316 w 401"/>
                <a:gd name="T79" fmla="*/ 24 h 234"/>
                <a:gd name="T80" fmla="*/ 20 w 401"/>
                <a:gd name="T81" fmla="*/ 96 h 234"/>
                <a:gd name="T82" fmla="*/ 40 w 401"/>
                <a:gd name="T83" fmla="*/ 96 h 234"/>
                <a:gd name="T84" fmla="*/ 377 w 401"/>
                <a:gd name="T85" fmla="*/ 82 h 234"/>
                <a:gd name="T86" fmla="*/ 377 w 401"/>
                <a:gd name="T87" fmla="*/ 102 h 234"/>
                <a:gd name="T88" fmla="*/ 377 w 401"/>
                <a:gd name="T89" fmla="*/ 8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1" h="234">
                  <a:moveTo>
                    <a:pt x="100" y="144"/>
                  </a:moveTo>
                  <a:cubicBezTo>
                    <a:pt x="95" y="140"/>
                    <a:pt x="89" y="135"/>
                    <a:pt x="85" y="132"/>
                  </a:cubicBezTo>
                  <a:cubicBezTo>
                    <a:pt x="80" y="127"/>
                    <a:pt x="65" y="120"/>
                    <a:pt x="65" y="120"/>
                  </a:cubicBezTo>
                  <a:cubicBezTo>
                    <a:pt x="63" y="73"/>
                    <a:pt x="96" y="41"/>
                    <a:pt x="96" y="41"/>
                  </a:cubicBezTo>
                  <a:cubicBezTo>
                    <a:pt x="112" y="46"/>
                    <a:pt x="112" y="46"/>
                    <a:pt x="112" y="46"/>
                  </a:cubicBezTo>
                  <a:moveTo>
                    <a:pt x="158" y="156"/>
                  </a:moveTo>
                  <a:cubicBezTo>
                    <a:pt x="152" y="152"/>
                    <a:pt x="145" y="153"/>
                    <a:pt x="142" y="158"/>
                  </a:cubicBezTo>
                  <a:cubicBezTo>
                    <a:pt x="127" y="180"/>
                    <a:pt x="127" y="180"/>
                    <a:pt x="127" y="180"/>
                  </a:cubicBezTo>
                  <a:cubicBezTo>
                    <a:pt x="125" y="185"/>
                    <a:pt x="127" y="191"/>
                    <a:pt x="133" y="195"/>
                  </a:cubicBezTo>
                  <a:cubicBezTo>
                    <a:pt x="135" y="196"/>
                    <a:pt x="135" y="196"/>
                    <a:pt x="135" y="196"/>
                  </a:cubicBezTo>
                  <a:cubicBezTo>
                    <a:pt x="141" y="200"/>
                    <a:pt x="148" y="199"/>
                    <a:pt x="151" y="194"/>
                  </a:cubicBezTo>
                  <a:cubicBezTo>
                    <a:pt x="166" y="172"/>
                    <a:pt x="166" y="172"/>
                    <a:pt x="166" y="172"/>
                  </a:cubicBezTo>
                  <a:cubicBezTo>
                    <a:pt x="169" y="167"/>
                    <a:pt x="166" y="160"/>
                    <a:pt x="160" y="157"/>
                  </a:cubicBezTo>
                  <a:lnTo>
                    <a:pt x="158" y="156"/>
                  </a:lnTo>
                  <a:close/>
                  <a:moveTo>
                    <a:pt x="180" y="172"/>
                  </a:moveTo>
                  <a:cubicBezTo>
                    <a:pt x="174" y="168"/>
                    <a:pt x="167" y="169"/>
                    <a:pt x="164" y="174"/>
                  </a:cubicBezTo>
                  <a:cubicBezTo>
                    <a:pt x="150" y="196"/>
                    <a:pt x="150" y="196"/>
                    <a:pt x="150" y="196"/>
                  </a:cubicBezTo>
                  <a:cubicBezTo>
                    <a:pt x="147" y="201"/>
                    <a:pt x="150" y="208"/>
                    <a:pt x="156" y="211"/>
                  </a:cubicBezTo>
                  <a:cubicBezTo>
                    <a:pt x="157" y="212"/>
                    <a:pt x="157" y="212"/>
                    <a:pt x="157" y="212"/>
                  </a:cubicBezTo>
                  <a:cubicBezTo>
                    <a:pt x="163" y="216"/>
                    <a:pt x="170" y="215"/>
                    <a:pt x="173" y="210"/>
                  </a:cubicBezTo>
                  <a:cubicBezTo>
                    <a:pt x="188" y="188"/>
                    <a:pt x="188" y="188"/>
                    <a:pt x="188" y="188"/>
                  </a:cubicBezTo>
                  <a:cubicBezTo>
                    <a:pt x="190" y="183"/>
                    <a:pt x="188" y="176"/>
                    <a:pt x="182" y="173"/>
                  </a:cubicBezTo>
                  <a:lnTo>
                    <a:pt x="180" y="172"/>
                  </a:lnTo>
                  <a:close/>
                  <a:moveTo>
                    <a:pt x="199" y="191"/>
                  </a:moveTo>
                  <a:cubicBezTo>
                    <a:pt x="193" y="188"/>
                    <a:pt x="186" y="189"/>
                    <a:pt x="184" y="194"/>
                  </a:cubicBezTo>
                  <a:cubicBezTo>
                    <a:pt x="174" y="210"/>
                    <a:pt x="174" y="210"/>
                    <a:pt x="174" y="210"/>
                  </a:cubicBezTo>
                  <a:cubicBezTo>
                    <a:pt x="171" y="214"/>
                    <a:pt x="173" y="221"/>
                    <a:pt x="179" y="224"/>
                  </a:cubicBezTo>
                  <a:cubicBezTo>
                    <a:pt x="180" y="225"/>
                    <a:pt x="180" y="225"/>
                    <a:pt x="180" y="225"/>
                  </a:cubicBezTo>
                  <a:cubicBezTo>
                    <a:pt x="186" y="229"/>
                    <a:pt x="193" y="227"/>
                    <a:pt x="196" y="223"/>
                  </a:cubicBezTo>
                  <a:cubicBezTo>
                    <a:pt x="206" y="207"/>
                    <a:pt x="206" y="207"/>
                    <a:pt x="206" y="207"/>
                  </a:cubicBezTo>
                  <a:cubicBezTo>
                    <a:pt x="208" y="202"/>
                    <a:pt x="206" y="195"/>
                    <a:pt x="200" y="192"/>
                  </a:cubicBezTo>
                  <a:lnTo>
                    <a:pt x="199" y="191"/>
                  </a:lnTo>
                  <a:close/>
                  <a:moveTo>
                    <a:pt x="138" y="139"/>
                  </a:moveTo>
                  <a:cubicBezTo>
                    <a:pt x="132" y="136"/>
                    <a:pt x="125" y="137"/>
                    <a:pt x="123" y="142"/>
                  </a:cubicBezTo>
                  <a:cubicBezTo>
                    <a:pt x="108" y="164"/>
                    <a:pt x="108" y="164"/>
                    <a:pt x="108" y="164"/>
                  </a:cubicBezTo>
                  <a:cubicBezTo>
                    <a:pt x="105" y="169"/>
                    <a:pt x="107" y="175"/>
                    <a:pt x="113" y="179"/>
                  </a:cubicBezTo>
                  <a:cubicBezTo>
                    <a:pt x="114" y="180"/>
                    <a:pt x="114" y="180"/>
                    <a:pt x="114" y="180"/>
                  </a:cubicBezTo>
                  <a:cubicBezTo>
                    <a:pt x="120" y="183"/>
                    <a:pt x="126" y="182"/>
                    <a:pt x="129" y="177"/>
                  </a:cubicBezTo>
                  <a:cubicBezTo>
                    <a:pt x="144" y="154"/>
                    <a:pt x="144" y="154"/>
                    <a:pt x="144" y="154"/>
                  </a:cubicBezTo>
                  <a:cubicBezTo>
                    <a:pt x="147" y="150"/>
                    <a:pt x="145" y="143"/>
                    <a:pt x="139" y="140"/>
                  </a:cubicBezTo>
                  <a:lnTo>
                    <a:pt x="138" y="139"/>
                  </a:lnTo>
                  <a:close/>
                  <a:moveTo>
                    <a:pt x="214" y="225"/>
                  </a:moveTo>
                  <a:cubicBezTo>
                    <a:pt x="227" y="231"/>
                    <a:pt x="227" y="231"/>
                    <a:pt x="227" y="231"/>
                  </a:cubicBezTo>
                  <a:cubicBezTo>
                    <a:pt x="235" y="234"/>
                    <a:pt x="244" y="231"/>
                    <a:pt x="247" y="223"/>
                  </a:cubicBezTo>
                  <a:cubicBezTo>
                    <a:pt x="248" y="221"/>
                    <a:pt x="248" y="221"/>
                    <a:pt x="248" y="221"/>
                  </a:cubicBezTo>
                  <a:cubicBezTo>
                    <a:pt x="251" y="212"/>
                    <a:pt x="241" y="202"/>
                    <a:pt x="235" y="198"/>
                  </a:cubicBezTo>
                  <a:cubicBezTo>
                    <a:pt x="255" y="208"/>
                    <a:pt x="255" y="208"/>
                    <a:pt x="255" y="208"/>
                  </a:cubicBezTo>
                  <a:cubicBezTo>
                    <a:pt x="263" y="212"/>
                    <a:pt x="272" y="208"/>
                    <a:pt x="275" y="200"/>
                  </a:cubicBezTo>
                  <a:cubicBezTo>
                    <a:pt x="276" y="198"/>
                    <a:pt x="276" y="198"/>
                    <a:pt x="276" y="198"/>
                  </a:cubicBezTo>
                  <a:cubicBezTo>
                    <a:pt x="278" y="190"/>
                    <a:pt x="272" y="181"/>
                    <a:pt x="266" y="177"/>
                  </a:cubicBezTo>
                  <a:cubicBezTo>
                    <a:pt x="285" y="186"/>
                    <a:pt x="285" y="186"/>
                    <a:pt x="285" y="186"/>
                  </a:cubicBezTo>
                  <a:cubicBezTo>
                    <a:pt x="293" y="189"/>
                    <a:pt x="302" y="186"/>
                    <a:pt x="305" y="178"/>
                  </a:cubicBezTo>
                  <a:cubicBezTo>
                    <a:pt x="306" y="176"/>
                    <a:pt x="306" y="176"/>
                    <a:pt x="306" y="176"/>
                  </a:cubicBezTo>
                  <a:cubicBezTo>
                    <a:pt x="312" y="165"/>
                    <a:pt x="297" y="155"/>
                    <a:pt x="291" y="151"/>
                  </a:cubicBezTo>
                  <a:cubicBezTo>
                    <a:pt x="308" y="160"/>
                    <a:pt x="308" y="160"/>
                    <a:pt x="308" y="160"/>
                  </a:cubicBezTo>
                  <a:cubicBezTo>
                    <a:pt x="316" y="164"/>
                    <a:pt x="325" y="160"/>
                    <a:pt x="329" y="153"/>
                  </a:cubicBezTo>
                  <a:cubicBezTo>
                    <a:pt x="330" y="151"/>
                    <a:pt x="330" y="151"/>
                    <a:pt x="330" y="151"/>
                  </a:cubicBezTo>
                  <a:cubicBezTo>
                    <a:pt x="333" y="143"/>
                    <a:pt x="330" y="134"/>
                    <a:pt x="322" y="130"/>
                  </a:cubicBezTo>
                  <a:cubicBezTo>
                    <a:pt x="204" y="66"/>
                    <a:pt x="204" y="66"/>
                    <a:pt x="204" y="66"/>
                  </a:cubicBezTo>
                  <a:moveTo>
                    <a:pt x="89" y="22"/>
                  </a:moveTo>
                  <a:cubicBezTo>
                    <a:pt x="50" y="0"/>
                    <a:pt x="50" y="0"/>
                    <a:pt x="50" y="0"/>
                  </a:cubicBezTo>
                  <a:cubicBezTo>
                    <a:pt x="2" y="36"/>
                    <a:pt x="0" y="108"/>
                    <a:pt x="0" y="108"/>
                  </a:cubicBezTo>
                  <a:cubicBezTo>
                    <a:pt x="49" y="133"/>
                    <a:pt x="49" y="133"/>
                    <a:pt x="49" y="133"/>
                  </a:cubicBezTo>
                  <a:moveTo>
                    <a:pt x="306" y="122"/>
                  </a:moveTo>
                  <a:cubicBezTo>
                    <a:pt x="310" y="124"/>
                    <a:pt x="344" y="117"/>
                    <a:pt x="344" y="117"/>
                  </a:cubicBezTo>
                  <a:cubicBezTo>
                    <a:pt x="344" y="117"/>
                    <a:pt x="347" y="73"/>
                    <a:pt x="316" y="41"/>
                  </a:cubicBezTo>
                  <a:cubicBezTo>
                    <a:pt x="316" y="41"/>
                    <a:pt x="299" y="50"/>
                    <a:pt x="287" y="48"/>
                  </a:cubicBezTo>
                  <a:cubicBezTo>
                    <a:pt x="275" y="46"/>
                    <a:pt x="233" y="32"/>
                    <a:pt x="227" y="29"/>
                  </a:cubicBezTo>
                  <a:cubicBezTo>
                    <a:pt x="223" y="27"/>
                    <a:pt x="216" y="24"/>
                    <a:pt x="210" y="24"/>
                  </a:cubicBezTo>
                  <a:cubicBezTo>
                    <a:pt x="200" y="25"/>
                    <a:pt x="158" y="33"/>
                    <a:pt x="155" y="33"/>
                  </a:cubicBezTo>
                  <a:cubicBezTo>
                    <a:pt x="153" y="34"/>
                    <a:pt x="146" y="34"/>
                    <a:pt x="143" y="38"/>
                  </a:cubicBezTo>
                  <a:cubicBezTo>
                    <a:pt x="139" y="41"/>
                    <a:pt x="118" y="65"/>
                    <a:pt x="116" y="66"/>
                  </a:cubicBezTo>
                  <a:cubicBezTo>
                    <a:pt x="115" y="67"/>
                    <a:pt x="112" y="71"/>
                    <a:pt x="115" y="74"/>
                  </a:cubicBezTo>
                  <a:cubicBezTo>
                    <a:pt x="117" y="77"/>
                    <a:pt x="128" y="85"/>
                    <a:pt x="140" y="81"/>
                  </a:cubicBezTo>
                  <a:cubicBezTo>
                    <a:pt x="151" y="77"/>
                    <a:pt x="163" y="70"/>
                    <a:pt x="168" y="62"/>
                  </a:cubicBezTo>
                  <a:cubicBezTo>
                    <a:pt x="168" y="62"/>
                    <a:pt x="197" y="65"/>
                    <a:pt x="204" y="66"/>
                  </a:cubicBezTo>
                  <a:moveTo>
                    <a:pt x="355" y="133"/>
                  </a:moveTo>
                  <a:cubicBezTo>
                    <a:pt x="401" y="108"/>
                    <a:pt x="401" y="108"/>
                    <a:pt x="401" y="108"/>
                  </a:cubicBezTo>
                  <a:cubicBezTo>
                    <a:pt x="401" y="108"/>
                    <a:pt x="401" y="30"/>
                    <a:pt x="353" y="3"/>
                  </a:cubicBezTo>
                  <a:cubicBezTo>
                    <a:pt x="316" y="24"/>
                    <a:pt x="316" y="24"/>
                    <a:pt x="316" y="24"/>
                  </a:cubicBezTo>
                  <a:moveTo>
                    <a:pt x="30" y="85"/>
                  </a:moveTo>
                  <a:cubicBezTo>
                    <a:pt x="24" y="85"/>
                    <a:pt x="20" y="90"/>
                    <a:pt x="20" y="96"/>
                  </a:cubicBezTo>
                  <a:cubicBezTo>
                    <a:pt x="20" y="101"/>
                    <a:pt x="24" y="106"/>
                    <a:pt x="30" y="106"/>
                  </a:cubicBezTo>
                  <a:cubicBezTo>
                    <a:pt x="36" y="106"/>
                    <a:pt x="40" y="101"/>
                    <a:pt x="40" y="96"/>
                  </a:cubicBezTo>
                  <a:cubicBezTo>
                    <a:pt x="40" y="90"/>
                    <a:pt x="36" y="85"/>
                    <a:pt x="30" y="85"/>
                  </a:cubicBezTo>
                  <a:close/>
                  <a:moveTo>
                    <a:pt x="377" y="82"/>
                  </a:moveTo>
                  <a:cubicBezTo>
                    <a:pt x="371" y="82"/>
                    <a:pt x="366" y="86"/>
                    <a:pt x="366" y="92"/>
                  </a:cubicBezTo>
                  <a:cubicBezTo>
                    <a:pt x="366" y="97"/>
                    <a:pt x="371" y="102"/>
                    <a:pt x="377" y="102"/>
                  </a:cubicBezTo>
                  <a:cubicBezTo>
                    <a:pt x="382" y="102"/>
                    <a:pt x="387" y="97"/>
                    <a:pt x="387" y="92"/>
                  </a:cubicBezTo>
                  <a:cubicBezTo>
                    <a:pt x="387" y="86"/>
                    <a:pt x="382" y="82"/>
                    <a:pt x="377" y="82"/>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Title 20">
            <a:extLst>
              <a:ext uri="{FF2B5EF4-FFF2-40B4-BE49-F238E27FC236}">
                <a16:creationId xmlns:a16="http://schemas.microsoft.com/office/drawing/2014/main" id="{98E2F350-30E6-264D-BCA8-DC0CDD410EEC}"/>
              </a:ext>
            </a:extLst>
          </p:cNvPr>
          <p:cNvSpPr>
            <a:spLocks noGrp="1"/>
          </p:cNvSpPr>
          <p:nvPr>
            <p:ph type="title"/>
          </p:nvPr>
        </p:nvSpPr>
        <p:spPr>
          <a:xfrm>
            <a:off x="623889" y="0"/>
            <a:ext cx="9682386" cy="972000"/>
          </a:xfrm>
          <a:prstGeom prst="rect">
            <a:avLst/>
          </a:prstGeom>
        </p:spPr>
        <p:txBody>
          <a:bodyPr>
            <a:normAutofit/>
          </a:bodyPr>
          <a:lstStyle/>
          <a:p>
            <a:r>
              <a:rPr lang="en-US"/>
              <a:t>CX Strategy – Customer Promise</a:t>
            </a:r>
            <a:br>
              <a:rPr lang="en-US" sz="4400"/>
            </a:br>
            <a:r>
              <a:rPr lang="en-US" sz="2000">
                <a:solidFill>
                  <a:srgbClr val="2E2E2E"/>
                </a:solidFill>
              </a:rPr>
              <a:t>Benefits and Experiences Promised, Differentiator from Competition</a:t>
            </a:r>
            <a:endParaRPr lang="en-US"/>
          </a:p>
        </p:txBody>
      </p:sp>
      <p:sp>
        <p:nvSpPr>
          <p:cNvPr id="10" name="Freeform 5">
            <a:extLst>
              <a:ext uri="{FF2B5EF4-FFF2-40B4-BE49-F238E27FC236}">
                <a16:creationId xmlns:a16="http://schemas.microsoft.com/office/drawing/2014/main" id="{A93D28E0-5312-EA46-B255-D816E4FBE27B}"/>
              </a:ext>
            </a:extLst>
          </p:cNvPr>
          <p:cNvSpPr>
            <a:spLocks noEditPoints="1"/>
          </p:cNvSpPr>
          <p:nvPr userDrawn="1"/>
        </p:nvSpPr>
        <p:spPr bwMode="auto">
          <a:xfrm>
            <a:off x="1209778" y="1412776"/>
            <a:ext cx="662585" cy="4628242"/>
          </a:xfrm>
          <a:custGeom>
            <a:avLst/>
            <a:gdLst>
              <a:gd name="T0" fmla="*/ 939 w 939"/>
              <a:gd name="T1" fmla="*/ 4284 h 4284"/>
              <a:gd name="T2" fmla="*/ 0 w 939"/>
              <a:gd name="T3" fmla="*/ 4284 h 4284"/>
              <a:gd name="T4" fmla="*/ 0 w 939"/>
              <a:gd name="T5" fmla="*/ 0 h 4284"/>
              <a:gd name="T6" fmla="*/ 274 w 939"/>
              <a:gd name="T7" fmla="*/ 0 h 4284"/>
              <a:gd name="T8" fmla="*/ 762 w 939"/>
              <a:gd name="T9" fmla="*/ 0 h 4284"/>
              <a:gd name="T10" fmla="*/ 939 w 939"/>
              <a:gd name="T11" fmla="*/ 0 h 4284"/>
              <a:gd name="T12" fmla="*/ 440 w 939"/>
              <a:gd name="T13" fmla="*/ 0 h 4284"/>
              <a:gd name="T14" fmla="*/ 548 w 939"/>
              <a:gd name="T15" fmla="*/ 0 h 4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4284">
                <a:moveTo>
                  <a:pt x="939" y="4284"/>
                </a:moveTo>
                <a:lnTo>
                  <a:pt x="0" y="4284"/>
                </a:lnTo>
                <a:lnTo>
                  <a:pt x="0" y="0"/>
                </a:lnTo>
                <a:lnTo>
                  <a:pt x="274" y="0"/>
                </a:lnTo>
                <a:moveTo>
                  <a:pt x="762" y="0"/>
                </a:moveTo>
                <a:lnTo>
                  <a:pt x="939" y="0"/>
                </a:lnTo>
                <a:moveTo>
                  <a:pt x="440" y="0"/>
                </a:moveTo>
                <a:lnTo>
                  <a:pt x="548" y="0"/>
                </a:lnTo>
              </a:path>
            </a:pathLst>
          </a:custGeom>
          <a:noFill/>
          <a:ln w="38100"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FC186931-B929-D74D-A8DE-CD0FD921F28B}"/>
              </a:ext>
            </a:extLst>
          </p:cNvPr>
          <p:cNvSpPr>
            <a:spLocks noEditPoints="1"/>
          </p:cNvSpPr>
          <p:nvPr userDrawn="1"/>
        </p:nvSpPr>
        <p:spPr bwMode="auto">
          <a:xfrm>
            <a:off x="6738810" y="1412776"/>
            <a:ext cx="662585" cy="4628242"/>
          </a:xfrm>
          <a:custGeom>
            <a:avLst/>
            <a:gdLst>
              <a:gd name="T0" fmla="*/ 939 w 939"/>
              <a:gd name="T1" fmla="*/ 4284 h 4284"/>
              <a:gd name="T2" fmla="*/ 0 w 939"/>
              <a:gd name="T3" fmla="*/ 4284 h 4284"/>
              <a:gd name="T4" fmla="*/ 0 w 939"/>
              <a:gd name="T5" fmla="*/ 0 h 4284"/>
              <a:gd name="T6" fmla="*/ 274 w 939"/>
              <a:gd name="T7" fmla="*/ 0 h 4284"/>
              <a:gd name="T8" fmla="*/ 762 w 939"/>
              <a:gd name="T9" fmla="*/ 0 h 4284"/>
              <a:gd name="T10" fmla="*/ 939 w 939"/>
              <a:gd name="T11" fmla="*/ 0 h 4284"/>
              <a:gd name="T12" fmla="*/ 440 w 939"/>
              <a:gd name="T13" fmla="*/ 0 h 4284"/>
              <a:gd name="T14" fmla="*/ 548 w 939"/>
              <a:gd name="T15" fmla="*/ 0 h 4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4284">
                <a:moveTo>
                  <a:pt x="939" y="4284"/>
                </a:moveTo>
                <a:lnTo>
                  <a:pt x="0" y="4284"/>
                </a:lnTo>
                <a:lnTo>
                  <a:pt x="0" y="0"/>
                </a:lnTo>
                <a:lnTo>
                  <a:pt x="274" y="0"/>
                </a:lnTo>
                <a:moveTo>
                  <a:pt x="762" y="0"/>
                </a:moveTo>
                <a:lnTo>
                  <a:pt x="939" y="0"/>
                </a:lnTo>
                <a:moveTo>
                  <a:pt x="440" y="0"/>
                </a:moveTo>
                <a:lnTo>
                  <a:pt x="548" y="0"/>
                </a:lnTo>
              </a:path>
            </a:pathLst>
          </a:custGeom>
          <a:noFill/>
          <a:ln w="38100"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upa 14">
            <a:extLst>
              <a:ext uri="{FF2B5EF4-FFF2-40B4-BE49-F238E27FC236}">
                <a16:creationId xmlns:a16="http://schemas.microsoft.com/office/drawing/2014/main" id="{B1F27150-E173-3C4D-9097-4E72009F4895}"/>
              </a:ext>
            </a:extLst>
          </p:cNvPr>
          <p:cNvGrpSpPr/>
          <p:nvPr userDrawn="1"/>
        </p:nvGrpSpPr>
        <p:grpSpPr>
          <a:xfrm>
            <a:off x="697991" y="4510287"/>
            <a:ext cx="5316952" cy="1329301"/>
            <a:chOff x="697991" y="4510287"/>
            <a:chExt cx="5316952" cy="1329301"/>
          </a:xfrm>
        </p:grpSpPr>
        <p:sp>
          <p:nvSpPr>
            <p:cNvPr id="13" name="Rectangle: Rounded Corners 11">
              <a:extLst>
                <a:ext uri="{FF2B5EF4-FFF2-40B4-BE49-F238E27FC236}">
                  <a16:creationId xmlns:a16="http://schemas.microsoft.com/office/drawing/2014/main" id="{C9C223F8-9068-1543-8A9F-6DA575939118}"/>
                </a:ext>
              </a:extLst>
            </p:cNvPr>
            <p:cNvSpPr/>
            <p:nvPr/>
          </p:nvSpPr>
          <p:spPr>
            <a:xfrm>
              <a:off x="1233683" y="451028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4">
                      <a:lumMod val="75000"/>
                    </a:schemeClr>
                  </a:solidFill>
                </a:rPr>
                <a:t>Consistency</a:t>
              </a:r>
            </a:p>
            <a:p>
              <a:r>
                <a:rPr lang="en-US" sz="1600">
                  <a:solidFill>
                    <a:schemeClr val="tx1"/>
                  </a:solidFill>
                </a:rPr>
                <a:t>Write your text here… You can write your text here. Write your text here. You can write your text here. Write your text here.</a:t>
              </a:r>
            </a:p>
          </p:txBody>
        </p:sp>
        <p:grpSp>
          <p:nvGrpSpPr>
            <p:cNvPr id="14" name="Group 13">
              <a:extLst>
                <a:ext uri="{FF2B5EF4-FFF2-40B4-BE49-F238E27FC236}">
                  <a16:creationId xmlns:a16="http://schemas.microsoft.com/office/drawing/2014/main" id="{346E6189-3F7C-9849-92CE-6EDBD0566282}"/>
                </a:ext>
              </a:extLst>
            </p:cNvPr>
            <p:cNvGrpSpPr/>
            <p:nvPr/>
          </p:nvGrpSpPr>
          <p:grpSpPr>
            <a:xfrm>
              <a:off x="697991" y="4648423"/>
              <a:ext cx="1053028" cy="1053028"/>
              <a:chOff x="697991" y="4648423"/>
              <a:chExt cx="1053028" cy="1053028"/>
            </a:xfrm>
          </p:grpSpPr>
          <p:sp>
            <p:nvSpPr>
              <p:cNvPr id="15" name="Shape 37">
                <a:extLst>
                  <a:ext uri="{FF2B5EF4-FFF2-40B4-BE49-F238E27FC236}">
                    <a16:creationId xmlns:a16="http://schemas.microsoft.com/office/drawing/2014/main" id="{989BF620-ACF0-8B45-980D-254D1FC621C9}"/>
                  </a:ext>
                </a:extLst>
              </p:cNvPr>
              <p:cNvSpPr/>
              <p:nvPr/>
            </p:nvSpPr>
            <p:spPr>
              <a:xfrm flipH="1">
                <a:off x="697991" y="4648423"/>
                <a:ext cx="1053028" cy="1053028"/>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6" name="Freeform 5">
                <a:extLst>
                  <a:ext uri="{FF2B5EF4-FFF2-40B4-BE49-F238E27FC236}">
                    <a16:creationId xmlns:a16="http://schemas.microsoft.com/office/drawing/2014/main" id="{56E891E3-E669-C540-B506-3A4A8CCAC96D}"/>
                  </a:ext>
                </a:extLst>
              </p:cNvPr>
              <p:cNvSpPr>
                <a:spLocks noChangeAspect="1" noEditPoints="1"/>
              </p:cNvSpPr>
              <p:nvPr/>
            </p:nvSpPr>
            <p:spPr bwMode="auto">
              <a:xfrm>
                <a:off x="940007" y="4857325"/>
                <a:ext cx="627604" cy="599272"/>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7" name="Grupa 16">
            <a:extLst>
              <a:ext uri="{FF2B5EF4-FFF2-40B4-BE49-F238E27FC236}">
                <a16:creationId xmlns:a16="http://schemas.microsoft.com/office/drawing/2014/main" id="{627ED0D5-5DB8-7941-B344-8BEC850481E4}"/>
              </a:ext>
            </a:extLst>
          </p:cNvPr>
          <p:cNvGrpSpPr/>
          <p:nvPr userDrawn="1"/>
        </p:nvGrpSpPr>
        <p:grpSpPr>
          <a:xfrm>
            <a:off x="6227023" y="3062247"/>
            <a:ext cx="5316952" cy="1329301"/>
            <a:chOff x="6227023" y="3062247"/>
            <a:chExt cx="5316952" cy="1329301"/>
          </a:xfrm>
        </p:grpSpPr>
        <p:sp>
          <p:nvSpPr>
            <p:cNvPr id="18" name="Rectangle: Rounded Corners 11">
              <a:extLst>
                <a:ext uri="{FF2B5EF4-FFF2-40B4-BE49-F238E27FC236}">
                  <a16:creationId xmlns:a16="http://schemas.microsoft.com/office/drawing/2014/main" id="{B12EA533-6239-364C-9230-5B4244975ECC}"/>
                </a:ext>
              </a:extLst>
            </p:cNvPr>
            <p:cNvSpPr/>
            <p:nvPr/>
          </p:nvSpPr>
          <p:spPr>
            <a:xfrm>
              <a:off x="6762715" y="306224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1">
                      <a:lumMod val="75000"/>
                    </a:schemeClr>
                  </a:solidFill>
                </a:rPr>
                <a:t>Quality</a:t>
              </a:r>
            </a:p>
            <a:p>
              <a:r>
                <a:rPr lang="en-US" sz="1600">
                  <a:solidFill>
                    <a:schemeClr val="tx1"/>
                  </a:solidFill>
                </a:rPr>
                <a:t>Write your text here… You can write your text here. Write your text here. You can write your text here. Write your text here.</a:t>
              </a:r>
            </a:p>
          </p:txBody>
        </p:sp>
        <p:grpSp>
          <p:nvGrpSpPr>
            <p:cNvPr id="19" name="Group 18">
              <a:extLst>
                <a:ext uri="{FF2B5EF4-FFF2-40B4-BE49-F238E27FC236}">
                  <a16:creationId xmlns:a16="http://schemas.microsoft.com/office/drawing/2014/main" id="{FCD1D0C8-DBE6-FC46-9310-09836B875FE4}"/>
                </a:ext>
              </a:extLst>
            </p:cNvPr>
            <p:cNvGrpSpPr/>
            <p:nvPr/>
          </p:nvGrpSpPr>
          <p:grpSpPr>
            <a:xfrm>
              <a:off x="6227023" y="3200383"/>
              <a:ext cx="1053028" cy="1053028"/>
              <a:chOff x="6227023" y="3200383"/>
              <a:chExt cx="1053028" cy="1053028"/>
            </a:xfrm>
          </p:grpSpPr>
          <p:sp>
            <p:nvSpPr>
              <p:cNvPr id="20" name="Shape 37">
                <a:extLst>
                  <a:ext uri="{FF2B5EF4-FFF2-40B4-BE49-F238E27FC236}">
                    <a16:creationId xmlns:a16="http://schemas.microsoft.com/office/drawing/2014/main" id="{D2179F16-3FE8-A54D-870B-1804DAF67BDD}"/>
                  </a:ext>
                </a:extLst>
              </p:cNvPr>
              <p:cNvSpPr/>
              <p:nvPr/>
            </p:nvSpPr>
            <p:spPr>
              <a:xfrm flipH="1">
                <a:off x="6227023" y="3200383"/>
                <a:ext cx="1053028" cy="1053028"/>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1" name="Freeform 33">
                <a:extLst>
                  <a:ext uri="{FF2B5EF4-FFF2-40B4-BE49-F238E27FC236}">
                    <a16:creationId xmlns:a16="http://schemas.microsoft.com/office/drawing/2014/main" id="{4FD634BA-116A-7840-B04E-5916CB7761A0}"/>
                  </a:ext>
                </a:extLst>
              </p:cNvPr>
              <p:cNvSpPr>
                <a:spLocks noChangeAspect="1" noEditPoints="1"/>
              </p:cNvSpPr>
              <p:nvPr/>
            </p:nvSpPr>
            <p:spPr bwMode="auto">
              <a:xfrm>
                <a:off x="6488767" y="3346691"/>
                <a:ext cx="529540" cy="760410"/>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22" name="Grupa 17">
            <a:extLst>
              <a:ext uri="{FF2B5EF4-FFF2-40B4-BE49-F238E27FC236}">
                <a16:creationId xmlns:a16="http://schemas.microsoft.com/office/drawing/2014/main" id="{730E6244-847E-714C-93C4-BCDF57199CD3}"/>
              </a:ext>
            </a:extLst>
          </p:cNvPr>
          <p:cNvGrpSpPr/>
          <p:nvPr userDrawn="1"/>
        </p:nvGrpSpPr>
        <p:grpSpPr>
          <a:xfrm>
            <a:off x="6227023" y="1614206"/>
            <a:ext cx="5316952" cy="1329301"/>
            <a:chOff x="6227023" y="1614206"/>
            <a:chExt cx="5316952" cy="1329301"/>
          </a:xfrm>
        </p:grpSpPr>
        <p:sp>
          <p:nvSpPr>
            <p:cNvPr id="23" name="Rectangle: Rounded Corners 11">
              <a:extLst>
                <a:ext uri="{FF2B5EF4-FFF2-40B4-BE49-F238E27FC236}">
                  <a16:creationId xmlns:a16="http://schemas.microsoft.com/office/drawing/2014/main" id="{7D51008E-3E92-D741-9348-26904B92FD3A}"/>
                </a:ext>
              </a:extLst>
            </p:cNvPr>
            <p:cNvSpPr/>
            <p:nvPr/>
          </p:nvSpPr>
          <p:spPr>
            <a:xfrm>
              <a:off x="6762715" y="1614206"/>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2">
                      <a:lumMod val="75000"/>
                    </a:schemeClr>
                  </a:solidFill>
                </a:rPr>
                <a:t>Competence</a:t>
              </a:r>
            </a:p>
            <a:p>
              <a:r>
                <a:rPr lang="en-US" sz="1600">
                  <a:solidFill>
                    <a:schemeClr val="tx1"/>
                  </a:solidFill>
                </a:rPr>
                <a:t>Write your text here… You can write your text here. Write your text here. You can write your text here. Write your text here.</a:t>
              </a:r>
            </a:p>
          </p:txBody>
        </p:sp>
        <p:grpSp>
          <p:nvGrpSpPr>
            <p:cNvPr id="24" name="Group 23">
              <a:extLst>
                <a:ext uri="{FF2B5EF4-FFF2-40B4-BE49-F238E27FC236}">
                  <a16:creationId xmlns:a16="http://schemas.microsoft.com/office/drawing/2014/main" id="{784AF6E5-7F68-A240-94B7-E1988F299A28}"/>
                </a:ext>
              </a:extLst>
            </p:cNvPr>
            <p:cNvGrpSpPr/>
            <p:nvPr/>
          </p:nvGrpSpPr>
          <p:grpSpPr>
            <a:xfrm>
              <a:off x="6227023" y="1752342"/>
              <a:ext cx="1053028" cy="1053028"/>
              <a:chOff x="6227023" y="1752342"/>
              <a:chExt cx="1053028" cy="1053028"/>
            </a:xfrm>
          </p:grpSpPr>
          <p:sp>
            <p:nvSpPr>
              <p:cNvPr id="25" name="Shape 37">
                <a:extLst>
                  <a:ext uri="{FF2B5EF4-FFF2-40B4-BE49-F238E27FC236}">
                    <a16:creationId xmlns:a16="http://schemas.microsoft.com/office/drawing/2014/main" id="{6A67539F-D940-454E-AA07-2969DA73A3A6}"/>
                  </a:ext>
                </a:extLst>
              </p:cNvPr>
              <p:cNvSpPr/>
              <p:nvPr/>
            </p:nvSpPr>
            <p:spPr>
              <a:xfrm flipH="1">
                <a:off x="6227023" y="1752342"/>
                <a:ext cx="1053028" cy="1053028"/>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6" name="Freeform 8">
                <a:extLst>
                  <a:ext uri="{FF2B5EF4-FFF2-40B4-BE49-F238E27FC236}">
                    <a16:creationId xmlns:a16="http://schemas.microsoft.com/office/drawing/2014/main" id="{4FB56026-1D38-344E-9ED5-F672A1EA8F0C}"/>
                  </a:ext>
                </a:extLst>
              </p:cNvPr>
              <p:cNvSpPr>
                <a:spLocks noChangeAspect="1" noEditPoints="1"/>
              </p:cNvSpPr>
              <p:nvPr/>
            </p:nvSpPr>
            <p:spPr bwMode="auto">
              <a:xfrm>
                <a:off x="6450452" y="1959858"/>
                <a:ext cx="690943" cy="595135"/>
              </a:xfrm>
              <a:custGeom>
                <a:avLst/>
                <a:gdLst>
                  <a:gd name="T0" fmla="*/ 230 w 6907"/>
                  <a:gd name="T1" fmla="*/ 4491 h 5946"/>
                  <a:gd name="T2" fmla="*/ 1527 w 6907"/>
                  <a:gd name="T3" fmla="*/ 3550 h 5946"/>
                  <a:gd name="T4" fmla="*/ 1985 w 6907"/>
                  <a:gd name="T5" fmla="*/ 2419 h 5946"/>
                  <a:gd name="T6" fmla="*/ 1756 w 6907"/>
                  <a:gd name="T7" fmla="*/ 1352 h 5946"/>
                  <a:gd name="T8" fmla="*/ 2080 w 6907"/>
                  <a:gd name="T9" fmla="*/ 324 h 5946"/>
                  <a:gd name="T10" fmla="*/ 2697 w 6907"/>
                  <a:gd name="T11" fmla="*/ 32 h 5946"/>
                  <a:gd name="T12" fmla="*/ 3511 w 6907"/>
                  <a:gd name="T13" fmla="*/ 190 h 5946"/>
                  <a:gd name="T14" fmla="*/ 4033 w 6907"/>
                  <a:gd name="T15" fmla="*/ 1028 h 5946"/>
                  <a:gd name="T16" fmla="*/ 4065 w 6907"/>
                  <a:gd name="T17" fmla="*/ 1708 h 5946"/>
                  <a:gd name="T18" fmla="*/ 3646 w 6907"/>
                  <a:gd name="T19" fmla="*/ 2902 h 5946"/>
                  <a:gd name="T20" fmla="*/ 4358 w 6907"/>
                  <a:gd name="T21" fmla="*/ 3645 h 5946"/>
                  <a:gd name="T22" fmla="*/ 2352 w 6907"/>
                  <a:gd name="T23" fmla="*/ 4455 h 5946"/>
                  <a:gd name="T24" fmla="*/ 2139 w 6907"/>
                  <a:gd name="T25" fmla="*/ 4952 h 5946"/>
                  <a:gd name="T26" fmla="*/ 1616 w 6907"/>
                  <a:gd name="T27" fmla="*/ 4996 h 5946"/>
                  <a:gd name="T28" fmla="*/ 2015 w 6907"/>
                  <a:gd name="T29" fmla="*/ 5333 h 5946"/>
                  <a:gd name="T30" fmla="*/ 1900 w 6907"/>
                  <a:gd name="T31" fmla="*/ 5866 h 5946"/>
                  <a:gd name="T32" fmla="*/ 1988 w 6907"/>
                  <a:gd name="T33" fmla="*/ 5928 h 5946"/>
                  <a:gd name="T34" fmla="*/ 2459 w 6907"/>
                  <a:gd name="T35" fmla="*/ 5653 h 5946"/>
                  <a:gd name="T36" fmla="*/ 2902 w 6907"/>
                  <a:gd name="T37" fmla="*/ 5928 h 5946"/>
                  <a:gd name="T38" fmla="*/ 2778 w 6907"/>
                  <a:gd name="T39" fmla="*/ 5422 h 5946"/>
                  <a:gd name="T40" fmla="*/ 3186 w 6907"/>
                  <a:gd name="T41" fmla="*/ 5058 h 5946"/>
                  <a:gd name="T42" fmla="*/ 3151 w 6907"/>
                  <a:gd name="T43" fmla="*/ 4952 h 5946"/>
                  <a:gd name="T44" fmla="*/ 2609 w 6907"/>
                  <a:gd name="T45" fmla="*/ 4899 h 5946"/>
                  <a:gd name="T46" fmla="*/ 2414 w 6907"/>
                  <a:gd name="T47" fmla="*/ 4419 h 5946"/>
                  <a:gd name="T48" fmla="*/ 4199 w 6907"/>
                  <a:gd name="T49" fmla="*/ 4455 h 5946"/>
                  <a:gd name="T50" fmla="*/ 4315 w 6907"/>
                  <a:gd name="T51" fmla="*/ 4455 h 5946"/>
                  <a:gd name="T52" fmla="*/ 4528 w 6907"/>
                  <a:gd name="T53" fmla="*/ 4952 h 5946"/>
                  <a:gd name="T54" fmla="*/ 5051 w 6907"/>
                  <a:gd name="T55" fmla="*/ 4996 h 5946"/>
                  <a:gd name="T56" fmla="*/ 4652 w 6907"/>
                  <a:gd name="T57" fmla="*/ 5333 h 5946"/>
                  <a:gd name="T58" fmla="*/ 4767 w 6907"/>
                  <a:gd name="T59" fmla="*/ 5866 h 5946"/>
                  <a:gd name="T60" fmla="*/ 4678 w 6907"/>
                  <a:gd name="T61" fmla="*/ 5928 h 5946"/>
                  <a:gd name="T62" fmla="*/ 4208 w 6907"/>
                  <a:gd name="T63" fmla="*/ 5653 h 5946"/>
                  <a:gd name="T64" fmla="*/ 3764 w 6907"/>
                  <a:gd name="T65" fmla="*/ 5928 h 5946"/>
                  <a:gd name="T66" fmla="*/ 3889 w 6907"/>
                  <a:gd name="T67" fmla="*/ 5422 h 5946"/>
                  <a:gd name="T68" fmla="*/ 3489 w 6907"/>
                  <a:gd name="T69" fmla="*/ 5058 h 5946"/>
                  <a:gd name="T70" fmla="*/ 3516 w 6907"/>
                  <a:gd name="T71" fmla="*/ 4952 h 5946"/>
                  <a:gd name="T72" fmla="*/ 4057 w 6907"/>
                  <a:gd name="T73" fmla="*/ 4899 h 5946"/>
                  <a:gd name="T74" fmla="*/ 6046 w 6907"/>
                  <a:gd name="T75" fmla="*/ 4455 h 5946"/>
                  <a:gd name="T76" fmla="*/ 6162 w 6907"/>
                  <a:gd name="T77" fmla="*/ 4455 h 5946"/>
                  <a:gd name="T78" fmla="*/ 6375 w 6907"/>
                  <a:gd name="T79" fmla="*/ 4952 h 5946"/>
                  <a:gd name="T80" fmla="*/ 6898 w 6907"/>
                  <a:gd name="T81" fmla="*/ 4996 h 5946"/>
                  <a:gd name="T82" fmla="*/ 6499 w 6907"/>
                  <a:gd name="T83" fmla="*/ 5333 h 5946"/>
                  <a:gd name="T84" fmla="*/ 6614 w 6907"/>
                  <a:gd name="T85" fmla="*/ 5866 h 5946"/>
                  <a:gd name="T86" fmla="*/ 6526 w 6907"/>
                  <a:gd name="T87" fmla="*/ 5928 h 5946"/>
                  <a:gd name="T88" fmla="*/ 6055 w 6907"/>
                  <a:gd name="T89" fmla="*/ 5653 h 5946"/>
                  <a:gd name="T90" fmla="*/ 5612 w 6907"/>
                  <a:gd name="T91" fmla="*/ 5928 h 5946"/>
                  <a:gd name="T92" fmla="*/ 5736 w 6907"/>
                  <a:gd name="T93" fmla="*/ 5422 h 5946"/>
                  <a:gd name="T94" fmla="*/ 5336 w 6907"/>
                  <a:gd name="T95" fmla="*/ 5058 h 5946"/>
                  <a:gd name="T96" fmla="*/ 5363 w 6907"/>
                  <a:gd name="T97" fmla="*/ 4952 h 5946"/>
                  <a:gd name="T98" fmla="*/ 5904 w 6907"/>
                  <a:gd name="T99" fmla="*/ 4899 h 5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07" h="5946">
                    <a:moveTo>
                      <a:pt x="32" y="5946"/>
                    </a:moveTo>
                    <a:cubicBezTo>
                      <a:pt x="0" y="5780"/>
                      <a:pt x="95" y="4744"/>
                      <a:pt x="230" y="4491"/>
                    </a:cubicBezTo>
                    <a:cubicBezTo>
                      <a:pt x="356" y="4198"/>
                      <a:pt x="680" y="3906"/>
                      <a:pt x="910" y="3811"/>
                    </a:cubicBezTo>
                    <a:cubicBezTo>
                      <a:pt x="1139" y="3716"/>
                      <a:pt x="1432" y="3613"/>
                      <a:pt x="1527" y="3550"/>
                    </a:cubicBezTo>
                    <a:cubicBezTo>
                      <a:pt x="1622" y="3487"/>
                      <a:pt x="2175" y="3360"/>
                      <a:pt x="2215" y="3099"/>
                    </a:cubicBezTo>
                    <a:cubicBezTo>
                      <a:pt x="2215" y="2941"/>
                      <a:pt x="2112" y="2546"/>
                      <a:pt x="1985" y="2419"/>
                    </a:cubicBezTo>
                    <a:cubicBezTo>
                      <a:pt x="1922" y="2356"/>
                      <a:pt x="1851" y="2158"/>
                      <a:pt x="1819" y="2127"/>
                    </a:cubicBezTo>
                    <a:cubicBezTo>
                      <a:pt x="1788" y="2064"/>
                      <a:pt x="1622" y="1550"/>
                      <a:pt x="1756" y="1352"/>
                    </a:cubicBezTo>
                    <a:cubicBezTo>
                      <a:pt x="1756" y="1352"/>
                      <a:pt x="1724" y="901"/>
                      <a:pt x="1788" y="775"/>
                    </a:cubicBezTo>
                    <a:cubicBezTo>
                      <a:pt x="1851" y="640"/>
                      <a:pt x="2048" y="356"/>
                      <a:pt x="2080" y="324"/>
                    </a:cubicBezTo>
                    <a:cubicBezTo>
                      <a:pt x="2143" y="253"/>
                      <a:pt x="2309" y="126"/>
                      <a:pt x="2373" y="126"/>
                    </a:cubicBezTo>
                    <a:cubicBezTo>
                      <a:pt x="2468" y="126"/>
                      <a:pt x="2570" y="32"/>
                      <a:pt x="2697" y="32"/>
                    </a:cubicBezTo>
                    <a:cubicBezTo>
                      <a:pt x="2831" y="32"/>
                      <a:pt x="2958" y="0"/>
                      <a:pt x="3053" y="32"/>
                    </a:cubicBezTo>
                    <a:cubicBezTo>
                      <a:pt x="3156" y="32"/>
                      <a:pt x="3416" y="126"/>
                      <a:pt x="3511" y="190"/>
                    </a:cubicBezTo>
                    <a:cubicBezTo>
                      <a:pt x="3543" y="221"/>
                      <a:pt x="3867" y="387"/>
                      <a:pt x="3970" y="712"/>
                    </a:cubicBezTo>
                    <a:cubicBezTo>
                      <a:pt x="4033" y="870"/>
                      <a:pt x="4033" y="1028"/>
                      <a:pt x="4033" y="1028"/>
                    </a:cubicBezTo>
                    <a:cubicBezTo>
                      <a:pt x="4033" y="1028"/>
                      <a:pt x="4033" y="1028"/>
                      <a:pt x="4002" y="1352"/>
                    </a:cubicBezTo>
                    <a:cubicBezTo>
                      <a:pt x="4002" y="1352"/>
                      <a:pt x="4065" y="1518"/>
                      <a:pt x="4065" y="1708"/>
                    </a:cubicBezTo>
                    <a:cubicBezTo>
                      <a:pt x="4033" y="2000"/>
                      <a:pt x="3867" y="2293"/>
                      <a:pt x="3772" y="2419"/>
                    </a:cubicBezTo>
                    <a:cubicBezTo>
                      <a:pt x="3677" y="2649"/>
                      <a:pt x="3677" y="2680"/>
                      <a:pt x="3646" y="2902"/>
                    </a:cubicBezTo>
                    <a:cubicBezTo>
                      <a:pt x="3646" y="3131"/>
                      <a:pt x="3677" y="3258"/>
                      <a:pt x="3741" y="3329"/>
                    </a:cubicBezTo>
                    <a:cubicBezTo>
                      <a:pt x="3836" y="3424"/>
                      <a:pt x="4231" y="3613"/>
                      <a:pt x="4358" y="3645"/>
                    </a:cubicBezTo>
                    <a:cubicBezTo>
                      <a:pt x="4389" y="3685"/>
                      <a:pt x="5006" y="3938"/>
                      <a:pt x="5140" y="4032"/>
                    </a:cubicBezTo>
                    <a:moveTo>
                      <a:pt x="2352" y="4455"/>
                    </a:moveTo>
                    <a:cubicBezTo>
                      <a:pt x="2308" y="4606"/>
                      <a:pt x="2246" y="4801"/>
                      <a:pt x="2210" y="4899"/>
                    </a:cubicBezTo>
                    <a:cubicBezTo>
                      <a:pt x="2201" y="4934"/>
                      <a:pt x="2175" y="4952"/>
                      <a:pt x="2139" y="4952"/>
                    </a:cubicBezTo>
                    <a:cubicBezTo>
                      <a:pt x="2033" y="4952"/>
                      <a:pt x="1829" y="4952"/>
                      <a:pt x="1669" y="4952"/>
                    </a:cubicBezTo>
                    <a:cubicBezTo>
                      <a:pt x="1651" y="4952"/>
                      <a:pt x="1624" y="4970"/>
                      <a:pt x="1616" y="4996"/>
                    </a:cubicBezTo>
                    <a:cubicBezTo>
                      <a:pt x="1607" y="5014"/>
                      <a:pt x="1616" y="5041"/>
                      <a:pt x="1642" y="5058"/>
                    </a:cubicBezTo>
                    <a:cubicBezTo>
                      <a:pt x="1766" y="5147"/>
                      <a:pt x="1935" y="5271"/>
                      <a:pt x="2015" y="5333"/>
                    </a:cubicBezTo>
                    <a:cubicBezTo>
                      <a:pt x="2042" y="5351"/>
                      <a:pt x="2050" y="5387"/>
                      <a:pt x="2042" y="5422"/>
                    </a:cubicBezTo>
                    <a:cubicBezTo>
                      <a:pt x="2015" y="5520"/>
                      <a:pt x="1944" y="5715"/>
                      <a:pt x="1900" y="5866"/>
                    </a:cubicBezTo>
                    <a:cubicBezTo>
                      <a:pt x="1891" y="5884"/>
                      <a:pt x="1900" y="5910"/>
                      <a:pt x="1917" y="5928"/>
                    </a:cubicBezTo>
                    <a:cubicBezTo>
                      <a:pt x="1944" y="5946"/>
                      <a:pt x="1970" y="5946"/>
                      <a:pt x="1988" y="5928"/>
                    </a:cubicBezTo>
                    <a:cubicBezTo>
                      <a:pt x="2112" y="5839"/>
                      <a:pt x="2281" y="5715"/>
                      <a:pt x="2361" y="5653"/>
                    </a:cubicBezTo>
                    <a:cubicBezTo>
                      <a:pt x="2396" y="5635"/>
                      <a:pt x="2432" y="5635"/>
                      <a:pt x="2459" y="5653"/>
                    </a:cubicBezTo>
                    <a:cubicBezTo>
                      <a:pt x="2538" y="5715"/>
                      <a:pt x="2707" y="5839"/>
                      <a:pt x="2831" y="5928"/>
                    </a:cubicBezTo>
                    <a:cubicBezTo>
                      <a:pt x="2858" y="5946"/>
                      <a:pt x="2885" y="5946"/>
                      <a:pt x="2902" y="5928"/>
                    </a:cubicBezTo>
                    <a:cubicBezTo>
                      <a:pt x="2920" y="5910"/>
                      <a:pt x="2929" y="5884"/>
                      <a:pt x="2920" y="5866"/>
                    </a:cubicBezTo>
                    <a:cubicBezTo>
                      <a:pt x="2876" y="5715"/>
                      <a:pt x="2814" y="5520"/>
                      <a:pt x="2778" y="5422"/>
                    </a:cubicBezTo>
                    <a:cubicBezTo>
                      <a:pt x="2769" y="5387"/>
                      <a:pt x="2778" y="5351"/>
                      <a:pt x="2805" y="5333"/>
                    </a:cubicBezTo>
                    <a:cubicBezTo>
                      <a:pt x="2893" y="5271"/>
                      <a:pt x="3062" y="5147"/>
                      <a:pt x="3186" y="5058"/>
                    </a:cubicBezTo>
                    <a:cubicBezTo>
                      <a:pt x="3204" y="5041"/>
                      <a:pt x="3213" y="5014"/>
                      <a:pt x="3204" y="4996"/>
                    </a:cubicBezTo>
                    <a:cubicBezTo>
                      <a:pt x="3195" y="4970"/>
                      <a:pt x="3177" y="4952"/>
                      <a:pt x="3151" y="4952"/>
                    </a:cubicBezTo>
                    <a:cubicBezTo>
                      <a:pt x="3000" y="4952"/>
                      <a:pt x="2787" y="4952"/>
                      <a:pt x="2689" y="4952"/>
                    </a:cubicBezTo>
                    <a:cubicBezTo>
                      <a:pt x="2654" y="4952"/>
                      <a:pt x="2618" y="4934"/>
                      <a:pt x="2609" y="4899"/>
                    </a:cubicBezTo>
                    <a:cubicBezTo>
                      <a:pt x="2583" y="4801"/>
                      <a:pt x="2512" y="4606"/>
                      <a:pt x="2467" y="4455"/>
                    </a:cubicBezTo>
                    <a:cubicBezTo>
                      <a:pt x="2459" y="4437"/>
                      <a:pt x="2432" y="4419"/>
                      <a:pt x="2414" y="4419"/>
                    </a:cubicBezTo>
                    <a:cubicBezTo>
                      <a:pt x="2388" y="4419"/>
                      <a:pt x="2361" y="4437"/>
                      <a:pt x="2352" y="4455"/>
                    </a:cubicBezTo>
                    <a:close/>
                    <a:moveTo>
                      <a:pt x="4199" y="4455"/>
                    </a:moveTo>
                    <a:cubicBezTo>
                      <a:pt x="4208" y="4437"/>
                      <a:pt x="4235" y="4419"/>
                      <a:pt x="4261" y="4419"/>
                    </a:cubicBezTo>
                    <a:cubicBezTo>
                      <a:pt x="4279" y="4419"/>
                      <a:pt x="4306" y="4437"/>
                      <a:pt x="4315" y="4455"/>
                    </a:cubicBezTo>
                    <a:cubicBezTo>
                      <a:pt x="4359" y="4606"/>
                      <a:pt x="4421" y="4801"/>
                      <a:pt x="4457" y="4899"/>
                    </a:cubicBezTo>
                    <a:cubicBezTo>
                      <a:pt x="4465" y="4934"/>
                      <a:pt x="4501" y="4952"/>
                      <a:pt x="4528" y="4952"/>
                    </a:cubicBezTo>
                    <a:cubicBezTo>
                      <a:pt x="4634" y="4952"/>
                      <a:pt x="4847" y="4952"/>
                      <a:pt x="4998" y="4952"/>
                    </a:cubicBezTo>
                    <a:cubicBezTo>
                      <a:pt x="5025" y="4952"/>
                      <a:pt x="5042" y="4970"/>
                      <a:pt x="5051" y="4996"/>
                    </a:cubicBezTo>
                    <a:cubicBezTo>
                      <a:pt x="5060" y="5014"/>
                      <a:pt x="5051" y="5041"/>
                      <a:pt x="5033" y="5058"/>
                    </a:cubicBezTo>
                    <a:cubicBezTo>
                      <a:pt x="4909" y="5147"/>
                      <a:pt x="4732" y="5271"/>
                      <a:pt x="4652" y="5333"/>
                    </a:cubicBezTo>
                    <a:cubicBezTo>
                      <a:pt x="4625" y="5351"/>
                      <a:pt x="4616" y="5387"/>
                      <a:pt x="4625" y="5422"/>
                    </a:cubicBezTo>
                    <a:cubicBezTo>
                      <a:pt x="4661" y="5520"/>
                      <a:pt x="4723" y="5715"/>
                      <a:pt x="4767" y="5866"/>
                    </a:cubicBezTo>
                    <a:cubicBezTo>
                      <a:pt x="4776" y="5884"/>
                      <a:pt x="4767" y="5910"/>
                      <a:pt x="4749" y="5928"/>
                    </a:cubicBezTo>
                    <a:cubicBezTo>
                      <a:pt x="4732" y="5946"/>
                      <a:pt x="4696" y="5946"/>
                      <a:pt x="4678" y="5928"/>
                    </a:cubicBezTo>
                    <a:cubicBezTo>
                      <a:pt x="4554" y="5839"/>
                      <a:pt x="4386" y="5715"/>
                      <a:pt x="4306" y="5653"/>
                    </a:cubicBezTo>
                    <a:cubicBezTo>
                      <a:pt x="4279" y="5635"/>
                      <a:pt x="4235" y="5635"/>
                      <a:pt x="4208" y="5653"/>
                    </a:cubicBezTo>
                    <a:cubicBezTo>
                      <a:pt x="4128" y="5715"/>
                      <a:pt x="3960" y="5839"/>
                      <a:pt x="3835" y="5928"/>
                    </a:cubicBezTo>
                    <a:cubicBezTo>
                      <a:pt x="3818" y="5946"/>
                      <a:pt x="3791" y="5946"/>
                      <a:pt x="3764" y="5928"/>
                    </a:cubicBezTo>
                    <a:cubicBezTo>
                      <a:pt x="3747" y="5910"/>
                      <a:pt x="3738" y="5884"/>
                      <a:pt x="3747" y="5866"/>
                    </a:cubicBezTo>
                    <a:cubicBezTo>
                      <a:pt x="3791" y="5715"/>
                      <a:pt x="3862" y="5520"/>
                      <a:pt x="3889" y="5422"/>
                    </a:cubicBezTo>
                    <a:cubicBezTo>
                      <a:pt x="3898" y="5387"/>
                      <a:pt x="3889" y="5351"/>
                      <a:pt x="3862" y="5333"/>
                    </a:cubicBezTo>
                    <a:cubicBezTo>
                      <a:pt x="3782" y="5271"/>
                      <a:pt x="3614" y="5147"/>
                      <a:pt x="3489" y="5058"/>
                    </a:cubicBezTo>
                    <a:cubicBezTo>
                      <a:pt x="3463" y="5041"/>
                      <a:pt x="3454" y="5014"/>
                      <a:pt x="3463" y="4996"/>
                    </a:cubicBezTo>
                    <a:cubicBezTo>
                      <a:pt x="3472" y="4970"/>
                      <a:pt x="3498" y="4952"/>
                      <a:pt x="3516" y="4952"/>
                    </a:cubicBezTo>
                    <a:cubicBezTo>
                      <a:pt x="3676" y="4952"/>
                      <a:pt x="3880" y="4952"/>
                      <a:pt x="3986" y="4952"/>
                    </a:cubicBezTo>
                    <a:cubicBezTo>
                      <a:pt x="4022" y="4952"/>
                      <a:pt x="4048" y="4934"/>
                      <a:pt x="4057" y="4899"/>
                    </a:cubicBezTo>
                    <a:cubicBezTo>
                      <a:pt x="4093" y="4801"/>
                      <a:pt x="4155" y="4606"/>
                      <a:pt x="4199" y="4455"/>
                    </a:cubicBezTo>
                    <a:close/>
                    <a:moveTo>
                      <a:pt x="6046" y="4455"/>
                    </a:moveTo>
                    <a:cubicBezTo>
                      <a:pt x="6055" y="4437"/>
                      <a:pt x="6082" y="4419"/>
                      <a:pt x="6109" y="4419"/>
                    </a:cubicBezTo>
                    <a:cubicBezTo>
                      <a:pt x="6126" y="4419"/>
                      <a:pt x="6153" y="4437"/>
                      <a:pt x="6162" y="4455"/>
                    </a:cubicBezTo>
                    <a:cubicBezTo>
                      <a:pt x="6206" y="4606"/>
                      <a:pt x="6268" y="4801"/>
                      <a:pt x="6304" y="4899"/>
                    </a:cubicBezTo>
                    <a:cubicBezTo>
                      <a:pt x="6313" y="4934"/>
                      <a:pt x="6348" y="4952"/>
                      <a:pt x="6375" y="4952"/>
                    </a:cubicBezTo>
                    <a:cubicBezTo>
                      <a:pt x="6481" y="4952"/>
                      <a:pt x="6685" y="4952"/>
                      <a:pt x="6845" y="4952"/>
                    </a:cubicBezTo>
                    <a:cubicBezTo>
                      <a:pt x="6872" y="4952"/>
                      <a:pt x="6889" y="4970"/>
                      <a:pt x="6898" y="4996"/>
                    </a:cubicBezTo>
                    <a:cubicBezTo>
                      <a:pt x="6907" y="5014"/>
                      <a:pt x="6898" y="5041"/>
                      <a:pt x="6881" y="5058"/>
                    </a:cubicBezTo>
                    <a:cubicBezTo>
                      <a:pt x="6756" y="5147"/>
                      <a:pt x="6579" y="5271"/>
                      <a:pt x="6499" y="5333"/>
                    </a:cubicBezTo>
                    <a:cubicBezTo>
                      <a:pt x="6472" y="5351"/>
                      <a:pt x="6464" y="5387"/>
                      <a:pt x="6472" y="5422"/>
                    </a:cubicBezTo>
                    <a:cubicBezTo>
                      <a:pt x="6508" y="5520"/>
                      <a:pt x="6570" y="5715"/>
                      <a:pt x="6614" y="5866"/>
                    </a:cubicBezTo>
                    <a:cubicBezTo>
                      <a:pt x="6623" y="5884"/>
                      <a:pt x="6614" y="5910"/>
                      <a:pt x="6597" y="5928"/>
                    </a:cubicBezTo>
                    <a:cubicBezTo>
                      <a:pt x="6579" y="5946"/>
                      <a:pt x="6543" y="5946"/>
                      <a:pt x="6526" y="5928"/>
                    </a:cubicBezTo>
                    <a:cubicBezTo>
                      <a:pt x="6401" y="5839"/>
                      <a:pt x="6233" y="5715"/>
                      <a:pt x="6153" y="5653"/>
                    </a:cubicBezTo>
                    <a:cubicBezTo>
                      <a:pt x="6126" y="5635"/>
                      <a:pt x="6082" y="5635"/>
                      <a:pt x="6055" y="5653"/>
                    </a:cubicBezTo>
                    <a:cubicBezTo>
                      <a:pt x="5975" y="5715"/>
                      <a:pt x="5807" y="5839"/>
                      <a:pt x="5683" y="5928"/>
                    </a:cubicBezTo>
                    <a:cubicBezTo>
                      <a:pt x="5665" y="5946"/>
                      <a:pt x="5638" y="5946"/>
                      <a:pt x="5612" y="5928"/>
                    </a:cubicBezTo>
                    <a:cubicBezTo>
                      <a:pt x="5594" y="5910"/>
                      <a:pt x="5585" y="5884"/>
                      <a:pt x="5594" y="5866"/>
                    </a:cubicBezTo>
                    <a:cubicBezTo>
                      <a:pt x="5638" y="5715"/>
                      <a:pt x="5709" y="5520"/>
                      <a:pt x="5736" y="5422"/>
                    </a:cubicBezTo>
                    <a:cubicBezTo>
                      <a:pt x="5745" y="5387"/>
                      <a:pt x="5736" y="5351"/>
                      <a:pt x="5709" y="5333"/>
                    </a:cubicBezTo>
                    <a:cubicBezTo>
                      <a:pt x="5629" y="5271"/>
                      <a:pt x="5452" y="5147"/>
                      <a:pt x="5336" y="5058"/>
                    </a:cubicBezTo>
                    <a:cubicBezTo>
                      <a:pt x="5310" y="5041"/>
                      <a:pt x="5301" y="5014"/>
                      <a:pt x="5310" y="4996"/>
                    </a:cubicBezTo>
                    <a:cubicBezTo>
                      <a:pt x="5319" y="4970"/>
                      <a:pt x="5345" y="4952"/>
                      <a:pt x="5363" y="4952"/>
                    </a:cubicBezTo>
                    <a:cubicBezTo>
                      <a:pt x="5523" y="4952"/>
                      <a:pt x="5727" y="4952"/>
                      <a:pt x="5833" y="4952"/>
                    </a:cubicBezTo>
                    <a:cubicBezTo>
                      <a:pt x="5869" y="4952"/>
                      <a:pt x="5896" y="4934"/>
                      <a:pt x="5904" y="4899"/>
                    </a:cubicBezTo>
                    <a:cubicBezTo>
                      <a:pt x="5940" y="4801"/>
                      <a:pt x="6002" y="4606"/>
                      <a:pt x="6046" y="4455"/>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27" name="Grupa 15">
            <a:extLst>
              <a:ext uri="{FF2B5EF4-FFF2-40B4-BE49-F238E27FC236}">
                <a16:creationId xmlns:a16="http://schemas.microsoft.com/office/drawing/2014/main" id="{B93605E1-A661-C44D-B17E-721AB26E3974}"/>
              </a:ext>
            </a:extLst>
          </p:cNvPr>
          <p:cNvGrpSpPr/>
          <p:nvPr userDrawn="1"/>
        </p:nvGrpSpPr>
        <p:grpSpPr>
          <a:xfrm>
            <a:off x="6227023" y="4510287"/>
            <a:ext cx="5316952" cy="1329301"/>
            <a:chOff x="6227023" y="4510287"/>
            <a:chExt cx="5316952" cy="1329301"/>
          </a:xfrm>
        </p:grpSpPr>
        <p:sp>
          <p:nvSpPr>
            <p:cNvPr id="28" name="Rectangle: Rounded Corners 11">
              <a:extLst>
                <a:ext uri="{FF2B5EF4-FFF2-40B4-BE49-F238E27FC236}">
                  <a16:creationId xmlns:a16="http://schemas.microsoft.com/office/drawing/2014/main" id="{DCAE7A69-8B9E-0B4E-B69E-17B9CEACD8D6}"/>
                </a:ext>
              </a:extLst>
            </p:cNvPr>
            <p:cNvSpPr/>
            <p:nvPr/>
          </p:nvSpPr>
          <p:spPr>
            <a:xfrm>
              <a:off x="6762715" y="451028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6">
                      <a:lumMod val="75000"/>
                    </a:schemeClr>
                  </a:solidFill>
                </a:rPr>
                <a:t>Affordability</a:t>
              </a:r>
            </a:p>
            <a:p>
              <a:r>
                <a:rPr lang="en-US" sz="1600">
                  <a:solidFill>
                    <a:schemeClr val="tx1"/>
                  </a:solidFill>
                </a:rPr>
                <a:t>Write your text here… You can write your text here. Write your text here. You can write your text here. Write your text here.</a:t>
              </a:r>
            </a:p>
          </p:txBody>
        </p:sp>
        <p:grpSp>
          <p:nvGrpSpPr>
            <p:cNvPr id="29" name="Group 28">
              <a:extLst>
                <a:ext uri="{FF2B5EF4-FFF2-40B4-BE49-F238E27FC236}">
                  <a16:creationId xmlns:a16="http://schemas.microsoft.com/office/drawing/2014/main" id="{EE129970-53D5-DC44-80AD-92D5FCD32AAD}"/>
                </a:ext>
              </a:extLst>
            </p:cNvPr>
            <p:cNvGrpSpPr/>
            <p:nvPr/>
          </p:nvGrpSpPr>
          <p:grpSpPr>
            <a:xfrm>
              <a:off x="6227023" y="4648423"/>
              <a:ext cx="1053028" cy="1053028"/>
              <a:chOff x="6227023" y="4648423"/>
              <a:chExt cx="1053028" cy="1053028"/>
            </a:xfrm>
          </p:grpSpPr>
          <p:sp>
            <p:nvSpPr>
              <p:cNvPr id="30" name="Shape 37">
                <a:extLst>
                  <a:ext uri="{FF2B5EF4-FFF2-40B4-BE49-F238E27FC236}">
                    <a16:creationId xmlns:a16="http://schemas.microsoft.com/office/drawing/2014/main" id="{77E88BE5-4994-0C42-9D6A-6AA0199DDF87}"/>
                  </a:ext>
                </a:extLst>
              </p:cNvPr>
              <p:cNvSpPr/>
              <p:nvPr/>
            </p:nvSpPr>
            <p:spPr>
              <a:xfrm flipH="1">
                <a:off x="6227023" y="4648423"/>
                <a:ext cx="1053028" cy="1053028"/>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35">
                <a:extLst>
                  <a:ext uri="{FF2B5EF4-FFF2-40B4-BE49-F238E27FC236}">
                    <a16:creationId xmlns:a16="http://schemas.microsoft.com/office/drawing/2014/main" id="{31064082-45E8-3C42-9DCF-1F47DFA49A6A}"/>
                  </a:ext>
                </a:extLst>
              </p:cNvPr>
              <p:cNvSpPr>
                <a:spLocks noChangeAspect="1" noEditPoints="1"/>
              </p:cNvSpPr>
              <p:nvPr/>
            </p:nvSpPr>
            <p:spPr bwMode="auto">
              <a:xfrm>
                <a:off x="6396660" y="4994130"/>
                <a:ext cx="713754" cy="361614"/>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2" name="Grupa 10">
            <a:extLst>
              <a:ext uri="{FF2B5EF4-FFF2-40B4-BE49-F238E27FC236}">
                <a16:creationId xmlns:a16="http://schemas.microsoft.com/office/drawing/2014/main" id="{BB8507A3-66D4-C14B-878E-08B95AAEDD6B}"/>
              </a:ext>
            </a:extLst>
          </p:cNvPr>
          <p:cNvGrpSpPr/>
          <p:nvPr userDrawn="1"/>
        </p:nvGrpSpPr>
        <p:grpSpPr>
          <a:xfrm>
            <a:off x="697991" y="1614206"/>
            <a:ext cx="5316952" cy="1329301"/>
            <a:chOff x="697991" y="1614206"/>
            <a:chExt cx="5316952" cy="1329301"/>
          </a:xfrm>
        </p:grpSpPr>
        <p:sp>
          <p:nvSpPr>
            <p:cNvPr id="33" name="Rectangle: Rounded Corners 11">
              <a:extLst>
                <a:ext uri="{FF2B5EF4-FFF2-40B4-BE49-F238E27FC236}">
                  <a16:creationId xmlns:a16="http://schemas.microsoft.com/office/drawing/2014/main" id="{75A604B0-C3E3-F641-8ACC-290030BA6C87}"/>
                </a:ext>
              </a:extLst>
            </p:cNvPr>
            <p:cNvSpPr/>
            <p:nvPr/>
          </p:nvSpPr>
          <p:spPr>
            <a:xfrm>
              <a:off x="1233683" y="1614206"/>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5">
                      <a:lumMod val="75000"/>
                    </a:schemeClr>
                  </a:solidFill>
                </a:rPr>
                <a:t>Innovation</a:t>
              </a:r>
            </a:p>
            <a:p>
              <a:r>
                <a:rPr lang="en-US" sz="1600">
                  <a:solidFill>
                    <a:schemeClr val="tx1"/>
                  </a:solidFill>
                </a:rPr>
                <a:t>Write your text here… You can write your text here. Write your text here. You can write your text here. Write your text here.</a:t>
              </a:r>
            </a:p>
          </p:txBody>
        </p:sp>
        <p:grpSp>
          <p:nvGrpSpPr>
            <p:cNvPr id="34" name="Group 33">
              <a:extLst>
                <a:ext uri="{FF2B5EF4-FFF2-40B4-BE49-F238E27FC236}">
                  <a16:creationId xmlns:a16="http://schemas.microsoft.com/office/drawing/2014/main" id="{9582BC0D-64EC-B744-9755-3F2689E77269}"/>
                </a:ext>
              </a:extLst>
            </p:cNvPr>
            <p:cNvGrpSpPr/>
            <p:nvPr/>
          </p:nvGrpSpPr>
          <p:grpSpPr>
            <a:xfrm>
              <a:off x="697991" y="1752342"/>
              <a:ext cx="1053028" cy="1053028"/>
              <a:chOff x="697991" y="1752342"/>
              <a:chExt cx="1053028" cy="1053028"/>
            </a:xfrm>
          </p:grpSpPr>
          <p:sp>
            <p:nvSpPr>
              <p:cNvPr id="35" name="Shape 37">
                <a:extLst>
                  <a:ext uri="{FF2B5EF4-FFF2-40B4-BE49-F238E27FC236}">
                    <a16:creationId xmlns:a16="http://schemas.microsoft.com/office/drawing/2014/main" id="{CA6CF6B5-2B4A-8640-A27F-F1EC8CA60F3D}"/>
                  </a:ext>
                </a:extLst>
              </p:cNvPr>
              <p:cNvSpPr/>
              <p:nvPr/>
            </p:nvSpPr>
            <p:spPr>
              <a:xfrm flipH="1">
                <a:off x="697991" y="1752342"/>
                <a:ext cx="1053028" cy="1053028"/>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6" name="Freeform 68">
                <a:extLst>
                  <a:ext uri="{FF2B5EF4-FFF2-40B4-BE49-F238E27FC236}">
                    <a16:creationId xmlns:a16="http://schemas.microsoft.com/office/drawing/2014/main" id="{F72625B1-77BD-C24B-91DC-DAF67D870DAC}"/>
                  </a:ext>
                </a:extLst>
              </p:cNvPr>
              <p:cNvSpPr>
                <a:spLocks noChangeAspect="1" noEditPoints="1"/>
              </p:cNvSpPr>
              <p:nvPr/>
            </p:nvSpPr>
            <p:spPr bwMode="auto">
              <a:xfrm>
                <a:off x="955959" y="1922120"/>
                <a:ext cx="537092" cy="713474"/>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7" name="Grupa 13">
            <a:extLst>
              <a:ext uri="{FF2B5EF4-FFF2-40B4-BE49-F238E27FC236}">
                <a16:creationId xmlns:a16="http://schemas.microsoft.com/office/drawing/2014/main" id="{87985A85-309D-384C-BF29-5B793A8FFDEF}"/>
              </a:ext>
            </a:extLst>
          </p:cNvPr>
          <p:cNvGrpSpPr/>
          <p:nvPr userDrawn="1"/>
        </p:nvGrpSpPr>
        <p:grpSpPr>
          <a:xfrm>
            <a:off x="697991" y="3062247"/>
            <a:ext cx="5316952" cy="1329301"/>
            <a:chOff x="697991" y="3062247"/>
            <a:chExt cx="5316952" cy="1329301"/>
          </a:xfrm>
        </p:grpSpPr>
        <p:sp>
          <p:nvSpPr>
            <p:cNvPr id="38" name="Rectangle: Rounded Corners 11">
              <a:extLst>
                <a:ext uri="{FF2B5EF4-FFF2-40B4-BE49-F238E27FC236}">
                  <a16:creationId xmlns:a16="http://schemas.microsoft.com/office/drawing/2014/main" id="{C4D0ABF2-7891-F546-B0CC-8C6B690A972D}"/>
                </a:ext>
              </a:extLst>
            </p:cNvPr>
            <p:cNvSpPr/>
            <p:nvPr/>
          </p:nvSpPr>
          <p:spPr>
            <a:xfrm>
              <a:off x="1233683" y="306224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tx2">
                      <a:lumMod val="75000"/>
                    </a:schemeClr>
                  </a:solidFill>
                </a:rPr>
                <a:t>Convenience</a:t>
              </a:r>
            </a:p>
            <a:p>
              <a:r>
                <a:rPr lang="en-US" sz="1600">
                  <a:solidFill>
                    <a:schemeClr val="tx1"/>
                  </a:solidFill>
                </a:rPr>
                <a:t>Write your text here… You can write your text here. Write your text here. You can write your text here. Write your text here.</a:t>
              </a:r>
            </a:p>
          </p:txBody>
        </p:sp>
        <p:grpSp>
          <p:nvGrpSpPr>
            <p:cNvPr id="39" name="Group 38">
              <a:extLst>
                <a:ext uri="{FF2B5EF4-FFF2-40B4-BE49-F238E27FC236}">
                  <a16:creationId xmlns:a16="http://schemas.microsoft.com/office/drawing/2014/main" id="{C8301133-1150-E14A-AB6B-9FE19B4BDA7F}"/>
                </a:ext>
              </a:extLst>
            </p:cNvPr>
            <p:cNvGrpSpPr/>
            <p:nvPr/>
          </p:nvGrpSpPr>
          <p:grpSpPr>
            <a:xfrm>
              <a:off x="697991" y="3200383"/>
              <a:ext cx="1053028" cy="1053028"/>
              <a:chOff x="697991" y="3200383"/>
              <a:chExt cx="1053028" cy="1053028"/>
            </a:xfrm>
          </p:grpSpPr>
          <p:sp>
            <p:nvSpPr>
              <p:cNvPr id="40" name="Shape 37">
                <a:extLst>
                  <a:ext uri="{FF2B5EF4-FFF2-40B4-BE49-F238E27FC236}">
                    <a16:creationId xmlns:a16="http://schemas.microsoft.com/office/drawing/2014/main" id="{A79BCACB-837C-8141-9844-33CBDB52134A}"/>
                  </a:ext>
                </a:extLst>
              </p:cNvPr>
              <p:cNvSpPr/>
              <p:nvPr/>
            </p:nvSpPr>
            <p:spPr>
              <a:xfrm flipH="1">
                <a:off x="697991" y="3200383"/>
                <a:ext cx="1053028" cy="1053028"/>
              </a:xfrm>
              <a:prstGeom prst="ellipse">
                <a:avLst/>
              </a:prstGeom>
              <a:solidFill>
                <a:schemeClr val="tx2"/>
              </a:solidFill>
              <a:ln w="1016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41" name="Freeform 5">
                <a:extLst>
                  <a:ext uri="{FF2B5EF4-FFF2-40B4-BE49-F238E27FC236}">
                    <a16:creationId xmlns:a16="http://schemas.microsoft.com/office/drawing/2014/main" id="{E6770AEF-DB23-D645-B5AF-FE5C892D1403}"/>
                  </a:ext>
                </a:extLst>
              </p:cNvPr>
              <p:cNvSpPr>
                <a:spLocks noChangeAspect="1" noEditPoints="1"/>
              </p:cNvSpPr>
              <p:nvPr/>
            </p:nvSpPr>
            <p:spPr bwMode="auto">
              <a:xfrm>
                <a:off x="909603" y="3464644"/>
                <a:ext cx="629804" cy="466450"/>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spTree>
    <p:extLst>
      <p:ext uri="{BB962C8B-B14F-4D97-AF65-F5344CB8AC3E}">
        <p14:creationId xmlns:p14="http://schemas.microsoft.com/office/powerpoint/2010/main" val="216924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Slide – Solid Go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2310906838"/>
      </p:ext>
    </p:extLst>
  </p:cSld>
  <p:clrMapOvr>
    <a:overrideClrMapping bg1="dk1" tx1="lt1" bg2="dk2" tx2="lt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2CE987-1723-7247-9B7C-6825E7A1E247}"/>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3358F6A1-E9E5-2B48-A165-A0B320C13A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9064EAF-5382-F940-A483-31049F677D1A}"/>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B5557458-188F-FB41-9DA5-2309F7B3E2A0}"/>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Innovation</a:t>
            </a:r>
            <a:br>
              <a:rPr lang="en-US"/>
            </a:br>
            <a:r>
              <a:rPr lang="en-US" sz="2000"/>
              <a:t>Value Explanation as Brand Differentiator to Competitive Advantage and Brand Personality</a:t>
            </a:r>
          </a:p>
        </p:txBody>
      </p:sp>
      <p:sp>
        <p:nvSpPr>
          <p:cNvPr id="7" name="Rectangle 6">
            <a:extLst>
              <a:ext uri="{FF2B5EF4-FFF2-40B4-BE49-F238E27FC236}">
                <a16:creationId xmlns:a16="http://schemas.microsoft.com/office/drawing/2014/main" id="{A73EFEAA-B8AD-654B-80B2-E479B80D0E7B}"/>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grpSp>
        <p:nvGrpSpPr>
          <p:cNvPr id="8" name="Group 7">
            <a:extLst>
              <a:ext uri="{FF2B5EF4-FFF2-40B4-BE49-F238E27FC236}">
                <a16:creationId xmlns:a16="http://schemas.microsoft.com/office/drawing/2014/main" id="{B23406DD-4B44-F641-A146-665A70B63414}"/>
              </a:ext>
            </a:extLst>
          </p:cNvPr>
          <p:cNvGrpSpPr/>
          <p:nvPr userDrawn="1"/>
        </p:nvGrpSpPr>
        <p:grpSpPr>
          <a:xfrm>
            <a:off x="629686" y="1483972"/>
            <a:ext cx="7532926" cy="4086418"/>
            <a:chOff x="629686" y="1626680"/>
            <a:chExt cx="7532926" cy="4086418"/>
          </a:xfrm>
        </p:grpSpPr>
        <p:grpSp>
          <p:nvGrpSpPr>
            <p:cNvPr id="9" name="Group 8">
              <a:extLst>
                <a:ext uri="{FF2B5EF4-FFF2-40B4-BE49-F238E27FC236}">
                  <a16:creationId xmlns:a16="http://schemas.microsoft.com/office/drawing/2014/main" id="{39D52AC2-F751-8F41-8751-A9EC301C9B95}"/>
                </a:ext>
              </a:extLst>
            </p:cNvPr>
            <p:cNvGrpSpPr/>
            <p:nvPr/>
          </p:nvGrpSpPr>
          <p:grpSpPr>
            <a:xfrm>
              <a:off x="629686" y="2233849"/>
              <a:ext cx="6557238" cy="3479249"/>
              <a:chOff x="610636" y="2233849"/>
              <a:chExt cx="6557238" cy="3479249"/>
            </a:xfrm>
          </p:grpSpPr>
          <p:grpSp>
            <p:nvGrpSpPr>
              <p:cNvPr id="13" name="Group 33">
                <a:extLst>
                  <a:ext uri="{FF2B5EF4-FFF2-40B4-BE49-F238E27FC236}">
                    <a16:creationId xmlns:a16="http://schemas.microsoft.com/office/drawing/2014/main" id="{6E8E3C9F-B5ED-9148-9251-5B7FBB6E7A1A}"/>
                  </a:ext>
                </a:extLst>
              </p:cNvPr>
              <p:cNvGrpSpPr/>
              <p:nvPr/>
            </p:nvGrpSpPr>
            <p:grpSpPr>
              <a:xfrm>
                <a:off x="610636" y="2233849"/>
                <a:ext cx="6557238" cy="3479249"/>
                <a:chOff x="1117212" y="2103236"/>
                <a:chExt cx="4178400" cy="3479249"/>
              </a:xfrm>
            </p:grpSpPr>
            <p:grpSp>
              <p:nvGrpSpPr>
                <p:cNvPr id="15" name="Group 14">
                  <a:extLst>
                    <a:ext uri="{FF2B5EF4-FFF2-40B4-BE49-F238E27FC236}">
                      <a16:creationId xmlns:a16="http://schemas.microsoft.com/office/drawing/2014/main" id="{3A64AE30-7911-304C-805F-A30892066A49}"/>
                    </a:ext>
                  </a:extLst>
                </p:cNvPr>
                <p:cNvGrpSpPr/>
                <p:nvPr/>
              </p:nvGrpSpPr>
              <p:grpSpPr>
                <a:xfrm>
                  <a:off x="1117212" y="2103236"/>
                  <a:ext cx="4178400" cy="3479248"/>
                  <a:chOff x="858145" y="4133850"/>
                  <a:chExt cx="1890510" cy="2348780"/>
                </a:xfrm>
              </p:grpSpPr>
              <p:sp>
                <p:nvSpPr>
                  <p:cNvPr id="18" name="Double Bracket 17">
                    <a:extLst>
                      <a:ext uri="{FF2B5EF4-FFF2-40B4-BE49-F238E27FC236}">
                        <a16:creationId xmlns:a16="http://schemas.microsoft.com/office/drawing/2014/main" id="{3807C818-063D-7D41-8CB7-47852C5BEB34}"/>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19" name="TextBox 18">
                    <a:extLst>
                      <a:ext uri="{FF2B5EF4-FFF2-40B4-BE49-F238E27FC236}">
                        <a16:creationId xmlns:a16="http://schemas.microsoft.com/office/drawing/2014/main" id="{33A2CE08-E6DF-3A41-826F-D7F26550517D}"/>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16" name="Straight Connector 15">
                  <a:extLst>
                    <a:ext uri="{FF2B5EF4-FFF2-40B4-BE49-F238E27FC236}">
                      <a16:creationId xmlns:a16="http://schemas.microsoft.com/office/drawing/2014/main" id="{643D40A2-0E04-D04B-8640-FB583CCA0775}"/>
                    </a:ext>
                  </a:extLst>
                </p:cNvPr>
                <p:cNvCxnSpPr>
                  <a:cxnSpLocks/>
                </p:cNvCxnSpPr>
                <p:nvPr/>
              </p:nvCxnSpPr>
              <p:spPr>
                <a:xfrm flipH="1">
                  <a:off x="1730248" y="5582485"/>
                  <a:ext cx="295232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D5ED53-6F75-7B4E-8575-D8A2FE9DD484}"/>
                    </a:ext>
                  </a:extLst>
                </p:cNvPr>
                <p:cNvCxnSpPr>
                  <a:cxnSpLocks/>
                </p:cNvCxnSpPr>
                <p:nvPr/>
              </p:nvCxnSpPr>
              <p:spPr>
                <a:xfrm flipH="1">
                  <a:off x="1730248" y="2103236"/>
                  <a:ext cx="295232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46E10775-5D02-F941-8E8F-5C61871696D8}"/>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2">
                        <a:lumMod val="75000"/>
                      </a:schemeClr>
                    </a:solidFill>
                  </a:rPr>
                  <a:t>Innovation</a:t>
                </a:r>
                <a:endParaRPr lang="en-US">
                  <a:solidFill>
                    <a:schemeClr val="accent2">
                      <a:lumMod val="75000"/>
                    </a:schemeClr>
                  </a:solidFill>
                </a:endParaRPr>
              </a:p>
            </p:txBody>
          </p:sp>
        </p:grpSp>
        <p:sp>
          <p:nvSpPr>
            <p:cNvPr id="10" name="Rectangle 9">
              <a:extLst>
                <a:ext uri="{FF2B5EF4-FFF2-40B4-BE49-F238E27FC236}">
                  <a16:creationId xmlns:a16="http://schemas.microsoft.com/office/drawing/2014/main" id="{A1D63257-AE8E-6A41-BFDD-1DA47699D477}"/>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2">
                      <a:lumMod val="75000"/>
                    </a:schemeClr>
                  </a:solidFill>
                </a:rPr>
                <a:t>Our customer promise is: </a:t>
              </a:r>
            </a:p>
          </p:txBody>
        </p:sp>
        <p:sp>
          <p:nvSpPr>
            <p:cNvPr id="11" name="Freeform: Shape 55">
              <a:extLst>
                <a:ext uri="{FF2B5EF4-FFF2-40B4-BE49-F238E27FC236}">
                  <a16:creationId xmlns:a16="http://schemas.microsoft.com/office/drawing/2014/main" id="{1EA8596F-963F-DF48-949B-40AFD785D331}"/>
                </a:ext>
              </a:extLst>
            </p:cNvPr>
            <p:cNvSpPr>
              <a:spLocks noChangeAspect="1"/>
            </p:cNvSpPr>
            <p:nvPr/>
          </p:nvSpPr>
          <p:spPr>
            <a:xfrm rot="10800000">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2" name="Freeform 68">
              <a:extLst>
                <a:ext uri="{FF2B5EF4-FFF2-40B4-BE49-F238E27FC236}">
                  <a16:creationId xmlns:a16="http://schemas.microsoft.com/office/drawing/2014/main" id="{13BCFC43-12F1-FB4F-8A9F-A5DFFE373B78}"/>
                </a:ext>
              </a:extLst>
            </p:cNvPr>
            <p:cNvSpPr>
              <a:spLocks noChangeAspect="1" noEditPoints="1"/>
            </p:cNvSpPr>
            <p:nvPr/>
          </p:nvSpPr>
          <p:spPr bwMode="auto">
            <a:xfrm>
              <a:off x="7096844" y="3546661"/>
              <a:ext cx="642593" cy="853625"/>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0" name="Group 19">
            <a:extLst>
              <a:ext uri="{FF2B5EF4-FFF2-40B4-BE49-F238E27FC236}">
                <a16:creationId xmlns:a16="http://schemas.microsoft.com/office/drawing/2014/main" id="{91BA0CA7-AEDB-4B4A-B650-7C635931C360}"/>
              </a:ext>
            </a:extLst>
          </p:cNvPr>
          <p:cNvGrpSpPr/>
          <p:nvPr userDrawn="1"/>
        </p:nvGrpSpPr>
        <p:grpSpPr>
          <a:xfrm>
            <a:off x="8914921" y="1319717"/>
            <a:ext cx="3277079" cy="1149886"/>
            <a:chOff x="8914921" y="1319717"/>
            <a:chExt cx="3277079" cy="1149886"/>
          </a:xfrm>
        </p:grpSpPr>
        <p:sp>
          <p:nvSpPr>
            <p:cNvPr id="21" name="Freeform 97">
              <a:extLst>
                <a:ext uri="{FF2B5EF4-FFF2-40B4-BE49-F238E27FC236}">
                  <a16:creationId xmlns:a16="http://schemas.microsoft.com/office/drawing/2014/main" id="{CAB6606E-7BEE-594B-B146-CA3B602E83F9}"/>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22" name="Elipsa 37">
              <a:extLst>
                <a:ext uri="{FF2B5EF4-FFF2-40B4-BE49-F238E27FC236}">
                  <a16:creationId xmlns:a16="http://schemas.microsoft.com/office/drawing/2014/main" id="{1974E8F0-7461-8E4F-942C-3DF08570554A}"/>
                </a:ext>
              </a:extLst>
            </p:cNvPr>
            <p:cNvSpPr/>
            <p:nvPr/>
          </p:nvSpPr>
          <p:spPr>
            <a:xfrm flipH="1">
              <a:off x="9058524" y="1456593"/>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3" name="Freeform 5">
              <a:extLst>
                <a:ext uri="{FF2B5EF4-FFF2-40B4-BE49-F238E27FC236}">
                  <a16:creationId xmlns:a16="http://schemas.microsoft.com/office/drawing/2014/main" id="{5E0BA603-1DB1-0A44-A3A5-91C4BDB7A5F6}"/>
                </a:ext>
              </a:extLst>
            </p:cNvPr>
            <p:cNvSpPr>
              <a:spLocks noChangeAspect="1" noEditPoints="1"/>
            </p:cNvSpPr>
            <p:nvPr/>
          </p:nvSpPr>
          <p:spPr bwMode="auto">
            <a:xfrm>
              <a:off x="9216708" y="1631385"/>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4" name="Group 23">
            <a:extLst>
              <a:ext uri="{FF2B5EF4-FFF2-40B4-BE49-F238E27FC236}">
                <a16:creationId xmlns:a16="http://schemas.microsoft.com/office/drawing/2014/main" id="{8935D103-5064-F445-8E41-3C0041345614}"/>
              </a:ext>
            </a:extLst>
          </p:cNvPr>
          <p:cNvGrpSpPr/>
          <p:nvPr userDrawn="1"/>
        </p:nvGrpSpPr>
        <p:grpSpPr>
          <a:xfrm>
            <a:off x="8914921" y="3879529"/>
            <a:ext cx="3277079" cy="1149886"/>
            <a:chOff x="8914921" y="3879529"/>
            <a:chExt cx="3277079" cy="1149886"/>
          </a:xfrm>
        </p:grpSpPr>
        <p:sp>
          <p:nvSpPr>
            <p:cNvPr id="25" name="Freeform 98">
              <a:extLst>
                <a:ext uri="{FF2B5EF4-FFF2-40B4-BE49-F238E27FC236}">
                  <a16:creationId xmlns:a16="http://schemas.microsoft.com/office/drawing/2014/main" id="{74DE7FB7-91E4-1248-86E1-89A7177322CC}"/>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6">
                    <a:lumMod val="75000"/>
                  </a:schemeClr>
                </a:solidFill>
              </a:endParaRPr>
            </a:p>
          </p:txBody>
        </p:sp>
        <p:sp>
          <p:nvSpPr>
            <p:cNvPr id="26" name="Elipsa 37">
              <a:extLst>
                <a:ext uri="{FF2B5EF4-FFF2-40B4-BE49-F238E27FC236}">
                  <a16:creationId xmlns:a16="http://schemas.microsoft.com/office/drawing/2014/main" id="{8A0103C9-0FDD-4E43-9DEE-714702F2572B}"/>
                </a:ext>
              </a:extLst>
            </p:cNvPr>
            <p:cNvSpPr/>
            <p:nvPr/>
          </p:nvSpPr>
          <p:spPr>
            <a:xfrm flipH="1">
              <a:off x="9058524" y="4016405"/>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7" name="Freeform 33">
              <a:extLst>
                <a:ext uri="{FF2B5EF4-FFF2-40B4-BE49-F238E27FC236}">
                  <a16:creationId xmlns:a16="http://schemas.microsoft.com/office/drawing/2014/main" id="{B98F35FF-3297-AF4F-8765-7B14FEEC56FB}"/>
                </a:ext>
              </a:extLst>
            </p:cNvPr>
            <p:cNvSpPr>
              <a:spLocks noChangeAspect="1" noEditPoints="1"/>
            </p:cNvSpPr>
            <p:nvPr/>
          </p:nvSpPr>
          <p:spPr bwMode="auto">
            <a:xfrm>
              <a:off x="9307189" y="4182494"/>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27">
            <a:extLst>
              <a:ext uri="{FF2B5EF4-FFF2-40B4-BE49-F238E27FC236}">
                <a16:creationId xmlns:a16="http://schemas.microsoft.com/office/drawing/2014/main" id="{623597CE-434A-9B49-B386-DD9B5883CEF4}"/>
              </a:ext>
            </a:extLst>
          </p:cNvPr>
          <p:cNvGrpSpPr/>
          <p:nvPr userDrawn="1"/>
        </p:nvGrpSpPr>
        <p:grpSpPr>
          <a:xfrm>
            <a:off x="8914921" y="5159434"/>
            <a:ext cx="3277079" cy="1149886"/>
            <a:chOff x="8914921" y="5159434"/>
            <a:chExt cx="3277079" cy="1149886"/>
          </a:xfrm>
        </p:grpSpPr>
        <p:sp>
          <p:nvSpPr>
            <p:cNvPr id="29" name="Freeform 96">
              <a:extLst>
                <a:ext uri="{FF2B5EF4-FFF2-40B4-BE49-F238E27FC236}">
                  <a16:creationId xmlns:a16="http://schemas.microsoft.com/office/drawing/2014/main" id="{91D09E0F-8669-E24A-952A-6985895834A8}"/>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endParaRPr lang="en-US" sz="2000" b="1">
                <a:solidFill>
                  <a:schemeClr val="accent4">
                    <a:lumMod val="75000"/>
                  </a:schemeClr>
                </a:solidFill>
              </a:endParaRPr>
            </a:p>
          </p:txBody>
        </p:sp>
        <p:sp>
          <p:nvSpPr>
            <p:cNvPr id="30" name="Elipsa 37">
              <a:extLst>
                <a:ext uri="{FF2B5EF4-FFF2-40B4-BE49-F238E27FC236}">
                  <a16:creationId xmlns:a16="http://schemas.microsoft.com/office/drawing/2014/main" id="{58513055-C115-0E49-A289-9BF2149E3922}"/>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35">
              <a:extLst>
                <a:ext uri="{FF2B5EF4-FFF2-40B4-BE49-F238E27FC236}">
                  <a16:creationId xmlns:a16="http://schemas.microsoft.com/office/drawing/2014/main" id="{982A2128-FC99-C04A-91BB-A5D31F3A9EA8}"/>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2" name="Group 31">
            <a:extLst>
              <a:ext uri="{FF2B5EF4-FFF2-40B4-BE49-F238E27FC236}">
                <a16:creationId xmlns:a16="http://schemas.microsoft.com/office/drawing/2014/main" id="{57474BAE-8D03-3F45-B072-667D5AAFB1CF}"/>
              </a:ext>
            </a:extLst>
          </p:cNvPr>
          <p:cNvGrpSpPr/>
          <p:nvPr userDrawn="1"/>
        </p:nvGrpSpPr>
        <p:grpSpPr>
          <a:xfrm>
            <a:off x="8914921" y="2599623"/>
            <a:ext cx="3277079" cy="1149886"/>
            <a:chOff x="8914921" y="2599623"/>
            <a:chExt cx="3277079" cy="1149886"/>
          </a:xfrm>
        </p:grpSpPr>
        <p:sp>
          <p:nvSpPr>
            <p:cNvPr id="33" name="Freeform 95">
              <a:extLst>
                <a:ext uri="{FF2B5EF4-FFF2-40B4-BE49-F238E27FC236}">
                  <a16:creationId xmlns:a16="http://schemas.microsoft.com/office/drawing/2014/main" id="{2B7D656D-9BA3-614C-9FFC-85CB902178A3}"/>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p>
          </p:txBody>
        </p:sp>
        <p:sp>
          <p:nvSpPr>
            <p:cNvPr id="34" name="Elipsa 37">
              <a:extLst>
                <a:ext uri="{FF2B5EF4-FFF2-40B4-BE49-F238E27FC236}">
                  <a16:creationId xmlns:a16="http://schemas.microsoft.com/office/drawing/2014/main" id="{EB246FE1-A8F1-474D-9475-81F1F76D72F9}"/>
                </a:ext>
              </a:extLst>
            </p:cNvPr>
            <p:cNvSpPr/>
            <p:nvPr/>
          </p:nvSpPr>
          <p:spPr>
            <a:xfrm flipH="1">
              <a:off x="9058524" y="2736500"/>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5" name="Freeform 5">
              <a:extLst>
                <a:ext uri="{FF2B5EF4-FFF2-40B4-BE49-F238E27FC236}">
                  <a16:creationId xmlns:a16="http://schemas.microsoft.com/office/drawing/2014/main" id="{550422F2-844A-D845-BF37-EA96FB7CB34F}"/>
                </a:ext>
              </a:extLst>
            </p:cNvPr>
            <p:cNvSpPr>
              <a:spLocks noChangeAspect="1" noEditPoints="1"/>
            </p:cNvSpPr>
            <p:nvPr/>
          </p:nvSpPr>
          <p:spPr bwMode="auto">
            <a:xfrm>
              <a:off x="9261376" y="2913017"/>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4127331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140855-56AF-0747-A94B-03C4A1B8772F}"/>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0996DF61-07F3-B642-8EA6-16D9660E8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EB7428-F324-0E42-B204-209075BE393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B1E8CDDF-84B5-134F-AAD0-C9A607B6DABD}"/>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Convenience </a:t>
            </a:r>
            <a:br>
              <a:rPr lang="en-US"/>
            </a:br>
            <a:r>
              <a:rPr lang="en-US" sz="2000"/>
              <a:t>Brand Value Explanation Template</a:t>
            </a:r>
          </a:p>
        </p:txBody>
      </p:sp>
      <p:sp>
        <p:nvSpPr>
          <p:cNvPr id="7" name="Rectangle 6">
            <a:extLst>
              <a:ext uri="{FF2B5EF4-FFF2-40B4-BE49-F238E27FC236}">
                <a16:creationId xmlns:a16="http://schemas.microsoft.com/office/drawing/2014/main" id="{0A5B84AD-6A17-5144-9CF7-414C76FBC9EE}"/>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grpSp>
        <p:nvGrpSpPr>
          <p:cNvPr id="8" name="Group 7">
            <a:extLst>
              <a:ext uri="{FF2B5EF4-FFF2-40B4-BE49-F238E27FC236}">
                <a16:creationId xmlns:a16="http://schemas.microsoft.com/office/drawing/2014/main" id="{7797A3DD-3849-0C42-AAFE-458E1481F69E}"/>
              </a:ext>
            </a:extLst>
          </p:cNvPr>
          <p:cNvGrpSpPr/>
          <p:nvPr userDrawn="1"/>
        </p:nvGrpSpPr>
        <p:grpSpPr>
          <a:xfrm>
            <a:off x="8914921" y="3879529"/>
            <a:ext cx="3277079" cy="1149886"/>
            <a:chOff x="8914921" y="3879529"/>
            <a:chExt cx="3277079" cy="1149886"/>
          </a:xfrm>
        </p:grpSpPr>
        <p:sp>
          <p:nvSpPr>
            <p:cNvPr id="9" name="Freeform 95">
              <a:extLst>
                <a:ext uri="{FF2B5EF4-FFF2-40B4-BE49-F238E27FC236}">
                  <a16:creationId xmlns:a16="http://schemas.microsoft.com/office/drawing/2014/main" id="{DFAE533E-D55D-E14C-A959-4E15E6D16877}"/>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1">
                    <a:lumMod val="75000"/>
                  </a:schemeClr>
                </a:solidFill>
              </a:endParaRPr>
            </a:p>
          </p:txBody>
        </p:sp>
        <p:sp>
          <p:nvSpPr>
            <p:cNvPr id="10" name="Elipsa 37">
              <a:extLst>
                <a:ext uri="{FF2B5EF4-FFF2-40B4-BE49-F238E27FC236}">
                  <a16:creationId xmlns:a16="http://schemas.microsoft.com/office/drawing/2014/main" id="{5782B986-0797-EA4C-B03E-F00B0B798217}"/>
                </a:ext>
              </a:extLst>
            </p:cNvPr>
            <p:cNvSpPr/>
            <p:nvPr/>
          </p:nvSpPr>
          <p:spPr>
            <a:xfrm flipH="1">
              <a:off x="9058524" y="4016405"/>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1" name="Freeform 33">
              <a:extLst>
                <a:ext uri="{FF2B5EF4-FFF2-40B4-BE49-F238E27FC236}">
                  <a16:creationId xmlns:a16="http://schemas.microsoft.com/office/drawing/2014/main" id="{094F32D1-0CA4-3F46-BDCB-1EDA11195BC3}"/>
                </a:ext>
              </a:extLst>
            </p:cNvPr>
            <p:cNvSpPr>
              <a:spLocks noChangeAspect="1" noEditPoints="1"/>
            </p:cNvSpPr>
            <p:nvPr/>
          </p:nvSpPr>
          <p:spPr bwMode="auto">
            <a:xfrm>
              <a:off x="9307189" y="4182494"/>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4E689787-A50E-6846-9D9D-2C7827FDD677}"/>
              </a:ext>
            </a:extLst>
          </p:cNvPr>
          <p:cNvGrpSpPr/>
          <p:nvPr userDrawn="1"/>
        </p:nvGrpSpPr>
        <p:grpSpPr>
          <a:xfrm>
            <a:off x="8914921" y="5159434"/>
            <a:ext cx="3277079" cy="1149886"/>
            <a:chOff x="8914921" y="5159434"/>
            <a:chExt cx="3277079" cy="1149886"/>
          </a:xfrm>
        </p:grpSpPr>
        <p:sp>
          <p:nvSpPr>
            <p:cNvPr id="13" name="Freeform 98">
              <a:extLst>
                <a:ext uri="{FF2B5EF4-FFF2-40B4-BE49-F238E27FC236}">
                  <a16:creationId xmlns:a16="http://schemas.microsoft.com/office/drawing/2014/main" id="{28272708-A7AB-044B-8B9F-6749B5CC6BFA}"/>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p>
          </p:txBody>
        </p:sp>
        <p:sp>
          <p:nvSpPr>
            <p:cNvPr id="14" name="Elipsa 37">
              <a:extLst>
                <a:ext uri="{FF2B5EF4-FFF2-40B4-BE49-F238E27FC236}">
                  <a16:creationId xmlns:a16="http://schemas.microsoft.com/office/drawing/2014/main" id="{0D8F3445-6C9E-B740-B4D4-36984FC7BF4F}"/>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5" name="Freeform 35">
              <a:extLst>
                <a:ext uri="{FF2B5EF4-FFF2-40B4-BE49-F238E27FC236}">
                  <a16:creationId xmlns:a16="http://schemas.microsoft.com/office/drawing/2014/main" id="{0012FFEF-F660-A14D-B832-3D6A09EEACAF}"/>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6" name="Group 15">
            <a:extLst>
              <a:ext uri="{FF2B5EF4-FFF2-40B4-BE49-F238E27FC236}">
                <a16:creationId xmlns:a16="http://schemas.microsoft.com/office/drawing/2014/main" id="{08302CFA-EA7B-2D4E-B5E1-5EE5C9CBFC11}"/>
              </a:ext>
            </a:extLst>
          </p:cNvPr>
          <p:cNvGrpSpPr/>
          <p:nvPr userDrawn="1"/>
        </p:nvGrpSpPr>
        <p:grpSpPr>
          <a:xfrm>
            <a:off x="8914921" y="2599623"/>
            <a:ext cx="3277079" cy="1149886"/>
            <a:chOff x="8914921" y="2599623"/>
            <a:chExt cx="3277079" cy="1149886"/>
          </a:xfrm>
        </p:grpSpPr>
        <p:sp>
          <p:nvSpPr>
            <p:cNvPr id="17" name="Freeform 97">
              <a:extLst>
                <a:ext uri="{FF2B5EF4-FFF2-40B4-BE49-F238E27FC236}">
                  <a16:creationId xmlns:a16="http://schemas.microsoft.com/office/drawing/2014/main" id="{A28D3AE2-3094-6B4C-81BC-A0BEC2A42DC4}"/>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endParaRPr lang="en-US" sz="2000" b="1">
                <a:solidFill>
                  <a:schemeClr val="accent4">
                    <a:lumMod val="75000"/>
                  </a:schemeClr>
                </a:solidFill>
              </a:endParaRPr>
            </a:p>
          </p:txBody>
        </p:sp>
        <p:sp>
          <p:nvSpPr>
            <p:cNvPr id="18" name="Elipsa 37">
              <a:extLst>
                <a:ext uri="{FF2B5EF4-FFF2-40B4-BE49-F238E27FC236}">
                  <a16:creationId xmlns:a16="http://schemas.microsoft.com/office/drawing/2014/main" id="{1C3B41CC-EE37-6D43-9D1F-F9B0ADD6CFE5}"/>
                </a:ext>
              </a:extLst>
            </p:cNvPr>
            <p:cNvSpPr/>
            <p:nvPr/>
          </p:nvSpPr>
          <p:spPr>
            <a:xfrm flipH="1">
              <a:off x="9058524" y="2736500"/>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9" name="Freeform 5">
              <a:extLst>
                <a:ext uri="{FF2B5EF4-FFF2-40B4-BE49-F238E27FC236}">
                  <a16:creationId xmlns:a16="http://schemas.microsoft.com/office/drawing/2014/main" id="{E0FCD546-5939-8846-834A-C223C2FE1EF9}"/>
                </a:ext>
              </a:extLst>
            </p:cNvPr>
            <p:cNvSpPr>
              <a:spLocks noChangeAspect="1" noEditPoints="1"/>
            </p:cNvSpPr>
            <p:nvPr/>
          </p:nvSpPr>
          <p:spPr bwMode="auto">
            <a:xfrm>
              <a:off x="9261376" y="2913017"/>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0" name="Group 19">
            <a:extLst>
              <a:ext uri="{FF2B5EF4-FFF2-40B4-BE49-F238E27FC236}">
                <a16:creationId xmlns:a16="http://schemas.microsoft.com/office/drawing/2014/main" id="{58B1401D-911C-DB4B-987B-47512371C256}"/>
              </a:ext>
            </a:extLst>
          </p:cNvPr>
          <p:cNvGrpSpPr/>
          <p:nvPr userDrawn="1"/>
        </p:nvGrpSpPr>
        <p:grpSpPr>
          <a:xfrm>
            <a:off x="629686" y="1483972"/>
            <a:ext cx="7532926" cy="4086418"/>
            <a:chOff x="629686" y="1483972"/>
            <a:chExt cx="7532926" cy="4086418"/>
          </a:xfrm>
        </p:grpSpPr>
        <p:grpSp>
          <p:nvGrpSpPr>
            <p:cNvPr id="21" name="Group 20">
              <a:extLst>
                <a:ext uri="{FF2B5EF4-FFF2-40B4-BE49-F238E27FC236}">
                  <a16:creationId xmlns:a16="http://schemas.microsoft.com/office/drawing/2014/main" id="{701FBA0A-8BAE-B349-B3F6-2A4DED50C5C3}"/>
                </a:ext>
              </a:extLst>
            </p:cNvPr>
            <p:cNvGrpSpPr/>
            <p:nvPr/>
          </p:nvGrpSpPr>
          <p:grpSpPr>
            <a:xfrm>
              <a:off x="629686" y="1483972"/>
              <a:ext cx="7532926" cy="4086418"/>
              <a:chOff x="629686" y="1626680"/>
              <a:chExt cx="7532926" cy="4086418"/>
            </a:xfrm>
          </p:grpSpPr>
          <p:grpSp>
            <p:nvGrpSpPr>
              <p:cNvPr id="23" name="Group 22">
                <a:extLst>
                  <a:ext uri="{FF2B5EF4-FFF2-40B4-BE49-F238E27FC236}">
                    <a16:creationId xmlns:a16="http://schemas.microsoft.com/office/drawing/2014/main" id="{C330A4C6-C534-3248-866B-F58D36293B65}"/>
                  </a:ext>
                </a:extLst>
              </p:cNvPr>
              <p:cNvGrpSpPr/>
              <p:nvPr/>
            </p:nvGrpSpPr>
            <p:grpSpPr>
              <a:xfrm>
                <a:off x="629686" y="2233849"/>
                <a:ext cx="6557238" cy="3479249"/>
                <a:chOff x="610636" y="2233849"/>
                <a:chExt cx="6557238" cy="3479249"/>
              </a:xfrm>
            </p:grpSpPr>
            <p:grpSp>
              <p:nvGrpSpPr>
                <p:cNvPr id="26" name="Group 33">
                  <a:extLst>
                    <a:ext uri="{FF2B5EF4-FFF2-40B4-BE49-F238E27FC236}">
                      <a16:creationId xmlns:a16="http://schemas.microsoft.com/office/drawing/2014/main" id="{C0FDE8E6-B4B8-C545-A967-3AC3489F4123}"/>
                    </a:ext>
                  </a:extLst>
                </p:cNvPr>
                <p:cNvGrpSpPr/>
                <p:nvPr/>
              </p:nvGrpSpPr>
              <p:grpSpPr>
                <a:xfrm>
                  <a:off x="610636" y="2233849"/>
                  <a:ext cx="6557238" cy="3479249"/>
                  <a:chOff x="1117212" y="2103236"/>
                  <a:chExt cx="4178400" cy="3479249"/>
                </a:xfrm>
              </p:grpSpPr>
              <p:grpSp>
                <p:nvGrpSpPr>
                  <p:cNvPr id="28" name="Group 27">
                    <a:extLst>
                      <a:ext uri="{FF2B5EF4-FFF2-40B4-BE49-F238E27FC236}">
                        <a16:creationId xmlns:a16="http://schemas.microsoft.com/office/drawing/2014/main" id="{3FF94DD7-65CC-E94C-A081-3C9E383BF209}"/>
                      </a:ext>
                    </a:extLst>
                  </p:cNvPr>
                  <p:cNvGrpSpPr/>
                  <p:nvPr/>
                </p:nvGrpSpPr>
                <p:grpSpPr>
                  <a:xfrm>
                    <a:off x="1117212" y="2103236"/>
                    <a:ext cx="4178400" cy="3479248"/>
                    <a:chOff x="858145" y="4133850"/>
                    <a:chExt cx="1890510" cy="2348780"/>
                  </a:xfrm>
                </p:grpSpPr>
                <p:sp>
                  <p:nvSpPr>
                    <p:cNvPr id="31" name="Double Bracket 30">
                      <a:extLst>
                        <a:ext uri="{FF2B5EF4-FFF2-40B4-BE49-F238E27FC236}">
                          <a16:creationId xmlns:a16="http://schemas.microsoft.com/office/drawing/2014/main" id="{0EF9AAA5-1667-3D45-A5EB-D6396843CAE5}"/>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2" name="TextBox 31">
                      <a:extLst>
                        <a:ext uri="{FF2B5EF4-FFF2-40B4-BE49-F238E27FC236}">
                          <a16:creationId xmlns:a16="http://schemas.microsoft.com/office/drawing/2014/main" id="{B1ABD453-3657-AA46-A9DF-09E89912B114}"/>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29" name="Straight Connector 28">
                    <a:extLst>
                      <a:ext uri="{FF2B5EF4-FFF2-40B4-BE49-F238E27FC236}">
                        <a16:creationId xmlns:a16="http://schemas.microsoft.com/office/drawing/2014/main" id="{3F1E9188-1EF1-D649-816A-BC5C308BF9B6}"/>
                      </a:ext>
                    </a:extLst>
                  </p:cNvPr>
                  <p:cNvCxnSpPr>
                    <a:cxnSpLocks/>
                  </p:cNvCxnSpPr>
                  <p:nvPr/>
                </p:nvCxnSpPr>
                <p:spPr>
                  <a:xfrm flipH="1">
                    <a:off x="1730248" y="5582485"/>
                    <a:ext cx="2952328"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7609C3C-DADE-7B43-8004-09C427BEBB53}"/>
                      </a:ext>
                    </a:extLst>
                  </p:cNvPr>
                  <p:cNvCxnSpPr>
                    <a:cxnSpLocks/>
                  </p:cNvCxnSpPr>
                  <p:nvPr/>
                </p:nvCxnSpPr>
                <p:spPr>
                  <a:xfrm flipH="1">
                    <a:off x="1730248" y="2103236"/>
                    <a:ext cx="2952328"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D38C237E-163E-C043-8387-F5ABED070BDE}"/>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5">
                          <a:lumMod val="75000"/>
                        </a:schemeClr>
                      </a:solidFill>
                    </a:rPr>
                    <a:t>Convenience</a:t>
                  </a:r>
                  <a:endParaRPr lang="en-US">
                    <a:solidFill>
                      <a:schemeClr val="accent2">
                        <a:lumMod val="75000"/>
                      </a:schemeClr>
                    </a:solidFill>
                  </a:endParaRPr>
                </a:p>
              </p:txBody>
            </p:sp>
          </p:grpSp>
          <p:sp>
            <p:nvSpPr>
              <p:cNvPr id="24" name="Rectangle 23">
                <a:extLst>
                  <a:ext uri="{FF2B5EF4-FFF2-40B4-BE49-F238E27FC236}">
                    <a16:creationId xmlns:a16="http://schemas.microsoft.com/office/drawing/2014/main" id="{EAB4B663-E207-DF44-9B4D-DF85E0363DB0}"/>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5">
                        <a:lumMod val="75000"/>
                      </a:schemeClr>
                    </a:solidFill>
                  </a:rPr>
                  <a:t>Our customer promise is: </a:t>
                </a:r>
              </a:p>
            </p:txBody>
          </p:sp>
          <p:sp>
            <p:nvSpPr>
              <p:cNvPr id="25" name="Freeform: Shape 55">
                <a:extLst>
                  <a:ext uri="{FF2B5EF4-FFF2-40B4-BE49-F238E27FC236}">
                    <a16:creationId xmlns:a16="http://schemas.microsoft.com/office/drawing/2014/main" id="{5258E419-74FF-C748-BF1B-A677C186CCA4}"/>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22" name="Freeform 5">
              <a:extLst>
                <a:ext uri="{FF2B5EF4-FFF2-40B4-BE49-F238E27FC236}">
                  <a16:creationId xmlns:a16="http://schemas.microsoft.com/office/drawing/2014/main" id="{CC6F7CCD-69B2-CA44-98A9-40EA489228CA}"/>
                </a:ext>
              </a:extLst>
            </p:cNvPr>
            <p:cNvSpPr>
              <a:spLocks noChangeAspect="1" noEditPoints="1"/>
            </p:cNvSpPr>
            <p:nvPr/>
          </p:nvSpPr>
          <p:spPr bwMode="auto">
            <a:xfrm>
              <a:off x="6982223" y="3461517"/>
              <a:ext cx="888191" cy="65781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3" name="Group 32">
            <a:extLst>
              <a:ext uri="{FF2B5EF4-FFF2-40B4-BE49-F238E27FC236}">
                <a16:creationId xmlns:a16="http://schemas.microsoft.com/office/drawing/2014/main" id="{537E31F5-07F0-5D4B-8600-B994B7953F6D}"/>
              </a:ext>
            </a:extLst>
          </p:cNvPr>
          <p:cNvGrpSpPr/>
          <p:nvPr userDrawn="1"/>
        </p:nvGrpSpPr>
        <p:grpSpPr>
          <a:xfrm>
            <a:off x="8914921" y="1319717"/>
            <a:ext cx="3277079" cy="1149886"/>
            <a:chOff x="8914921" y="1319717"/>
            <a:chExt cx="3277079" cy="1149886"/>
          </a:xfrm>
        </p:grpSpPr>
        <p:sp>
          <p:nvSpPr>
            <p:cNvPr id="34" name="Freeform 96">
              <a:extLst>
                <a:ext uri="{FF2B5EF4-FFF2-40B4-BE49-F238E27FC236}">
                  <a16:creationId xmlns:a16="http://schemas.microsoft.com/office/drawing/2014/main" id="{D8568684-911D-8C4A-9312-3497C4698077}"/>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35" name="Elipsa 37">
              <a:extLst>
                <a:ext uri="{FF2B5EF4-FFF2-40B4-BE49-F238E27FC236}">
                  <a16:creationId xmlns:a16="http://schemas.microsoft.com/office/drawing/2014/main" id="{3E008A4B-2787-2A49-A38B-1321EFF1CB99}"/>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6" name="Freeform 68">
              <a:extLst>
                <a:ext uri="{FF2B5EF4-FFF2-40B4-BE49-F238E27FC236}">
                  <a16:creationId xmlns:a16="http://schemas.microsoft.com/office/drawing/2014/main" id="{D21A3F1B-AF86-984F-81B2-BD7F6E5CC09E}"/>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559959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C3FF10-2085-984E-8E2C-A23EC21894C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6558122C-E6E8-AE43-8014-27EABD7BF8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7BCB74-D0EF-BB43-99C0-68CF7EE99E1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68B63639-F6CC-AC45-B78D-6C588B220A8C}"/>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Consistency</a:t>
            </a:r>
            <a:br>
              <a:rPr lang="en-US"/>
            </a:br>
            <a:r>
              <a:rPr lang="en-US" sz="2000"/>
              <a:t>Brand Value Explanation Template</a:t>
            </a:r>
          </a:p>
        </p:txBody>
      </p:sp>
      <p:grpSp>
        <p:nvGrpSpPr>
          <p:cNvPr id="7" name="Group 6">
            <a:extLst>
              <a:ext uri="{FF2B5EF4-FFF2-40B4-BE49-F238E27FC236}">
                <a16:creationId xmlns:a16="http://schemas.microsoft.com/office/drawing/2014/main" id="{2C9A4886-DA00-3F43-9AD2-30DA2A059C36}"/>
              </a:ext>
            </a:extLst>
          </p:cNvPr>
          <p:cNvGrpSpPr/>
          <p:nvPr userDrawn="1"/>
        </p:nvGrpSpPr>
        <p:grpSpPr>
          <a:xfrm>
            <a:off x="8914921" y="3879529"/>
            <a:ext cx="3277079" cy="1149886"/>
            <a:chOff x="8914921" y="3879529"/>
            <a:chExt cx="3277079" cy="1149886"/>
          </a:xfrm>
        </p:grpSpPr>
        <p:sp>
          <p:nvSpPr>
            <p:cNvPr id="8" name="Freeform 95">
              <a:extLst>
                <a:ext uri="{FF2B5EF4-FFF2-40B4-BE49-F238E27FC236}">
                  <a16:creationId xmlns:a16="http://schemas.microsoft.com/office/drawing/2014/main" id="{0B0FECF0-B429-8546-8437-2280951C56C3}"/>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1">
                    <a:lumMod val="75000"/>
                  </a:schemeClr>
                </a:solidFill>
              </a:endParaRPr>
            </a:p>
          </p:txBody>
        </p:sp>
        <p:sp>
          <p:nvSpPr>
            <p:cNvPr id="9" name="Elipsa 37">
              <a:extLst>
                <a:ext uri="{FF2B5EF4-FFF2-40B4-BE49-F238E27FC236}">
                  <a16:creationId xmlns:a16="http://schemas.microsoft.com/office/drawing/2014/main" id="{158B12C1-0735-D842-929D-249AA3396F09}"/>
                </a:ext>
              </a:extLst>
            </p:cNvPr>
            <p:cNvSpPr/>
            <p:nvPr/>
          </p:nvSpPr>
          <p:spPr>
            <a:xfrm flipH="1">
              <a:off x="9058524" y="4016405"/>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0" name="Freeform 33">
              <a:extLst>
                <a:ext uri="{FF2B5EF4-FFF2-40B4-BE49-F238E27FC236}">
                  <a16:creationId xmlns:a16="http://schemas.microsoft.com/office/drawing/2014/main" id="{34021198-DE3D-5A44-86F3-A03D0490C5BC}"/>
                </a:ext>
              </a:extLst>
            </p:cNvPr>
            <p:cNvSpPr>
              <a:spLocks noChangeAspect="1" noEditPoints="1"/>
            </p:cNvSpPr>
            <p:nvPr/>
          </p:nvSpPr>
          <p:spPr bwMode="auto">
            <a:xfrm>
              <a:off x="9307189" y="4182494"/>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94E7D882-1A86-3D45-920C-B842EB605C6D}"/>
              </a:ext>
            </a:extLst>
          </p:cNvPr>
          <p:cNvGrpSpPr/>
          <p:nvPr userDrawn="1"/>
        </p:nvGrpSpPr>
        <p:grpSpPr>
          <a:xfrm>
            <a:off x="8914921" y="5159434"/>
            <a:ext cx="3277079" cy="1149886"/>
            <a:chOff x="8914921" y="5159434"/>
            <a:chExt cx="3277079" cy="1149886"/>
          </a:xfrm>
        </p:grpSpPr>
        <p:sp>
          <p:nvSpPr>
            <p:cNvPr id="12" name="Freeform 98">
              <a:extLst>
                <a:ext uri="{FF2B5EF4-FFF2-40B4-BE49-F238E27FC236}">
                  <a16:creationId xmlns:a16="http://schemas.microsoft.com/office/drawing/2014/main" id="{1F074D56-9820-A24E-BD11-5102DD9C7005}"/>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p>
          </p:txBody>
        </p:sp>
        <p:sp>
          <p:nvSpPr>
            <p:cNvPr id="13" name="Elipsa 37">
              <a:extLst>
                <a:ext uri="{FF2B5EF4-FFF2-40B4-BE49-F238E27FC236}">
                  <a16:creationId xmlns:a16="http://schemas.microsoft.com/office/drawing/2014/main" id="{537589BA-B17E-5647-9AD5-645CF1919AF5}"/>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4" name="Freeform 35">
              <a:extLst>
                <a:ext uri="{FF2B5EF4-FFF2-40B4-BE49-F238E27FC236}">
                  <a16:creationId xmlns:a16="http://schemas.microsoft.com/office/drawing/2014/main" id="{B5F1D740-7C11-3B48-9844-3D68BA1B80EB}"/>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5" name="Group 14">
            <a:extLst>
              <a:ext uri="{FF2B5EF4-FFF2-40B4-BE49-F238E27FC236}">
                <a16:creationId xmlns:a16="http://schemas.microsoft.com/office/drawing/2014/main" id="{72947059-32D8-E74F-ACAF-4ED4F9D8CF78}"/>
              </a:ext>
            </a:extLst>
          </p:cNvPr>
          <p:cNvGrpSpPr/>
          <p:nvPr userDrawn="1"/>
        </p:nvGrpSpPr>
        <p:grpSpPr>
          <a:xfrm>
            <a:off x="629686" y="1483972"/>
            <a:ext cx="7532926" cy="4086418"/>
            <a:chOff x="629686" y="1483972"/>
            <a:chExt cx="7532926" cy="4086418"/>
          </a:xfrm>
        </p:grpSpPr>
        <p:grpSp>
          <p:nvGrpSpPr>
            <p:cNvPr id="16" name="Group 15">
              <a:extLst>
                <a:ext uri="{FF2B5EF4-FFF2-40B4-BE49-F238E27FC236}">
                  <a16:creationId xmlns:a16="http://schemas.microsoft.com/office/drawing/2014/main" id="{49303CDF-40A7-9640-AFA8-7B6F77E46DEF}"/>
                </a:ext>
              </a:extLst>
            </p:cNvPr>
            <p:cNvGrpSpPr/>
            <p:nvPr/>
          </p:nvGrpSpPr>
          <p:grpSpPr>
            <a:xfrm>
              <a:off x="629686" y="1483972"/>
              <a:ext cx="7532926" cy="4086418"/>
              <a:chOff x="629686" y="1626680"/>
              <a:chExt cx="7532926" cy="4086418"/>
            </a:xfrm>
          </p:grpSpPr>
          <p:grpSp>
            <p:nvGrpSpPr>
              <p:cNvPr id="18" name="Group 17">
                <a:extLst>
                  <a:ext uri="{FF2B5EF4-FFF2-40B4-BE49-F238E27FC236}">
                    <a16:creationId xmlns:a16="http://schemas.microsoft.com/office/drawing/2014/main" id="{8E1461C9-6F00-244B-955F-10D251D1A5A8}"/>
                  </a:ext>
                </a:extLst>
              </p:cNvPr>
              <p:cNvGrpSpPr/>
              <p:nvPr/>
            </p:nvGrpSpPr>
            <p:grpSpPr>
              <a:xfrm>
                <a:off x="629686" y="2233849"/>
                <a:ext cx="6557238" cy="3479249"/>
                <a:chOff x="610636" y="2233849"/>
                <a:chExt cx="6557238" cy="3479249"/>
              </a:xfrm>
            </p:grpSpPr>
            <p:grpSp>
              <p:nvGrpSpPr>
                <p:cNvPr id="21" name="Group 33">
                  <a:extLst>
                    <a:ext uri="{FF2B5EF4-FFF2-40B4-BE49-F238E27FC236}">
                      <a16:creationId xmlns:a16="http://schemas.microsoft.com/office/drawing/2014/main" id="{518EA9BE-AF84-124E-9147-70C1F15284E8}"/>
                    </a:ext>
                  </a:extLst>
                </p:cNvPr>
                <p:cNvGrpSpPr/>
                <p:nvPr/>
              </p:nvGrpSpPr>
              <p:grpSpPr>
                <a:xfrm>
                  <a:off x="610636" y="2233849"/>
                  <a:ext cx="6557238" cy="3479249"/>
                  <a:chOff x="1117212" y="2103236"/>
                  <a:chExt cx="4178400" cy="3479249"/>
                </a:xfrm>
              </p:grpSpPr>
              <p:grpSp>
                <p:nvGrpSpPr>
                  <p:cNvPr id="23" name="Group 22">
                    <a:extLst>
                      <a:ext uri="{FF2B5EF4-FFF2-40B4-BE49-F238E27FC236}">
                        <a16:creationId xmlns:a16="http://schemas.microsoft.com/office/drawing/2014/main" id="{C0E9F09C-12ED-DF4B-A1FF-340C050C7336}"/>
                      </a:ext>
                    </a:extLst>
                  </p:cNvPr>
                  <p:cNvGrpSpPr/>
                  <p:nvPr/>
                </p:nvGrpSpPr>
                <p:grpSpPr>
                  <a:xfrm>
                    <a:off x="1117212" y="2103236"/>
                    <a:ext cx="4178400" cy="3479248"/>
                    <a:chOff x="858145" y="4133850"/>
                    <a:chExt cx="1890510" cy="2348780"/>
                  </a:xfrm>
                </p:grpSpPr>
                <p:sp>
                  <p:nvSpPr>
                    <p:cNvPr id="26" name="Double Bracket 25">
                      <a:extLst>
                        <a:ext uri="{FF2B5EF4-FFF2-40B4-BE49-F238E27FC236}">
                          <a16:creationId xmlns:a16="http://schemas.microsoft.com/office/drawing/2014/main" id="{3C2E6BE6-6647-B641-9F1B-A25F2A8837B3}"/>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27" name="TextBox 26">
                      <a:extLst>
                        <a:ext uri="{FF2B5EF4-FFF2-40B4-BE49-F238E27FC236}">
                          <a16:creationId xmlns:a16="http://schemas.microsoft.com/office/drawing/2014/main" id="{53FA6247-16F9-714E-A8DE-A956E95BECD8}"/>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24" name="Straight Connector 23">
                    <a:extLst>
                      <a:ext uri="{FF2B5EF4-FFF2-40B4-BE49-F238E27FC236}">
                        <a16:creationId xmlns:a16="http://schemas.microsoft.com/office/drawing/2014/main" id="{9D094717-A2B4-F142-8B70-BF12D3BC20EF}"/>
                      </a:ext>
                    </a:extLst>
                  </p:cNvPr>
                  <p:cNvCxnSpPr>
                    <a:cxnSpLocks/>
                  </p:cNvCxnSpPr>
                  <p:nvPr/>
                </p:nvCxnSpPr>
                <p:spPr>
                  <a:xfrm flipH="1">
                    <a:off x="1730248" y="5582485"/>
                    <a:ext cx="2952328"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E3F3D3-FFDB-BA4A-B476-5E97A343F386}"/>
                      </a:ext>
                    </a:extLst>
                  </p:cNvPr>
                  <p:cNvCxnSpPr>
                    <a:cxnSpLocks/>
                  </p:cNvCxnSpPr>
                  <p:nvPr/>
                </p:nvCxnSpPr>
                <p:spPr>
                  <a:xfrm flipH="1">
                    <a:off x="1730248" y="2103236"/>
                    <a:ext cx="2952328"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6797CE94-1432-DA4E-98CB-8DEC2468C21F}"/>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1">
                          <a:lumMod val="75000"/>
                        </a:schemeClr>
                      </a:solidFill>
                    </a:rPr>
                    <a:t>Consistency</a:t>
                  </a:r>
                  <a:endParaRPr lang="en-US">
                    <a:solidFill>
                      <a:schemeClr val="accent2">
                        <a:lumMod val="75000"/>
                      </a:schemeClr>
                    </a:solidFill>
                  </a:endParaRPr>
                </a:p>
              </p:txBody>
            </p:sp>
          </p:grpSp>
          <p:sp>
            <p:nvSpPr>
              <p:cNvPr id="19" name="Rectangle 18">
                <a:extLst>
                  <a:ext uri="{FF2B5EF4-FFF2-40B4-BE49-F238E27FC236}">
                    <a16:creationId xmlns:a16="http://schemas.microsoft.com/office/drawing/2014/main" id="{89E3C944-4271-A947-B9F0-D871BD65CD4D}"/>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1">
                        <a:lumMod val="75000"/>
                      </a:schemeClr>
                    </a:solidFill>
                  </a:rPr>
                  <a:t>Our customer promise is: </a:t>
                </a:r>
              </a:p>
            </p:txBody>
          </p:sp>
          <p:sp>
            <p:nvSpPr>
              <p:cNvPr id="20" name="Freeform: Shape 55">
                <a:extLst>
                  <a:ext uri="{FF2B5EF4-FFF2-40B4-BE49-F238E27FC236}">
                    <a16:creationId xmlns:a16="http://schemas.microsoft.com/office/drawing/2014/main" id="{8761E9FA-E0E5-1942-A338-CA634014323C}"/>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17" name="Freeform 5">
              <a:extLst>
                <a:ext uri="{FF2B5EF4-FFF2-40B4-BE49-F238E27FC236}">
                  <a16:creationId xmlns:a16="http://schemas.microsoft.com/office/drawing/2014/main" id="{66B78739-EAC8-C542-973D-0BF386FC1055}"/>
                </a:ext>
              </a:extLst>
            </p:cNvPr>
            <p:cNvSpPr>
              <a:spLocks noChangeAspect="1" noEditPoints="1"/>
            </p:cNvSpPr>
            <p:nvPr/>
          </p:nvSpPr>
          <p:spPr bwMode="auto">
            <a:xfrm>
              <a:off x="7087501" y="3430839"/>
              <a:ext cx="832955" cy="795353"/>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27">
            <a:extLst>
              <a:ext uri="{FF2B5EF4-FFF2-40B4-BE49-F238E27FC236}">
                <a16:creationId xmlns:a16="http://schemas.microsoft.com/office/drawing/2014/main" id="{DFB840E6-CDC8-C24D-8877-A05909A9A3E5}"/>
              </a:ext>
            </a:extLst>
          </p:cNvPr>
          <p:cNvGrpSpPr/>
          <p:nvPr userDrawn="1"/>
        </p:nvGrpSpPr>
        <p:grpSpPr>
          <a:xfrm>
            <a:off x="8914921" y="1319717"/>
            <a:ext cx="3277079" cy="1149886"/>
            <a:chOff x="8914921" y="1319717"/>
            <a:chExt cx="3277079" cy="1149886"/>
          </a:xfrm>
        </p:grpSpPr>
        <p:sp>
          <p:nvSpPr>
            <p:cNvPr id="29" name="Freeform 96">
              <a:extLst>
                <a:ext uri="{FF2B5EF4-FFF2-40B4-BE49-F238E27FC236}">
                  <a16:creationId xmlns:a16="http://schemas.microsoft.com/office/drawing/2014/main" id="{975560BA-B0BA-1041-BA09-0D88D57A0BE8}"/>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30" name="Elipsa 37">
              <a:extLst>
                <a:ext uri="{FF2B5EF4-FFF2-40B4-BE49-F238E27FC236}">
                  <a16:creationId xmlns:a16="http://schemas.microsoft.com/office/drawing/2014/main" id="{19F4CE22-1FC0-A746-8594-1DEE42EFD8A1}"/>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68">
              <a:extLst>
                <a:ext uri="{FF2B5EF4-FFF2-40B4-BE49-F238E27FC236}">
                  <a16:creationId xmlns:a16="http://schemas.microsoft.com/office/drawing/2014/main" id="{1DEB7C58-0951-7E47-B0F2-CD4D6D55A695}"/>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2" name="Group 31">
            <a:extLst>
              <a:ext uri="{FF2B5EF4-FFF2-40B4-BE49-F238E27FC236}">
                <a16:creationId xmlns:a16="http://schemas.microsoft.com/office/drawing/2014/main" id="{E5011DAB-1A62-6E49-9E86-6C202F55FBD4}"/>
              </a:ext>
            </a:extLst>
          </p:cNvPr>
          <p:cNvGrpSpPr/>
          <p:nvPr userDrawn="1"/>
        </p:nvGrpSpPr>
        <p:grpSpPr>
          <a:xfrm>
            <a:off x="8914921" y="2599623"/>
            <a:ext cx="3277079" cy="1149886"/>
            <a:chOff x="8914921" y="2599623"/>
            <a:chExt cx="3277079" cy="1149886"/>
          </a:xfrm>
        </p:grpSpPr>
        <p:sp>
          <p:nvSpPr>
            <p:cNvPr id="33" name="Freeform 97">
              <a:extLst>
                <a:ext uri="{FF2B5EF4-FFF2-40B4-BE49-F238E27FC236}">
                  <a16:creationId xmlns:a16="http://schemas.microsoft.com/office/drawing/2014/main" id="{0B936FE9-B50E-7F41-A05D-58A7A66DDC2C}"/>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34" name="Elipsa 37">
              <a:extLst>
                <a:ext uri="{FF2B5EF4-FFF2-40B4-BE49-F238E27FC236}">
                  <a16:creationId xmlns:a16="http://schemas.microsoft.com/office/drawing/2014/main" id="{6162C4D7-1500-C94A-A60A-110CBF63FD08}"/>
                </a:ext>
              </a:extLst>
            </p:cNvPr>
            <p:cNvSpPr/>
            <p:nvPr/>
          </p:nvSpPr>
          <p:spPr>
            <a:xfrm flipH="1">
              <a:off x="9058524" y="2736499"/>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5" name="Freeform 5">
              <a:extLst>
                <a:ext uri="{FF2B5EF4-FFF2-40B4-BE49-F238E27FC236}">
                  <a16:creationId xmlns:a16="http://schemas.microsoft.com/office/drawing/2014/main" id="{567F663F-4F00-4E40-B51B-6F19DEF802EE}"/>
                </a:ext>
              </a:extLst>
            </p:cNvPr>
            <p:cNvSpPr>
              <a:spLocks noChangeAspect="1" noEditPoints="1"/>
            </p:cNvSpPr>
            <p:nvPr/>
          </p:nvSpPr>
          <p:spPr bwMode="auto">
            <a:xfrm>
              <a:off x="9216708" y="291129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6" name="Rectangle 60">
            <a:extLst>
              <a:ext uri="{FF2B5EF4-FFF2-40B4-BE49-F238E27FC236}">
                <a16:creationId xmlns:a16="http://schemas.microsoft.com/office/drawing/2014/main" id="{CF4A7E8F-8E60-AA4A-9C9C-1ED37DBEDD14}"/>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spTree>
    <p:extLst>
      <p:ext uri="{BB962C8B-B14F-4D97-AF65-F5344CB8AC3E}">
        <p14:creationId xmlns:p14="http://schemas.microsoft.com/office/powerpoint/2010/main" val="1258324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64E8C79-FFD2-C54A-A49E-1CC3DAF5E36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4AF28B08-4329-DB4D-BF70-A019FE3FB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DA249C8-20F8-4441-8849-D45F19DB4D7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9863D68D-5B02-854A-98B8-8D9A79C795E8}"/>
              </a:ext>
            </a:extLst>
          </p:cNvPr>
          <p:cNvGrpSpPr/>
          <p:nvPr userDrawn="1"/>
        </p:nvGrpSpPr>
        <p:grpSpPr>
          <a:xfrm>
            <a:off x="8914921" y="1319717"/>
            <a:ext cx="3277079" cy="1149886"/>
            <a:chOff x="8914921" y="1319717"/>
            <a:chExt cx="3277079" cy="1149886"/>
          </a:xfrm>
        </p:grpSpPr>
        <p:sp>
          <p:nvSpPr>
            <p:cNvPr id="7" name="Freeform 96">
              <a:extLst>
                <a:ext uri="{FF2B5EF4-FFF2-40B4-BE49-F238E27FC236}">
                  <a16:creationId xmlns:a16="http://schemas.microsoft.com/office/drawing/2014/main" id="{0C872CDA-EF9F-1540-A14A-E416A474B97D}"/>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8" name="Elipsa 37">
              <a:extLst>
                <a:ext uri="{FF2B5EF4-FFF2-40B4-BE49-F238E27FC236}">
                  <a16:creationId xmlns:a16="http://schemas.microsoft.com/office/drawing/2014/main" id="{E915B79A-2DC0-9F4A-A67E-F0F8F731B9E9}"/>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9" name="Freeform 68">
              <a:extLst>
                <a:ext uri="{FF2B5EF4-FFF2-40B4-BE49-F238E27FC236}">
                  <a16:creationId xmlns:a16="http://schemas.microsoft.com/office/drawing/2014/main" id="{4AC46FF6-4F6C-2C45-8600-B84C139DFEFA}"/>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0" name="Group 9">
            <a:extLst>
              <a:ext uri="{FF2B5EF4-FFF2-40B4-BE49-F238E27FC236}">
                <a16:creationId xmlns:a16="http://schemas.microsoft.com/office/drawing/2014/main" id="{1F746214-5EDF-134F-89CB-63D3D900ADD1}"/>
              </a:ext>
            </a:extLst>
          </p:cNvPr>
          <p:cNvGrpSpPr/>
          <p:nvPr userDrawn="1"/>
        </p:nvGrpSpPr>
        <p:grpSpPr>
          <a:xfrm>
            <a:off x="8914921" y="2599623"/>
            <a:ext cx="3277079" cy="1149886"/>
            <a:chOff x="8914921" y="2599623"/>
            <a:chExt cx="3277079" cy="1149886"/>
          </a:xfrm>
        </p:grpSpPr>
        <p:sp>
          <p:nvSpPr>
            <p:cNvPr id="11" name="Freeform 97">
              <a:extLst>
                <a:ext uri="{FF2B5EF4-FFF2-40B4-BE49-F238E27FC236}">
                  <a16:creationId xmlns:a16="http://schemas.microsoft.com/office/drawing/2014/main" id="{B7DB704B-368C-554D-B139-BB11E999603F}"/>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12" name="Elipsa 37">
              <a:extLst>
                <a:ext uri="{FF2B5EF4-FFF2-40B4-BE49-F238E27FC236}">
                  <a16:creationId xmlns:a16="http://schemas.microsoft.com/office/drawing/2014/main" id="{290A3FC6-9C01-6B4A-B068-A04968A642A1}"/>
                </a:ext>
              </a:extLst>
            </p:cNvPr>
            <p:cNvSpPr/>
            <p:nvPr/>
          </p:nvSpPr>
          <p:spPr>
            <a:xfrm flipH="1">
              <a:off x="9058524" y="2736499"/>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3" name="Freeform 5">
              <a:extLst>
                <a:ext uri="{FF2B5EF4-FFF2-40B4-BE49-F238E27FC236}">
                  <a16:creationId xmlns:a16="http://schemas.microsoft.com/office/drawing/2014/main" id="{0682951C-B24D-F042-B25E-F84935F85E48}"/>
                </a:ext>
              </a:extLst>
            </p:cNvPr>
            <p:cNvSpPr>
              <a:spLocks noChangeAspect="1" noEditPoints="1"/>
            </p:cNvSpPr>
            <p:nvPr/>
          </p:nvSpPr>
          <p:spPr bwMode="auto">
            <a:xfrm>
              <a:off x="9216708" y="291129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4" name="Title 1">
            <a:extLst>
              <a:ext uri="{FF2B5EF4-FFF2-40B4-BE49-F238E27FC236}">
                <a16:creationId xmlns:a16="http://schemas.microsoft.com/office/drawing/2014/main" id="{DB34BB27-E915-744C-B3AB-A6C48AA92800}"/>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Quality</a:t>
            </a:r>
            <a:br>
              <a:rPr lang="en-US"/>
            </a:br>
            <a:r>
              <a:rPr lang="en-US" sz="2000"/>
              <a:t>Brand Value Explanation Template</a:t>
            </a:r>
          </a:p>
        </p:txBody>
      </p:sp>
      <p:grpSp>
        <p:nvGrpSpPr>
          <p:cNvPr id="15" name="Group 14">
            <a:extLst>
              <a:ext uri="{FF2B5EF4-FFF2-40B4-BE49-F238E27FC236}">
                <a16:creationId xmlns:a16="http://schemas.microsoft.com/office/drawing/2014/main" id="{5A9F0119-C234-FF4A-B1AC-46C881AC371A}"/>
              </a:ext>
            </a:extLst>
          </p:cNvPr>
          <p:cNvGrpSpPr/>
          <p:nvPr userDrawn="1"/>
        </p:nvGrpSpPr>
        <p:grpSpPr>
          <a:xfrm>
            <a:off x="8914921" y="5159434"/>
            <a:ext cx="3277079" cy="1149886"/>
            <a:chOff x="8914921" y="5159434"/>
            <a:chExt cx="3277079" cy="1149886"/>
          </a:xfrm>
        </p:grpSpPr>
        <p:sp>
          <p:nvSpPr>
            <p:cNvPr id="16" name="Freeform 98">
              <a:extLst>
                <a:ext uri="{FF2B5EF4-FFF2-40B4-BE49-F238E27FC236}">
                  <a16:creationId xmlns:a16="http://schemas.microsoft.com/office/drawing/2014/main" id="{DEEDB4A2-02D4-9C4D-9A91-13132461864A}"/>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p>
          </p:txBody>
        </p:sp>
        <p:sp>
          <p:nvSpPr>
            <p:cNvPr id="17" name="Elipsa 37">
              <a:extLst>
                <a:ext uri="{FF2B5EF4-FFF2-40B4-BE49-F238E27FC236}">
                  <a16:creationId xmlns:a16="http://schemas.microsoft.com/office/drawing/2014/main" id="{EB0C90AC-5FC8-A040-97C4-D7CF3295F584}"/>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8" name="Freeform 35">
              <a:extLst>
                <a:ext uri="{FF2B5EF4-FFF2-40B4-BE49-F238E27FC236}">
                  <a16:creationId xmlns:a16="http://schemas.microsoft.com/office/drawing/2014/main" id="{D8F2EA58-9C61-C146-AAB0-90A1AC34DE14}"/>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9" name="Group 18">
            <a:extLst>
              <a:ext uri="{FF2B5EF4-FFF2-40B4-BE49-F238E27FC236}">
                <a16:creationId xmlns:a16="http://schemas.microsoft.com/office/drawing/2014/main" id="{4D9A03DC-0317-3D44-AF93-2C93978CC900}"/>
              </a:ext>
            </a:extLst>
          </p:cNvPr>
          <p:cNvGrpSpPr/>
          <p:nvPr userDrawn="1"/>
        </p:nvGrpSpPr>
        <p:grpSpPr>
          <a:xfrm>
            <a:off x="8914921" y="3879529"/>
            <a:ext cx="3277079" cy="1149886"/>
            <a:chOff x="8914921" y="3879529"/>
            <a:chExt cx="3277079" cy="1149886"/>
          </a:xfrm>
        </p:grpSpPr>
        <p:sp>
          <p:nvSpPr>
            <p:cNvPr id="20" name="Freeform 95">
              <a:extLst>
                <a:ext uri="{FF2B5EF4-FFF2-40B4-BE49-F238E27FC236}">
                  <a16:creationId xmlns:a16="http://schemas.microsoft.com/office/drawing/2014/main" id="{242353A9-41DC-964A-A76D-C32BAD80CB95}"/>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p>
          </p:txBody>
        </p:sp>
        <p:sp>
          <p:nvSpPr>
            <p:cNvPr id="21" name="Elipsa 37">
              <a:extLst>
                <a:ext uri="{FF2B5EF4-FFF2-40B4-BE49-F238E27FC236}">
                  <a16:creationId xmlns:a16="http://schemas.microsoft.com/office/drawing/2014/main" id="{1AC74FC7-4818-0D4E-BA28-569A9599AFC4}"/>
                </a:ext>
              </a:extLst>
            </p:cNvPr>
            <p:cNvSpPr/>
            <p:nvPr/>
          </p:nvSpPr>
          <p:spPr>
            <a:xfrm flipH="1">
              <a:off x="9058524" y="4016406"/>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2" name="Freeform 5">
              <a:extLst>
                <a:ext uri="{FF2B5EF4-FFF2-40B4-BE49-F238E27FC236}">
                  <a16:creationId xmlns:a16="http://schemas.microsoft.com/office/drawing/2014/main" id="{48226AA1-AD46-AD40-9749-45C5ADF2141E}"/>
                </a:ext>
              </a:extLst>
            </p:cNvPr>
            <p:cNvSpPr>
              <a:spLocks noChangeAspect="1" noEditPoints="1"/>
            </p:cNvSpPr>
            <p:nvPr/>
          </p:nvSpPr>
          <p:spPr bwMode="auto">
            <a:xfrm>
              <a:off x="9261376" y="4192923"/>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3" name="Group 22">
            <a:extLst>
              <a:ext uri="{FF2B5EF4-FFF2-40B4-BE49-F238E27FC236}">
                <a16:creationId xmlns:a16="http://schemas.microsoft.com/office/drawing/2014/main" id="{52772AE1-3BB1-C147-B5A1-A2A9123457F4}"/>
              </a:ext>
            </a:extLst>
          </p:cNvPr>
          <p:cNvGrpSpPr/>
          <p:nvPr userDrawn="1"/>
        </p:nvGrpSpPr>
        <p:grpSpPr>
          <a:xfrm>
            <a:off x="629686" y="1483972"/>
            <a:ext cx="7532926" cy="4086418"/>
            <a:chOff x="629686" y="1483972"/>
            <a:chExt cx="7532926" cy="4086418"/>
          </a:xfrm>
        </p:grpSpPr>
        <p:grpSp>
          <p:nvGrpSpPr>
            <p:cNvPr id="24" name="Group 23">
              <a:extLst>
                <a:ext uri="{FF2B5EF4-FFF2-40B4-BE49-F238E27FC236}">
                  <a16:creationId xmlns:a16="http://schemas.microsoft.com/office/drawing/2014/main" id="{73896359-4CB2-DB48-BD74-CBA67C15FB53}"/>
                </a:ext>
              </a:extLst>
            </p:cNvPr>
            <p:cNvGrpSpPr/>
            <p:nvPr/>
          </p:nvGrpSpPr>
          <p:grpSpPr>
            <a:xfrm>
              <a:off x="629686" y="1483972"/>
              <a:ext cx="7532926" cy="4086418"/>
              <a:chOff x="629686" y="1626680"/>
              <a:chExt cx="7532926" cy="4086418"/>
            </a:xfrm>
          </p:grpSpPr>
          <p:grpSp>
            <p:nvGrpSpPr>
              <p:cNvPr id="26" name="Group 25">
                <a:extLst>
                  <a:ext uri="{FF2B5EF4-FFF2-40B4-BE49-F238E27FC236}">
                    <a16:creationId xmlns:a16="http://schemas.microsoft.com/office/drawing/2014/main" id="{D6B614B5-B318-5E4C-A99F-5F2D8E400F32}"/>
                  </a:ext>
                </a:extLst>
              </p:cNvPr>
              <p:cNvGrpSpPr/>
              <p:nvPr/>
            </p:nvGrpSpPr>
            <p:grpSpPr>
              <a:xfrm>
                <a:off x="629686" y="2233849"/>
                <a:ext cx="6557238" cy="3479249"/>
                <a:chOff x="610636" y="2233849"/>
                <a:chExt cx="6557238" cy="3479249"/>
              </a:xfrm>
            </p:grpSpPr>
            <p:grpSp>
              <p:nvGrpSpPr>
                <p:cNvPr id="29" name="Group 33">
                  <a:extLst>
                    <a:ext uri="{FF2B5EF4-FFF2-40B4-BE49-F238E27FC236}">
                      <a16:creationId xmlns:a16="http://schemas.microsoft.com/office/drawing/2014/main" id="{C57723E0-948E-5646-BF6A-7818B0A6C5CD}"/>
                    </a:ext>
                  </a:extLst>
                </p:cNvPr>
                <p:cNvGrpSpPr/>
                <p:nvPr/>
              </p:nvGrpSpPr>
              <p:grpSpPr>
                <a:xfrm>
                  <a:off x="610636" y="2233849"/>
                  <a:ext cx="6557238" cy="3479249"/>
                  <a:chOff x="1117212" y="2103236"/>
                  <a:chExt cx="4178400" cy="3479249"/>
                </a:xfrm>
              </p:grpSpPr>
              <p:grpSp>
                <p:nvGrpSpPr>
                  <p:cNvPr id="31" name="Group 30">
                    <a:extLst>
                      <a:ext uri="{FF2B5EF4-FFF2-40B4-BE49-F238E27FC236}">
                        <a16:creationId xmlns:a16="http://schemas.microsoft.com/office/drawing/2014/main" id="{18237430-48F7-4B45-BA3D-62EA8F5EDE2B}"/>
                      </a:ext>
                    </a:extLst>
                  </p:cNvPr>
                  <p:cNvGrpSpPr/>
                  <p:nvPr/>
                </p:nvGrpSpPr>
                <p:grpSpPr>
                  <a:xfrm>
                    <a:off x="1117212" y="2103236"/>
                    <a:ext cx="4178400" cy="3479248"/>
                    <a:chOff x="858145" y="4133850"/>
                    <a:chExt cx="1890510" cy="2348780"/>
                  </a:xfrm>
                </p:grpSpPr>
                <p:sp>
                  <p:nvSpPr>
                    <p:cNvPr id="34" name="Double Bracket 33">
                      <a:extLst>
                        <a:ext uri="{FF2B5EF4-FFF2-40B4-BE49-F238E27FC236}">
                          <a16:creationId xmlns:a16="http://schemas.microsoft.com/office/drawing/2014/main" id="{5977529B-6622-8B47-A9A6-CCB8C4EEAF77}"/>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5" name="TextBox 34">
                      <a:extLst>
                        <a:ext uri="{FF2B5EF4-FFF2-40B4-BE49-F238E27FC236}">
                          <a16:creationId xmlns:a16="http://schemas.microsoft.com/office/drawing/2014/main" id="{51D3BFD2-D840-A147-A372-59B511AB8121}"/>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32" name="Straight Connector 31">
                    <a:extLst>
                      <a:ext uri="{FF2B5EF4-FFF2-40B4-BE49-F238E27FC236}">
                        <a16:creationId xmlns:a16="http://schemas.microsoft.com/office/drawing/2014/main" id="{4B612CE5-3071-EC4C-8788-87D848EF1164}"/>
                      </a:ext>
                    </a:extLst>
                  </p:cNvPr>
                  <p:cNvCxnSpPr>
                    <a:cxnSpLocks/>
                  </p:cNvCxnSpPr>
                  <p:nvPr/>
                </p:nvCxnSpPr>
                <p:spPr>
                  <a:xfrm flipH="1">
                    <a:off x="1730248" y="5582485"/>
                    <a:ext cx="2952328" cy="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776B92-6B3E-9A4E-95E5-79446F5A9ED6}"/>
                      </a:ext>
                    </a:extLst>
                  </p:cNvPr>
                  <p:cNvCxnSpPr>
                    <a:cxnSpLocks/>
                  </p:cNvCxnSpPr>
                  <p:nvPr/>
                </p:nvCxnSpPr>
                <p:spPr>
                  <a:xfrm flipH="1">
                    <a:off x="1730248" y="2103236"/>
                    <a:ext cx="2952328" cy="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0D83DBC3-40FB-6D4A-BC74-6554CC3B36C4}"/>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4">
                          <a:lumMod val="75000"/>
                        </a:schemeClr>
                      </a:solidFill>
                    </a:rPr>
                    <a:t>Quality</a:t>
                  </a:r>
                  <a:endParaRPr lang="en-US">
                    <a:solidFill>
                      <a:schemeClr val="accent2">
                        <a:lumMod val="75000"/>
                      </a:schemeClr>
                    </a:solidFill>
                  </a:endParaRPr>
                </a:p>
              </p:txBody>
            </p:sp>
          </p:grpSp>
          <p:sp>
            <p:nvSpPr>
              <p:cNvPr id="27" name="Rectangle 26">
                <a:extLst>
                  <a:ext uri="{FF2B5EF4-FFF2-40B4-BE49-F238E27FC236}">
                    <a16:creationId xmlns:a16="http://schemas.microsoft.com/office/drawing/2014/main" id="{9D5FA90D-6445-C540-8F5D-FA764F993FF6}"/>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4">
                        <a:lumMod val="75000"/>
                      </a:schemeClr>
                    </a:solidFill>
                  </a:rPr>
                  <a:t>Our customer promise is: </a:t>
                </a:r>
              </a:p>
            </p:txBody>
          </p:sp>
          <p:sp>
            <p:nvSpPr>
              <p:cNvPr id="28" name="Freeform: Shape 55">
                <a:extLst>
                  <a:ext uri="{FF2B5EF4-FFF2-40B4-BE49-F238E27FC236}">
                    <a16:creationId xmlns:a16="http://schemas.microsoft.com/office/drawing/2014/main" id="{A422EA14-074A-654C-85B0-1DEE7532DE56}"/>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25" name="Freeform 33">
              <a:extLst>
                <a:ext uri="{FF2B5EF4-FFF2-40B4-BE49-F238E27FC236}">
                  <a16:creationId xmlns:a16="http://schemas.microsoft.com/office/drawing/2014/main" id="{00DB74E7-92D8-B64E-9452-0420F4BA3BCB}"/>
                </a:ext>
              </a:extLst>
            </p:cNvPr>
            <p:cNvSpPr>
              <a:spLocks noChangeAspect="1" noEditPoints="1"/>
            </p:cNvSpPr>
            <p:nvPr/>
          </p:nvSpPr>
          <p:spPr bwMode="auto">
            <a:xfrm>
              <a:off x="7165065" y="3375976"/>
              <a:ext cx="633419" cy="909578"/>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6" name="Rectangle 60">
            <a:extLst>
              <a:ext uri="{FF2B5EF4-FFF2-40B4-BE49-F238E27FC236}">
                <a16:creationId xmlns:a16="http://schemas.microsoft.com/office/drawing/2014/main" id="{A4079603-AC36-164F-80FF-176242F8EE67}"/>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spTree>
    <p:extLst>
      <p:ext uri="{BB962C8B-B14F-4D97-AF65-F5344CB8AC3E}">
        <p14:creationId xmlns:p14="http://schemas.microsoft.com/office/powerpoint/2010/main" val="4181230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86F487-F80D-3E4E-BFF7-5C9649D71F0C}"/>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871A835-5286-3846-809E-7CDA1CC8D6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D869146-0F52-4545-B53D-ADAD236EEFA7}"/>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9610AE41-3F56-234D-93B6-940791DC2A14}"/>
              </a:ext>
            </a:extLst>
          </p:cNvPr>
          <p:cNvGrpSpPr/>
          <p:nvPr userDrawn="1"/>
        </p:nvGrpSpPr>
        <p:grpSpPr>
          <a:xfrm>
            <a:off x="8914921" y="3879529"/>
            <a:ext cx="3277079" cy="1149886"/>
            <a:chOff x="8914921" y="3879529"/>
            <a:chExt cx="3277079" cy="1149886"/>
          </a:xfrm>
        </p:grpSpPr>
        <p:sp>
          <p:nvSpPr>
            <p:cNvPr id="7" name="Freeform: Shape 97">
              <a:extLst>
                <a:ext uri="{FF2B5EF4-FFF2-40B4-BE49-F238E27FC236}">
                  <a16:creationId xmlns:a16="http://schemas.microsoft.com/office/drawing/2014/main" id="{8FA71A5E-E6B9-2D4D-9012-9666ED6F3326}"/>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p>
          </p:txBody>
        </p:sp>
        <p:sp>
          <p:nvSpPr>
            <p:cNvPr id="8" name="Elipsa 37">
              <a:extLst>
                <a:ext uri="{FF2B5EF4-FFF2-40B4-BE49-F238E27FC236}">
                  <a16:creationId xmlns:a16="http://schemas.microsoft.com/office/drawing/2014/main" id="{584DC7E5-5927-3B4E-BB69-21CA5193CC5B}"/>
                </a:ext>
              </a:extLst>
            </p:cNvPr>
            <p:cNvSpPr/>
            <p:nvPr/>
          </p:nvSpPr>
          <p:spPr>
            <a:xfrm flipH="1">
              <a:off x="9058524" y="4016406"/>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9" name="Freeform 5">
              <a:extLst>
                <a:ext uri="{FF2B5EF4-FFF2-40B4-BE49-F238E27FC236}">
                  <a16:creationId xmlns:a16="http://schemas.microsoft.com/office/drawing/2014/main" id="{DFF21068-5D76-CC41-8A66-4AB883FD9B60}"/>
                </a:ext>
              </a:extLst>
            </p:cNvPr>
            <p:cNvSpPr>
              <a:spLocks noChangeAspect="1" noEditPoints="1"/>
            </p:cNvSpPr>
            <p:nvPr/>
          </p:nvSpPr>
          <p:spPr bwMode="auto">
            <a:xfrm>
              <a:off x="9261376" y="4192923"/>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0" name="Title 1">
            <a:extLst>
              <a:ext uri="{FF2B5EF4-FFF2-40B4-BE49-F238E27FC236}">
                <a16:creationId xmlns:a16="http://schemas.microsoft.com/office/drawing/2014/main" id="{D1F749B1-69F7-2E43-B30F-F7AEA740C0FA}"/>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Affordability </a:t>
            </a:r>
            <a:br>
              <a:rPr lang="en-US"/>
            </a:br>
            <a:r>
              <a:rPr lang="en-US" sz="2000"/>
              <a:t>Brand Value Explanation Template</a:t>
            </a:r>
            <a:endParaRPr lang="en-US" sz="1200"/>
          </a:p>
        </p:txBody>
      </p:sp>
      <p:grpSp>
        <p:nvGrpSpPr>
          <p:cNvPr id="11" name="Group 10">
            <a:extLst>
              <a:ext uri="{FF2B5EF4-FFF2-40B4-BE49-F238E27FC236}">
                <a16:creationId xmlns:a16="http://schemas.microsoft.com/office/drawing/2014/main" id="{155DBEB0-0893-954D-AEFE-26CA438B775B}"/>
              </a:ext>
            </a:extLst>
          </p:cNvPr>
          <p:cNvGrpSpPr/>
          <p:nvPr userDrawn="1"/>
        </p:nvGrpSpPr>
        <p:grpSpPr>
          <a:xfrm>
            <a:off x="629686" y="1483972"/>
            <a:ext cx="7532926" cy="4086418"/>
            <a:chOff x="629686" y="1483972"/>
            <a:chExt cx="7532926" cy="4086418"/>
          </a:xfrm>
        </p:grpSpPr>
        <p:grpSp>
          <p:nvGrpSpPr>
            <p:cNvPr id="12" name="Group 11">
              <a:extLst>
                <a:ext uri="{FF2B5EF4-FFF2-40B4-BE49-F238E27FC236}">
                  <a16:creationId xmlns:a16="http://schemas.microsoft.com/office/drawing/2014/main" id="{CDAEEE5D-EF15-B14C-BBE2-422697935A7E}"/>
                </a:ext>
              </a:extLst>
            </p:cNvPr>
            <p:cNvGrpSpPr/>
            <p:nvPr/>
          </p:nvGrpSpPr>
          <p:grpSpPr>
            <a:xfrm>
              <a:off x="629686" y="1483972"/>
              <a:ext cx="7532926" cy="4086418"/>
              <a:chOff x="629686" y="1626680"/>
              <a:chExt cx="7532926" cy="4086418"/>
            </a:xfrm>
          </p:grpSpPr>
          <p:grpSp>
            <p:nvGrpSpPr>
              <p:cNvPr id="14" name="Group 13">
                <a:extLst>
                  <a:ext uri="{FF2B5EF4-FFF2-40B4-BE49-F238E27FC236}">
                    <a16:creationId xmlns:a16="http://schemas.microsoft.com/office/drawing/2014/main" id="{F87B5FF1-6C64-8A46-9A51-D9C7F3946636}"/>
                  </a:ext>
                </a:extLst>
              </p:cNvPr>
              <p:cNvGrpSpPr/>
              <p:nvPr/>
            </p:nvGrpSpPr>
            <p:grpSpPr>
              <a:xfrm>
                <a:off x="629686" y="2233849"/>
                <a:ext cx="6557238" cy="3479249"/>
                <a:chOff x="610636" y="2233849"/>
                <a:chExt cx="6557238" cy="3479249"/>
              </a:xfrm>
            </p:grpSpPr>
            <p:grpSp>
              <p:nvGrpSpPr>
                <p:cNvPr id="17" name="Group 33">
                  <a:extLst>
                    <a:ext uri="{FF2B5EF4-FFF2-40B4-BE49-F238E27FC236}">
                      <a16:creationId xmlns:a16="http://schemas.microsoft.com/office/drawing/2014/main" id="{78041766-81DC-5C49-B3FF-CE3439292C07}"/>
                    </a:ext>
                  </a:extLst>
                </p:cNvPr>
                <p:cNvGrpSpPr/>
                <p:nvPr/>
              </p:nvGrpSpPr>
              <p:grpSpPr>
                <a:xfrm>
                  <a:off x="610636" y="2233849"/>
                  <a:ext cx="6557238" cy="3479249"/>
                  <a:chOff x="1117212" y="2103236"/>
                  <a:chExt cx="4178400" cy="3479249"/>
                </a:xfrm>
              </p:grpSpPr>
              <p:grpSp>
                <p:nvGrpSpPr>
                  <p:cNvPr id="19" name="Group 18">
                    <a:extLst>
                      <a:ext uri="{FF2B5EF4-FFF2-40B4-BE49-F238E27FC236}">
                        <a16:creationId xmlns:a16="http://schemas.microsoft.com/office/drawing/2014/main" id="{95FCAA89-6E3F-3246-BF53-7950092C598F}"/>
                      </a:ext>
                    </a:extLst>
                  </p:cNvPr>
                  <p:cNvGrpSpPr/>
                  <p:nvPr/>
                </p:nvGrpSpPr>
                <p:grpSpPr>
                  <a:xfrm>
                    <a:off x="1117212" y="2103236"/>
                    <a:ext cx="4178400" cy="3479248"/>
                    <a:chOff x="858145" y="4133850"/>
                    <a:chExt cx="1890510" cy="2348780"/>
                  </a:xfrm>
                </p:grpSpPr>
                <p:sp>
                  <p:nvSpPr>
                    <p:cNvPr id="22" name="Double Bracket 21">
                      <a:extLst>
                        <a:ext uri="{FF2B5EF4-FFF2-40B4-BE49-F238E27FC236}">
                          <a16:creationId xmlns:a16="http://schemas.microsoft.com/office/drawing/2014/main" id="{79EEF05B-9C6F-9A4F-8C1A-9C514CBAAA42}"/>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23" name="TextBox 22">
                      <a:extLst>
                        <a:ext uri="{FF2B5EF4-FFF2-40B4-BE49-F238E27FC236}">
                          <a16:creationId xmlns:a16="http://schemas.microsoft.com/office/drawing/2014/main" id="{83BD0A75-73F0-3945-8170-E7A1B19B9FC9}"/>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20" name="Straight Connector 19">
                    <a:extLst>
                      <a:ext uri="{FF2B5EF4-FFF2-40B4-BE49-F238E27FC236}">
                        <a16:creationId xmlns:a16="http://schemas.microsoft.com/office/drawing/2014/main" id="{CD6E7D6A-F837-4544-B686-00C9D2369709}"/>
                      </a:ext>
                    </a:extLst>
                  </p:cNvPr>
                  <p:cNvCxnSpPr>
                    <a:cxnSpLocks/>
                  </p:cNvCxnSpPr>
                  <p:nvPr/>
                </p:nvCxnSpPr>
                <p:spPr>
                  <a:xfrm flipH="1">
                    <a:off x="1730248" y="5582485"/>
                    <a:ext cx="2952328"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AB8338-042C-DC48-8679-106F8B6CBA6D}"/>
                      </a:ext>
                    </a:extLst>
                  </p:cNvPr>
                  <p:cNvCxnSpPr>
                    <a:cxnSpLocks/>
                  </p:cNvCxnSpPr>
                  <p:nvPr/>
                </p:nvCxnSpPr>
                <p:spPr>
                  <a:xfrm flipH="1">
                    <a:off x="1730248" y="2103236"/>
                    <a:ext cx="2952328"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3EC18638-B5B8-FA44-8FB8-4FB39A97254A}"/>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6">
                          <a:lumMod val="75000"/>
                        </a:schemeClr>
                      </a:solidFill>
                    </a:rPr>
                    <a:t>Affordability</a:t>
                  </a:r>
                  <a:endParaRPr lang="en-US">
                    <a:solidFill>
                      <a:schemeClr val="accent2">
                        <a:lumMod val="75000"/>
                      </a:schemeClr>
                    </a:solidFill>
                  </a:endParaRPr>
                </a:p>
              </p:txBody>
            </p:sp>
          </p:grpSp>
          <p:sp>
            <p:nvSpPr>
              <p:cNvPr id="15" name="Rectangle 14">
                <a:extLst>
                  <a:ext uri="{FF2B5EF4-FFF2-40B4-BE49-F238E27FC236}">
                    <a16:creationId xmlns:a16="http://schemas.microsoft.com/office/drawing/2014/main" id="{A4936716-A2A1-B14B-8E06-8FA28D3C6471}"/>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6">
                        <a:lumMod val="75000"/>
                      </a:schemeClr>
                    </a:solidFill>
                  </a:rPr>
                  <a:t>Our customer promise is: </a:t>
                </a:r>
              </a:p>
            </p:txBody>
          </p:sp>
          <p:sp>
            <p:nvSpPr>
              <p:cNvPr id="16" name="Freeform: Shape 55">
                <a:extLst>
                  <a:ext uri="{FF2B5EF4-FFF2-40B4-BE49-F238E27FC236}">
                    <a16:creationId xmlns:a16="http://schemas.microsoft.com/office/drawing/2014/main" id="{40B8D6EE-3EE7-DA4B-8307-9897ED8232CE}"/>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13" name="Freeform 35">
              <a:extLst>
                <a:ext uri="{FF2B5EF4-FFF2-40B4-BE49-F238E27FC236}">
                  <a16:creationId xmlns:a16="http://schemas.microsoft.com/office/drawing/2014/main" id="{4A9AE47D-F186-AE45-BA73-E151243DC0B3}"/>
                </a:ext>
              </a:extLst>
            </p:cNvPr>
            <p:cNvSpPr>
              <a:spLocks noChangeAspect="1" noEditPoints="1"/>
            </p:cNvSpPr>
            <p:nvPr/>
          </p:nvSpPr>
          <p:spPr bwMode="auto">
            <a:xfrm>
              <a:off x="6957135" y="3595815"/>
              <a:ext cx="927490" cy="46990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4" name="Group 23">
            <a:extLst>
              <a:ext uri="{FF2B5EF4-FFF2-40B4-BE49-F238E27FC236}">
                <a16:creationId xmlns:a16="http://schemas.microsoft.com/office/drawing/2014/main" id="{6EEF86F1-340E-D24B-B56A-230A851C4A84}"/>
              </a:ext>
            </a:extLst>
          </p:cNvPr>
          <p:cNvGrpSpPr/>
          <p:nvPr userDrawn="1"/>
        </p:nvGrpSpPr>
        <p:grpSpPr>
          <a:xfrm>
            <a:off x="8914921" y="1319717"/>
            <a:ext cx="3277079" cy="1149886"/>
            <a:chOff x="8914921" y="1319717"/>
            <a:chExt cx="3277079" cy="1149886"/>
          </a:xfrm>
        </p:grpSpPr>
        <p:sp>
          <p:nvSpPr>
            <p:cNvPr id="25" name="Freeform: Shape 95">
              <a:extLst>
                <a:ext uri="{FF2B5EF4-FFF2-40B4-BE49-F238E27FC236}">
                  <a16:creationId xmlns:a16="http://schemas.microsoft.com/office/drawing/2014/main" id="{CB034F1F-9257-FE4C-8A93-6805A63097DF}"/>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26" name="Elipsa 37">
              <a:extLst>
                <a:ext uri="{FF2B5EF4-FFF2-40B4-BE49-F238E27FC236}">
                  <a16:creationId xmlns:a16="http://schemas.microsoft.com/office/drawing/2014/main" id="{4DF040F5-5A32-C540-A192-54D275C0CD8E}"/>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7" name="Freeform 68">
              <a:extLst>
                <a:ext uri="{FF2B5EF4-FFF2-40B4-BE49-F238E27FC236}">
                  <a16:creationId xmlns:a16="http://schemas.microsoft.com/office/drawing/2014/main" id="{208FF1BF-A35A-EC46-BF3F-6BB6BB247DD3}"/>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27">
            <a:extLst>
              <a:ext uri="{FF2B5EF4-FFF2-40B4-BE49-F238E27FC236}">
                <a16:creationId xmlns:a16="http://schemas.microsoft.com/office/drawing/2014/main" id="{4CCE040E-376C-264E-B13C-594E0D5CF39A}"/>
              </a:ext>
            </a:extLst>
          </p:cNvPr>
          <p:cNvGrpSpPr/>
          <p:nvPr userDrawn="1"/>
        </p:nvGrpSpPr>
        <p:grpSpPr>
          <a:xfrm>
            <a:off x="8914921" y="2599623"/>
            <a:ext cx="3277079" cy="1149886"/>
            <a:chOff x="8914921" y="2599623"/>
            <a:chExt cx="3277079" cy="1149886"/>
          </a:xfrm>
        </p:grpSpPr>
        <p:sp>
          <p:nvSpPr>
            <p:cNvPr id="29" name="Freeform: Shape 96">
              <a:extLst>
                <a:ext uri="{FF2B5EF4-FFF2-40B4-BE49-F238E27FC236}">
                  <a16:creationId xmlns:a16="http://schemas.microsoft.com/office/drawing/2014/main" id="{7902EC05-4C07-A449-8A46-CF98D7628C6F}"/>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30" name="Elipsa 37">
              <a:extLst>
                <a:ext uri="{FF2B5EF4-FFF2-40B4-BE49-F238E27FC236}">
                  <a16:creationId xmlns:a16="http://schemas.microsoft.com/office/drawing/2014/main" id="{ADC9A674-5331-7442-943A-8093F1C8DC57}"/>
                </a:ext>
              </a:extLst>
            </p:cNvPr>
            <p:cNvSpPr/>
            <p:nvPr/>
          </p:nvSpPr>
          <p:spPr>
            <a:xfrm flipH="1">
              <a:off x="9058524" y="2736499"/>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5">
              <a:extLst>
                <a:ext uri="{FF2B5EF4-FFF2-40B4-BE49-F238E27FC236}">
                  <a16:creationId xmlns:a16="http://schemas.microsoft.com/office/drawing/2014/main" id="{0CE36DB1-F205-7D4A-9615-5DAA982810ED}"/>
                </a:ext>
              </a:extLst>
            </p:cNvPr>
            <p:cNvSpPr>
              <a:spLocks noChangeAspect="1" noEditPoints="1"/>
            </p:cNvSpPr>
            <p:nvPr/>
          </p:nvSpPr>
          <p:spPr bwMode="auto">
            <a:xfrm>
              <a:off x="9216708" y="291129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2" name="Group 31">
            <a:extLst>
              <a:ext uri="{FF2B5EF4-FFF2-40B4-BE49-F238E27FC236}">
                <a16:creationId xmlns:a16="http://schemas.microsoft.com/office/drawing/2014/main" id="{468ECE3D-FFA1-4E42-A5C1-727757844A26}"/>
              </a:ext>
            </a:extLst>
          </p:cNvPr>
          <p:cNvGrpSpPr/>
          <p:nvPr userDrawn="1"/>
        </p:nvGrpSpPr>
        <p:grpSpPr>
          <a:xfrm>
            <a:off x="8914921" y="5159434"/>
            <a:ext cx="3277079" cy="1149886"/>
            <a:chOff x="8914921" y="5159434"/>
            <a:chExt cx="3277079" cy="1149886"/>
          </a:xfrm>
        </p:grpSpPr>
        <p:sp>
          <p:nvSpPr>
            <p:cNvPr id="33" name="Freeform: Shape 98">
              <a:extLst>
                <a:ext uri="{FF2B5EF4-FFF2-40B4-BE49-F238E27FC236}">
                  <a16:creationId xmlns:a16="http://schemas.microsoft.com/office/drawing/2014/main" id="{825ECBFD-802D-9F4D-B657-A35E2D63AB82}"/>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6">
                    <a:lumMod val="75000"/>
                  </a:schemeClr>
                </a:solidFill>
              </a:endParaRPr>
            </a:p>
          </p:txBody>
        </p:sp>
        <p:sp>
          <p:nvSpPr>
            <p:cNvPr id="34" name="Elipsa 37">
              <a:extLst>
                <a:ext uri="{FF2B5EF4-FFF2-40B4-BE49-F238E27FC236}">
                  <a16:creationId xmlns:a16="http://schemas.microsoft.com/office/drawing/2014/main" id="{B8883C61-645B-FE48-94D1-D8B25E2A6499}"/>
                </a:ext>
              </a:extLst>
            </p:cNvPr>
            <p:cNvSpPr/>
            <p:nvPr/>
          </p:nvSpPr>
          <p:spPr>
            <a:xfrm flipH="1">
              <a:off x="9058524" y="5296310"/>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5" name="Freeform 33">
              <a:extLst>
                <a:ext uri="{FF2B5EF4-FFF2-40B4-BE49-F238E27FC236}">
                  <a16:creationId xmlns:a16="http://schemas.microsoft.com/office/drawing/2014/main" id="{38705EDE-2EA8-DE40-83D6-A26ABCE537FB}"/>
                </a:ext>
              </a:extLst>
            </p:cNvPr>
            <p:cNvSpPr>
              <a:spLocks noChangeAspect="1" noEditPoints="1"/>
            </p:cNvSpPr>
            <p:nvPr/>
          </p:nvSpPr>
          <p:spPr bwMode="auto">
            <a:xfrm>
              <a:off x="9307189" y="5462399"/>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6" name="Rectangle 60">
            <a:extLst>
              <a:ext uri="{FF2B5EF4-FFF2-40B4-BE49-F238E27FC236}">
                <a16:creationId xmlns:a16="http://schemas.microsoft.com/office/drawing/2014/main" id="{8847EF9D-C3D9-8B4B-A7B6-4D2D34B59DC4}"/>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spTree>
    <p:extLst>
      <p:ext uri="{BB962C8B-B14F-4D97-AF65-F5344CB8AC3E}">
        <p14:creationId xmlns:p14="http://schemas.microsoft.com/office/powerpoint/2010/main" val="141455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48541A-8359-EB4D-B648-9C749CA3877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4A3D4C04-1DA9-B048-9E11-169F86D1E0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68072EA-85ED-F84A-9047-892D9936481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Dowolny kształt: kształt 12">
            <a:extLst>
              <a:ext uri="{FF2B5EF4-FFF2-40B4-BE49-F238E27FC236}">
                <a16:creationId xmlns:a16="http://schemas.microsoft.com/office/drawing/2014/main" id="{AD63D3E1-6A4B-5E42-A08F-8F801CF3E01B}"/>
              </a:ext>
            </a:extLst>
          </p:cNvPr>
          <p:cNvSpPr/>
          <p:nvPr userDrawn="1"/>
        </p:nvSpPr>
        <p:spPr>
          <a:xfrm>
            <a:off x="4859432" y="2106848"/>
            <a:ext cx="2046218" cy="2046218"/>
          </a:xfrm>
          <a:custGeom>
            <a:avLst/>
            <a:gdLst>
              <a:gd name="connsiteX0" fmla="*/ 0 w 1776249"/>
              <a:gd name="connsiteY0" fmla="*/ 888125 h 1776249"/>
              <a:gd name="connsiteX1" fmla="*/ 888125 w 1776249"/>
              <a:gd name="connsiteY1" fmla="*/ 0 h 1776249"/>
              <a:gd name="connsiteX2" fmla="*/ 1776250 w 1776249"/>
              <a:gd name="connsiteY2" fmla="*/ 888125 h 1776249"/>
              <a:gd name="connsiteX3" fmla="*/ 888125 w 1776249"/>
              <a:gd name="connsiteY3" fmla="*/ 1776250 h 1776249"/>
              <a:gd name="connsiteX4" fmla="*/ 0 w 1776249"/>
              <a:gd name="connsiteY4" fmla="*/ 888125 h 1776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249" h="1776249">
                <a:moveTo>
                  <a:pt x="0" y="888125"/>
                </a:moveTo>
                <a:cubicBezTo>
                  <a:pt x="0" y="397627"/>
                  <a:pt x="397627" y="0"/>
                  <a:pt x="888125" y="0"/>
                </a:cubicBezTo>
                <a:cubicBezTo>
                  <a:pt x="1378623" y="0"/>
                  <a:pt x="1776250" y="397627"/>
                  <a:pt x="1776250" y="888125"/>
                </a:cubicBezTo>
                <a:cubicBezTo>
                  <a:pt x="1776250" y="1378623"/>
                  <a:pt x="1378623" y="1776250"/>
                  <a:pt x="888125" y="1776250"/>
                </a:cubicBezTo>
                <a:cubicBezTo>
                  <a:pt x="397627" y="1776250"/>
                  <a:pt x="0" y="1378623"/>
                  <a:pt x="0" y="888125"/>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66" tIns="288066" rIns="288066" bIns="288066"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77900">
              <a:lnSpc>
                <a:spcPct val="90000"/>
              </a:lnSpc>
              <a:spcBef>
                <a:spcPct val="0"/>
              </a:spcBef>
              <a:spcAft>
                <a:spcPct val="35000"/>
              </a:spcAft>
              <a:buNone/>
            </a:pPr>
            <a:r>
              <a:rPr lang="en-US" sz="2200" kern="1200"/>
              <a:t>Consumer Touch Points</a:t>
            </a:r>
          </a:p>
        </p:txBody>
      </p:sp>
      <p:sp>
        <p:nvSpPr>
          <p:cNvPr id="7" name="Dowolny kształt: kształt 83">
            <a:extLst>
              <a:ext uri="{FF2B5EF4-FFF2-40B4-BE49-F238E27FC236}">
                <a16:creationId xmlns:a16="http://schemas.microsoft.com/office/drawing/2014/main" id="{459DD06A-168A-8D42-9D38-3607E5BF7ECD}"/>
              </a:ext>
            </a:extLst>
          </p:cNvPr>
          <p:cNvSpPr/>
          <p:nvPr userDrawn="1"/>
        </p:nvSpPr>
        <p:spPr>
          <a:xfrm>
            <a:off x="3628938" y="876354"/>
            <a:ext cx="4507205" cy="4507205"/>
          </a:xfrm>
          <a:custGeom>
            <a:avLst/>
            <a:gdLst>
              <a:gd name="connsiteX0" fmla="*/ 3339566 w 3912545"/>
              <a:gd name="connsiteY0" fmla="*/ 572980 h 3912545"/>
              <a:gd name="connsiteX1" fmla="*/ 3912545 w 3912545"/>
              <a:gd name="connsiteY1" fmla="*/ 1956273 h 3912545"/>
              <a:gd name="connsiteX2" fmla="*/ 3339566 w 3912545"/>
              <a:gd name="connsiteY2" fmla="*/ 3339566 h 3912545"/>
              <a:gd name="connsiteX3" fmla="*/ 1956273 w 3912545"/>
              <a:gd name="connsiteY3" fmla="*/ 3912545 h 3912545"/>
              <a:gd name="connsiteX4" fmla="*/ 572980 w 3912545"/>
              <a:gd name="connsiteY4" fmla="*/ 3339566 h 3912545"/>
              <a:gd name="connsiteX5" fmla="*/ 667680 w 3912545"/>
              <a:gd name="connsiteY5" fmla="*/ 3244866 h 3912545"/>
              <a:gd name="connsiteX6" fmla="*/ 1956273 w 3912545"/>
              <a:gd name="connsiteY6" fmla="*/ 3778619 h 3912545"/>
              <a:gd name="connsiteX7" fmla="*/ 3244866 w 3912545"/>
              <a:gd name="connsiteY7" fmla="*/ 3244866 h 3912545"/>
              <a:gd name="connsiteX8" fmla="*/ 3778619 w 3912545"/>
              <a:gd name="connsiteY8" fmla="*/ 1956273 h 3912545"/>
              <a:gd name="connsiteX9" fmla="*/ 3244866 w 3912545"/>
              <a:gd name="connsiteY9" fmla="*/ 667680 h 3912545"/>
              <a:gd name="connsiteX10" fmla="*/ 1956272 w 3912545"/>
              <a:gd name="connsiteY10" fmla="*/ 0 h 3912545"/>
              <a:gd name="connsiteX11" fmla="*/ 3339565 w 3912545"/>
              <a:gd name="connsiteY11" fmla="*/ 572979 h 3912545"/>
              <a:gd name="connsiteX12" fmla="*/ 3244865 w 3912545"/>
              <a:gd name="connsiteY12" fmla="*/ 667679 h 3912545"/>
              <a:gd name="connsiteX13" fmla="*/ 1956272 w 3912545"/>
              <a:gd name="connsiteY13" fmla="*/ 133926 h 3912545"/>
              <a:gd name="connsiteX14" fmla="*/ 667679 w 3912545"/>
              <a:gd name="connsiteY14" fmla="*/ 667679 h 3912545"/>
              <a:gd name="connsiteX15" fmla="*/ 133926 w 3912545"/>
              <a:gd name="connsiteY15" fmla="*/ 1956272 h 3912545"/>
              <a:gd name="connsiteX16" fmla="*/ 667679 w 3912545"/>
              <a:gd name="connsiteY16" fmla="*/ 3244865 h 3912545"/>
              <a:gd name="connsiteX17" fmla="*/ 572979 w 3912545"/>
              <a:gd name="connsiteY17" fmla="*/ 3339565 h 3912545"/>
              <a:gd name="connsiteX18" fmla="*/ 0 w 3912545"/>
              <a:gd name="connsiteY18" fmla="*/ 1956272 h 3912545"/>
              <a:gd name="connsiteX19" fmla="*/ 572979 w 3912545"/>
              <a:gd name="connsiteY19" fmla="*/ 572979 h 3912545"/>
              <a:gd name="connsiteX20" fmla="*/ 1956272 w 3912545"/>
              <a:gd name="connsiteY20" fmla="*/ 0 h 391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2545" h="3912545">
                <a:moveTo>
                  <a:pt x="3339566" y="572980"/>
                </a:moveTo>
                <a:cubicBezTo>
                  <a:pt x="3706438" y="939852"/>
                  <a:pt x="3912545" y="1437438"/>
                  <a:pt x="3912545" y="1956273"/>
                </a:cubicBezTo>
                <a:cubicBezTo>
                  <a:pt x="3912545" y="2475109"/>
                  <a:pt x="3706438" y="2972694"/>
                  <a:pt x="3339566" y="3339566"/>
                </a:cubicBezTo>
                <a:cubicBezTo>
                  <a:pt x="2972694" y="3706438"/>
                  <a:pt x="2475108" y="3912545"/>
                  <a:pt x="1956273" y="3912545"/>
                </a:cubicBezTo>
                <a:cubicBezTo>
                  <a:pt x="1437437" y="3912545"/>
                  <a:pt x="939852" y="3706438"/>
                  <a:pt x="572980" y="3339566"/>
                </a:cubicBezTo>
                <a:lnTo>
                  <a:pt x="667680" y="3244866"/>
                </a:lnTo>
                <a:cubicBezTo>
                  <a:pt x="1009436" y="3586622"/>
                  <a:pt x="1472957" y="3778619"/>
                  <a:pt x="1956273" y="3778619"/>
                </a:cubicBezTo>
                <a:cubicBezTo>
                  <a:pt x="2439589" y="3778619"/>
                  <a:pt x="2903110" y="3586622"/>
                  <a:pt x="3244866" y="3244866"/>
                </a:cubicBezTo>
                <a:cubicBezTo>
                  <a:pt x="3586622" y="2903110"/>
                  <a:pt x="3778619" y="2439589"/>
                  <a:pt x="3778619" y="1956273"/>
                </a:cubicBezTo>
                <a:cubicBezTo>
                  <a:pt x="3778619" y="1472957"/>
                  <a:pt x="3586622" y="1009436"/>
                  <a:pt x="3244866" y="667680"/>
                </a:cubicBezTo>
                <a:close/>
                <a:moveTo>
                  <a:pt x="1956272" y="0"/>
                </a:moveTo>
                <a:cubicBezTo>
                  <a:pt x="2475108" y="0"/>
                  <a:pt x="2972693" y="206107"/>
                  <a:pt x="3339565" y="572979"/>
                </a:cubicBezTo>
                <a:lnTo>
                  <a:pt x="3244865" y="667679"/>
                </a:lnTo>
                <a:cubicBezTo>
                  <a:pt x="2903109" y="325923"/>
                  <a:pt x="2439588" y="133926"/>
                  <a:pt x="1956272" y="133926"/>
                </a:cubicBezTo>
                <a:cubicBezTo>
                  <a:pt x="1472956" y="133926"/>
                  <a:pt x="1009435" y="325923"/>
                  <a:pt x="667679" y="667679"/>
                </a:cubicBezTo>
                <a:cubicBezTo>
                  <a:pt x="325923" y="1009435"/>
                  <a:pt x="133926" y="1472956"/>
                  <a:pt x="133926" y="1956272"/>
                </a:cubicBezTo>
                <a:cubicBezTo>
                  <a:pt x="133926" y="2439588"/>
                  <a:pt x="325923" y="2903109"/>
                  <a:pt x="667679" y="3244865"/>
                </a:cubicBezTo>
                <a:lnTo>
                  <a:pt x="572979" y="3339565"/>
                </a:lnTo>
                <a:cubicBezTo>
                  <a:pt x="206107" y="2972693"/>
                  <a:pt x="0" y="2475107"/>
                  <a:pt x="0" y="1956272"/>
                </a:cubicBezTo>
                <a:cubicBezTo>
                  <a:pt x="0" y="1437436"/>
                  <a:pt x="206107" y="939851"/>
                  <a:pt x="572979" y="572979"/>
                </a:cubicBezTo>
                <a:cubicBezTo>
                  <a:pt x="939851" y="206107"/>
                  <a:pt x="1437437" y="0"/>
                  <a:pt x="1956272" y="0"/>
                </a:cubicBezTo>
                <a:close/>
              </a:path>
            </a:pathLst>
          </a:cu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nvGrpSpPr>
          <p:cNvPr id="8" name="Grupa 112">
            <a:extLst>
              <a:ext uri="{FF2B5EF4-FFF2-40B4-BE49-F238E27FC236}">
                <a16:creationId xmlns:a16="http://schemas.microsoft.com/office/drawing/2014/main" id="{F0BB6151-1CA1-2B40-8F71-8AA1D12EA475}"/>
              </a:ext>
            </a:extLst>
          </p:cNvPr>
          <p:cNvGrpSpPr/>
          <p:nvPr userDrawn="1"/>
        </p:nvGrpSpPr>
        <p:grpSpPr>
          <a:xfrm>
            <a:off x="7573363" y="633419"/>
            <a:ext cx="2569856" cy="900001"/>
            <a:chOff x="7719667" y="1211260"/>
            <a:chExt cx="2569856" cy="900001"/>
          </a:xfrm>
        </p:grpSpPr>
        <p:sp>
          <p:nvSpPr>
            <p:cNvPr id="9" name="pole tekstowe 110">
              <a:extLst>
                <a:ext uri="{FF2B5EF4-FFF2-40B4-BE49-F238E27FC236}">
                  <a16:creationId xmlns:a16="http://schemas.microsoft.com/office/drawing/2014/main" id="{AC365510-30E1-1942-96D8-3E89258703A0}"/>
                </a:ext>
              </a:extLst>
            </p:cNvPr>
            <p:cNvSpPr txBox="1"/>
            <p:nvPr/>
          </p:nvSpPr>
          <p:spPr>
            <a:xfrm>
              <a:off x="7719667" y="1211260"/>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Social Media </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nvGrpSpPr>
            <p:cNvPr id="10" name="Grupa 87">
              <a:extLst>
                <a:ext uri="{FF2B5EF4-FFF2-40B4-BE49-F238E27FC236}">
                  <a16:creationId xmlns:a16="http://schemas.microsoft.com/office/drawing/2014/main" id="{8FDB0332-9F55-5148-A585-74DDFDA06FB4}"/>
                </a:ext>
              </a:extLst>
            </p:cNvPr>
            <p:cNvGrpSpPr/>
            <p:nvPr/>
          </p:nvGrpSpPr>
          <p:grpSpPr>
            <a:xfrm>
              <a:off x="6327886" y="1125539"/>
              <a:ext cx="1071445" cy="1071445"/>
              <a:chOff x="6327886" y="1125539"/>
              <a:chExt cx="930083" cy="930083"/>
            </a:xfrm>
          </p:grpSpPr>
          <p:sp>
            <p:nvSpPr>
              <p:cNvPr id="11" name="Dowolny kształt: kształt 13">
                <a:extLst>
                  <a:ext uri="{FF2B5EF4-FFF2-40B4-BE49-F238E27FC236}">
                    <a16:creationId xmlns:a16="http://schemas.microsoft.com/office/drawing/2014/main" id="{B5F8D63D-87AD-A647-B1AC-CBDF7D86EC2F}"/>
                  </a:ext>
                </a:extLst>
              </p:cNvPr>
              <p:cNvSpPr/>
              <p:nvPr/>
            </p:nvSpPr>
            <p:spPr>
              <a:xfrm rot="1328372">
                <a:off x="6327886" y="1125539"/>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12" name="Freeform 5">
                <a:extLst>
                  <a:ext uri="{FF2B5EF4-FFF2-40B4-BE49-F238E27FC236}">
                    <a16:creationId xmlns:a16="http://schemas.microsoft.com/office/drawing/2014/main" id="{0C94DB3B-B4A2-1347-9A28-630CDA664C43}"/>
                  </a:ext>
                </a:extLst>
              </p:cNvPr>
              <p:cNvSpPr>
                <a:spLocks noChangeAspect="1" noEditPoints="1"/>
              </p:cNvSpPr>
              <p:nvPr/>
            </p:nvSpPr>
            <p:spPr bwMode="auto">
              <a:xfrm>
                <a:off x="6551788" y="1366979"/>
                <a:ext cx="482282" cy="447203"/>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grpSp>
      <p:grpSp>
        <p:nvGrpSpPr>
          <p:cNvPr id="13" name="Grupa 111">
            <a:extLst>
              <a:ext uri="{FF2B5EF4-FFF2-40B4-BE49-F238E27FC236}">
                <a16:creationId xmlns:a16="http://schemas.microsoft.com/office/drawing/2014/main" id="{15B91C3E-0788-2742-BCFD-67E6220A33E5}"/>
              </a:ext>
            </a:extLst>
          </p:cNvPr>
          <p:cNvGrpSpPr/>
          <p:nvPr userDrawn="1"/>
        </p:nvGrpSpPr>
        <p:grpSpPr>
          <a:xfrm>
            <a:off x="8621704" y="1819444"/>
            <a:ext cx="2569856" cy="900001"/>
            <a:chOff x="8768008" y="2397285"/>
            <a:chExt cx="2569856" cy="900001"/>
          </a:xfrm>
        </p:grpSpPr>
        <p:sp>
          <p:nvSpPr>
            <p:cNvPr id="14" name="pole tekstowe 110">
              <a:extLst>
                <a:ext uri="{FF2B5EF4-FFF2-40B4-BE49-F238E27FC236}">
                  <a16:creationId xmlns:a16="http://schemas.microsoft.com/office/drawing/2014/main" id="{77FF4B68-A5B2-0540-852A-228D6345E3A9}"/>
                </a:ext>
              </a:extLst>
            </p:cNvPr>
            <p:cNvSpPr txBox="1"/>
            <p:nvPr/>
          </p:nvSpPr>
          <p:spPr>
            <a:xfrm>
              <a:off x="8768008" y="2397285"/>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Marketing Campaign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nvGrpSpPr>
            <p:cNvPr id="15" name="Grupa 88">
              <a:extLst>
                <a:ext uri="{FF2B5EF4-FFF2-40B4-BE49-F238E27FC236}">
                  <a16:creationId xmlns:a16="http://schemas.microsoft.com/office/drawing/2014/main" id="{D141C430-B3C0-BE44-9D7A-137B46960567}"/>
                </a:ext>
              </a:extLst>
            </p:cNvPr>
            <p:cNvGrpSpPr/>
            <p:nvPr/>
          </p:nvGrpSpPr>
          <p:grpSpPr>
            <a:xfrm>
              <a:off x="7534169" y="2311563"/>
              <a:ext cx="1071445" cy="1071445"/>
              <a:chOff x="7534169" y="2311563"/>
              <a:chExt cx="930083" cy="930083"/>
            </a:xfrm>
          </p:grpSpPr>
          <p:sp>
            <p:nvSpPr>
              <p:cNvPr id="16" name="Dowolny kształt: kształt 14">
                <a:extLst>
                  <a:ext uri="{FF2B5EF4-FFF2-40B4-BE49-F238E27FC236}">
                    <a16:creationId xmlns:a16="http://schemas.microsoft.com/office/drawing/2014/main" id="{9820C4D1-D61F-1640-B201-E7867457BFFE}"/>
                  </a:ext>
                </a:extLst>
              </p:cNvPr>
              <p:cNvSpPr/>
              <p:nvPr/>
            </p:nvSpPr>
            <p:spPr>
              <a:xfrm rot="1328372">
                <a:off x="7534169" y="2311563"/>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17" name="Freeform 5">
                <a:extLst>
                  <a:ext uri="{FF2B5EF4-FFF2-40B4-BE49-F238E27FC236}">
                    <a16:creationId xmlns:a16="http://schemas.microsoft.com/office/drawing/2014/main" id="{03995BF3-1405-6A43-AD6D-7681854A1E3D}"/>
                  </a:ext>
                </a:extLst>
              </p:cNvPr>
              <p:cNvSpPr>
                <a:spLocks noChangeAspect="1" noEditPoints="1"/>
              </p:cNvSpPr>
              <p:nvPr/>
            </p:nvSpPr>
            <p:spPr bwMode="auto">
              <a:xfrm>
                <a:off x="7686284" y="2592904"/>
                <a:ext cx="625852" cy="367400"/>
              </a:xfrm>
              <a:custGeom>
                <a:avLst/>
                <a:gdLst>
                  <a:gd name="T0" fmla="*/ 190 w 330"/>
                  <a:gd name="T1" fmla="*/ 186 h 193"/>
                  <a:gd name="T2" fmla="*/ 47 w 330"/>
                  <a:gd name="T3" fmla="*/ 121 h 193"/>
                  <a:gd name="T4" fmla="*/ 15 w 330"/>
                  <a:gd name="T5" fmla="*/ 120 h 193"/>
                  <a:gd name="T6" fmla="*/ 15 w 330"/>
                  <a:gd name="T7" fmla="*/ 67 h 193"/>
                  <a:gd name="T8" fmla="*/ 46 w 330"/>
                  <a:gd name="T9" fmla="*/ 65 h 193"/>
                  <a:gd name="T10" fmla="*/ 195 w 330"/>
                  <a:gd name="T11" fmla="*/ 1 h 193"/>
                  <a:gd name="T12" fmla="*/ 245 w 330"/>
                  <a:gd name="T13" fmla="*/ 95 h 193"/>
                  <a:gd name="T14" fmla="*/ 199 w 330"/>
                  <a:gd name="T15" fmla="*/ 188 h 193"/>
                  <a:gd name="T16" fmla="*/ 152 w 330"/>
                  <a:gd name="T17" fmla="*/ 95 h 193"/>
                  <a:gd name="T18" fmla="*/ 199 w 330"/>
                  <a:gd name="T19" fmla="*/ 1 h 193"/>
                  <a:gd name="T20" fmla="*/ 245 w 330"/>
                  <a:gd name="T21" fmla="*/ 95 h 193"/>
                  <a:gd name="T22" fmla="*/ 155 w 330"/>
                  <a:gd name="T23" fmla="*/ 70 h 193"/>
                  <a:gd name="T24" fmla="*/ 194 w 330"/>
                  <a:gd name="T25" fmla="*/ 79 h 193"/>
                  <a:gd name="T26" fmla="*/ 192 w 330"/>
                  <a:gd name="T27" fmla="*/ 113 h 193"/>
                  <a:gd name="T28" fmla="*/ 154 w 330"/>
                  <a:gd name="T29" fmla="*/ 119 h 193"/>
                  <a:gd name="T30" fmla="*/ 129 w 330"/>
                  <a:gd name="T31" fmla="*/ 159 h 193"/>
                  <a:gd name="T32" fmla="*/ 87 w 330"/>
                  <a:gd name="T33" fmla="*/ 176 h 193"/>
                  <a:gd name="T34" fmla="*/ 58 w 330"/>
                  <a:gd name="T35" fmla="*/ 126 h 193"/>
                  <a:gd name="T36" fmla="*/ 268 w 330"/>
                  <a:gd name="T37" fmla="*/ 145 h 193"/>
                  <a:gd name="T38" fmla="*/ 279 w 330"/>
                  <a:gd name="T39" fmla="*/ 94 h 193"/>
                  <a:gd name="T40" fmla="*/ 268 w 330"/>
                  <a:gd name="T41" fmla="*/ 43 h 193"/>
                  <a:gd name="T42" fmla="*/ 290 w 330"/>
                  <a:gd name="T43" fmla="*/ 25 h 193"/>
                  <a:gd name="T44" fmla="*/ 304 w 330"/>
                  <a:gd name="T45" fmla="*/ 94 h 193"/>
                  <a:gd name="T46" fmla="*/ 290 w 330"/>
                  <a:gd name="T47" fmla="*/ 163 h 193"/>
                  <a:gd name="T48" fmla="*/ 311 w 330"/>
                  <a:gd name="T49" fmla="*/ 0 h 193"/>
                  <a:gd name="T50" fmla="*/ 330 w 330"/>
                  <a:gd name="T51" fmla="*/ 94 h 193"/>
                  <a:gd name="T52" fmla="*/ 311 w 330"/>
                  <a:gd name="T5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0" h="193">
                    <a:moveTo>
                      <a:pt x="190" y="186"/>
                    </a:moveTo>
                    <a:cubicBezTo>
                      <a:pt x="201" y="193"/>
                      <a:pt x="47" y="121"/>
                      <a:pt x="47" y="121"/>
                    </a:cubicBezTo>
                    <a:cubicBezTo>
                      <a:pt x="47" y="121"/>
                      <a:pt x="30" y="120"/>
                      <a:pt x="15" y="120"/>
                    </a:cubicBezTo>
                    <a:cubicBezTo>
                      <a:pt x="0" y="93"/>
                      <a:pt x="15" y="67"/>
                      <a:pt x="15" y="67"/>
                    </a:cubicBezTo>
                    <a:cubicBezTo>
                      <a:pt x="46" y="65"/>
                      <a:pt x="46" y="65"/>
                      <a:pt x="46" y="65"/>
                    </a:cubicBezTo>
                    <a:cubicBezTo>
                      <a:pt x="46" y="65"/>
                      <a:pt x="186" y="1"/>
                      <a:pt x="195" y="1"/>
                    </a:cubicBezTo>
                    <a:moveTo>
                      <a:pt x="245" y="95"/>
                    </a:moveTo>
                    <a:cubicBezTo>
                      <a:pt x="245" y="146"/>
                      <a:pt x="224" y="188"/>
                      <a:pt x="199" y="188"/>
                    </a:cubicBezTo>
                    <a:cubicBezTo>
                      <a:pt x="173" y="188"/>
                      <a:pt x="152" y="146"/>
                      <a:pt x="152" y="95"/>
                    </a:cubicBezTo>
                    <a:cubicBezTo>
                      <a:pt x="152" y="43"/>
                      <a:pt x="173" y="1"/>
                      <a:pt x="199" y="1"/>
                    </a:cubicBezTo>
                    <a:cubicBezTo>
                      <a:pt x="224" y="1"/>
                      <a:pt x="245" y="43"/>
                      <a:pt x="245" y="95"/>
                    </a:cubicBezTo>
                    <a:close/>
                    <a:moveTo>
                      <a:pt x="155" y="70"/>
                    </a:moveTo>
                    <a:cubicBezTo>
                      <a:pt x="155" y="70"/>
                      <a:pt x="188" y="77"/>
                      <a:pt x="194" y="79"/>
                    </a:cubicBezTo>
                    <a:cubicBezTo>
                      <a:pt x="205" y="83"/>
                      <a:pt x="206" y="110"/>
                      <a:pt x="192" y="113"/>
                    </a:cubicBezTo>
                    <a:cubicBezTo>
                      <a:pt x="178" y="116"/>
                      <a:pt x="154" y="119"/>
                      <a:pt x="154" y="119"/>
                    </a:cubicBezTo>
                    <a:moveTo>
                      <a:pt x="129" y="159"/>
                    </a:moveTo>
                    <a:cubicBezTo>
                      <a:pt x="119" y="173"/>
                      <a:pt x="103" y="180"/>
                      <a:pt x="87" y="176"/>
                    </a:cubicBezTo>
                    <a:cubicBezTo>
                      <a:pt x="66" y="171"/>
                      <a:pt x="54" y="149"/>
                      <a:pt x="58" y="126"/>
                    </a:cubicBezTo>
                    <a:moveTo>
                      <a:pt x="268" y="145"/>
                    </a:moveTo>
                    <a:cubicBezTo>
                      <a:pt x="275" y="131"/>
                      <a:pt x="279" y="114"/>
                      <a:pt x="279" y="94"/>
                    </a:cubicBezTo>
                    <a:cubicBezTo>
                      <a:pt x="279" y="75"/>
                      <a:pt x="275" y="57"/>
                      <a:pt x="268" y="43"/>
                    </a:cubicBezTo>
                    <a:moveTo>
                      <a:pt x="290" y="25"/>
                    </a:moveTo>
                    <a:cubicBezTo>
                      <a:pt x="299" y="43"/>
                      <a:pt x="304" y="68"/>
                      <a:pt x="304" y="94"/>
                    </a:cubicBezTo>
                    <a:cubicBezTo>
                      <a:pt x="304" y="121"/>
                      <a:pt x="299" y="145"/>
                      <a:pt x="290" y="163"/>
                    </a:cubicBezTo>
                    <a:moveTo>
                      <a:pt x="311" y="0"/>
                    </a:moveTo>
                    <a:cubicBezTo>
                      <a:pt x="323" y="25"/>
                      <a:pt x="330" y="58"/>
                      <a:pt x="330" y="94"/>
                    </a:cubicBezTo>
                    <a:cubicBezTo>
                      <a:pt x="330" y="130"/>
                      <a:pt x="323" y="163"/>
                      <a:pt x="311" y="188"/>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grpSp>
      <p:grpSp>
        <p:nvGrpSpPr>
          <p:cNvPr id="18" name="Grupa 110">
            <a:extLst>
              <a:ext uri="{FF2B5EF4-FFF2-40B4-BE49-F238E27FC236}">
                <a16:creationId xmlns:a16="http://schemas.microsoft.com/office/drawing/2014/main" id="{7FB25F78-A4C6-B941-A53C-840C71ED7F0D}"/>
              </a:ext>
            </a:extLst>
          </p:cNvPr>
          <p:cNvGrpSpPr/>
          <p:nvPr userDrawn="1"/>
        </p:nvGrpSpPr>
        <p:grpSpPr>
          <a:xfrm>
            <a:off x="7398531" y="3429000"/>
            <a:ext cx="3793029" cy="1071445"/>
            <a:chOff x="7544835" y="4006841"/>
            <a:chExt cx="3793029" cy="1071445"/>
          </a:xfrm>
        </p:grpSpPr>
        <p:grpSp>
          <p:nvGrpSpPr>
            <p:cNvPr id="19" name="Grupa 89">
              <a:extLst>
                <a:ext uri="{FF2B5EF4-FFF2-40B4-BE49-F238E27FC236}">
                  <a16:creationId xmlns:a16="http://schemas.microsoft.com/office/drawing/2014/main" id="{E297BAD7-F3B6-5D41-9ECB-87BFBB9FB346}"/>
                </a:ext>
              </a:extLst>
            </p:cNvPr>
            <p:cNvGrpSpPr/>
            <p:nvPr/>
          </p:nvGrpSpPr>
          <p:grpSpPr>
            <a:xfrm>
              <a:off x="7544835" y="4006841"/>
              <a:ext cx="1071445" cy="1071445"/>
              <a:chOff x="7544835" y="4006841"/>
              <a:chExt cx="930083" cy="930083"/>
            </a:xfrm>
          </p:grpSpPr>
          <p:sp>
            <p:nvSpPr>
              <p:cNvPr id="21" name="Dowolny kształt: kształt 15">
                <a:extLst>
                  <a:ext uri="{FF2B5EF4-FFF2-40B4-BE49-F238E27FC236}">
                    <a16:creationId xmlns:a16="http://schemas.microsoft.com/office/drawing/2014/main" id="{51D1970C-C045-494F-A981-5F6279298C6A}"/>
                  </a:ext>
                </a:extLst>
              </p:cNvPr>
              <p:cNvSpPr/>
              <p:nvPr/>
            </p:nvSpPr>
            <p:spPr>
              <a:xfrm rot="1328372">
                <a:off x="7544835" y="4006841"/>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22" name="Freeform 41">
                <a:extLst>
                  <a:ext uri="{FF2B5EF4-FFF2-40B4-BE49-F238E27FC236}">
                    <a16:creationId xmlns:a16="http://schemas.microsoft.com/office/drawing/2014/main" id="{564297CF-1B47-2843-9B85-D32458AA659B}"/>
                  </a:ext>
                </a:extLst>
              </p:cNvPr>
              <p:cNvSpPr>
                <a:spLocks noChangeAspect="1" noEditPoints="1"/>
              </p:cNvSpPr>
              <p:nvPr/>
            </p:nvSpPr>
            <p:spPr bwMode="auto">
              <a:xfrm>
                <a:off x="7696600" y="4297605"/>
                <a:ext cx="626552" cy="348554"/>
              </a:xfrm>
              <a:custGeom>
                <a:avLst/>
                <a:gdLst>
                  <a:gd name="T0" fmla="*/ 265 w 318"/>
                  <a:gd name="T1" fmla="*/ 140 h 177"/>
                  <a:gd name="T2" fmla="*/ 290 w 318"/>
                  <a:gd name="T3" fmla="*/ 176 h 177"/>
                  <a:gd name="T4" fmla="*/ 217 w 318"/>
                  <a:gd name="T5" fmla="*/ 147 h 177"/>
                  <a:gd name="T6" fmla="*/ 117 w 318"/>
                  <a:gd name="T7" fmla="*/ 74 h 177"/>
                  <a:gd name="T8" fmla="*/ 217 w 318"/>
                  <a:gd name="T9" fmla="*/ 0 h 177"/>
                  <a:gd name="T10" fmla="*/ 318 w 318"/>
                  <a:gd name="T11" fmla="*/ 74 h 177"/>
                  <a:gd name="T12" fmla="*/ 285 w 318"/>
                  <a:gd name="T13" fmla="*/ 128 h 177"/>
                  <a:gd name="T14" fmla="*/ 159 w 318"/>
                  <a:gd name="T15" fmla="*/ 14 h 177"/>
                  <a:gd name="T16" fmla="*/ 101 w 318"/>
                  <a:gd name="T17" fmla="*/ 0 h 177"/>
                  <a:gd name="T18" fmla="*/ 0 w 318"/>
                  <a:gd name="T19" fmla="*/ 74 h 177"/>
                  <a:gd name="T20" fmla="*/ 33 w 318"/>
                  <a:gd name="T21" fmla="*/ 128 h 177"/>
                  <a:gd name="T22" fmla="*/ 176 w 318"/>
                  <a:gd name="T23" fmla="*/ 122 h 177"/>
                  <a:gd name="T24" fmla="*/ 201 w 318"/>
                  <a:gd name="T25" fmla="*/ 74 h 177"/>
                  <a:gd name="T26" fmla="*/ 177 w 318"/>
                  <a:gd name="T27" fmla="*/ 25 h 177"/>
                  <a:gd name="T28" fmla="*/ 53 w 318"/>
                  <a:gd name="T29" fmla="*/ 140 h 177"/>
                  <a:gd name="T30" fmla="*/ 28 w 318"/>
                  <a:gd name="T31" fmla="*/ 176 h 177"/>
                  <a:gd name="T32" fmla="*/ 101 w 318"/>
                  <a:gd name="T33" fmla="*/ 147 h 177"/>
                  <a:gd name="T34" fmla="*/ 159 w 318"/>
                  <a:gd name="T35" fmla="*/ 1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177">
                    <a:moveTo>
                      <a:pt x="265" y="140"/>
                    </a:moveTo>
                    <a:cubicBezTo>
                      <a:pt x="267" y="151"/>
                      <a:pt x="270" y="160"/>
                      <a:pt x="290" y="176"/>
                    </a:cubicBezTo>
                    <a:cubicBezTo>
                      <a:pt x="249" y="177"/>
                      <a:pt x="226" y="147"/>
                      <a:pt x="217" y="147"/>
                    </a:cubicBezTo>
                    <a:cubicBezTo>
                      <a:pt x="162" y="147"/>
                      <a:pt x="117" y="114"/>
                      <a:pt x="117" y="74"/>
                    </a:cubicBezTo>
                    <a:cubicBezTo>
                      <a:pt x="117" y="33"/>
                      <a:pt x="162" y="0"/>
                      <a:pt x="217" y="0"/>
                    </a:cubicBezTo>
                    <a:cubicBezTo>
                      <a:pt x="273" y="0"/>
                      <a:pt x="318" y="33"/>
                      <a:pt x="318" y="74"/>
                    </a:cubicBezTo>
                    <a:cubicBezTo>
                      <a:pt x="318" y="95"/>
                      <a:pt x="305" y="115"/>
                      <a:pt x="285" y="128"/>
                    </a:cubicBezTo>
                    <a:moveTo>
                      <a:pt x="159" y="14"/>
                    </a:moveTo>
                    <a:cubicBezTo>
                      <a:pt x="142" y="5"/>
                      <a:pt x="122" y="0"/>
                      <a:pt x="101" y="0"/>
                    </a:cubicBezTo>
                    <a:cubicBezTo>
                      <a:pt x="45" y="0"/>
                      <a:pt x="0" y="33"/>
                      <a:pt x="0" y="74"/>
                    </a:cubicBezTo>
                    <a:cubicBezTo>
                      <a:pt x="0" y="95"/>
                      <a:pt x="13" y="115"/>
                      <a:pt x="33" y="128"/>
                    </a:cubicBezTo>
                    <a:moveTo>
                      <a:pt x="176" y="122"/>
                    </a:moveTo>
                    <a:cubicBezTo>
                      <a:pt x="192" y="109"/>
                      <a:pt x="201" y="92"/>
                      <a:pt x="201" y="74"/>
                    </a:cubicBezTo>
                    <a:cubicBezTo>
                      <a:pt x="201" y="55"/>
                      <a:pt x="192" y="38"/>
                      <a:pt x="177" y="25"/>
                    </a:cubicBezTo>
                    <a:moveTo>
                      <a:pt x="53" y="140"/>
                    </a:moveTo>
                    <a:cubicBezTo>
                      <a:pt x="51" y="151"/>
                      <a:pt x="47" y="160"/>
                      <a:pt x="28" y="176"/>
                    </a:cubicBezTo>
                    <a:cubicBezTo>
                      <a:pt x="68" y="177"/>
                      <a:pt x="92" y="147"/>
                      <a:pt x="101" y="147"/>
                    </a:cubicBezTo>
                    <a:cubicBezTo>
                      <a:pt x="122" y="147"/>
                      <a:pt x="142" y="142"/>
                      <a:pt x="159" y="133"/>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20" name="pole tekstowe 110">
              <a:extLst>
                <a:ext uri="{FF2B5EF4-FFF2-40B4-BE49-F238E27FC236}">
                  <a16:creationId xmlns:a16="http://schemas.microsoft.com/office/drawing/2014/main" id="{244DD901-A30D-0C4F-B888-5E7B08D8978C}"/>
                </a:ext>
              </a:extLst>
            </p:cNvPr>
            <p:cNvSpPr txBox="1"/>
            <p:nvPr/>
          </p:nvSpPr>
          <p:spPr>
            <a:xfrm>
              <a:off x="8768008" y="4118309"/>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Customer Service</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23" name="Grupa 109">
            <a:extLst>
              <a:ext uri="{FF2B5EF4-FFF2-40B4-BE49-F238E27FC236}">
                <a16:creationId xmlns:a16="http://schemas.microsoft.com/office/drawing/2014/main" id="{EAD961B6-DE3F-BB48-8694-5EDE480E84BC}"/>
              </a:ext>
            </a:extLst>
          </p:cNvPr>
          <p:cNvGrpSpPr/>
          <p:nvPr userDrawn="1"/>
        </p:nvGrpSpPr>
        <p:grpSpPr>
          <a:xfrm>
            <a:off x="6207332" y="4635282"/>
            <a:ext cx="3935887" cy="1071445"/>
            <a:chOff x="6353636" y="5213123"/>
            <a:chExt cx="3935887" cy="1071445"/>
          </a:xfrm>
        </p:grpSpPr>
        <p:grpSp>
          <p:nvGrpSpPr>
            <p:cNvPr id="24" name="Grupa 90">
              <a:extLst>
                <a:ext uri="{FF2B5EF4-FFF2-40B4-BE49-F238E27FC236}">
                  <a16:creationId xmlns:a16="http://schemas.microsoft.com/office/drawing/2014/main" id="{AE392A1D-1D30-844A-A5F0-A40DACD7B2D1}"/>
                </a:ext>
              </a:extLst>
            </p:cNvPr>
            <p:cNvGrpSpPr/>
            <p:nvPr/>
          </p:nvGrpSpPr>
          <p:grpSpPr>
            <a:xfrm>
              <a:off x="6353636" y="5213123"/>
              <a:ext cx="1071445" cy="1071445"/>
              <a:chOff x="6353636" y="5213123"/>
              <a:chExt cx="930083" cy="930083"/>
            </a:xfrm>
          </p:grpSpPr>
          <p:sp>
            <p:nvSpPr>
              <p:cNvPr id="26" name="Dowolny kształt: kształt 16">
                <a:extLst>
                  <a:ext uri="{FF2B5EF4-FFF2-40B4-BE49-F238E27FC236}">
                    <a16:creationId xmlns:a16="http://schemas.microsoft.com/office/drawing/2014/main" id="{FE547F30-1B19-604A-AA9B-4EEE60208771}"/>
                  </a:ext>
                </a:extLst>
              </p:cNvPr>
              <p:cNvSpPr/>
              <p:nvPr/>
            </p:nvSpPr>
            <p:spPr>
              <a:xfrm rot="1328372">
                <a:off x="6353636" y="5213123"/>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27" name="Freeform 59">
                <a:extLst>
                  <a:ext uri="{FF2B5EF4-FFF2-40B4-BE49-F238E27FC236}">
                    <a16:creationId xmlns:a16="http://schemas.microsoft.com/office/drawing/2014/main" id="{D20C132B-1E44-754B-A61D-85A9922E5981}"/>
                  </a:ext>
                </a:extLst>
              </p:cNvPr>
              <p:cNvSpPr>
                <a:spLocks noChangeAspect="1" noEditPoints="1"/>
              </p:cNvSpPr>
              <p:nvPr/>
            </p:nvSpPr>
            <p:spPr bwMode="auto">
              <a:xfrm>
                <a:off x="6553593" y="5461997"/>
                <a:ext cx="530169" cy="432335"/>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25" name="pole tekstowe 110">
              <a:extLst>
                <a:ext uri="{FF2B5EF4-FFF2-40B4-BE49-F238E27FC236}">
                  <a16:creationId xmlns:a16="http://schemas.microsoft.com/office/drawing/2014/main" id="{FD14C24C-1343-6D4C-A911-204CD41F5E5D}"/>
                </a:ext>
              </a:extLst>
            </p:cNvPr>
            <p:cNvSpPr txBox="1"/>
            <p:nvPr/>
          </p:nvSpPr>
          <p:spPr>
            <a:xfrm>
              <a:off x="7719667" y="5298845"/>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Brick &amp; Mortar Store</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28" name="Grupa 105">
            <a:extLst>
              <a:ext uri="{FF2B5EF4-FFF2-40B4-BE49-F238E27FC236}">
                <a16:creationId xmlns:a16="http://schemas.microsoft.com/office/drawing/2014/main" id="{9D70E93C-0AA7-CA46-97C1-0F9DE070C5C9}"/>
              </a:ext>
            </a:extLst>
          </p:cNvPr>
          <p:cNvGrpSpPr/>
          <p:nvPr userDrawn="1"/>
        </p:nvGrpSpPr>
        <p:grpSpPr>
          <a:xfrm>
            <a:off x="1615383" y="553187"/>
            <a:ext cx="3942367" cy="1071445"/>
            <a:chOff x="1761687" y="1131028"/>
            <a:chExt cx="3942367" cy="1071445"/>
          </a:xfrm>
        </p:grpSpPr>
        <p:grpSp>
          <p:nvGrpSpPr>
            <p:cNvPr id="29" name="Grupa 94">
              <a:extLst>
                <a:ext uri="{FF2B5EF4-FFF2-40B4-BE49-F238E27FC236}">
                  <a16:creationId xmlns:a16="http://schemas.microsoft.com/office/drawing/2014/main" id="{2A50AB69-0C0D-094B-9EC6-B5F46B743B77}"/>
                </a:ext>
              </a:extLst>
            </p:cNvPr>
            <p:cNvGrpSpPr/>
            <p:nvPr/>
          </p:nvGrpSpPr>
          <p:grpSpPr>
            <a:xfrm>
              <a:off x="4632609" y="1131028"/>
              <a:ext cx="1071445" cy="1071445"/>
              <a:chOff x="4632609" y="1131028"/>
              <a:chExt cx="930083" cy="930083"/>
            </a:xfrm>
          </p:grpSpPr>
          <p:sp>
            <p:nvSpPr>
              <p:cNvPr id="31" name="Dowolny kształt: kształt 20">
                <a:extLst>
                  <a:ext uri="{FF2B5EF4-FFF2-40B4-BE49-F238E27FC236}">
                    <a16:creationId xmlns:a16="http://schemas.microsoft.com/office/drawing/2014/main" id="{8DA1AD3A-49F5-5C4C-801E-2904E2972738}"/>
                  </a:ext>
                </a:extLst>
              </p:cNvPr>
              <p:cNvSpPr/>
              <p:nvPr/>
            </p:nvSpPr>
            <p:spPr>
              <a:xfrm rot="1328372">
                <a:off x="4632609" y="1131028"/>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32" name="Freeform 20">
                <a:extLst>
                  <a:ext uri="{FF2B5EF4-FFF2-40B4-BE49-F238E27FC236}">
                    <a16:creationId xmlns:a16="http://schemas.microsoft.com/office/drawing/2014/main" id="{8558B01A-0677-3D43-8697-A99686E296AA}"/>
                  </a:ext>
                </a:extLst>
              </p:cNvPr>
              <p:cNvSpPr>
                <a:spLocks noChangeAspect="1" noEditPoints="1"/>
              </p:cNvSpPr>
              <p:nvPr/>
            </p:nvSpPr>
            <p:spPr bwMode="auto">
              <a:xfrm>
                <a:off x="4798464" y="1405083"/>
                <a:ext cx="598373" cy="381973"/>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30" name="pole tekstowe 110">
              <a:extLst>
                <a:ext uri="{FF2B5EF4-FFF2-40B4-BE49-F238E27FC236}">
                  <a16:creationId xmlns:a16="http://schemas.microsoft.com/office/drawing/2014/main" id="{6A35912F-7EC1-B041-BEE0-8CE16B0314F2}"/>
                </a:ext>
              </a:extLst>
            </p:cNvPr>
            <p:cNvSpPr txBox="1"/>
            <p:nvPr/>
          </p:nvSpPr>
          <p:spPr>
            <a:xfrm>
              <a:off x="1761687" y="1216750"/>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Website</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33" name="Grupa 106">
            <a:extLst>
              <a:ext uri="{FF2B5EF4-FFF2-40B4-BE49-F238E27FC236}">
                <a16:creationId xmlns:a16="http://schemas.microsoft.com/office/drawing/2014/main" id="{5613FD9D-415B-3B4F-8030-CEF57EEE1364}"/>
              </a:ext>
            </a:extLst>
          </p:cNvPr>
          <p:cNvGrpSpPr/>
          <p:nvPr userDrawn="1"/>
        </p:nvGrpSpPr>
        <p:grpSpPr>
          <a:xfrm>
            <a:off x="620928" y="1759471"/>
            <a:ext cx="3745623" cy="1071445"/>
            <a:chOff x="767232" y="2337312"/>
            <a:chExt cx="3745623" cy="1071445"/>
          </a:xfrm>
        </p:grpSpPr>
        <p:grpSp>
          <p:nvGrpSpPr>
            <p:cNvPr id="34" name="Grupa 93">
              <a:extLst>
                <a:ext uri="{FF2B5EF4-FFF2-40B4-BE49-F238E27FC236}">
                  <a16:creationId xmlns:a16="http://schemas.microsoft.com/office/drawing/2014/main" id="{CE7F53D7-4FE2-B14C-A3D9-36810FF9A20D}"/>
                </a:ext>
              </a:extLst>
            </p:cNvPr>
            <p:cNvGrpSpPr/>
            <p:nvPr/>
          </p:nvGrpSpPr>
          <p:grpSpPr>
            <a:xfrm>
              <a:off x="3441410" y="2337312"/>
              <a:ext cx="1071445" cy="1071445"/>
              <a:chOff x="3441410" y="2337312"/>
              <a:chExt cx="930083" cy="930083"/>
            </a:xfrm>
          </p:grpSpPr>
          <p:sp>
            <p:nvSpPr>
              <p:cNvPr id="36" name="Dowolny kształt: kształt 19">
                <a:extLst>
                  <a:ext uri="{FF2B5EF4-FFF2-40B4-BE49-F238E27FC236}">
                    <a16:creationId xmlns:a16="http://schemas.microsoft.com/office/drawing/2014/main" id="{1DC0E2D1-D50E-6E41-85CA-B75F3B602395}"/>
                  </a:ext>
                </a:extLst>
              </p:cNvPr>
              <p:cNvSpPr/>
              <p:nvPr/>
            </p:nvSpPr>
            <p:spPr>
              <a:xfrm rot="1328372">
                <a:off x="3441410" y="2337312"/>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37" name="Freeform 5">
                <a:extLst>
                  <a:ext uri="{FF2B5EF4-FFF2-40B4-BE49-F238E27FC236}">
                    <a16:creationId xmlns:a16="http://schemas.microsoft.com/office/drawing/2014/main" id="{8A819BF2-53C3-174A-85EA-E59F3E3D862D}"/>
                  </a:ext>
                </a:extLst>
              </p:cNvPr>
              <p:cNvSpPr>
                <a:spLocks noChangeAspect="1" noEditPoints="1"/>
              </p:cNvSpPr>
              <p:nvPr/>
            </p:nvSpPr>
            <p:spPr bwMode="auto">
              <a:xfrm>
                <a:off x="3637735" y="2612784"/>
                <a:ext cx="537432" cy="379138"/>
              </a:xfrm>
              <a:custGeom>
                <a:avLst/>
                <a:gdLst>
                  <a:gd name="T0" fmla="*/ 260 w 292"/>
                  <a:gd name="T1" fmla="*/ 26 h 205"/>
                  <a:gd name="T2" fmla="*/ 161 w 292"/>
                  <a:gd name="T3" fmla="*/ 96 h 205"/>
                  <a:gd name="T4" fmla="*/ 126 w 292"/>
                  <a:gd name="T5" fmla="*/ 96 h 205"/>
                  <a:gd name="T6" fmla="*/ 7 w 292"/>
                  <a:gd name="T7" fmla="*/ 8 h 205"/>
                  <a:gd name="T8" fmla="*/ 7 w 292"/>
                  <a:gd name="T9" fmla="*/ 200 h 205"/>
                  <a:gd name="T10" fmla="*/ 101 w 292"/>
                  <a:gd name="T11" fmla="*/ 101 h 205"/>
                  <a:gd name="T12" fmla="*/ 191 w 292"/>
                  <a:gd name="T13" fmla="*/ 101 h 205"/>
                  <a:gd name="T14" fmla="*/ 286 w 292"/>
                  <a:gd name="T15" fmla="*/ 200 h 205"/>
                  <a:gd name="T16" fmla="*/ 292 w 292"/>
                  <a:gd name="T17" fmla="*/ 19 h 205"/>
                  <a:gd name="T18" fmla="*/ 274 w 292"/>
                  <a:gd name="T19" fmla="*/ 0 h 205"/>
                  <a:gd name="T20" fmla="*/ 19 w 292"/>
                  <a:gd name="T21" fmla="*/ 0 h 205"/>
                  <a:gd name="T22" fmla="*/ 0 w 292"/>
                  <a:gd name="T23" fmla="*/ 19 h 205"/>
                  <a:gd name="T24" fmla="*/ 0 w 292"/>
                  <a:gd name="T25" fmla="*/ 187 h 205"/>
                  <a:gd name="T26" fmla="*/ 19 w 292"/>
                  <a:gd name="T27" fmla="*/ 205 h 205"/>
                  <a:gd name="T28" fmla="*/ 274 w 292"/>
                  <a:gd name="T29" fmla="*/ 205 h 205"/>
                  <a:gd name="T30" fmla="*/ 292 w 292"/>
                  <a:gd name="T31" fmla="*/ 187 h 205"/>
                  <a:gd name="T32" fmla="*/ 292 w 292"/>
                  <a:gd name="T33" fmla="*/ 1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05">
                    <a:moveTo>
                      <a:pt x="260" y="26"/>
                    </a:moveTo>
                    <a:cubicBezTo>
                      <a:pt x="161" y="96"/>
                      <a:pt x="161" y="96"/>
                      <a:pt x="161" y="96"/>
                    </a:cubicBezTo>
                    <a:cubicBezTo>
                      <a:pt x="151" y="103"/>
                      <a:pt x="136" y="103"/>
                      <a:pt x="126" y="96"/>
                    </a:cubicBezTo>
                    <a:cubicBezTo>
                      <a:pt x="7" y="8"/>
                      <a:pt x="7" y="8"/>
                      <a:pt x="7" y="8"/>
                    </a:cubicBezTo>
                    <a:moveTo>
                      <a:pt x="7" y="200"/>
                    </a:moveTo>
                    <a:cubicBezTo>
                      <a:pt x="101" y="101"/>
                      <a:pt x="101" y="101"/>
                      <a:pt x="101" y="101"/>
                    </a:cubicBezTo>
                    <a:moveTo>
                      <a:pt x="191" y="101"/>
                    </a:moveTo>
                    <a:cubicBezTo>
                      <a:pt x="286" y="200"/>
                      <a:pt x="286" y="200"/>
                      <a:pt x="286" y="200"/>
                    </a:cubicBezTo>
                    <a:moveTo>
                      <a:pt x="292" y="19"/>
                    </a:moveTo>
                    <a:cubicBezTo>
                      <a:pt x="292" y="9"/>
                      <a:pt x="284" y="0"/>
                      <a:pt x="274" y="0"/>
                    </a:cubicBezTo>
                    <a:cubicBezTo>
                      <a:pt x="19" y="0"/>
                      <a:pt x="19" y="0"/>
                      <a:pt x="19" y="0"/>
                    </a:cubicBezTo>
                    <a:cubicBezTo>
                      <a:pt x="9" y="0"/>
                      <a:pt x="0" y="9"/>
                      <a:pt x="0" y="19"/>
                    </a:cubicBezTo>
                    <a:cubicBezTo>
                      <a:pt x="0" y="187"/>
                      <a:pt x="0" y="187"/>
                      <a:pt x="0" y="187"/>
                    </a:cubicBezTo>
                    <a:cubicBezTo>
                      <a:pt x="0" y="197"/>
                      <a:pt x="9" y="205"/>
                      <a:pt x="19" y="205"/>
                    </a:cubicBezTo>
                    <a:cubicBezTo>
                      <a:pt x="274" y="205"/>
                      <a:pt x="274" y="205"/>
                      <a:pt x="274" y="205"/>
                    </a:cubicBezTo>
                    <a:cubicBezTo>
                      <a:pt x="284" y="205"/>
                      <a:pt x="292" y="197"/>
                      <a:pt x="292" y="187"/>
                    </a:cubicBezTo>
                    <a:lnTo>
                      <a:pt x="292" y="19"/>
                    </a:ln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35" name="pole tekstowe 110">
              <a:extLst>
                <a:ext uri="{FF2B5EF4-FFF2-40B4-BE49-F238E27FC236}">
                  <a16:creationId xmlns:a16="http://schemas.microsoft.com/office/drawing/2014/main" id="{2D494B05-BB4B-4444-809A-A954F5614EBC}"/>
                </a:ext>
              </a:extLst>
            </p:cNvPr>
            <p:cNvSpPr txBox="1"/>
            <p:nvPr/>
          </p:nvSpPr>
          <p:spPr>
            <a:xfrm>
              <a:off x="767232" y="2423034"/>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Newsletter</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38" name="Grupa 107">
            <a:extLst>
              <a:ext uri="{FF2B5EF4-FFF2-40B4-BE49-F238E27FC236}">
                <a16:creationId xmlns:a16="http://schemas.microsoft.com/office/drawing/2014/main" id="{500FCAF7-E197-2349-9AAF-E98EAE87D6DA}"/>
              </a:ext>
            </a:extLst>
          </p:cNvPr>
          <p:cNvGrpSpPr/>
          <p:nvPr userDrawn="1"/>
        </p:nvGrpSpPr>
        <p:grpSpPr>
          <a:xfrm>
            <a:off x="620928" y="3454748"/>
            <a:ext cx="3756288" cy="1071445"/>
            <a:chOff x="767232" y="4032589"/>
            <a:chExt cx="3756287" cy="1071445"/>
          </a:xfrm>
        </p:grpSpPr>
        <p:grpSp>
          <p:nvGrpSpPr>
            <p:cNvPr id="39" name="Grupa 92">
              <a:extLst>
                <a:ext uri="{FF2B5EF4-FFF2-40B4-BE49-F238E27FC236}">
                  <a16:creationId xmlns:a16="http://schemas.microsoft.com/office/drawing/2014/main" id="{55A4F960-C2C0-4443-8DC5-44222A8EBD36}"/>
                </a:ext>
              </a:extLst>
            </p:cNvPr>
            <p:cNvGrpSpPr/>
            <p:nvPr/>
          </p:nvGrpSpPr>
          <p:grpSpPr>
            <a:xfrm>
              <a:off x="3452074" y="4032589"/>
              <a:ext cx="1071445" cy="1071445"/>
              <a:chOff x="3452074" y="4032589"/>
              <a:chExt cx="930083" cy="930083"/>
            </a:xfrm>
          </p:grpSpPr>
          <p:sp>
            <p:nvSpPr>
              <p:cNvPr id="41" name="Dowolny kształt: kształt 18">
                <a:extLst>
                  <a:ext uri="{FF2B5EF4-FFF2-40B4-BE49-F238E27FC236}">
                    <a16:creationId xmlns:a16="http://schemas.microsoft.com/office/drawing/2014/main" id="{FBF7A1EA-2942-FD4F-BF81-B8D157A16FAD}"/>
                  </a:ext>
                </a:extLst>
              </p:cNvPr>
              <p:cNvSpPr/>
              <p:nvPr/>
            </p:nvSpPr>
            <p:spPr>
              <a:xfrm rot="1328372">
                <a:off x="3452074" y="4032589"/>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42" name="Freeform 5">
                <a:extLst>
                  <a:ext uri="{FF2B5EF4-FFF2-40B4-BE49-F238E27FC236}">
                    <a16:creationId xmlns:a16="http://schemas.microsoft.com/office/drawing/2014/main" id="{1B364DA4-1E50-9540-8D8F-45628A11CCF7}"/>
                  </a:ext>
                </a:extLst>
              </p:cNvPr>
              <p:cNvSpPr>
                <a:spLocks noChangeAspect="1" noEditPoints="1"/>
              </p:cNvSpPr>
              <p:nvPr/>
            </p:nvSpPr>
            <p:spPr bwMode="auto">
              <a:xfrm>
                <a:off x="3637048" y="4319941"/>
                <a:ext cx="560136" cy="355378"/>
              </a:xfrm>
              <a:custGeom>
                <a:avLst/>
                <a:gdLst>
                  <a:gd name="T0" fmla="*/ 0 w 238"/>
                  <a:gd name="T1" fmla="*/ 77 h 150"/>
                  <a:gd name="T2" fmla="*/ 0 w 238"/>
                  <a:gd name="T3" fmla="*/ 9 h 150"/>
                  <a:gd name="T4" fmla="*/ 9 w 238"/>
                  <a:gd name="T5" fmla="*/ 0 h 150"/>
                  <a:gd name="T6" fmla="*/ 123 w 238"/>
                  <a:gd name="T7" fmla="*/ 0 h 150"/>
                  <a:gd name="T8" fmla="*/ 132 w 238"/>
                  <a:gd name="T9" fmla="*/ 9 h 150"/>
                  <a:gd name="T10" fmla="*/ 224 w 238"/>
                  <a:gd name="T11" fmla="*/ 131 h 150"/>
                  <a:gd name="T12" fmla="*/ 233 w 238"/>
                  <a:gd name="T13" fmla="*/ 131 h 150"/>
                  <a:gd name="T14" fmla="*/ 237 w 238"/>
                  <a:gd name="T15" fmla="*/ 125 h 150"/>
                  <a:gd name="T16" fmla="*/ 237 w 238"/>
                  <a:gd name="T17" fmla="*/ 125 h 150"/>
                  <a:gd name="T18" fmla="*/ 54 w 238"/>
                  <a:gd name="T19" fmla="*/ 117 h 150"/>
                  <a:gd name="T20" fmla="*/ 37 w 238"/>
                  <a:gd name="T21" fmla="*/ 134 h 150"/>
                  <a:gd name="T22" fmla="*/ 54 w 238"/>
                  <a:gd name="T23" fmla="*/ 150 h 150"/>
                  <a:gd name="T24" fmla="*/ 70 w 238"/>
                  <a:gd name="T25" fmla="*/ 134 h 150"/>
                  <a:gd name="T26" fmla="*/ 54 w 238"/>
                  <a:gd name="T27" fmla="*/ 117 h 150"/>
                  <a:gd name="T28" fmla="*/ 178 w 238"/>
                  <a:gd name="T29" fmla="*/ 117 h 150"/>
                  <a:gd name="T30" fmla="*/ 162 w 238"/>
                  <a:gd name="T31" fmla="*/ 134 h 150"/>
                  <a:gd name="T32" fmla="*/ 178 w 238"/>
                  <a:gd name="T33" fmla="*/ 150 h 150"/>
                  <a:gd name="T34" fmla="*/ 194 w 238"/>
                  <a:gd name="T35" fmla="*/ 134 h 150"/>
                  <a:gd name="T36" fmla="*/ 178 w 238"/>
                  <a:gd name="T37" fmla="*/ 117 h 150"/>
                  <a:gd name="T38" fmla="*/ 220 w 238"/>
                  <a:gd name="T39" fmla="*/ 45 h 150"/>
                  <a:gd name="T40" fmla="*/ 236 w 238"/>
                  <a:gd name="T41" fmla="*/ 91 h 150"/>
                  <a:gd name="T42" fmla="*/ 236 w 238"/>
                  <a:gd name="T43" fmla="*/ 116 h 150"/>
                  <a:gd name="T44" fmla="*/ 234 w 238"/>
                  <a:gd name="T45" fmla="*/ 116 h 150"/>
                  <a:gd name="T46" fmla="*/ 224 w 238"/>
                  <a:gd name="T47" fmla="*/ 116 h 150"/>
                  <a:gd name="T48" fmla="*/ 214 w 238"/>
                  <a:gd name="T49" fmla="*/ 127 h 150"/>
                  <a:gd name="T50" fmla="*/ 214 w 238"/>
                  <a:gd name="T51" fmla="*/ 134 h 150"/>
                  <a:gd name="T52" fmla="*/ 208 w 238"/>
                  <a:gd name="T53" fmla="*/ 134 h 150"/>
                  <a:gd name="T54" fmla="*/ 178 w 238"/>
                  <a:gd name="T55" fmla="*/ 103 h 150"/>
                  <a:gd name="T56" fmla="*/ 148 w 238"/>
                  <a:gd name="T57" fmla="*/ 134 h 150"/>
                  <a:gd name="T58" fmla="*/ 136 w 238"/>
                  <a:gd name="T59" fmla="*/ 134 h 150"/>
                  <a:gd name="T60" fmla="*/ 84 w 238"/>
                  <a:gd name="T61" fmla="*/ 134 h 150"/>
                  <a:gd name="T62" fmla="*/ 54 w 238"/>
                  <a:gd name="T63" fmla="*/ 103 h 150"/>
                  <a:gd name="T64" fmla="*/ 24 w 238"/>
                  <a:gd name="T65" fmla="*/ 134 h 150"/>
                  <a:gd name="T66" fmla="*/ 9 w 238"/>
                  <a:gd name="T67" fmla="*/ 134 h 150"/>
                  <a:gd name="T68" fmla="*/ 0 w 238"/>
                  <a:gd name="T69" fmla="*/ 125 h 150"/>
                  <a:gd name="T70" fmla="*/ 0 w 238"/>
                  <a:gd name="T71" fmla="*/ 104 h 150"/>
                  <a:gd name="T72" fmla="*/ 9 w 238"/>
                  <a:gd name="T73" fmla="*/ 95 h 150"/>
                  <a:gd name="T74" fmla="*/ 133 w 238"/>
                  <a:gd name="T75" fmla="*/ 95 h 150"/>
                  <a:gd name="T76" fmla="*/ 142 w 238"/>
                  <a:gd name="T77" fmla="*/ 86 h 150"/>
                  <a:gd name="T78" fmla="*/ 142 w 238"/>
                  <a:gd name="T79" fmla="*/ 34 h 150"/>
                  <a:gd name="T80" fmla="*/ 151 w 238"/>
                  <a:gd name="T81" fmla="*/ 25 h 150"/>
                  <a:gd name="T82" fmla="*/ 195 w 238"/>
                  <a:gd name="T83" fmla="*/ 25 h 150"/>
                  <a:gd name="T84" fmla="*/ 215 w 238"/>
                  <a:gd name="T85" fmla="*/ 33 h 150"/>
                  <a:gd name="T86" fmla="*/ 214 w 238"/>
                  <a:gd name="T87" fmla="*/ 65 h 150"/>
                  <a:gd name="T88" fmla="*/ 208 w 238"/>
                  <a:gd name="T89" fmla="*/ 48 h 150"/>
                  <a:gd name="T90" fmla="*/ 200 w 238"/>
                  <a:gd name="T91" fmla="*/ 40 h 150"/>
                  <a:gd name="T92" fmla="*/ 164 w 238"/>
                  <a:gd name="T93" fmla="*/ 40 h 150"/>
                  <a:gd name="T94" fmla="*/ 156 w 238"/>
                  <a:gd name="T95" fmla="*/ 48 h 150"/>
                  <a:gd name="T96" fmla="*/ 156 w 238"/>
                  <a:gd name="T97" fmla="*/ 65 h 150"/>
                  <a:gd name="T98" fmla="*/ 164 w 238"/>
                  <a:gd name="T99" fmla="*/ 74 h 150"/>
                  <a:gd name="T100" fmla="*/ 206 w 238"/>
                  <a:gd name="T101" fmla="*/ 74 h 150"/>
                  <a:gd name="T102" fmla="*/ 214 w 238"/>
                  <a:gd name="T103" fmla="*/ 6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150">
                    <a:moveTo>
                      <a:pt x="0" y="77"/>
                    </a:moveTo>
                    <a:cubicBezTo>
                      <a:pt x="0" y="9"/>
                      <a:pt x="0" y="9"/>
                      <a:pt x="0" y="9"/>
                    </a:cubicBezTo>
                    <a:cubicBezTo>
                      <a:pt x="0" y="4"/>
                      <a:pt x="4" y="0"/>
                      <a:pt x="9" y="0"/>
                    </a:cubicBezTo>
                    <a:cubicBezTo>
                      <a:pt x="103" y="0"/>
                      <a:pt x="123" y="0"/>
                      <a:pt x="123" y="0"/>
                    </a:cubicBezTo>
                    <a:cubicBezTo>
                      <a:pt x="128" y="0"/>
                      <a:pt x="132" y="4"/>
                      <a:pt x="132" y="9"/>
                    </a:cubicBezTo>
                    <a:moveTo>
                      <a:pt x="224" y="131"/>
                    </a:moveTo>
                    <a:cubicBezTo>
                      <a:pt x="233" y="131"/>
                      <a:pt x="233" y="131"/>
                      <a:pt x="233" y="131"/>
                    </a:cubicBezTo>
                    <a:cubicBezTo>
                      <a:pt x="235" y="131"/>
                      <a:pt x="238" y="128"/>
                      <a:pt x="237" y="125"/>
                    </a:cubicBezTo>
                    <a:cubicBezTo>
                      <a:pt x="237" y="125"/>
                      <a:pt x="237" y="125"/>
                      <a:pt x="237" y="125"/>
                    </a:cubicBezTo>
                    <a:moveTo>
                      <a:pt x="54" y="117"/>
                    </a:moveTo>
                    <a:cubicBezTo>
                      <a:pt x="45" y="117"/>
                      <a:pt x="37" y="124"/>
                      <a:pt x="37" y="134"/>
                    </a:cubicBezTo>
                    <a:cubicBezTo>
                      <a:pt x="37" y="143"/>
                      <a:pt x="45" y="150"/>
                      <a:pt x="54" y="150"/>
                    </a:cubicBezTo>
                    <a:cubicBezTo>
                      <a:pt x="62" y="150"/>
                      <a:pt x="70" y="143"/>
                      <a:pt x="70" y="134"/>
                    </a:cubicBezTo>
                    <a:cubicBezTo>
                      <a:pt x="70" y="124"/>
                      <a:pt x="62" y="117"/>
                      <a:pt x="54" y="117"/>
                    </a:cubicBezTo>
                    <a:close/>
                    <a:moveTo>
                      <a:pt x="178" y="117"/>
                    </a:moveTo>
                    <a:cubicBezTo>
                      <a:pt x="170" y="117"/>
                      <a:pt x="162" y="124"/>
                      <a:pt x="162" y="134"/>
                    </a:cubicBezTo>
                    <a:cubicBezTo>
                      <a:pt x="162" y="143"/>
                      <a:pt x="170" y="150"/>
                      <a:pt x="178" y="150"/>
                    </a:cubicBezTo>
                    <a:cubicBezTo>
                      <a:pt x="187" y="150"/>
                      <a:pt x="194" y="143"/>
                      <a:pt x="194" y="134"/>
                    </a:cubicBezTo>
                    <a:cubicBezTo>
                      <a:pt x="194" y="124"/>
                      <a:pt x="187" y="117"/>
                      <a:pt x="178" y="117"/>
                    </a:cubicBezTo>
                    <a:close/>
                    <a:moveTo>
                      <a:pt x="220" y="45"/>
                    </a:moveTo>
                    <a:cubicBezTo>
                      <a:pt x="227" y="59"/>
                      <a:pt x="236" y="80"/>
                      <a:pt x="236" y="91"/>
                    </a:cubicBezTo>
                    <a:cubicBezTo>
                      <a:pt x="236" y="116"/>
                      <a:pt x="236" y="116"/>
                      <a:pt x="236" y="116"/>
                    </a:cubicBezTo>
                    <a:cubicBezTo>
                      <a:pt x="236" y="116"/>
                      <a:pt x="236" y="116"/>
                      <a:pt x="234" y="116"/>
                    </a:cubicBezTo>
                    <a:cubicBezTo>
                      <a:pt x="224" y="116"/>
                      <a:pt x="224" y="116"/>
                      <a:pt x="224" y="116"/>
                    </a:cubicBezTo>
                    <a:cubicBezTo>
                      <a:pt x="218" y="116"/>
                      <a:pt x="214" y="120"/>
                      <a:pt x="214" y="127"/>
                    </a:cubicBezTo>
                    <a:cubicBezTo>
                      <a:pt x="214" y="129"/>
                      <a:pt x="214" y="134"/>
                      <a:pt x="214" y="134"/>
                    </a:cubicBezTo>
                    <a:cubicBezTo>
                      <a:pt x="208" y="134"/>
                      <a:pt x="208" y="134"/>
                      <a:pt x="208" y="134"/>
                    </a:cubicBezTo>
                    <a:cubicBezTo>
                      <a:pt x="208" y="117"/>
                      <a:pt x="195" y="103"/>
                      <a:pt x="178" y="103"/>
                    </a:cubicBezTo>
                    <a:cubicBezTo>
                      <a:pt x="161" y="103"/>
                      <a:pt x="148" y="117"/>
                      <a:pt x="148" y="134"/>
                    </a:cubicBezTo>
                    <a:cubicBezTo>
                      <a:pt x="144" y="134"/>
                      <a:pt x="140" y="134"/>
                      <a:pt x="136" y="134"/>
                    </a:cubicBezTo>
                    <a:cubicBezTo>
                      <a:pt x="103" y="134"/>
                      <a:pt x="84" y="134"/>
                      <a:pt x="84" y="134"/>
                    </a:cubicBezTo>
                    <a:cubicBezTo>
                      <a:pt x="84" y="117"/>
                      <a:pt x="70" y="103"/>
                      <a:pt x="54" y="103"/>
                    </a:cubicBezTo>
                    <a:cubicBezTo>
                      <a:pt x="37" y="103"/>
                      <a:pt x="24" y="117"/>
                      <a:pt x="24" y="134"/>
                    </a:cubicBezTo>
                    <a:cubicBezTo>
                      <a:pt x="9" y="134"/>
                      <a:pt x="9" y="134"/>
                      <a:pt x="9" y="134"/>
                    </a:cubicBezTo>
                    <a:cubicBezTo>
                      <a:pt x="4" y="134"/>
                      <a:pt x="0" y="130"/>
                      <a:pt x="0" y="125"/>
                    </a:cubicBezTo>
                    <a:cubicBezTo>
                      <a:pt x="0" y="104"/>
                      <a:pt x="0" y="104"/>
                      <a:pt x="0" y="104"/>
                    </a:cubicBezTo>
                    <a:cubicBezTo>
                      <a:pt x="0" y="99"/>
                      <a:pt x="4" y="95"/>
                      <a:pt x="9" y="95"/>
                    </a:cubicBezTo>
                    <a:cubicBezTo>
                      <a:pt x="94" y="95"/>
                      <a:pt x="133" y="95"/>
                      <a:pt x="133" y="95"/>
                    </a:cubicBezTo>
                    <a:cubicBezTo>
                      <a:pt x="138" y="95"/>
                      <a:pt x="142" y="91"/>
                      <a:pt x="142" y="86"/>
                    </a:cubicBezTo>
                    <a:cubicBezTo>
                      <a:pt x="142" y="34"/>
                      <a:pt x="142" y="34"/>
                      <a:pt x="142" y="34"/>
                    </a:cubicBezTo>
                    <a:cubicBezTo>
                      <a:pt x="142" y="29"/>
                      <a:pt x="146" y="25"/>
                      <a:pt x="151" y="25"/>
                    </a:cubicBezTo>
                    <a:cubicBezTo>
                      <a:pt x="195" y="25"/>
                      <a:pt x="195" y="25"/>
                      <a:pt x="195" y="25"/>
                    </a:cubicBezTo>
                    <a:cubicBezTo>
                      <a:pt x="204" y="25"/>
                      <a:pt x="213" y="30"/>
                      <a:pt x="215" y="33"/>
                    </a:cubicBezTo>
                    <a:moveTo>
                      <a:pt x="214" y="65"/>
                    </a:moveTo>
                    <a:cubicBezTo>
                      <a:pt x="208" y="48"/>
                      <a:pt x="208" y="48"/>
                      <a:pt x="208" y="48"/>
                    </a:cubicBezTo>
                    <a:cubicBezTo>
                      <a:pt x="206" y="44"/>
                      <a:pt x="205" y="40"/>
                      <a:pt x="200" y="40"/>
                    </a:cubicBezTo>
                    <a:cubicBezTo>
                      <a:pt x="164" y="40"/>
                      <a:pt x="164" y="40"/>
                      <a:pt x="164" y="40"/>
                    </a:cubicBezTo>
                    <a:cubicBezTo>
                      <a:pt x="160" y="40"/>
                      <a:pt x="156" y="44"/>
                      <a:pt x="156" y="48"/>
                    </a:cubicBezTo>
                    <a:cubicBezTo>
                      <a:pt x="156" y="65"/>
                      <a:pt x="156" y="65"/>
                      <a:pt x="156" y="65"/>
                    </a:cubicBezTo>
                    <a:cubicBezTo>
                      <a:pt x="156" y="70"/>
                      <a:pt x="160" y="74"/>
                      <a:pt x="164" y="74"/>
                    </a:cubicBezTo>
                    <a:cubicBezTo>
                      <a:pt x="206" y="74"/>
                      <a:pt x="206" y="74"/>
                      <a:pt x="206" y="74"/>
                    </a:cubicBezTo>
                    <a:cubicBezTo>
                      <a:pt x="214" y="74"/>
                      <a:pt x="217" y="71"/>
                      <a:pt x="214" y="65"/>
                    </a:cubicBez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40" name="pole tekstowe 110">
              <a:extLst>
                <a:ext uri="{FF2B5EF4-FFF2-40B4-BE49-F238E27FC236}">
                  <a16:creationId xmlns:a16="http://schemas.microsoft.com/office/drawing/2014/main" id="{E81211C7-0542-1C4B-BCCE-A91A86A790C4}"/>
                </a:ext>
              </a:extLst>
            </p:cNvPr>
            <p:cNvSpPr txBox="1"/>
            <p:nvPr/>
          </p:nvSpPr>
          <p:spPr>
            <a:xfrm>
              <a:off x="767232" y="4118309"/>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Delivery</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43" name="Grupa 108">
            <a:extLst>
              <a:ext uri="{FF2B5EF4-FFF2-40B4-BE49-F238E27FC236}">
                <a16:creationId xmlns:a16="http://schemas.microsoft.com/office/drawing/2014/main" id="{218E6240-BE58-A54F-BEC2-C25D97173A64}"/>
              </a:ext>
            </a:extLst>
          </p:cNvPr>
          <p:cNvGrpSpPr/>
          <p:nvPr userDrawn="1"/>
        </p:nvGrpSpPr>
        <p:grpSpPr>
          <a:xfrm>
            <a:off x="1649491" y="4645947"/>
            <a:ext cx="3934009" cy="1071445"/>
            <a:chOff x="1795795" y="5223788"/>
            <a:chExt cx="3934009" cy="1071445"/>
          </a:xfrm>
        </p:grpSpPr>
        <p:grpSp>
          <p:nvGrpSpPr>
            <p:cNvPr id="44" name="Grupa 91">
              <a:extLst>
                <a:ext uri="{FF2B5EF4-FFF2-40B4-BE49-F238E27FC236}">
                  <a16:creationId xmlns:a16="http://schemas.microsoft.com/office/drawing/2014/main" id="{0C5490B7-F0D5-8344-949D-0674D19015ED}"/>
                </a:ext>
              </a:extLst>
            </p:cNvPr>
            <p:cNvGrpSpPr/>
            <p:nvPr/>
          </p:nvGrpSpPr>
          <p:grpSpPr>
            <a:xfrm>
              <a:off x="4658359" y="5223788"/>
              <a:ext cx="1071445" cy="1071445"/>
              <a:chOff x="4658359" y="5223788"/>
              <a:chExt cx="930083" cy="930083"/>
            </a:xfrm>
          </p:grpSpPr>
          <p:sp>
            <p:nvSpPr>
              <p:cNvPr id="46" name="Dowolny kształt: kształt 17">
                <a:extLst>
                  <a:ext uri="{FF2B5EF4-FFF2-40B4-BE49-F238E27FC236}">
                    <a16:creationId xmlns:a16="http://schemas.microsoft.com/office/drawing/2014/main" id="{DBA3410E-745F-5B41-8EDD-716BFC5D6340}"/>
                  </a:ext>
                </a:extLst>
              </p:cNvPr>
              <p:cNvSpPr/>
              <p:nvPr/>
            </p:nvSpPr>
            <p:spPr>
              <a:xfrm rot="1328372">
                <a:off x="4658359" y="5223788"/>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47" name="Freeform 6">
                <a:extLst>
                  <a:ext uri="{FF2B5EF4-FFF2-40B4-BE49-F238E27FC236}">
                    <a16:creationId xmlns:a16="http://schemas.microsoft.com/office/drawing/2014/main" id="{23C7073A-D2FC-0340-A508-EFABA5E76FD1}"/>
                  </a:ext>
                </a:extLst>
              </p:cNvPr>
              <p:cNvSpPr>
                <a:spLocks noChangeAspect="1" noEditPoints="1"/>
              </p:cNvSpPr>
              <p:nvPr/>
            </p:nvSpPr>
            <p:spPr bwMode="auto">
              <a:xfrm>
                <a:off x="4848282" y="5470737"/>
                <a:ext cx="550236" cy="436184"/>
              </a:xfrm>
              <a:custGeom>
                <a:avLst/>
                <a:gdLst>
                  <a:gd name="T0" fmla="*/ 26 w 267"/>
                  <a:gd name="T1" fmla="*/ 90 h 209"/>
                  <a:gd name="T2" fmla="*/ 26 w 267"/>
                  <a:gd name="T3" fmla="*/ 71 h 209"/>
                  <a:gd name="T4" fmla="*/ 56 w 267"/>
                  <a:gd name="T5" fmla="*/ 71 h 209"/>
                  <a:gd name="T6" fmla="*/ 56 w 267"/>
                  <a:gd name="T7" fmla="*/ 90 h 209"/>
                  <a:gd name="T8" fmla="*/ 41 w 267"/>
                  <a:gd name="T9" fmla="*/ 103 h 209"/>
                  <a:gd name="T10" fmla="*/ 26 w 267"/>
                  <a:gd name="T11" fmla="*/ 90 h 209"/>
                  <a:gd name="T12" fmla="*/ 87 w 267"/>
                  <a:gd name="T13" fmla="*/ 103 h 209"/>
                  <a:gd name="T14" fmla="*/ 102 w 267"/>
                  <a:gd name="T15" fmla="*/ 90 h 209"/>
                  <a:gd name="T16" fmla="*/ 102 w 267"/>
                  <a:gd name="T17" fmla="*/ 71 h 209"/>
                  <a:gd name="T18" fmla="*/ 72 w 267"/>
                  <a:gd name="T19" fmla="*/ 71 h 209"/>
                  <a:gd name="T20" fmla="*/ 72 w 267"/>
                  <a:gd name="T21" fmla="*/ 90 h 209"/>
                  <a:gd name="T22" fmla="*/ 87 w 267"/>
                  <a:gd name="T23" fmla="*/ 103 h 209"/>
                  <a:gd name="T24" fmla="*/ 133 w 267"/>
                  <a:gd name="T25" fmla="*/ 103 h 209"/>
                  <a:gd name="T26" fmla="*/ 149 w 267"/>
                  <a:gd name="T27" fmla="*/ 90 h 209"/>
                  <a:gd name="T28" fmla="*/ 149 w 267"/>
                  <a:gd name="T29" fmla="*/ 71 h 209"/>
                  <a:gd name="T30" fmla="*/ 118 w 267"/>
                  <a:gd name="T31" fmla="*/ 71 h 209"/>
                  <a:gd name="T32" fmla="*/ 118 w 267"/>
                  <a:gd name="T33" fmla="*/ 90 h 209"/>
                  <a:gd name="T34" fmla="*/ 133 w 267"/>
                  <a:gd name="T35" fmla="*/ 103 h 209"/>
                  <a:gd name="T36" fmla="*/ 179 w 267"/>
                  <a:gd name="T37" fmla="*/ 103 h 209"/>
                  <a:gd name="T38" fmla="*/ 195 w 267"/>
                  <a:gd name="T39" fmla="*/ 90 h 209"/>
                  <a:gd name="T40" fmla="*/ 195 w 267"/>
                  <a:gd name="T41" fmla="*/ 71 h 209"/>
                  <a:gd name="T42" fmla="*/ 164 w 267"/>
                  <a:gd name="T43" fmla="*/ 71 h 209"/>
                  <a:gd name="T44" fmla="*/ 164 w 267"/>
                  <a:gd name="T45" fmla="*/ 90 h 209"/>
                  <a:gd name="T46" fmla="*/ 179 w 267"/>
                  <a:gd name="T47" fmla="*/ 103 h 209"/>
                  <a:gd name="T48" fmla="*/ 225 w 267"/>
                  <a:gd name="T49" fmla="*/ 103 h 209"/>
                  <a:gd name="T50" fmla="*/ 241 w 267"/>
                  <a:gd name="T51" fmla="*/ 90 h 209"/>
                  <a:gd name="T52" fmla="*/ 241 w 267"/>
                  <a:gd name="T53" fmla="*/ 71 h 209"/>
                  <a:gd name="T54" fmla="*/ 210 w 267"/>
                  <a:gd name="T55" fmla="*/ 71 h 209"/>
                  <a:gd name="T56" fmla="*/ 210 w 267"/>
                  <a:gd name="T57" fmla="*/ 90 h 209"/>
                  <a:gd name="T58" fmla="*/ 225 w 267"/>
                  <a:gd name="T59" fmla="*/ 103 h 209"/>
                  <a:gd name="T60" fmla="*/ 267 w 267"/>
                  <a:gd name="T61" fmla="*/ 46 h 209"/>
                  <a:gd name="T62" fmla="*/ 267 w 267"/>
                  <a:gd name="T63" fmla="*/ 14 h 209"/>
                  <a:gd name="T64" fmla="*/ 254 w 267"/>
                  <a:gd name="T65" fmla="*/ 0 h 209"/>
                  <a:gd name="T66" fmla="*/ 13 w 267"/>
                  <a:gd name="T67" fmla="*/ 0 h 209"/>
                  <a:gd name="T68" fmla="*/ 0 w 267"/>
                  <a:gd name="T69" fmla="*/ 14 h 209"/>
                  <a:gd name="T70" fmla="*/ 0 w 267"/>
                  <a:gd name="T71" fmla="*/ 196 h 209"/>
                  <a:gd name="T72" fmla="*/ 13 w 267"/>
                  <a:gd name="T73" fmla="*/ 209 h 209"/>
                  <a:gd name="T74" fmla="*/ 254 w 267"/>
                  <a:gd name="T75" fmla="*/ 209 h 209"/>
                  <a:gd name="T76" fmla="*/ 267 w 267"/>
                  <a:gd name="T77" fmla="*/ 196 h 209"/>
                  <a:gd name="T78" fmla="*/ 267 w 267"/>
                  <a:gd name="T79" fmla="*/ 71 h 209"/>
                  <a:gd name="T80" fmla="*/ 267 w 267"/>
                  <a:gd name="T81" fmla="*/ 47 h 209"/>
                  <a:gd name="T82" fmla="*/ 0 w 267"/>
                  <a:gd name="T83" fmla="*/ 47 h 209"/>
                  <a:gd name="T84" fmla="*/ 229 w 267"/>
                  <a:gd name="T85" fmla="*/ 25 h 209"/>
                  <a:gd name="T86" fmla="*/ 241 w 267"/>
                  <a:gd name="T87" fmla="*/ 25 h 209"/>
                  <a:gd name="T88" fmla="*/ 195 w 267"/>
                  <a:gd name="T89" fmla="*/ 25 h 209"/>
                  <a:gd name="T90" fmla="*/ 207 w 267"/>
                  <a:gd name="T91" fmla="*/ 25 h 209"/>
                  <a:gd name="T92" fmla="*/ 161 w 267"/>
                  <a:gd name="T93" fmla="*/ 25 h 209"/>
                  <a:gd name="T94" fmla="*/ 173 w 267"/>
                  <a:gd name="T95" fmla="*/ 25 h 209"/>
                  <a:gd name="T96" fmla="*/ 231 w 267"/>
                  <a:gd name="T97" fmla="*/ 134 h 209"/>
                  <a:gd name="T98" fmla="*/ 143 w 267"/>
                  <a:gd name="T99" fmla="*/ 134 h 209"/>
                  <a:gd name="T100" fmla="*/ 143 w 267"/>
                  <a:gd name="T101" fmla="*/ 174 h 209"/>
                  <a:gd name="T102" fmla="*/ 231 w 267"/>
                  <a:gd name="T103" fmla="*/ 174 h 209"/>
                  <a:gd name="T104" fmla="*/ 231 w 267"/>
                  <a:gd name="T105" fmla="*/ 134 h 209"/>
                  <a:gd name="T106" fmla="*/ 35 w 267"/>
                  <a:gd name="T107" fmla="*/ 140 h 209"/>
                  <a:gd name="T108" fmla="*/ 118 w 267"/>
                  <a:gd name="T109" fmla="*/ 140 h 209"/>
                  <a:gd name="T110" fmla="*/ 35 w 267"/>
                  <a:gd name="T111" fmla="*/ 169 h 209"/>
                  <a:gd name="T112" fmla="*/ 118 w 267"/>
                  <a:gd name="T113" fmla="*/ 16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209">
                    <a:moveTo>
                      <a:pt x="26" y="90"/>
                    </a:moveTo>
                    <a:cubicBezTo>
                      <a:pt x="26" y="71"/>
                      <a:pt x="26" y="71"/>
                      <a:pt x="26" y="71"/>
                    </a:cubicBezTo>
                    <a:cubicBezTo>
                      <a:pt x="56" y="71"/>
                      <a:pt x="56" y="71"/>
                      <a:pt x="56" y="71"/>
                    </a:cubicBezTo>
                    <a:cubicBezTo>
                      <a:pt x="56" y="90"/>
                      <a:pt x="56" y="90"/>
                      <a:pt x="56" y="90"/>
                    </a:cubicBezTo>
                    <a:cubicBezTo>
                      <a:pt x="56" y="97"/>
                      <a:pt x="49" y="103"/>
                      <a:pt x="41" y="103"/>
                    </a:cubicBezTo>
                    <a:cubicBezTo>
                      <a:pt x="33" y="103"/>
                      <a:pt x="26" y="97"/>
                      <a:pt x="26" y="90"/>
                    </a:cubicBezTo>
                    <a:close/>
                    <a:moveTo>
                      <a:pt x="87" y="103"/>
                    </a:moveTo>
                    <a:cubicBezTo>
                      <a:pt x="96" y="103"/>
                      <a:pt x="102" y="97"/>
                      <a:pt x="102" y="90"/>
                    </a:cubicBezTo>
                    <a:cubicBezTo>
                      <a:pt x="102" y="71"/>
                      <a:pt x="102" y="71"/>
                      <a:pt x="102" y="71"/>
                    </a:cubicBezTo>
                    <a:cubicBezTo>
                      <a:pt x="72" y="71"/>
                      <a:pt x="72" y="71"/>
                      <a:pt x="72" y="71"/>
                    </a:cubicBezTo>
                    <a:cubicBezTo>
                      <a:pt x="72" y="90"/>
                      <a:pt x="72" y="90"/>
                      <a:pt x="72" y="90"/>
                    </a:cubicBezTo>
                    <a:cubicBezTo>
                      <a:pt x="72" y="97"/>
                      <a:pt x="79" y="103"/>
                      <a:pt x="87" y="103"/>
                    </a:cubicBezTo>
                    <a:close/>
                    <a:moveTo>
                      <a:pt x="133" y="103"/>
                    </a:moveTo>
                    <a:cubicBezTo>
                      <a:pt x="142" y="103"/>
                      <a:pt x="149" y="97"/>
                      <a:pt x="149" y="90"/>
                    </a:cubicBezTo>
                    <a:cubicBezTo>
                      <a:pt x="149" y="71"/>
                      <a:pt x="149" y="71"/>
                      <a:pt x="149" y="71"/>
                    </a:cubicBezTo>
                    <a:cubicBezTo>
                      <a:pt x="118" y="71"/>
                      <a:pt x="118" y="71"/>
                      <a:pt x="118" y="71"/>
                    </a:cubicBezTo>
                    <a:cubicBezTo>
                      <a:pt x="118" y="90"/>
                      <a:pt x="118" y="90"/>
                      <a:pt x="118" y="90"/>
                    </a:cubicBezTo>
                    <a:cubicBezTo>
                      <a:pt x="118" y="97"/>
                      <a:pt x="125" y="103"/>
                      <a:pt x="133" y="103"/>
                    </a:cubicBezTo>
                    <a:close/>
                    <a:moveTo>
                      <a:pt x="179" y="103"/>
                    </a:moveTo>
                    <a:cubicBezTo>
                      <a:pt x="188" y="103"/>
                      <a:pt x="195" y="97"/>
                      <a:pt x="195" y="90"/>
                    </a:cubicBezTo>
                    <a:cubicBezTo>
                      <a:pt x="195" y="71"/>
                      <a:pt x="195" y="71"/>
                      <a:pt x="195" y="71"/>
                    </a:cubicBezTo>
                    <a:cubicBezTo>
                      <a:pt x="164" y="71"/>
                      <a:pt x="164" y="71"/>
                      <a:pt x="164" y="71"/>
                    </a:cubicBezTo>
                    <a:cubicBezTo>
                      <a:pt x="164" y="90"/>
                      <a:pt x="164" y="90"/>
                      <a:pt x="164" y="90"/>
                    </a:cubicBezTo>
                    <a:cubicBezTo>
                      <a:pt x="164" y="97"/>
                      <a:pt x="171" y="103"/>
                      <a:pt x="179" y="103"/>
                    </a:cubicBezTo>
                    <a:close/>
                    <a:moveTo>
                      <a:pt x="225" y="103"/>
                    </a:moveTo>
                    <a:cubicBezTo>
                      <a:pt x="234" y="103"/>
                      <a:pt x="241" y="97"/>
                      <a:pt x="241" y="90"/>
                    </a:cubicBezTo>
                    <a:cubicBezTo>
                      <a:pt x="241" y="71"/>
                      <a:pt x="241" y="71"/>
                      <a:pt x="241" y="71"/>
                    </a:cubicBezTo>
                    <a:cubicBezTo>
                      <a:pt x="210" y="71"/>
                      <a:pt x="210" y="71"/>
                      <a:pt x="210" y="71"/>
                    </a:cubicBezTo>
                    <a:cubicBezTo>
                      <a:pt x="210" y="90"/>
                      <a:pt x="210" y="90"/>
                      <a:pt x="210" y="90"/>
                    </a:cubicBezTo>
                    <a:cubicBezTo>
                      <a:pt x="210" y="97"/>
                      <a:pt x="217" y="103"/>
                      <a:pt x="225" y="103"/>
                    </a:cubicBezTo>
                    <a:close/>
                    <a:moveTo>
                      <a:pt x="267" y="46"/>
                    </a:moveTo>
                    <a:cubicBezTo>
                      <a:pt x="267" y="14"/>
                      <a:pt x="267" y="14"/>
                      <a:pt x="267" y="14"/>
                    </a:cubicBezTo>
                    <a:cubicBezTo>
                      <a:pt x="267" y="6"/>
                      <a:pt x="261" y="0"/>
                      <a:pt x="254" y="0"/>
                    </a:cubicBezTo>
                    <a:cubicBezTo>
                      <a:pt x="13" y="0"/>
                      <a:pt x="13" y="0"/>
                      <a:pt x="13" y="0"/>
                    </a:cubicBezTo>
                    <a:cubicBezTo>
                      <a:pt x="6" y="0"/>
                      <a:pt x="0" y="6"/>
                      <a:pt x="0" y="14"/>
                    </a:cubicBezTo>
                    <a:cubicBezTo>
                      <a:pt x="0" y="196"/>
                      <a:pt x="0" y="196"/>
                      <a:pt x="0" y="196"/>
                    </a:cubicBezTo>
                    <a:cubicBezTo>
                      <a:pt x="0" y="203"/>
                      <a:pt x="6" y="209"/>
                      <a:pt x="13" y="209"/>
                    </a:cubicBezTo>
                    <a:cubicBezTo>
                      <a:pt x="254" y="209"/>
                      <a:pt x="254" y="209"/>
                      <a:pt x="254" y="209"/>
                    </a:cubicBezTo>
                    <a:cubicBezTo>
                      <a:pt x="261" y="209"/>
                      <a:pt x="267" y="203"/>
                      <a:pt x="267" y="196"/>
                    </a:cubicBezTo>
                    <a:cubicBezTo>
                      <a:pt x="267" y="71"/>
                      <a:pt x="267" y="71"/>
                      <a:pt x="267" y="71"/>
                    </a:cubicBezTo>
                    <a:moveTo>
                      <a:pt x="267" y="47"/>
                    </a:moveTo>
                    <a:cubicBezTo>
                      <a:pt x="0" y="47"/>
                      <a:pt x="0" y="47"/>
                      <a:pt x="0" y="47"/>
                    </a:cubicBezTo>
                    <a:moveTo>
                      <a:pt x="229" y="25"/>
                    </a:moveTo>
                    <a:cubicBezTo>
                      <a:pt x="241" y="25"/>
                      <a:pt x="241" y="25"/>
                      <a:pt x="241" y="25"/>
                    </a:cubicBezTo>
                    <a:moveTo>
                      <a:pt x="195" y="25"/>
                    </a:moveTo>
                    <a:cubicBezTo>
                      <a:pt x="207" y="25"/>
                      <a:pt x="207" y="25"/>
                      <a:pt x="207" y="25"/>
                    </a:cubicBezTo>
                    <a:moveTo>
                      <a:pt x="161" y="25"/>
                    </a:moveTo>
                    <a:cubicBezTo>
                      <a:pt x="173" y="25"/>
                      <a:pt x="173" y="25"/>
                      <a:pt x="173" y="25"/>
                    </a:cubicBezTo>
                    <a:moveTo>
                      <a:pt x="231" y="134"/>
                    </a:moveTo>
                    <a:cubicBezTo>
                      <a:pt x="143" y="134"/>
                      <a:pt x="143" y="134"/>
                      <a:pt x="143" y="134"/>
                    </a:cubicBezTo>
                    <a:cubicBezTo>
                      <a:pt x="143" y="174"/>
                      <a:pt x="143" y="174"/>
                      <a:pt x="143" y="174"/>
                    </a:cubicBezTo>
                    <a:cubicBezTo>
                      <a:pt x="231" y="174"/>
                      <a:pt x="231" y="174"/>
                      <a:pt x="231" y="174"/>
                    </a:cubicBezTo>
                    <a:lnTo>
                      <a:pt x="231" y="134"/>
                    </a:lnTo>
                    <a:close/>
                    <a:moveTo>
                      <a:pt x="35" y="140"/>
                    </a:moveTo>
                    <a:cubicBezTo>
                      <a:pt x="118" y="140"/>
                      <a:pt x="118" y="140"/>
                      <a:pt x="118" y="140"/>
                    </a:cubicBezTo>
                    <a:moveTo>
                      <a:pt x="35" y="169"/>
                    </a:moveTo>
                    <a:cubicBezTo>
                      <a:pt x="118" y="169"/>
                      <a:pt x="118" y="169"/>
                      <a:pt x="118" y="169"/>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45" name="pole tekstowe 110">
              <a:extLst>
                <a:ext uri="{FF2B5EF4-FFF2-40B4-BE49-F238E27FC236}">
                  <a16:creationId xmlns:a16="http://schemas.microsoft.com/office/drawing/2014/main" id="{8A6EF686-C7E3-9D4C-9A9B-C064BF003939}"/>
                </a:ext>
              </a:extLst>
            </p:cNvPr>
            <p:cNvSpPr txBox="1"/>
            <p:nvPr/>
          </p:nvSpPr>
          <p:spPr>
            <a:xfrm>
              <a:off x="1795795" y="5298845"/>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Online Store</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spTree>
    <p:extLst>
      <p:ext uri="{BB962C8B-B14F-4D97-AF65-F5344CB8AC3E}">
        <p14:creationId xmlns:p14="http://schemas.microsoft.com/office/powerpoint/2010/main" val="3413946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0ACC0E-016E-084A-8F5A-67C7FBA06DD6}"/>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5DC21543-1C74-5846-B03D-FB15A8B4D6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8BCC1F-8F59-FB47-AB17-60C9ED609DA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aphicFrame>
        <p:nvGraphicFramePr>
          <p:cNvPr id="6" name="Wykres 27">
            <a:extLst>
              <a:ext uri="{FF2B5EF4-FFF2-40B4-BE49-F238E27FC236}">
                <a16:creationId xmlns:a16="http://schemas.microsoft.com/office/drawing/2014/main" id="{19196C5A-204B-F349-988F-8B0CC5B4C106}"/>
              </a:ext>
            </a:extLst>
          </p:cNvPr>
          <p:cNvGraphicFramePr/>
          <p:nvPr userDrawn="1">
            <p:extLst>
              <p:ext uri="{D42A27DB-BD31-4B8C-83A1-F6EECF244321}">
                <p14:modId xmlns:p14="http://schemas.microsoft.com/office/powerpoint/2010/main" val="647919302"/>
              </p:ext>
            </p:extLst>
          </p:nvPr>
        </p:nvGraphicFramePr>
        <p:xfrm>
          <a:off x="4087032" y="1628384"/>
          <a:ext cx="3609144" cy="1412625"/>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a 59">
            <a:extLst>
              <a:ext uri="{FF2B5EF4-FFF2-40B4-BE49-F238E27FC236}">
                <a16:creationId xmlns:a16="http://schemas.microsoft.com/office/drawing/2014/main" id="{50711C9F-77D3-664A-BEAA-D5907B617531}"/>
              </a:ext>
            </a:extLst>
          </p:cNvPr>
          <p:cNvGrpSpPr/>
          <p:nvPr userDrawn="1"/>
        </p:nvGrpSpPr>
        <p:grpSpPr>
          <a:xfrm>
            <a:off x="502806" y="1732223"/>
            <a:ext cx="2944898" cy="1430242"/>
            <a:chOff x="630822" y="2116271"/>
            <a:chExt cx="2705916" cy="1314176"/>
          </a:xfrm>
        </p:grpSpPr>
        <p:graphicFrame>
          <p:nvGraphicFramePr>
            <p:cNvPr id="8" name="Wykres 21">
              <a:extLst>
                <a:ext uri="{FF2B5EF4-FFF2-40B4-BE49-F238E27FC236}">
                  <a16:creationId xmlns:a16="http://schemas.microsoft.com/office/drawing/2014/main" id="{70C5D98F-63EE-4E47-8AD0-A4CD83A96E53}"/>
                </a:ext>
              </a:extLst>
            </p:cNvPr>
            <p:cNvGraphicFramePr/>
            <p:nvPr/>
          </p:nvGraphicFramePr>
          <p:xfrm>
            <a:off x="1376685" y="2116271"/>
            <a:ext cx="1282011" cy="131417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a 42">
              <a:extLst>
                <a:ext uri="{FF2B5EF4-FFF2-40B4-BE49-F238E27FC236}">
                  <a16:creationId xmlns:a16="http://schemas.microsoft.com/office/drawing/2014/main" id="{EE4E809D-BFA3-5644-82D0-CA39656195E7}"/>
                </a:ext>
              </a:extLst>
            </p:cNvPr>
            <p:cNvGrpSpPr/>
            <p:nvPr/>
          </p:nvGrpSpPr>
          <p:grpSpPr>
            <a:xfrm>
              <a:off x="630822" y="2359934"/>
              <a:ext cx="755015" cy="727276"/>
              <a:chOff x="630822" y="2359934"/>
              <a:chExt cx="755015" cy="727276"/>
            </a:xfrm>
          </p:grpSpPr>
          <p:sp>
            <p:nvSpPr>
              <p:cNvPr id="12" name="Prostokąt 23">
                <a:extLst>
                  <a:ext uri="{FF2B5EF4-FFF2-40B4-BE49-F238E27FC236}">
                    <a16:creationId xmlns:a16="http://schemas.microsoft.com/office/drawing/2014/main" id="{8D5D03F1-9F2B-2641-97E6-3057861E874A}"/>
                  </a:ext>
                </a:extLst>
              </p:cNvPr>
              <p:cNvSpPr/>
              <p:nvPr/>
            </p:nvSpPr>
            <p:spPr>
              <a:xfrm>
                <a:off x="630822" y="2359934"/>
                <a:ext cx="720070" cy="461665"/>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790A6">
                        <a:lumMod val="60000"/>
                        <a:lumOff val="40000"/>
                      </a:srgbClr>
                    </a:solidFill>
                    <a:effectLst/>
                    <a:uLnTx/>
                    <a:uFillTx/>
                    <a:latin typeface="Calibri"/>
                    <a:ea typeface="+mn-ea"/>
                    <a:cs typeface="+mn-cs"/>
                  </a:rPr>
                  <a:t>51%</a:t>
                </a:r>
                <a:endParaRPr kumimoji="0" lang="en-US" sz="2400" b="1" i="0" u="none" strike="noStrike" kern="1200" cap="none" spc="0" normalizeH="0" baseline="0" noProof="0">
                  <a:ln>
                    <a:noFill/>
                  </a:ln>
                  <a:solidFill>
                    <a:srgbClr val="1790A6">
                      <a:lumMod val="60000"/>
                      <a:lumOff val="40000"/>
                    </a:srgbClr>
                  </a:solidFill>
                  <a:effectLst/>
                  <a:uLnTx/>
                  <a:uFillTx/>
                  <a:latin typeface="Calibri" panose="020F0502020204030204" pitchFamily="34" charset="0"/>
                  <a:ea typeface="+mn-ea"/>
                  <a:cs typeface="+mn-cs"/>
                </a:endParaRPr>
              </a:p>
            </p:txBody>
          </p:sp>
          <p:sp>
            <p:nvSpPr>
              <p:cNvPr id="13" name="Prostokąt 35">
                <a:extLst>
                  <a:ext uri="{FF2B5EF4-FFF2-40B4-BE49-F238E27FC236}">
                    <a16:creationId xmlns:a16="http://schemas.microsoft.com/office/drawing/2014/main" id="{F750E574-FBB0-6541-9384-156BF40A4F16}"/>
                  </a:ext>
                </a:extLst>
              </p:cNvPr>
              <p:cNvSpPr/>
              <p:nvPr/>
            </p:nvSpPr>
            <p:spPr>
              <a:xfrm>
                <a:off x="630822" y="2748656"/>
                <a:ext cx="755015" cy="338554"/>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female</a:t>
                </a:r>
                <a:endParaRPr kumimoji="0" lang="en-US" sz="1600" b="0" i="0" u="none" strike="noStrike" kern="1200" cap="none" spc="0" normalizeH="0" baseline="0" noProof="0">
                  <a:ln>
                    <a:noFill/>
                  </a:ln>
                  <a:solidFill>
                    <a:srgbClr val="658CA4">
                      <a:lumMod val="75000"/>
                    </a:srgbClr>
                  </a:solidFill>
                  <a:effectLst/>
                  <a:uLnTx/>
                  <a:uFillTx/>
                  <a:latin typeface="Calibri" panose="020F0502020204030204" pitchFamily="34" charset="0"/>
                  <a:ea typeface="+mn-ea"/>
                  <a:cs typeface="+mn-cs"/>
                </a:endParaRPr>
              </a:p>
            </p:txBody>
          </p:sp>
        </p:grpSp>
        <p:sp>
          <p:nvSpPr>
            <p:cNvPr id="10" name="Prostokąt 24">
              <a:extLst>
                <a:ext uri="{FF2B5EF4-FFF2-40B4-BE49-F238E27FC236}">
                  <a16:creationId xmlns:a16="http://schemas.microsoft.com/office/drawing/2014/main" id="{9AA0F0C0-4F14-9B4A-9D19-090310054B6A}"/>
                </a:ext>
              </a:extLst>
            </p:cNvPr>
            <p:cNvSpPr/>
            <p:nvPr/>
          </p:nvSpPr>
          <p:spPr>
            <a:xfrm>
              <a:off x="2616669" y="2359934"/>
              <a:ext cx="720069" cy="461665"/>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790A6"/>
                  </a:solidFill>
                  <a:effectLst/>
                  <a:uLnTx/>
                  <a:uFillTx/>
                  <a:latin typeface="Calibri"/>
                  <a:ea typeface="+mn-ea"/>
                  <a:cs typeface="+mn-cs"/>
                </a:rPr>
                <a:t>49%</a:t>
              </a:r>
            </a:p>
          </p:txBody>
        </p:sp>
        <p:sp>
          <p:nvSpPr>
            <p:cNvPr id="11" name="Prostokąt 36">
              <a:extLst>
                <a:ext uri="{FF2B5EF4-FFF2-40B4-BE49-F238E27FC236}">
                  <a16:creationId xmlns:a16="http://schemas.microsoft.com/office/drawing/2014/main" id="{700BB895-F465-684F-B48C-23E67D576445}"/>
                </a:ext>
              </a:extLst>
            </p:cNvPr>
            <p:cNvSpPr/>
            <p:nvPr/>
          </p:nvSpPr>
          <p:spPr>
            <a:xfrm>
              <a:off x="2608929" y="2748656"/>
              <a:ext cx="617477" cy="338554"/>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male</a:t>
              </a:r>
            </a:p>
          </p:txBody>
        </p:sp>
      </p:grpSp>
      <p:grpSp>
        <p:nvGrpSpPr>
          <p:cNvPr id="14" name="Grupa 12">
            <a:extLst>
              <a:ext uri="{FF2B5EF4-FFF2-40B4-BE49-F238E27FC236}">
                <a16:creationId xmlns:a16="http://schemas.microsoft.com/office/drawing/2014/main" id="{7D343587-28AA-724A-A0A0-4663F771BACA}"/>
              </a:ext>
            </a:extLst>
          </p:cNvPr>
          <p:cNvGrpSpPr/>
          <p:nvPr userDrawn="1"/>
        </p:nvGrpSpPr>
        <p:grpSpPr>
          <a:xfrm>
            <a:off x="8201938" y="1378881"/>
            <a:ext cx="2807282" cy="2034406"/>
            <a:chOff x="8329954" y="1762929"/>
            <a:chExt cx="2807282" cy="2034406"/>
          </a:xfrm>
        </p:grpSpPr>
        <p:graphicFrame>
          <p:nvGraphicFramePr>
            <p:cNvPr id="15" name="Chart 14">
              <a:extLst>
                <a:ext uri="{FF2B5EF4-FFF2-40B4-BE49-F238E27FC236}">
                  <a16:creationId xmlns:a16="http://schemas.microsoft.com/office/drawing/2014/main" id="{6D3F0591-A87E-264C-8B22-CCACDB21C560}"/>
                </a:ext>
              </a:extLst>
            </p:cNvPr>
            <p:cNvGraphicFramePr/>
            <p:nvPr/>
          </p:nvGraphicFramePr>
          <p:xfrm>
            <a:off x="8329954" y="1762929"/>
            <a:ext cx="2807282" cy="2034406"/>
          </p:xfrm>
          <a:graphic>
            <a:graphicData uri="http://schemas.openxmlformats.org/drawingml/2006/chart">
              <c:chart xmlns:c="http://schemas.openxmlformats.org/drawingml/2006/chart" xmlns:r="http://schemas.openxmlformats.org/officeDocument/2006/relationships" r:id="rId4"/>
            </a:graphicData>
          </a:graphic>
        </p:graphicFrame>
        <p:sp>
          <p:nvSpPr>
            <p:cNvPr id="16" name="Prostokąt 53">
              <a:extLst>
                <a:ext uri="{FF2B5EF4-FFF2-40B4-BE49-F238E27FC236}">
                  <a16:creationId xmlns:a16="http://schemas.microsoft.com/office/drawing/2014/main" id="{078A5ACC-D301-EF41-B6E3-18AB319259B6}"/>
                </a:ext>
              </a:extLst>
            </p:cNvPr>
            <p:cNvSpPr/>
            <p:nvPr/>
          </p:nvSpPr>
          <p:spPr>
            <a:xfrm>
              <a:off x="8431672" y="2373139"/>
              <a:ext cx="552764" cy="405013"/>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low</a:t>
              </a:r>
            </a:p>
          </p:txBody>
        </p:sp>
        <p:sp>
          <p:nvSpPr>
            <p:cNvPr id="17" name="Prostokąt 54">
              <a:extLst>
                <a:ext uri="{FF2B5EF4-FFF2-40B4-BE49-F238E27FC236}">
                  <a16:creationId xmlns:a16="http://schemas.microsoft.com/office/drawing/2014/main" id="{FD963755-8FCA-2244-8C6B-93D036C66BA7}"/>
                </a:ext>
              </a:extLst>
            </p:cNvPr>
            <p:cNvSpPr/>
            <p:nvPr/>
          </p:nvSpPr>
          <p:spPr>
            <a:xfrm>
              <a:off x="8415864" y="3335710"/>
              <a:ext cx="994206" cy="405013"/>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medium</a:t>
              </a:r>
            </a:p>
          </p:txBody>
        </p:sp>
        <p:sp>
          <p:nvSpPr>
            <p:cNvPr id="18" name="Prostokąt 55">
              <a:extLst>
                <a:ext uri="{FF2B5EF4-FFF2-40B4-BE49-F238E27FC236}">
                  <a16:creationId xmlns:a16="http://schemas.microsoft.com/office/drawing/2014/main" id="{BC461AE4-ED59-A547-92F1-2A9FFBCC3ED4}"/>
                </a:ext>
              </a:extLst>
            </p:cNvPr>
            <p:cNvSpPr/>
            <p:nvPr/>
          </p:nvSpPr>
          <p:spPr>
            <a:xfrm>
              <a:off x="10424197" y="2338183"/>
              <a:ext cx="615597" cy="405013"/>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high</a:t>
              </a:r>
            </a:p>
          </p:txBody>
        </p:sp>
      </p:grpSp>
      <p:graphicFrame>
        <p:nvGraphicFramePr>
          <p:cNvPr id="19" name="Wykres 63">
            <a:extLst>
              <a:ext uri="{FF2B5EF4-FFF2-40B4-BE49-F238E27FC236}">
                <a16:creationId xmlns:a16="http://schemas.microsoft.com/office/drawing/2014/main" id="{0DFF5428-6A55-8F4B-9D5F-7C3D4EA81F13}"/>
              </a:ext>
            </a:extLst>
          </p:cNvPr>
          <p:cNvGraphicFramePr/>
          <p:nvPr userDrawn="1">
            <p:extLst>
              <p:ext uri="{D42A27DB-BD31-4B8C-83A1-F6EECF244321}">
                <p14:modId xmlns:p14="http://schemas.microsoft.com/office/powerpoint/2010/main" val="828891221"/>
              </p:ext>
            </p:extLst>
          </p:nvPr>
        </p:nvGraphicFramePr>
        <p:xfrm>
          <a:off x="3926625" y="4015423"/>
          <a:ext cx="3477099" cy="1836371"/>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upa 85">
            <a:extLst>
              <a:ext uri="{FF2B5EF4-FFF2-40B4-BE49-F238E27FC236}">
                <a16:creationId xmlns:a16="http://schemas.microsoft.com/office/drawing/2014/main" id="{7DA9C590-082D-1347-9985-DEA511D08E33}"/>
              </a:ext>
            </a:extLst>
          </p:cNvPr>
          <p:cNvGrpSpPr/>
          <p:nvPr userDrawn="1"/>
        </p:nvGrpSpPr>
        <p:grpSpPr>
          <a:xfrm>
            <a:off x="7356188" y="4095330"/>
            <a:ext cx="4324513" cy="1961599"/>
            <a:chOff x="7484204" y="4479378"/>
            <a:chExt cx="4324513" cy="1961599"/>
          </a:xfrm>
        </p:grpSpPr>
        <p:graphicFrame>
          <p:nvGraphicFramePr>
            <p:cNvPr id="21" name="Wykres 66">
              <a:extLst>
                <a:ext uri="{FF2B5EF4-FFF2-40B4-BE49-F238E27FC236}">
                  <a16:creationId xmlns:a16="http://schemas.microsoft.com/office/drawing/2014/main" id="{3C63C6AD-9CDB-514B-B4CA-A0A5667CEE13}"/>
                </a:ext>
              </a:extLst>
            </p:cNvPr>
            <p:cNvGraphicFramePr/>
            <p:nvPr/>
          </p:nvGraphicFramePr>
          <p:xfrm>
            <a:off x="8001598" y="4479378"/>
            <a:ext cx="3807119" cy="1961599"/>
          </p:xfrm>
          <a:graphic>
            <a:graphicData uri="http://schemas.openxmlformats.org/drawingml/2006/chart">
              <c:chart xmlns:c="http://schemas.openxmlformats.org/drawingml/2006/chart" xmlns:r="http://schemas.openxmlformats.org/officeDocument/2006/relationships" r:id="rId6"/>
            </a:graphicData>
          </a:graphic>
        </p:graphicFrame>
        <p:sp>
          <p:nvSpPr>
            <p:cNvPr id="22" name="Prostokąt 81">
              <a:extLst>
                <a:ext uri="{FF2B5EF4-FFF2-40B4-BE49-F238E27FC236}">
                  <a16:creationId xmlns:a16="http://schemas.microsoft.com/office/drawing/2014/main" id="{2218B6A1-DB2B-104D-BA07-C7E041EC6C9A}"/>
                </a:ext>
              </a:extLst>
            </p:cNvPr>
            <p:cNvSpPr/>
            <p:nvPr/>
          </p:nvSpPr>
          <p:spPr>
            <a:xfrm>
              <a:off x="10605873" y="4942179"/>
              <a:ext cx="1040954" cy="338554"/>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university</a:t>
              </a:r>
            </a:p>
          </p:txBody>
        </p:sp>
        <p:sp>
          <p:nvSpPr>
            <p:cNvPr id="23" name="Prostokąt 82">
              <a:extLst>
                <a:ext uri="{FF2B5EF4-FFF2-40B4-BE49-F238E27FC236}">
                  <a16:creationId xmlns:a16="http://schemas.microsoft.com/office/drawing/2014/main" id="{D043681D-8553-D440-955D-EDABA5A94D53}"/>
                </a:ext>
              </a:extLst>
            </p:cNvPr>
            <p:cNvSpPr/>
            <p:nvPr/>
          </p:nvSpPr>
          <p:spPr>
            <a:xfrm>
              <a:off x="9853631" y="6042054"/>
              <a:ext cx="1800200" cy="338554"/>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a:solidFill>
                    <a:srgbClr val="658CA4">
                      <a:lumMod val="75000"/>
                    </a:srgbClr>
                  </a:solidFill>
                  <a:latin typeface="Calibri"/>
                </a:rPr>
                <a:t>u</a:t>
              </a: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pper secondary</a:t>
              </a:r>
            </a:p>
          </p:txBody>
        </p:sp>
        <p:sp>
          <p:nvSpPr>
            <p:cNvPr id="24" name="Prostokąt 83">
              <a:extLst>
                <a:ext uri="{FF2B5EF4-FFF2-40B4-BE49-F238E27FC236}">
                  <a16:creationId xmlns:a16="http://schemas.microsoft.com/office/drawing/2014/main" id="{F5AFCC75-39DC-5D4E-98E4-26009A018676}"/>
                </a:ext>
              </a:extLst>
            </p:cNvPr>
            <p:cNvSpPr/>
            <p:nvPr/>
          </p:nvSpPr>
          <p:spPr>
            <a:xfrm>
              <a:off x="7484204" y="5056441"/>
              <a:ext cx="1386395" cy="77999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below </a:t>
              </a:r>
            </a:p>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upper secondary</a:t>
              </a:r>
            </a:p>
          </p:txBody>
        </p:sp>
      </p:grpSp>
      <p:grpSp>
        <p:nvGrpSpPr>
          <p:cNvPr id="25" name="Grupa 30">
            <a:extLst>
              <a:ext uri="{FF2B5EF4-FFF2-40B4-BE49-F238E27FC236}">
                <a16:creationId xmlns:a16="http://schemas.microsoft.com/office/drawing/2014/main" id="{F0118A4C-45D2-B640-A991-42B14C6932DF}"/>
              </a:ext>
            </a:extLst>
          </p:cNvPr>
          <p:cNvGrpSpPr/>
          <p:nvPr userDrawn="1"/>
        </p:nvGrpSpPr>
        <p:grpSpPr>
          <a:xfrm>
            <a:off x="729716" y="4075073"/>
            <a:ext cx="2329272" cy="1691219"/>
            <a:chOff x="857732" y="4459121"/>
            <a:chExt cx="2912514" cy="2114695"/>
          </a:xfrm>
        </p:grpSpPr>
        <p:sp>
          <p:nvSpPr>
            <p:cNvPr id="26" name="Freeform 218">
              <a:extLst>
                <a:ext uri="{FF2B5EF4-FFF2-40B4-BE49-F238E27FC236}">
                  <a16:creationId xmlns:a16="http://schemas.microsoft.com/office/drawing/2014/main" id="{6DA6D9D2-900F-424F-AC38-0760317EF538}"/>
                </a:ext>
              </a:extLst>
            </p:cNvPr>
            <p:cNvSpPr>
              <a:spLocks noEditPoints="1"/>
            </p:cNvSpPr>
            <p:nvPr/>
          </p:nvSpPr>
          <p:spPr bwMode="auto">
            <a:xfrm>
              <a:off x="857732" y="4459121"/>
              <a:ext cx="2912514" cy="2114695"/>
            </a:xfrm>
            <a:custGeom>
              <a:avLst/>
              <a:gdLst>
                <a:gd name="T0" fmla="*/ 620 w 810"/>
                <a:gd name="T1" fmla="*/ 371 h 588"/>
                <a:gd name="T2" fmla="*/ 646 w 810"/>
                <a:gd name="T3" fmla="*/ 355 h 588"/>
                <a:gd name="T4" fmla="*/ 620 w 810"/>
                <a:gd name="T5" fmla="*/ 371 h 588"/>
                <a:gd name="T6" fmla="*/ 706 w 810"/>
                <a:gd name="T7" fmla="*/ 326 h 588"/>
                <a:gd name="T8" fmla="*/ 726 w 810"/>
                <a:gd name="T9" fmla="*/ 345 h 588"/>
                <a:gd name="T10" fmla="*/ 749 w 810"/>
                <a:gd name="T11" fmla="*/ 308 h 588"/>
                <a:gd name="T12" fmla="*/ 742 w 810"/>
                <a:gd name="T13" fmla="*/ 289 h 588"/>
                <a:gd name="T14" fmla="*/ 690 w 810"/>
                <a:gd name="T15" fmla="*/ 328 h 588"/>
                <a:gd name="T16" fmla="*/ 706 w 810"/>
                <a:gd name="T17" fmla="*/ 326 h 588"/>
                <a:gd name="T18" fmla="*/ 801 w 810"/>
                <a:gd name="T19" fmla="*/ 305 h 588"/>
                <a:gd name="T20" fmla="*/ 787 w 810"/>
                <a:gd name="T21" fmla="*/ 285 h 588"/>
                <a:gd name="T22" fmla="*/ 776 w 810"/>
                <a:gd name="T23" fmla="*/ 300 h 588"/>
                <a:gd name="T24" fmla="*/ 801 w 810"/>
                <a:gd name="T25" fmla="*/ 305 h 588"/>
                <a:gd name="T26" fmla="*/ 732 w 810"/>
                <a:gd name="T27" fmla="*/ 99 h 588"/>
                <a:gd name="T28" fmla="*/ 712 w 810"/>
                <a:gd name="T29" fmla="*/ 99 h 588"/>
                <a:gd name="T30" fmla="*/ 668 w 810"/>
                <a:gd name="T31" fmla="*/ 102 h 588"/>
                <a:gd name="T32" fmla="*/ 609 w 810"/>
                <a:gd name="T33" fmla="*/ 77 h 588"/>
                <a:gd name="T34" fmla="*/ 566 w 810"/>
                <a:gd name="T35" fmla="*/ 77 h 588"/>
                <a:gd name="T36" fmla="*/ 514 w 810"/>
                <a:gd name="T37" fmla="*/ 67 h 588"/>
                <a:gd name="T38" fmla="*/ 445 w 810"/>
                <a:gd name="T39" fmla="*/ 32 h 588"/>
                <a:gd name="T40" fmla="*/ 444 w 810"/>
                <a:gd name="T41" fmla="*/ 32 h 588"/>
                <a:gd name="T42" fmla="*/ 401 w 810"/>
                <a:gd name="T43" fmla="*/ 34 h 588"/>
                <a:gd name="T44" fmla="*/ 367 w 810"/>
                <a:gd name="T45" fmla="*/ 30 h 588"/>
                <a:gd name="T46" fmla="*/ 344 w 810"/>
                <a:gd name="T47" fmla="*/ 27 h 588"/>
                <a:gd name="T48" fmla="*/ 324 w 810"/>
                <a:gd name="T49" fmla="*/ 22 h 588"/>
                <a:gd name="T50" fmla="*/ 217 w 810"/>
                <a:gd name="T51" fmla="*/ 15 h 588"/>
                <a:gd name="T52" fmla="*/ 204 w 810"/>
                <a:gd name="T53" fmla="*/ 15 h 588"/>
                <a:gd name="T54" fmla="*/ 123 w 810"/>
                <a:gd name="T55" fmla="*/ 13 h 588"/>
                <a:gd name="T56" fmla="*/ 66 w 810"/>
                <a:gd name="T57" fmla="*/ 22 h 588"/>
                <a:gd name="T58" fmla="*/ 28 w 810"/>
                <a:gd name="T59" fmla="*/ 40 h 588"/>
                <a:gd name="T60" fmla="*/ 11 w 810"/>
                <a:gd name="T61" fmla="*/ 74 h 588"/>
                <a:gd name="T62" fmla="*/ 32 w 810"/>
                <a:gd name="T63" fmla="*/ 105 h 588"/>
                <a:gd name="T64" fmla="*/ 32 w 810"/>
                <a:gd name="T65" fmla="*/ 141 h 588"/>
                <a:gd name="T66" fmla="*/ 32 w 810"/>
                <a:gd name="T67" fmla="*/ 141 h 588"/>
                <a:gd name="T68" fmla="*/ 77 w 810"/>
                <a:gd name="T69" fmla="*/ 144 h 588"/>
                <a:gd name="T70" fmla="*/ 113 w 810"/>
                <a:gd name="T71" fmla="*/ 148 h 588"/>
                <a:gd name="T72" fmla="*/ 156 w 810"/>
                <a:gd name="T73" fmla="*/ 140 h 588"/>
                <a:gd name="T74" fmla="*/ 184 w 810"/>
                <a:gd name="T75" fmla="*/ 168 h 588"/>
                <a:gd name="T76" fmla="*/ 154 w 810"/>
                <a:gd name="T77" fmla="*/ 215 h 588"/>
                <a:gd name="T78" fmla="*/ 151 w 810"/>
                <a:gd name="T79" fmla="*/ 267 h 588"/>
                <a:gd name="T80" fmla="*/ 129 w 810"/>
                <a:gd name="T81" fmla="*/ 324 h 588"/>
                <a:gd name="T82" fmla="*/ 139 w 810"/>
                <a:gd name="T83" fmla="*/ 389 h 588"/>
                <a:gd name="T84" fmla="*/ 133 w 810"/>
                <a:gd name="T85" fmla="*/ 448 h 588"/>
                <a:gd name="T86" fmla="*/ 128 w 810"/>
                <a:gd name="T87" fmla="*/ 498 h 588"/>
                <a:gd name="T88" fmla="*/ 141 w 810"/>
                <a:gd name="T89" fmla="*/ 497 h 588"/>
                <a:gd name="T90" fmla="*/ 185 w 810"/>
                <a:gd name="T91" fmla="*/ 528 h 588"/>
                <a:gd name="T92" fmla="*/ 230 w 810"/>
                <a:gd name="T93" fmla="*/ 584 h 588"/>
                <a:gd name="T94" fmla="*/ 271 w 810"/>
                <a:gd name="T95" fmla="*/ 549 h 588"/>
                <a:gd name="T96" fmla="*/ 382 w 810"/>
                <a:gd name="T97" fmla="*/ 536 h 588"/>
                <a:gd name="T98" fmla="*/ 412 w 810"/>
                <a:gd name="T99" fmla="*/ 534 h 588"/>
                <a:gd name="T100" fmla="*/ 441 w 810"/>
                <a:gd name="T101" fmla="*/ 516 h 588"/>
                <a:gd name="T102" fmla="*/ 453 w 810"/>
                <a:gd name="T103" fmla="*/ 486 h 588"/>
                <a:gd name="T104" fmla="*/ 475 w 810"/>
                <a:gd name="T105" fmla="*/ 471 h 588"/>
                <a:gd name="T106" fmla="*/ 508 w 810"/>
                <a:gd name="T107" fmla="*/ 463 h 588"/>
                <a:gd name="T108" fmla="*/ 556 w 810"/>
                <a:gd name="T109" fmla="*/ 390 h 588"/>
                <a:gd name="T110" fmla="*/ 543 w 810"/>
                <a:gd name="T111" fmla="*/ 363 h 588"/>
                <a:gd name="T112" fmla="*/ 536 w 810"/>
                <a:gd name="T113" fmla="*/ 311 h 588"/>
                <a:gd name="T114" fmla="*/ 594 w 810"/>
                <a:gd name="T115" fmla="*/ 227 h 588"/>
                <a:gd name="T116" fmla="*/ 682 w 810"/>
                <a:gd name="T117" fmla="*/ 181 h 588"/>
                <a:gd name="T118" fmla="*/ 733 w 810"/>
                <a:gd name="T119" fmla="*/ 143 h 588"/>
                <a:gd name="T120" fmla="*/ 738 w 810"/>
                <a:gd name="T121" fmla="*/ 120 h 588"/>
                <a:gd name="T122" fmla="*/ 732 w 810"/>
                <a:gd name="T123" fmla="*/ 99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588">
                  <a:moveTo>
                    <a:pt x="620" y="371"/>
                  </a:moveTo>
                  <a:cubicBezTo>
                    <a:pt x="613" y="364"/>
                    <a:pt x="646" y="355"/>
                    <a:pt x="646" y="355"/>
                  </a:cubicBezTo>
                  <a:cubicBezTo>
                    <a:pt x="643" y="380"/>
                    <a:pt x="628" y="379"/>
                    <a:pt x="620" y="371"/>
                  </a:cubicBezTo>
                  <a:close/>
                  <a:moveTo>
                    <a:pt x="706" y="326"/>
                  </a:moveTo>
                  <a:cubicBezTo>
                    <a:pt x="716" y="326"/>
                    <a:pt x="709" y="342"/>
                    <a:pt x="726" y="345"/>
                  </a:cubicBezTo>
                  <a:cubicBezTo>
                    <a:pt x="743" y="349"/>
                    <a:pt x="753" y="313"/>
                    <a:pt x="749" y="308"/>
                  </a:cubicBezTo>
                  <a:cubicBezTo>
                    <a:pt x="744" y="304"/>
                    <a:pt x="747" y="301"/>
                    <a:pt x="742" y="289"/>
                  </a:cubicBezTo>
                  <a:cubicBezTo>
                    <a:pt x="737" y="278"/>
                    <a:pt x="687" y="311"/>
                    <a:pt x="690" y="328"/>
                  </a:cubicBezTo>
                  <a:cubicBezTo>
                    <a:pt x="690" y="328"/>
                    <a:pt x="696" y="326"/>
                    <a:pt x="706" y="326"/>
                  </a:cubicBezTo>
                  <a:close/>
                  <a:moveTo>
                    <a:pt x="801" y="305"/>
                  </a:moveTo>
                  <a:cubicBezTo>
                    <a:pt x="810" y="296"/>
                    <a:pt x="805" y="285"/>
                    <a:pt x="787" y="285"/>
                  </a:cubicBezTo>
                  <a:cubicBezTo>
                    <a:pt x="769" y="285"/>
                    <a:pt x="766" y="298"/>
                    <a:pt x="776" y="300"/>
                  </a:cubicBezTo>
                  <a:cubicBezTo>
                    <a:pt x="786" y="302"/>
                    <a:pt x="801" y="305"/>
                    <a:pt x="801" y="305"/>
                  </a:cubicBezTo>
                  <a:close/>
                  <a:moveTo>
                    <a:pt x="732" y="99"/>
                  </a:moveTo>
                  <a:cubicBezTo>
                    <a:pt x="726" y="97"/>
                    <a:pt x="718" y="96"/>
                    <a:pt x="712" y="99"/>
                  </a:cubicBezTo>
                  <a:cubicBezTo>
                    <a:pt x="693" y="108"/>
                    <a:pt x="685" y="109"/>
                    <a:pt x="668" y="102"/>
                  </a:cubicBezTo>
                  <a:cubicBezTo>
                    <a:pt x="650" y="94"/>
                    <a:pt x="624" y="77"/>
                    <a:pt x="609" y="77"/>
                  </a:cubicBezTo>
                  <a:cubicBezTo>
                    <a:pt x="595" y="77"/>
                    <a:pt x="593" y="77"/>
                    <a:pt x="566" y="77"/>
                  </a:cubicBezTo>
                  <a:cubicBezTo>
                    <a:pt x="539" y="77"/>
                    <a:pt x="527" y="71"/>
                    <a:pt x="514" y="67"/>
                  </a:cubicBezTo>
                  <a:cubicBezTo>
                    <a:pt x="503" y="63"/>
                    <a:pt x="466" y="46"/>
                    <a:pt x="445" y="32"/>
                  </a:cubicBezTo>
                  <a:cubicBezTo>
                    <a:pt x="445" y="32"/>
                    <a:pt x="445" y="32"/>
                    <a:pt x="444" y="32"/>
                  </a:cubicBezTo>
                  <a:cubicBezTo>
                    <a:pt x="421" y="41"/>
                    <a:pt x="410" y="38"/>
                    <a:pt x="401" y="34"/>
                  </a:cubicBezTo>
                  <a:cubicBezTo>
                    <a:pt x="391" y="30"/>
                    <a:pt x="381" y="30"/>
                    <a:pt x="367" y="30"/>
                  </a:cubicBezTo>
                  <a:cubicBezTo>
                    <a:pt x="353" y="30"/>
                    <a:pt x="349" y="32"/>
                    <a:pt x="344" y="27"/>
                  </a:cubicBezTo>
                  <a:cubicBezTo>
                    <a:pt x="339" y="22"/>
                    <a:pt x="338" y="20"/>
                    <a:pt x="324" y="22"/>
                  </a:cubicBezTo>
                  <a:cubicBezTo>
                    <a:pt x="311" y="24"/>
                    <a:pt x="281" y="36"/>
                    <a:pt x="217" y="15"/>
                  </a:cubicBezTo>
                  <a:cubicBezTo>
                    <a:pt x="217" y="15"/>
                    <a:pt x="213" y="6"/>
                    <a:pt x="204" y="15"/>
                  </a:cubicBezTo>
                  <a:cubicBezTo>
                    <a:pt x="195" y="24"/>
                    <a:pt x="129" y="19"/>
                    <a:pt x="123" y="13"/>
                  </a:cubicBezTo>
                  <a:cubicBezTo>
                    <a:pt x="117" y="7"/>
                    <a:pt x="73" y="0"/>
                    <a:pt x="66" y="22"/>
                  </a:cubicBezTo>
                  <a:cubicBezTo>
                    <a:pt x="60" y="45"/>
                    <a:pt x="41" y="30"/>
                    <a:pt x="28" y="40"/>
                  </a:cubicBezTo>
                  <a:cubicBezTo>
                    <a:pt x="14" y="50"/>
                    <a:pt x="0" y="63"/>
                    <a:pt x="11" y="74"/>
                  </a:cubicBezTo>
                  <a:cubicBezTo>
                    <a:pt x="23" y="86"/>
                    <a:pt x="32" y="94"/>
                    <a:pt x="32" y="105"/>
                  </a:cubicBezTo>
                  <a:cubicBezTo>
                    <a:pt x="32" y="115"/>
                    <a:pt x="32" y="121"/>
                    <a:pt x="32" y="141"/>
                  </a:cubicBezTo>
                  <a:cubicBezTo>
                    <a:pt x="32" y="141"/>
                    <a:pt x="32" y="141"/>
                    <a:pt x="32" y="141"/>
                  </a:cubicBezTo>
                  <a:cubicBezTo>
                    <a:pt x="59" y="123"/>
                    <a:pt x="70" y="137"/>
                    <a:pt x="77" y="144"/>
                  </a:cubicBezTo>
                  <a:cubicBezTo>
                    <a:pt x="85" y="152"/>
                    <a:pt x="96" y="148"/>
                    <a:pt x="113" y="148"/>
                  </a:cubicBezTo>
                  <a:cubicBezTo>
                    <a:pt x="130" y="148"/>
                    <a:pt x="130" y="147"/>
                    <a:pt x="156" y="140"/>
                  </a:cubicBezTo>
                  <a:cubicBezTo>
                    <a:pt x="182" y="133"/>
                    <a:pt x="169" y="153"/>
                    <a:pt x="184" y="168"/>
                  </a:cubicBezTo>
                  <a:cubicBezTo>
                    <a:pt x="199" y="183"/>
                    <a:pt x="165" y="203"/>
                    <a:pt x="154" y="215"/>
                  </a:cubicBezTo>
                  <a:cubicBezTo>
                    <a:pt x="142" y="226"/>
                    <a:pt x="151" y="251"/>
                    <a:pt x="151" y="267"/>
                  </a:cubicBezTo>
                  <a:cubicBezTo>
                    <a:pt x="151" y="282"/>
                    <a:pt x="155" y="298"/>
                    <a:pt x="129" y="324"/>
                  </a:cubicBezTo>
                  <a:cubicBezTo>
                    <a:pt x="103" y="350"/>
                    <a:pt x="155" y="363"/>
                    <a:pt x="139" y="389"/>
                  </a:cubicBezTo>
                  <a:cubicBezTo>
                    <a:pt x="124" y="415"/>
                    <a:pt x="152" y="429"/>
                    <a:pt x="133" y="448"/>
                  </a:cubicBezTo>
                  <a:cubicBezTo>
                    <a:pt x="120" y="461"/>
                    <a:pt x="124" y="484"/>
                    <a:pt x="128" y="498"/>
                  </a:cubicBezTo>
                  <a:cubicBezTo>
                    <a:pt x="131" y="497"/>
                    <a:pt x="136" y="496"/>
                    <a:pt x="141" y="497"/>
                  </a:cubicBezTo>
                  <a:cubicBezTo>
                    <a:pt x="165" y="498"/>
                    <a:pt x="185" y="528"/>
                    <a:pt x="185" y="528"/>
                  </a:cubicBezTo>
                  <a:cubicBezTo>
                    <a:pt x="185" y="528"/>
                    <a:pt x="183" y="577"/>
                    <a:pt x="230" y="584"/>
                  </a:cubicBezTo>
                  <a:cubicBezTo>
                    <a:pt x="254" y="588"/>
                    <a:pt x="216" y="549"/>
                    <a:pt x="271" y="549"/>
                  </a:cubicBezTo>
                  <a:cubicBezTo>
                    <a:pt x="327" y="549"/>
                    <a:pt x="252" y="523"/>
                    <a:pt x="382" y="536"/>
                  </a:cubicBezTo>
                  <a:cubicBezTo>
                    <a:pt x="382" y="536"/>
                    <a:pt x="407" y="539"/>
                    <a:pt x="412" y="534"/>
                  </a:cubicBezTo>
                  <a:cubicBezTo>
                    <a:pt x="417" y="528"/>
                    <a:pt x="436" y="539"/>
                    <a:pt x="441" y="516"/>
                  </a:cubicBezTo>
                  <a:cubicBezTo>
                    <a:pt x="446" y="494"/>
                    <a:pt x="445" y="488"/>
                    <a:pt x="453" y="486"/>
                  </a:cubicBezTo>
                  <a:cubicBezTo>
                    <a:pt x="461" y="484"/>
                    <a:pt x="461" y="468"/>
                    <a:pt x="475" y="471"/>
                  </a:cubicBezTo>
                  <a:cubicBezTo>
                    <a:pt x="489" y="474"/>
                    <a:pt x="517" y="472"/>
                    <a:pt x="508" y="463"/>
                  </a:cubicBezTo>
                  <a:cubicBezTo>
                    <a:pt x="499" y="454"/>
                    <a:pt x="539" y="395"/>
                    <a:pt x="556" y="390"/>
                  </a:cubicBezTo>
                  <a:cubicBezTo>
                    <a:pt x="573" y="385"/>
                    <a:pt x="555" y="375"/>
                    <a:pt x="543" y="363"/>
                  </a:cubicBezTo>
                  <a:cubicBezTo>
                    <a:pt x="532" y="352"/>
                    <a:pt x="526" y="328"/>
                    <a:pt x="536" y="311"/>
                  </a:cubicBezTo>
                  <a:cubicBezTo>
                    <a:pt x="546" y="294"/>
                    <a:pt x="598" y="240"/>
                    <a:pt x="594" y="227"/>
                  </a:cubicBezTo>
                  <a:cubicBezTo>
                    <a:pt x="590" y="213"/>
                    <a:pt x="671" y="204"/>
                    <a:pt x="682" y="181"/>
                  </a:cubicBezTo>
                  <a:cubicBezTo>
                    <a:pt x="693" y="159"/>
                    <a:pt x="729" y="165"/>
                    <a:pt x="733" y="143"/>
                  </a:cubicBezTo>
                  <a:cubicBezTo>
                    <a:pt x="738" y="122"/>
                    <a:pt x="729" y="126"/>
                    <a:pt x="738" y="120"/>
                  </a:cubicBezTo>
                  <a:cubicBezTo>
                    <a:pt x="743" y="116"/>
                    <a:pt x="738" y="108"/>
                    <a:pt x="732" y="9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Prostokąt 58">
              <a:extLst>
                <a:ext uri="{FF2B5EF4-FFF2-40B4-BE49-F238E27FC236}">
                  <a16:creationId xmlns:a16="http://schemas.microsoft.com/office/drawing/2014/main" id="{63CC65A1-A0BB-6C49-9271-C811BEEDAED9}"/>
                </a:ext>
              </a:extLst>
            </p:cNvPr>
            <p:cNvSpPr/>
            <p:nvPr/>
          </p:nvSpPr>
          <p:spPr>
            <a:xfrm>
              <a:off x="1423413" y="5227641"/>
              <a:ext cx="1407758" cy="543926"/>
            </a:xfrm>
            <a:prstGeom prst="rect">
              <a:avLst/>
            </a:prstGeom>
          </p:spPr>
          <p:txBody>
            <a:bodyPr wrap="non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a:solidFill>
                    <a:schemeClr val="bg1"/>
                  </a:solidFill>
                  <a:latin typeface="Calibri"/>
                </a:rPr>
                <a:t>4,7</a:t>
              </a:r>
              <a:r>
                <a:rPr kumimoji="0" lang="en-US" sz="2400" b="1" i="0" u="none" strike="noStrike" kern="1200" cap="none" spc="0" normalizeH="0" baseline="0" noProof="0">
                  <a:ln>
                    <a:noFill/>
                  </a:ln>
                  <a:solidFill>
                    <a:schemeClr val="bg1"/>
                  </a:solidFill>
                  <a:effectLst/>
                  <a:uLnTx/>
                  <a:uFillTx/>
                  <a:latin typeface="Calibri"/>
                  <a:ea typeface="+mn-ea"/>
                  <a:cs typeface="+mn-cs"/>
                </a:rPr>
                <a:t> M</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28" name="Grupa 6">
            <a:extLst>
              <a:ext uri="{FF2B5EF4-FFF2-40B4-BE49-F238E27FC236}">
                <a16:creationId xmlns:a16="http://schemas.microsoft.com/office/drawing/2014/main" id="{739119CE-490F-D94F-B783-0668BD60C975}"/>
              </a:ext>
            </a:extLst>
          </p:cNvPr>
          <p:cNvGrpSpPr/>
          <p:nvPr userDrawn="1"/>
        </p:nvGrpSpPr>
        <p:grpSpPr>
          <a:xfrm>
            <a:off x="502806" y="916181"/>
            <a:ext cx="3176033" cy="582763"/>
            <a:chOff x="630822" y="1300229"/>
            <a:chExt cx="3176033" cy="582763"/>
          </a:xfrm>
        </p:grpSpPr>
        <p:grpSp>
          <p:nvGrpSpPr>
            <p:cNvPr id="29" name="Grupa 1">
              <a:extLst>
                <a:ext uri="{FF2B5EF4-FFF2-40B4-BE49-F238E27FC236}">
                  <a16:creationId xmlns:a16="http://schemas.microsoft.com/office/drawing/2014/main" id="{4EE0AE47-0000-D742-9D56-339CED2D86D7}"/>
                </a:ext>
              </a:extLst>
            </p:cNvPr>
            <p:cNvGrpSpPr/>
            <p:nvPr/>
          </p:nvGrpSpPr>
          <p:grpSpPr>
            <a:xfrm>
              <a:off x="630822" y="1378117"/>
              <a:ext cx="2161946" cy="410650"/>
              <a:chOff x="630822" y="1378117"/>
              <a:chExt cx="2161946" cy="410650"/>
            </a:xfrm>
          </p:grpSpPr>
          <p:grpSp>
            <p:nvGrpSpPr>
              <p:cNvPr id="33" name="Grupa 22">
                <a:extLst>
                  <a:ext uri="{FF2B5EF4-FFF2-40B4-BE49-F238E27FC236}">
                    <a16:creationId xmlns:a16="http://schemas.microsoft.com/office/drawing/2014/main" id="{E1FAECB8-D562-574F-880F-F48362D14157}"/>
                  </a:ext>
                </a:extLst>
              </p:cNvPr>
              <p:cNvGrpSpPr/>
              <p:nvPr/>
            </p:nvGrpSpPr>
            <p:grpSpPr>
              <a:xfrm>
                <a:off x="630822" y="1383249"/>
                <a:ext cx="2161946" cy="405511"/>
                <a:chOff x="630822" y="1383249"/>
                <a:chExt cx="1814999" cy="307986"/>
              </a:xfrm>
            </p:grpSpPr>
            <p:sp>
              <p:nvSpPr>
                <p:cNvPr id="35" name="Strzałka: pagon 75">
                  <a:extLst>
                    <a:ext uri="{FF2B5EF4-FFF2-40B4-BE49-F238E27FC236}">
                      <a16:creationId xmlns:a16="http://schemas.microsoft.com/office/drawing/2014/main" id="{25098405-FB6C-C349-A7BD-54C46A83E801}"/>
                    </a:ext>
                  </a:extLst>
                </p:cNvPr>
                <p:cNvSpPr/>
                <p:nvPr/>
              </p:nvSpPr>
              <p:spPr>
                <a:xfrm>
                  <a:off x="630822" y="1383249"/>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6" name="Strzałka: pagon 3">
                  <a:extLst>
                    <a:ext uri="{FF2B5EF4-FFF2-40B4-BE49-F238E27FC236}">
                      <a16:creationId xmlns:a16="http://schemas.microsoft.com/office/drawing/2014/main" id="{BBDA98D0-C676-3649-86D8-60E0F08DFC64}"/>
                    </a:ext>
                  </a:extLst>
                </p:cNvPr>
                <p:cNvSpPr/>
                <p:nvPr/>
              </p:nvSpPr>
              <p:spPr>
                <a:xfrm flipH="1">
                  <a:off x="1291390" y="1383249"/>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7" name="Strzałka: pagon 61">
                  <a:extLst>
                    <a:ext uri="{FF2B5EF4-FFF2-40B4-BE49-F238E27FC236}">
                      <a16:creationId xmlns:a16="http://schemas.microsoft.com/office/drawing/2014/main" id="{34AAE75F-D844-6C4B-AD2D-C1BAEF67261A}"/>
                    </a:ext>
                  </a:extLst>
                </p:cNvPr>
                <p:cNvSpPr/>
                <p:nvPr/>
              </p:nvSpPr>
              <p:spPr>
                <a:xfrm>
                  <a:off x="669917" y="1383249"/>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34" name="Rounded Rectangle 54">
                <a:extLst>
                  <a:ext uri="{FF2B5EF4-FFF2-40B4-BE49-F238E27FC236}">
                    <a16:creationId xmlns:a16="http://schemas.microsoft.com/office/drawing/2014/main" id="{19A3CF5F-937D-E54D-ACE1-D0264B940B25}"/>
                  </a:ext>
                </a:extLst>
              </p:cNvPr>
              <p:cNvSpPr/>
              <p:nvPr/>
            </p:nvSpPr>
            <p:spPr>
              <a:xfrm>
                <a:off x="746123" y="1378117"/>
                <a:ext cx="1908231"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Gender</a:t>
                </a:r>
              </a:p>
            </p:txBody>
          </p:sp>
        </p:grpSp>
        <p:grpSp>
          <p:nvGrpSpPr>
            <p:cNvPr id="30" name="Grupa 108">
              <a:extLst>
                <a:ext uri="{FF2B5EF4-FFF2-40B4-BE49-F238E27FC236}">
                  <a16:creationId xmlns:a16="http://schemas.microsoft.com/office/drawing/2014/main" id="{D5648555-3BAF-7744-A938-876546A7F5A9}"/>
                </a:ext>
              </a:extLst>
            </p:cNvPr>
            <p:cNvGrpSpPr/>
            <p:nvPr/>
          </p:nvGrpSpPr>
          <p:grpSpPr>
            <a:xfrm>
              <a:off x="2971489" y="1300229"/>
              <a:ext cx="835366" cy="582763"/>
              <a:chOff x="2971489" y="1300229"/>
              <a:chExt cx="835366" cy="582763"/>
            </a:xfrm>
          </p:grpSpPr>
          <p:sp>
            <p:nvSpPr>
              <p:cNvPr id="31" name="Freeform 5">
                <a:extLst>
                  <a:ext uri="{FF2B5EF4-FFF2-40B4-BE49-F238E27FC236}">
                    <a16:creationId xmlns:a16="http://schemas.microsoft.com/office/drawing/2014/main" id="{2B5D16F0-A595-EC4A-BC72-44C7DE44FCFB}"/>
                  </a:ext>
                </a:extLst>
              </p:cNvPr>
              <p:cNvSpPr>
                <a:spLocks noChangeAspect="1" noEditPoints="1"/>
              </p:cNvSpPr>
              <p:nvPr/>
            </p:nvSpPr>
            <p:spPr bwMode="auto">
              <a:xfrm>
                <a:off x="2971489" y="1300229"/>
                <a:ext cx="377219" cy="582763"/>
              </a:xfrm>
              <a:custGeom>
                <a:avLst/>
                <a:gdLst>
                  <a:gd name="T0" fmla="*/ 219 w 239"/>
                  <a:gd name="T1" fmla="*/ 65 h 371"/>
                  <a:gd name="T2" fmla="*/ 204 w 239"/>
                  <a:gd name="T3" fmla="*/ 45 h 371"/>
                  <a:gd name="T4" fmla="*/ 177 w 239"/>
                  <a:gd name="T5" fmla="*/ 24 h 371"/>
                  <a:gd name="T6" fmla="*/ 43 w 239"/>
                  <a:gd name="T7" fmla="*/ 42 h 371"/>
                  <a:gd name="T8" fmla="*/ 43 w 239"/>
                  <a:gd name="T9" fmla="*/ 196 h 371"/>
                  <a:gd name="T10" fmla="*/ 103 w 239"/>
                  <a:gd name="T11" fmla="*/ 227 h 371"/>
                  <a:gd name="T12" fmla="*/ 103 w 239"/>
                  <a:gd name="T13" fmla="*/ 276 h 371"/>
                  <a:gd name="T14" fmla="*/ 66 w 239"/>
                  <a:gd name="T15" fmla="*/ 276 h 371"/>
                  <a:gd name="T16" fmla="*/ 52 w 239"/>
                  <a:gd name="T17" fmla="*/ 282 h 371"/>
                  <a:gd name="T18" fmla="*/ 47 w 239"/>
                  <a:gd name="T19" fmla="*/ 295 h 371"/>
                  <a:gd name="T20" fmla="*/ 66 w 239"/>
                  <a:gd name="T21" fmla="*/ 314 h 371"/>
                  <a:gd name="T22" fmla="*/ 103 w 239"/>
                  <a:gd name="T23" fmla="*/ 314 h 371"/>
                  <a:gd name="T24" fmla="*/ 103 w 239"/>
                  <a:gd name="T25" fmla="*/ 314 h 371"/>
                  <a:gd name="T26" fmla="*/ 103 w 239"/>
                  <a:gd name="T27" fmla="*/ 314 h 371"/>
                  <a:gd name="T28" fmla="*/ 103 w 239"/>
                  <a:gd name="T29" fmla="*/ 352 h 371"/>
                  <a:gd name="T30" fmla="*/ 122 w 239"/>
                  <a:gd name="T31" fmla="*/ 371 h 371"/>
                  <a:gd name="T32" fmla="*/ 141 w 239"/>
                  <a:gd name="T33" fmla="*/ 352 h 371"/>
                  <a:gd name="T34" fmla="*/ 141 w 239"/>
                  <a:gd name="T35" fmla="*/ 314 h 371"/>
                  <a:gd name="T36" fmla="*/ 180 w 239"/>
                  <a:gd name="T37" fmla="*/ 314 h 371"/>
                  <a:gd name="T38" fmla="*/ 199 w 239"/>
                  <a:gd name="T39" fmla="*/ 295 h 371"/>
                  <a:gd name="T40" fmla="*/ 180 w 239"/>
                  <a:gd name="T41" fmla="*/ 276 h 371"/>
                  <a:gd name="T42" fmla="*/ 141 w 239"/>
                  <a:gd name="T43" fmla="*/ 276 h 371"/>
                  <a:gd name="T44" fmla="*/ 141 w 239"/>
                  <a:gd name="T45" fmla="*/ 227 h 371"/>
                  <a:gd name="T46" fmla="*/ 201 w 239"/>
                  <a:gd name="T47" fmla="*/ 196 h 371"/>
                  <a:gd name="T48" fmla="*/ 230 w 239"/>
                  <a:gd name="T49" fmla="*/ 93 h 371"/>
                  <a:gd name="T50" fmla="*/ 70 w 239"/>
                  <a:gd name="T51" fmla="*/ 68 h 371"/>
                  <a:gd name="T52" fmla="*/ 174 w 239"/>
                  <a:gd name="T53" fmla="*/ 68 h 371"/>
                  <a:gd name="T54" fmla="*/ 174 w 239"/>
                  <a:gd name="T55" fmla="*/ 170 h 371"/>
                  <a:gd name="T56" fmla="*/ 131 w 239"/>
                  <a:gd name="T57" fmla="*/ 191 h 371"/>
                  <a:gd name="T58" fmla="*/ 113 w 239"/>
                  <a:gd name="T59" fmla="*/ 191 h 371"/>
                  <a:gd name="T60" fmla="*/ 70 w 239"/>
                  <a:gd name="T61" fmla="*/ 170 h 371"/>
                  <a:gd name="T62" fmla="*/ 70 w 239"/>
                  <a:gd name="T63" fmla="*/ 6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371">
                    <a:moveTo>
                      <a:pt x="219" y="65"/>
                    </a:moveTo>
                    <a:cubicBezTo>
                      <a:pt x="215" y="58"/>
                      <a:pt x="210" y="51"/>
                      <a:pt x="204" y="45"/>
                    </a:cubicBezTo>
                    <a:moveTo>
                      <a:pt x="177" y="24"/>
                    </a:moveTo>
                    <a:cubicBezTo>
                      <a:pt x="135" y="0"/>
                      <a:pt x="80" y="6"/>
                      <a:pt x="43" y="42"/>
                    </a:cubicBezTo>
                    <a:cubicBezTo>
                      <a:pt x="0" y="84"/>
                      <a:pt x="0" y="154"/>
                      <a:pt x="43" y="196"/>
                    </a:cubicBezTo>
                    <a:cubicBezTo>
                      <a:pt x="60" y="213"/>
                      <a:pt x="81" y="223"/>
                      <a:pt x="103" y="227"/>
                    </a:cubicBezTo>
                    <a:cubicBezTo>
                      <a:pt x="103" y="276"/>
                      <a:pt x="103" y="276"/>
                      <a:pt x="103" y="276"/>
                    </a:cubicBezTo>
                    <a:cubicBezTo>
                      <a:pt x="66" y="276"/>
                      <a:pt x="66" y="276"/>
                      <a:pt x="66" y="276"/>
                    </a:cubicBezTo>
                    <a:cubicBezTo>
                      <a:pt x="60" y="276"/>
                      <a:pt x="56" y="278"/>
                      <a:pt x="52" y="282"/>
                    </a:cubicBezTo>
                    <a:cubicBezTo>
                      <a:pt x="49" y="285"/>
                      <a:pt x="47" y="290"/>
                      <a:pt x="47" y="295"/>
                    </a:cubicBezTo>
                    <a:cubicBezTo>
                      <a:pt x="47" y="305"/>
                      <a:pt x="55" y="314"/>
                      <a:pt x="66" y="314"/>
                    </a:cubicBezTo>
                    <a:cubicBezTo>
                      <a:pt x="103" y="314"/>
                      <a:pt x="103" y="314"/>
                      <a:pt x="103" y="314"/>
                    </a:cubicBezTo>
                    <a:cubicBezTo>
                      <a:pt x="103" y="314"/>
                      <a:pt x="103" y="314"/>
                      <a:pt x="103" y="314"/>
                    </a:cubicBezTo>
                    <a:cubicBezTo>
                      <a:pt x="103" y="314"/>
                      <a:pt x="103" y="314"/>
                      <a:pt x="103" y="314"/>
                    </a:cubicBezTo>
                    <a:cubicBezTo>
                      <a:pt x="103" y="352"/>
                      <a:pt x="103" y="352"/>
                      <a:pt x="103" y="352"/>
                    </a:cubicBezTo>
                    <a:cubicBezTo>
                      <a:pt x="103" y="363"/>
                      <a:pt x="112" y="371"/>
                      <a:pt x="122" y="371"/>
                    </a:cubicBezTo>
                    <a:cubicBezTo>
                      <a:pt x="133" y="371"/>
                      <a:pt x="141" y="363"/>
                      <a:pt x="141" y="352"/>
                    </a:cubicBezTo>
                    <a:cubicBezTo>
                      <a:pt x="141" y="314"/>
                      <a:pt x="141" y="314"/>
                      <a:pt x="141" y="314"/>
                    </a:cubicBezTo>
                    <a:cubicBezTo>
                      <a:pt x="180" y="314"/>
                      <a:pt x="180" y="314"/>
                      <a:pt x="180" y="314"/>
                    </a:cubicBezTo>
                    <a:cubicBezTo>
                      <a:pt x="191" y="314"/>
                      <a:pt x="199" y="305"/>
                      <a:pt x="199" y="295"/>
                    </a:cubicBezTo>
                    <a:cubicBezTo>
                      <a:pt x="199" y="285"/>
                      <a:pt x="191" y="276"/>
                      <a:pt x="180" y="276"/>
                    </a:cubicBezTo>
                    <a:cubicBezTo>
                      <a:pt x="141" y="276"/>
                      <a:pt x="141" y="276"/>
                      <a:pt x="141" y="276"/>
                    </a:cubicBezTo>
                    <a:cubicBezTo>
                      <a:pt x="141" y="227"/>
                      <a:pt x="141" y="227"/>
                      <a:pt x="141" y="227"/>
                    </a:cubicBezTo>
                    <a:cubicBezTo>
                      <a:pt x="163" y="223"/>
                      <a:pt x="184" y="213"/>
                      <a:pt x="201" y="196"/>
                    </a:cubicBezTo>
                    <a:cubicBezTo>
                      <a:pt x="229" y="168"/>
                      <a:pt x="239" y="129"/>
                      <a:pt x="230" y="93"/>
                    </a:cubicBezTo>
                    <a:moveTo>
                      <a:pt x="70" y="68"/>
                    </a:moveTo>
                    <a:cubicBezTo>
                      <a:pt x="99" y="40"/>
                      <a:pt x="145" y="40"/>
                      <a:pt x="174" y="68"/>
                    </a:cubicBezTo>
                    <a:cubicBezTo>
                      <a:pt x="202" y="96"/>
                      <a:pt x="202" y="142"/>
                      <a:pt x="174" y="170"/>
                    </a:cubicBezTo>
                    <a:cubicBezTo>
                      <a:pt x="162" y="182"/>
                      <a:pt x="147" y="188"/>
                      <a:pt x="131" y="191"/>
                    </a:cubicBezTo>
                    <a:cubicBezTo>
                      <a:pt x="125" y="191"/>
                      <a:pt x="119" y="191"/>
                      <a:pt x="113" y="191"/>
                    </a:cubicBezTo>
                    <a:cubicBezTo>
                      <a:pt x="97" y="188"/>
                      <a:pt x="82" y="182"/>
                      <a:pt x="70" y="170"/>
                    </a:cubicBezTo>
                    <a:cubicBezTo>
                      <a:pt x="42" y="142"/>
                      <a:pt x="42" y="96"/>
                      <a:pt x="70" y="68"/>
                    </a:cubicBezTo>
                    <a:close/>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
                <a:extLst>
                  <a:ext uri="{FF2B5EF4-FFF2-40B4-BE49-F238E27FC236}">
                    <a16:creationId xmlns:a16="http://schemas.microsoft.com/office/drawing/2014/main" id="{B66631F7-52C9-984E-8522-058A174DC15E}"/>
                  </a:ext>
                </a:extLst>
              </p:cNvPr>
              <p:cNvSpPr>
                <a:spLocks noChangeAspect="1" noEditPoints="1"/>
              </p:cNvSpPr>
              <p:nvPr/>
            </p:nvSpPr>
            <p:spPr bwMode="auto">
              <a:xfrm>
                <a:off x="3366066" y="1371113"/>
                <a:ext cx="440789" cy="440995"/>
              </a:xfrm>
              <a:custGeom>
                <a:avLst/>
                <a:gdLst>
                  <a:gd name="T0" fmla="*/ 175 w 1708"/>
                  <a:gd name="T1" fmla="*/ 1501 h 1708"/>
                  <a:gd name="T2" fmla="*/ 82 w 1708"/>
                  <a:gd name="T3" fmla="*/ 1374 h 1708"/>
                  <a:gd name="T4" fmla="*/ 319 w 1708"/>
                  <a:gd name="T5" fmla="*/ 1617 h 1708"/>
                  <a:gd name="T6" fmla="*/ 650 w 1708"/>
                  <a:gd name="T7" fmla="*/ 1708 h 1708"/>
                  <a:gd name="T8" fmla="*/ 1297 w 1708"/>
                  <a:gd name="T9" fmla="*/ 1060 h 1708"/>
                  <a:gd name="T10" fmla="*/ 1181 w 1708"/>
                  <a:gd name="T11" fmla="*/ 688 h 1708"/>
                  <a:gd name="T12" fmla="*/ 1329 w 1708"/>
                  <a:gd name="T13" fmla="*/ 537 h 1708"/>
                  <a:gd name="T14" fmla="*/ 1542 w 1708"/>
                  <a:gd name="T15" fmla="*/ 323 h 1708"/>
                  <a:gd name="T16" fmla="*/ 1542 w 1708"/>
                  <a:gd name="T17" fmla="*/ 670 h 1708"/>
                  <a:gd name="T18" fmla="*/ 1625 w 1708"/>
                  <a:gd name="T19" fmla="*/ 754 h 1708"/>
                  <a:gd name="T20" fmla="*/ 1708 w 1708"/>
                  <a:gd name="T21" fmla="*/ 670 h 1708"/>
                  <a:gd name="T22" fmla="*/ 1708 w 1708"/>
                  <a:gd name="T23" fmla="*/ 0 h 1708"/>
                  <a:gd name="T24" fmla="*/ 1039 w 1708"/>
                  <a:gd name="T25" fmla="*/ 0 h 1708"/>
                  <a:gd name="T26" fmla="*/ 955 w 1708"/>
                  <a:gd name="T27" fmla="*/ 84 h 1708"/>
                  <a:gd name="T28" fmla="*/ 1039 w 1708"/>
                  <a:gd name="T29" fmla="*/ 167 h 1708"/>
                  <a:gd name="T30" fmla="*/ 1386 w 1708"/>
                  <a:gd name="T31" fmla="*/ 167 h 1708"/>
                  <a:gd name="T32" fmla="*/ 1167 w 1708"/>
                  <a:gd name="T33" fmla="*/ 385 h 1708"/>
                  <a:gd name="T34" fmla="*/ 1022 w 1708"/>
                  <a:gd name="T35" fmla="*/ 528 h 1708"/>
                  <a:gd name="T36" fmla="*/ 650 w 1708"/>
                  <a:gd name="T37" fmla="*/ 410 h 1708"/>
                  <a:gd name="T38" fmla="*/ 0 w 1708"/>
                  <a:gd name="T39" fmla="*/ 1060 h 1708"/>
                  <a:gd name="T40" fmla="*/ 25 w 1708"/>
                  <a:gd name="T41" fmla="*/ 1240 h 1708"/>
                  <a:gd name="T42" fmla="*/ 1075 w 1708"/>
                  <a:gd name="T43" fmla="*/ 1060 h 1708"/>
                  <a:gd name="T44" fmla="*/ 650 w 1708"/>
                  <a:gd name="T45" fmla="*/ 632 h 1708"/>
                  <a:gd name="T46" fmla="*/ 222 w 1708"/>
                  <a:gd name="T47" fmla="*/ 1060 h 1708"/>
                  <a:gd name="T48" fmla="*/ 650 w 1708"/>
                  <a:gd name="T49" fmla="*/ 1486 h 1708"/>
                  <a:gd name="T50" fmla="*/ 1075 w 1708"/>
                  <a:gd name="T51" fmla="*/ 106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8" h="1708">
                    <a:moveTo>
                      <a:pt x="175" y="1501"/>
                    </a:moveTo>
                    <a:cubicBezTo>
                      <a:pt x="139" y="1463"/>
                      <a:pt x="107" y="1420"/>
                      <a:pt x="82" y="1374"/>
                    </a:cubicBezTo>
                    <a:moveTo>
                      <a:pt x="319" y="1617"/>
                    </a:moveTo>
                    <a:cubicBezTo>
                      <a:pt x="416" y="1675"/>
                      <a:pt x="529" y="1708"/>
                      <a:pt x="650" y="1708"/>
                    </a:cubicBezTo>
                    <a:cubicBezTo>
                      <a:pt x="1008" y="1708"/>
                      <a:pt x="1297" y="1416"/>
                      <a:pt x="1297" y="1060"/>
                    </a:cubicBezTo>
                    <a:cubicBezTo>
                      <a:pt x="1297" y="921"/>
                      <a:pt x="1254" y="795"/>
                      <a:pt x="1181" y="688"/>
                    </a:cubicBezTo>
                    <a:cubicBezTo>
                      <a:pt x="1329" y="537"/>
                      <a:pt x="1329" y="537"/>
                      <a:pt x="1329" y="537"/>
                    </a:cubicBezTo>
                    <a:cubicBezTo>
                      <a:pt x="1541" y="323"/>
                      <a:pt x="1542" y="323"/>
                      <a:pt x="1542" y="323"/>
                    </a:cubicBezTo>
                    <a:cubicBezTo>
                      <a:pt x="1542" y="670"/>
                      <a:pt x="1542" y="670"/>
                      <a:pt x="1542" y="670"/>
                    </a:cubicBezTo>
                    <a:cubicBezTo>
                      <a:pt x="1542" y="718"/>
                      <a:pt x="1580" y="754"/>
                      <a:pt x="1625" y="754"/>
                    </a:cubicBezTo>
                    <a:cubicBezTo>
                      <a:pt x="1672" y="754"/>
                      <a:pt x="1708" y="718"/>
                      <a:pt x="1708" y="670"/>
                    </a:cubicBezTo>
                    <a:cubicBezTo>
                      <a:pt x="1708" y="0"/>
                      <a:pt x="1708" y="0"/>
                      <a:pt x="1708" y="0"/>
                    </a:cubicBezTo>
                    <a:cubicBezTo>
                      <a:pt x="1039" y="0"/>
                      <a:pt x="1039" y="0"/>
                      <a:pt x="1039" y="0"/>
                    </a:cubicBezTo>
                    <a:cubicBezTo>
                      <a:pt x="991" y="0"/>
                      <a:pt x="955" y="37"/>
                      <a:pt x="955" y="84"/>
                    </a:cubicBezTo>
                    <a:cubicBezTo>
                      <a:pt x="955" y="128"/>
                      <a:pt x="991" y="167"/>
                      <a:pt x="1039" y="167"/>
                    </a:cubicBezTo>
                    <a:cubicBezTo>
                      <a:pt x="1386" y="167"/>
                      <a:pt x="1386" y="167"/>
                      <a:pt x="1386" y="167"/>
                    </a:cubicBezTo>
                    <a:cubicBezTo>
                      <a:pt x="1288" y="264"/>
                      <a:pt x="1218" y="334"/>
                      <a:pt x="1167" y="385"/>
                    </a:cubicBezTo>
                    <a:cubicBezTo>
                      <a:pt x="1022" y="528"/>
                      <a:pt x="1022" y="528"/>
                      <a:pt x="1022" y="528"/>
                    </a:cubicBezTo>
                    <a:cubicBezTo>
                      <a:pt x="917" y="452"/>
                      <a:pt x="789" y="410"/>
                      <a:pt x="650" y="410"/>
                    </a:cubicBezTo>
                    <a:cubicBezTo>
                      <a:pt x="292" y="410"/>
                      <a:pt x="0" y="702"/>
                      <a:pt x="0" y="1060"/>
                    </a:cubicBezTo>
                    <a:cubicBezTo>
                      <a:pt x="0" y="1123"/>
                      <a:pt x="9" y="1183"/>
                      <a:pt x="25" y="1240"/>
                    </a:cubicBezTo>
                    <a:moveTo>
                      <a:pt x="1075" y="1060"/>
                    </a:moveTo>
                    <a:cubicBezTo>
                      <a:pt x="1075" y="824"/>
                      <a:pt x="883" y="632"/>
                      <a:pt x="650" y="632"/>
                    </a:cubicBezTo>
                    <a:cubicBezTo>
                      <a:pt x="414" y="632"/>
                      <a:pt x="222" y="824"/>
                      <a:pt x="222" y="1060"/>
                    </a:cubicBezTo>
                    <a:cubicBezTo>
                      <a:pt x="222" y="1294"/>
                      <a:pt x="414" y="1486"/>
                      <a:pt x="650" y="1486"/>
                    </a:cubicBezTo>
                    <a:cubicBezTo>
                      <a:pt x="883" y="1486"/>
                      <a:pt x="1075" y="1294"/>
                      <a:pt x="1075" y="1060"/>
                    </a:cubicBezTo>
                    <a:close/>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8" name="Grupa 8">
            <a:extLst>
              <a:ext uri="{FF2B5EF4-FFF2-40B4-BE49-F238E27FC236}">
                <a16:creationId xmlns:a16="http://schemas.microsoft.com/office/drawing/2014/main" id="{DF383A52-878B-874B-84F8-0F0024DBEE25}"/>
              </a:ext>
            </a:extLst>
          </p:cNvPr>
          <p:cNvGrpSpPr/>
          <p:nvPr userDrawn="1"/>
        </p:nvGrpSpPr>
        <p:grpSpPr>
          <a:xfrm>
            <a:off x="8309978" y="907327"/>
            <a:ext cx="2824478" cy="557199"/>
            <a:chOff x="8437994" y="1291375"/>
            <a:chExt cx="2824478" cy="557199"/>
          </a:xfrm>
        </p:grpSpPr>
        <p:grpSp>
          <p:nvGrpSpPr>
            <p:cNvPr id="39" name="Grupa 110">
              <a:extLst>
                <a:ext uri="{FF2B5EF4-FFF2-40B4-BE49-F238E27FC236}">
                  <a16:creationId xmlns:a16="http://schemas.microsoft.com/office/drawing/2014/main" id="{14003D25-50CB-3047-9FE9-95985D0C03B9}"/>
                </a:ext>
              </a:extLst>
            </p:cNvPr>
            <p:cNvGrpSpPr/>
            <p:nvPr/>
          </p:nvGrpSpPr>
          <p:grpSpPr>
            <a:xfrm>
              <a:off x="8437994" y="1378117"/>
              <a:ext cx="2161946" cy="410650"/>
              <a:chOff x="8437994" y="1378117"/>
              <a:chExt cx="2161946" cy="410650"/>
            </a:xfrm>
          </p:grpSpPr>
          <p:grpSp>
            <p:nvGrpSpPr>
              <p:cNvPr id="41" name="Grupa 80">
                <a:extLst>
                  <a:ext uri="{FF2B5EF4-FFF2-40B4-BE49-F238E27FC236}">
                    <a16:creationId xmlns:a16="http://schemas.microsoft.com/office/drawing/2014/main" id="{A904D627-DC51-9243-A862-F127CF6AE4FA}"/>
                  </a:ext>
                </a:extLst>
              </p:cNvPr>
              <p:cNvGrpSpPr/>
              <p:nvPr/>
            </p:nvGrpSpPr>
            <p:grpSpPr>
              <a:xfrm>
                <a:off x="8437994" y="1378123"/>
                <a:ext cx="2161946" cy="405511"/>
                <a:chOff x="8437998" y="1378123"/>
                <a:chExt cx="1814999" cy="307986"/>
              </a:xfrm>
            </p:grpSpPr>
            <p:sp>
              <p:nvSpPr>
                <p:cNvPr id="43" name="Strzałka: pagon 84">
                  <a:extLst>
                    <a:ext uri="{FF2B5EF4-FFF2-40B4-BE49-F238E27FC236}">
                      <a16:creationId xmlns:a16="http://schemas.microsoft.com/office/drawing/2014/main" id="{9DBDFEF8-F7BE-2641-B890-075FBAF2A5D8}"/>
                    </a:ext>
                  </a:extLst>
                </p:cNvPr>
                <p:cNvSpPr/>
                <p:nvPr/>
              </p:nvSpPr>
              <p:spPr>
                <a:xfrm>
                  <a:off x="8437998" y="1378123"/>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4" name="Strzałka: pagon 86">
                  <a:extLst>
                    <a:ext uri="{FF2B5EF4-FFF2-40B4-BE49-F238E27FC236}">
                      <a16:creationId xmlns:a16="http://schemas.microsoft.com/office/drawing/2014/main" id="{2577596E-292A-284E-97D9-DC10CCCCCC87}"/>
                    </a:ext>
                  </a:extLst>
                </p:cNvPr>
                <p:cNvSpPr/>
                <p:nvPr/>
              </p:nvSpPr>
              <p:spPr>
                <a:xfrm flipH="1">
                  <a:off x="9098566" y="1378123"/>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5" name="Strzałka: pagon 87">
                  <a:extLst>
                    <a:ext uri="{FF2B5EF4-FFF2-40B4-BE49-F238E27FC236}">
                      <a16:creationId xmlns:a16="http://schemas.microsoft.com/office/drawing/2014/main" id="{9C7CC67D-C3FE-6547-98CB-ABA0576EFC1C}"/>
                    </a:ext>
                  </a:extLst>
                </p:cNvPr>
                <p:cNvSpPr/>
                <p:nvPr/>
              </p:nvSpPr>
              <p:spPr>
                <a:xfrm>
                  <a:off x="8477093" y="1378123"/>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42" name="Rounded Rectangle 54">
                <a:extLst>
                  <a:ext uri="{FF2B5EF4-FFF2-40B4-BE49-F238E27FC236}">
                    <a16:creationId xmlns:a16="http://schemas.microsoft.com/office/drawing/2014/main" id="{3ADFD30D-6FD3-D348-A840-4CF18BA87DA9}"/>
                  </a:ext>
                </a:extLst>
              </p:cNvPr>
              <p:cNvSpPr/>
              <p:nvPr/>
            </p:nvSpPr>
            <p:spPr>
              <a:xfrm>
                <a:off x="8512899" y="1378117"/>
                <a:ext cx="1934029"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Income</a:t>
                </a:r>
              </a:p>
            </p:txBody>
          </p:sp>
        </p:grpSp>
        <p:sp>
          <p:nvSpPr>
            <p:cNvPr id="40" name="Freeform 77">
              <a:extLst>
                <a:ext uri="{FF2B5EF4-FFF2-40B4-BE49-F238E27FC236}">
                  <a16:creationId xmlns:a16="http://schemas.microsoft.com/office/drawing/2014/main" id="{95D0AC90-1106-7C4C-89B5-DD904281448A}"/>
                </a:ext>
              </a:extLst>
            </p:cNvPr>
            <p:cNvSpPr>
              <a:spLocks noChangeAspect="1" noEditPoints="1"/>
            </p:cNvSpPr>
            <p:nvPr/>
          </p:nvSpPr>
          <p:spPr bwMode="auto">
            <a:xfrm>
              <a:off x="10835621" y="1291375"/>
              <a:ext cx="426851" cy="557199"/>
            </a:xfrm>
            <a:custGeom>
              <a:avLst/>
              <a:gdLst>
                <a:gd name="T0" fmla="*/ 187 w 211"/>
                <a:gd name="T1" fmla="*/ 104 h 275"/>
                <a:gd name="T2" fmla="*/ 206 w 211"/>
                <a:gd name="T3" fmla="*/ 212 h 275"/>
                <a:gd name="T4" fmla="*/ 124 w 211"/>
                <a:gd name="T5" fmla="*/ 275 h 275"/>
                <a:gd name="T6" fmla="*/ 43 w 211"/>
                <a:gd name="T7" fmla="*/ 252 h 275"/>
                <a:gd name="T8" fmla="*/ 30 w 211"/>
                <a:gd name="T9" fmla="*/ 128 h 275"/>
                <a:gd name="T10" fmla="*/ 69 w 211"/>
                <a:gd name="T11" fmla="*/ 63 h 275"/>
                <a:gd name="T12" fmla="*/ 155 w 211"/>
                <a:gd name="T13" fmla="*/ 63 h 275"/>
                <a:gd name="T14" fmla="*/ 172 w 211"/>
                <a:gd name="T15" fmla="*/ 81 h 275"/>
                <a:gd name="T16" fmla="*/ 160 w 211"/>
                <a:gd name="T17" fmla="*/ 47 h 275"/>
                <a:gd name="T18" fmla="*/ 185 w 211"/>
                <a:gd name="T19" fmla="*/ 17 h 275"/>
                <a:gd name="T20" fmla="*/ 161 w 211"/>
                <a:gd name="T21" fmla="*/ 11 h 275"/>
                <a:gd name="T22" fmla="*/ 144 w 211"/>
                <a:gd name="T23" fmla="*/ 24 h 275"/>
                <a:gd name="T24" fmla="*/ 144 w 211"/>
                <a:gd name="T25" fmla="*/ 8 h 275"/>
                <a:gd name="T26" fmla="*/ 121 w 211"/>
                <a:gd name="T27" fmla="*/ 2 h 275"/>
                <a:gd name="T28" fmla="*/ 101 w 211"/>
                <a:gd name="T29" fmla="*/ 6 h 275"/>
                <a:gd name="T30" fmla="*/ 98 w 211"/>
                <a:gd name="T31" fmla="*/ 22 h 275"/>
                <a:gd name="T32" fmla="*/ 85 w 211"/>
                <a:gd name="T33" fmla="*/ 8 h 275"/>
                <a:gd name="T34" fmla="*/ 55 w 211"/>
                <a:gd name="T35" fmla="*/ 17 h 275"/>
                <a:gd name="T36" fmla="*/ 69 w 211"/>
                <a:gd name="T37" fmla="*/ 47 h 275"/>
                <a:gd name="T38" fmla="*/ 156 w 211"/>
                <a:gd name="T39" fmla="*/ 122 h 275"/>
                <a:gd name="T40" fmla="*/ 132 w 211"/>
                <a:gd name="T41" fmla="*/ 117 h 275"/>
                <a:gd name="T42" fmla="*/ 78 w 211"/>
                <a:gd name="T43" fmla="*/ 172 h 275"/>
                <a:gd name="T44" fmla="*/ 128 w 211"/>
                <a:gd name="T45" fmla="*/ 224 h 275"/>
                <a:gd name="T46" fmla="*/ 156 w 211"/>
                <a:gd name="T47" fmla="*/ 219 h 275"/>
                <a:gd name="T48" fmla="*/ 146 w 211"/>
                <a:gd name="T49" fmla="*/ 156 h 275"/>
                <a:gd name="T50" fmla="*/ 58 w 211"/>
                <a:gd name="T51" fmla="*/ 156 h 275"/>
                <a:gd name="T52" fmla="*/ 146 w 211"/>
                <a:gd name="T53" fmla="*/ 185 h 275"/>
                <a:gd name="T54" fmla="*/ 58 w 211"/>
                <a:gd name="T55" fmla="*/ 18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75">
                  <a:moveTo>
                    <a:pt x="187" y="104"/>
                  </a:moveTo>
                  <a:cubicBezTo>
                    <a:pt x="195" y="121"/>
                    <a:pt x="211" y="158"/>
                    <a:pt x="206" y="212"/>
                  </a:cubicBezTo>
                  <a:cubicBezTo>
                    <a:pt x="201" y="258"/>
                    <a:pt x="149" y="274"/>
                    <a:pt x="124" y="275"/>
                  </a:cubicBezTo>
                  <a:cubicBezTo>
                    <a:pt x="103" y="275"/>
                    <a:pt x="68" y="271"/>
                    <a:pt x="43" y="252"/>
                  </a:cubicBezTo>
                  <a:cubicBezTo>
                    <a:pt x="0" y="218"/>
                    <a:pt x="20" y="153"/>
                    <a:pt x="30" y="128"/>
                  </a:cubicBezTo>
                  <a:cubicBezTo>
                    <a:pt x="38" y="108"/>
                    <a:pt x="61" y="68"/>
                    <a:pt x="69" y="63"/>
                  </a:cubicBezTo>
                  <a:cubicBezTo>
                    <a:pt x="77" y="58"/>
                    <a:pt x="152" y="62"/>
                    <a:pt x="155" y="63"/>
                  </a:cubicBezTo>
                  <a:cubicBezTo>
                    <a:pt x="157" y="64"/>
                    <a:pt x="165" y="71"/>
                    <a:pt x="172" y="81"/>
                  </a:cubicBezTo>
                  <a:moveTo>
                    <a:pt x="160" y="47"/>
                  </a:moveTo>
                  <a:cubicBezTo>
                    <a:pt x="173" y="35"/>
                    <a:pt x="186" y="22"/>
                    <a:pt x="185" y="17"/>
                  </a:cubicBezTo>
                  <a:cubicBezTo>
                    <a:pt x="184" y="12"/>
                    <a:pt x="161" y="11"/>
                    <a:pt x="161" y="11"/>
                  </a:cubicBezTo>
                  <a:cubicBezTo>
                    <a:pt x="144" y="24"/>
                    <a:pt x="144" y="24"/>
                    <a:pt x="144" y="24"/>
                  </a:cubicBezTo>
                  <a:cubicBezTo>
                    <a:pt x="144" y="24"/>
                    <a:pt x="144" y="12"/>
                    <a:pt x="144" y="8"/>
                  </a:cubicBezTo>
                  <a:cubicBezTo>
                    <a:pt x="145" y="4"/>
                    <a:pt x="134" y="4"/>
                    <a:pt x="121" y="2"/>
                  </a:cubicBezTo>
                  <a:cubicBezTo>
                    <a:pt x="107" y="0"/>
                    <a:pt x="103" y="1"/>
                    <a:pt x="101" y="6"/>
                  </a:cubicBezTo>
                  <a:cubicBezTo>
                    <a:pt x="99" y="12"/>
                    <a:pt x="98" y="22"/>
                    <a:pt x="98" y="22"/>
                  </a:cubicBezTo>
                  <a:cubicBezTo>
                    <a:pt x="98" y="22"/>
                    <a:pt x="88" y="10"/>
                    <a:pt x="85" y="8"/>
                  </a:cubicBezTo>
                  <a:cubicBezTo>
                    <a:pt x="82" y="7"/>
                    <a:pt x="65" y="8"/>
                    <a:pt x="55" y="17"/>
                  </a:cubicBezTo>
                  <a:cubicBezTo>
                    <a:pt x="45" y="26"/>
                    <a:pt x="69" y="47"/>
                    <a:pt x="69" y="47"/>
                  </a:cubicBezTo>
                  <a:moveTo>
                    <a:pt x="156" y="122"/>
                  </a:moveTo>
                  <a:cubicBezTo>
                    <a:pt x="153" y="120"/>
                    <a:pt x="144" y="117"/>
                    <a:pt x="132" y="117"/>
                  </a:cubicBezTo>
                  <a:cubicBezTo>
                    <a:pt x="99" y="117"/>
                    <a:pt x="78" y="139"/>
                    <a:pt x="78" y="172"/>
                  </a:cubicBezTo>
                  <a:cubicBezTo>
                    <a:pt x="78" y="206"/>
                    <a:pt x="99" y="224"/>
                    <a:pt x="128" y="224"/>
                  </a:cubicBezTo>
                  <a:cubicBezTo>
                    <a:pt x="141" y="224"/>
                    <a:pt x="151" y="222"/>
                    <a:pt x="156" y="219"/>
                  </a:cubicBezTo>
                  <a:moveTo>
                    <a:pt x="146" y="156"/>
                  </a:moveTo>
                  <a:cubicBezTo>
                    <a:pt x="58" y="156"/>
                    <a:pt x="58" y="156"/>
                    <a:pt x="58" y="156"/>
                  </a:cubicBezTo>
                  <a:moveTo>
                    <a:pt x="146" y="185"/>
                  </a:moveTo>
                  <a:cubicBezTo>
                    <a:pt x="58" y="185"/>
                    <a:pt x="58" y="185"/>
                    <a:pt x="58" y="185"/>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6" name="Grupa 9">
            <a:extLst>
              <a:ext uri="{FF2B5EF4-FFF2-40B4-BE49-F238E27FC236}">
                <a16:creationId xmlns:a16="http://schemas.microsoft.com/office/drawing/2014/main" id="{A17A52D4-924C-7049-BB47-EA6A8136B878}"/>
              </a:ext>
            </a:extLst>
          </p:cNvPr>
          <p:cNvGrpSpPr/>
          <p:nvPr userDrawn="1"/>
        </p:nvGrpSpPr>
        <p:grpSpPr>
          <a:xfrm>
            <a:off x="502806" y="3397837"/>
            <a:ext cx="3203274" cy="468273"/>
            <a:chOff x="630822" y="3781885"/>
            <a:chExt cx="3203274" cy="468273"/>
          </a:xfrm>
        </p:grpSpPr>
        <p:grpSp>
          <p:nvGrpSpPr>
            <p:cNvPr id="47" name="Grupa 4">
              <a:extLst>
                <a:ext uri="{FF2B5EF4-FFF2-40B4-BE49-F238E27FC236}">
                  <a16:creationId xmlns:a16="http://schemas.microsoft.com/office/drawing/2014/main" id="{628578E5-2BA5-E642-9599-A09F665BA997}"/>
                </a:ext>
              </a:extLst>
            </p:cNvPr>
            <p:cNvGrpSpPr/>
            <p:nvPr/>
          </p:nvGrpSpPr>
          <p:grpSpPr>
            <a:xfrm>
              <a:off x="630822" y="3813146"/>
              <a:ext cx="2161946" cy="414182"/>
              <a:chOff x="630822" y="3813146"/>
              <a:chExt cx="2161946" cy="414182"/>
            </a:xfrm>
          </p:grpSpPr>
          <p:grpSp>
            <p:nvGrpSpPr>
              <p:cNvPr id="49" name="Grupa 96">
                <a:extLst>
                  <a:ext uri="{FF2B5EF4-FFF2-40B4-BE49-F238E27FC236}">
                    <a16:creationId xmlns:a16="http://schemas.microsoft.com/office/drawing/2014/main" id="{69A3AC4C-905D-8C42-B348-1B6CE2C6DA3D}"/>
                  </a:ext>
                </a:extLst>
              </p:cNvPr>
              <p:cNvGrpSpPr/>
              <p:nvPr/>
            </p:nvGrpSpPr>
            <p:grpSpPr>
              <a:xfrm>
                <a:off x="630822" y="3821817"/>
                <a:ext cx="2161946" cy="405511"/>
                <a:chOff x="630822" y="3821817"/>
                <a:chExt cx="1814999" cy="307986"/>
              </a:xfrm>
            </p:grpSpPr>
            <p:sp>
              <p:nvSpPr>
                <p:cNvPr id="51" name="Strzałka: pagon 97">
                  <a:extLst>
                    <a:ext uri="{FF2B5EF4-FFF2-40B4-BE49-F238E27FC236}">
                      <a16:creationId xmlns:a16="http://schemas.microsoft.com/office/drawing/2014/main" id="{3C618192-C395-EA46-B4EE-EB4684D318B6}"/>
                    </a:ext>
                  </a:extLst>
                </p:cNvPr>
                <p:cNvSpPr/>
                <p:nvPr/>
              </p:nvSpPr>
              <p:spPr>
                <a:xfrm>
                  <a:off x="630822" y="3821817"/>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2" name="Strzałka: pagon 98">
                  <a:extLst>
                    <a:ext uri="{FF2B5EF4-FFF2-40B4-BE49-F238E27FC236}">
                      <a16:creationId xmlns:a16="http://schemas.microsoft.com/office/drawing/2014/main" id="{310E3A9D-4521-8E4C-B99F-9E1B6B52E02F}"/>
                    </a:ext>
                  </a:extLst>
                </p:cNvPr>
                <p:cNvSpPr/>
                <p:nvPr/>
              </p:nvSpPr>
              <p:spPr>
                <a:xfrm flipH="1">
                  <a:off x="1291390" y="3821817"/>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3" name="Strzałka: pagon 99">
                  <a:extLst>
                    <a:ext uri="{FF2B5EF4-FFF2-40B4-BE49-F238E27FC236}">
                      <a16:creationId xmlns:a16="http://schemas.microsoft.com/office/drawing/2014/main" id="{9F4C2D45-7689-C848-80C5-B4F7B10531FC}"/>
                    </a:ext>
                  </a:extLst>
                </p:cNvPr>
                <p:cNvSpPr/>
                <p:nvPr/>
              </p:nvSpPr>
              <p:spPr>
                <a:xfrm>
                  <a:off x="669917" y="3821817"/>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50" name="Rounded Rectangle 54">
                <a:extLst>
                  <a:ext uri="{FF2B5EF4-FFF2-40B4-BE49-F238E27FC236}">
                    <a16:creationId xmlns:a16="http://schemas.microsoft.com/office/drawing/2014/main" id="{E3E6F69B-34EF-8743-B6D8-5887E0DB4DB1}"/>
                  </a:ext>
                </a:extLst>
              </p:cNvPr>
              <p:cNvSpPr/>
              <p:nvPr/>
            </p:nvSpPr>
            <p:spPr>
              <a:xfrm>
                <a:off x="923352" y="3813146"/>
                <a:ext cx="1618044"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latin typeface="Calibri"/>
                  </a:rPr>
                  <a:t>Foreigners</a:t>
                </a:r>
                <a:endParaRPr kumimoji="0" lang="en-US" sz="1800" b="0" i="0" u="none" strike="noStrike" kern="1200" cap="none" spc="0" normalizeH="0" baseline="0">
                  <a:ln>
                    <a:noFill/>
                  </a:ln>
                  <a:solidFill>
                    <a:srgbClr val="FFFFFF"/>
                  </a:solidFill>
                  <a:effectLst/>
                  <a:uLnTx/>
                  <a:uFillTx/>
                  <a:latin typeface="Calibri"/>
                  <a:ea typeface="+mn-ea"/>
                  <a:cs typeface="+mn-cs"/>
                </a:endParaRPr>
              </a:p>
            </p:txBody>
          </p:sp>
        </p:grpSp>
        <p:sp>
          <p:nvSpPr>
            <p:cNvPr id="48" name="Freeform 17">
              <a:extLst>
                <a:ext uri="{FF2B5EF4-FFF2-40B4-BE49-F238E27FC236}">
                  <a16:creationId xmlns:a16="http://schemas.microsoft.com/office/drawing/2014/main" id="{B1EF8A0F-6461-B440-83C7-2EC75DB09638}"/>
                </a:ext>
              </a:extLst>
            </p:cNvPr>
            <p:cNvSpPr>
              <a:spLocks noChangeAspect="1" noEditPoints="1"/>
            </p:cNvSpPr>
            <p:nvPr/>
          </p:nvSpPr>
          <p:spPr bwMode="auto">
            <a:xfrm>
              <a:off x="3002416" y="3781885"/>
              <a:ext cx="831680" cy="468273"/>
            </a:xfrm>
            <a:custGeom>
              <a:avLst/>
              <a:gdLst>
                <a:gd name="T0" fmla="*/ 241 w 325"/>
                <a:gd name="T1" fmla="*/ 86 h 183"/>
                <a:gd name="T2" fmla="*/ 219 w 325"/>
                <a:gd name="T3" fmla="*/ 77 h 183"/>
                <a:gd name="T4" fmla="*/ 238 w 325"/>
                <a:gd name="T5" fmla="*/ 9 h 183"/>
                <a:gd name="T6" fmla="*/ 249 w 325"/>
                <a:gd name="T7" fmla="*/ 6 h 183"/>
                <a:gd name="T8" fmla="*/ 287 w 325"/>
                <a:gd name="T9" fmla="*/ 29 h 183"/>
                <a:gd name="T10" fmla="*/ 271 w 325"/>
                <a:gd name="T11" fmla="*/ 81 h 183"/>
                <a:gd name="T12" fmla="*/ 276 w 325"/>
                <a:gd name="T13" fmla="*/ 92 h 183"/>
                <a:gd name="T14" fmla="*/ 311 w 325"/>
                <a:gd name="T15" fmla="*/ 110 h 183"/>
                <a:gd name="T16" fmla="*/ 324 w 325"/>
                <a:gd name="T17" fmla="*/ 158 h 183"/>
                <a:gd name="T18" fmla="*/ 245 w 325"/>
                <a:gd name="T19" fmla="*/ 143 h 183"/>
                <a:gd name="T20" fmla="*/ 208 w 325"/>
                <a:gd name="T21" fmla="*/ 112 h 183"/>
                <a:gd name="T22" fmla="*/ 187 w 325"/>
                <a:gd name="T23" fmla="*/ 89 h 183"/>
                <a:gd name="T24" fmla="*/ 199 w 325"/>
                <a:gd name="T25" fmla="*/ 53 h 183"/>
                <a:gd name="T26" fmla="*/ 198 w 325"/>
                <a:gd name="T27" fmla="*/ 31 h 183"/>
                <a:gd name="T28" fmla="*/ 182 w 325"/>
                <a:gd name="T29" fmla="*/ 5 h 183"/>
                <a:gd name="T30" fmla="*/ 158 w 325"/>
                <a:gd name="T31" fmla="*/ 1 h 183"/>
                <a:gd name="T32" fmla="*/ 139 w 325"/>
                <a:gd name="T33" fmla="*/ 10 h 183"/>
                <a:gd name="T34" fmla="*/ 129 w 325"/>
                <a:gd name="T35" fmla="*/ 41 h 183"/>
                <a:gd name="T36" fmla="*/ 136 w 325"/>
                <a:gd name="T37" fmla="*/ 75 h 183"/>
                <a:gd name="T38" fmla="*/ 122 w 325"/>
                <a:gd name="T39" fmla="*/ 109 h 183"/>
                <a:gd name="T40" fmla="*/ 82 w 325"/>
                <a:gd name="T41" fmla="*/ 138 h 183"/>
                <a:gd name="T42" fmla="*/ 108 w 325"/>
                <a:gd name="T43" fmla="*/ 94 h 183"/>
                <a:gd name="T44" fmla="*/ 97 w 325"/>
                <a:gd name="T45" fmla="*/ 78 h 183"/>
                <a:gd name="T46" fmla="*/ 108 w 325"/>
                <a:gd name="T47" fmla="*/ 46 h 183"/>
                <a:gd name="T48" fmla="*/ 107 w 325"/>
                <a:gd name="T49" fmla="*/ 27 h 183"/>
                <a:gd name="T50" fmla="*/ 93 w 325"/>
                <a:gd name="T51" fmla="*/ 4 h 183"/>
                <a:gd name="T52" fmla="*/ 72 w 325"/>
                <a:gd name="T53" fmla="*/ 0 h 183"/>
                <a:gd name="T54" fmla="*/ 55 w 325"/>
                <a:gd name="T55" fmla="*/ 8 h 183"/>
                <a:gd name="T56" fmla="*/ 47 w 325"/>
                <a:gd name="T57" fmla="*/ 35 h 183"/>
                <a:gd name="T58" fmla="*/ 53 w 325"/>
                <a:gd name="T59" fmla="*/ 65 h 183"/>
                <a:gd name="T60" fmla="*/ 40 w 325"/>
                <a:gd name="T61" fmla="*/ 95 h 183"/>
                <a:gd name="T62" fmla="*/ 5 w 325"/>
                <a:gd name="T6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183">
                  <a:moveTo>
                    <a:pt x="220" y="99"/>
                  </a:moveTo>
                  <a:cubicBezTo>
                    <a:pt x="223" y="97"/>
                    <a:pt x="240" y="92"/>
                    <a:pt x="241" y="86"/>
                  </a:cubicBezTo>
                  <a:cubicBezTo>
                    <a:pt x="241" y="85"/>
                    <a:pt x="241" y="84"/>
                    <a:pt x="240" y="82"/>
                  </a:cubicBezTo>
                  <a:cubicBezTo>
                    <a:pt x="231" y="81"/>
                    <a:pt x="220" y="79"/>
                    <a:pt x="219" y="77"/>
                  </a:cubicBezTo>
                  <a:cubicBezTo>
                    <a:pt x="217" y="72"/>
                    <a:pt x="216" y="32"/>
                    <a:pt x="226" y="19"/>
                  </a:cubicBezTo>
                  <a:cubicBezTo>
                    <a:pt x="230" y="14"/>
                    <a:pt x="234" y="11"/>
                    <a:pt x="238" y="9"/>
                  </a:cubicBezTo>
                  <a:cubicBezTo>
                    <a:pt x="240" y="9"/>
                    <a:pt x="243" y="8"/>
                    <a:pt x="244" y="8"/>
                  </a:cubicBezTo>
                  <a:cubicBezTo>
                    <a:pt x="246" y="8"/>
                    <a:pt x="247" y="6"/>
                    <a:pt x="249" y="6"/>
                  </a:cubicBezTo>
                  <a:cubicBezTo>
                    <a:pt x="254" y="5"/>
                    <a:pt x="257" y="5"/>
                    <a:pt x="257" y="5"/>
                  </a:cubicBezTo>
                  <a:cubicBezTo>
                    <a:pt x="257" y="5"/>
                    <a:pt x="283" y="8"/>
                    <a:pt x="287" y="29"/>
                  </a:cubicBezTo>
                  <a:cubicBezTo>
                    <a:pt x="292" y="50"/>
                    <a:pt x="293" y="70"/>
                    <a:pt x="287" y="78"/>
                  </a:cubicBezTo>
                  <a:cubicBezTo>
                    <a:pt x="284" y="78"/>
                    <a:pt x="278" y="80"/>
                    <a:pt x="271" y="81"/>
                  </a:cubicBezTo>
                  <a:cubicBezTo>
                    <a:pt x="271" y="81"/>
                    <a:pt x="271" y="81"/>
                    <a:pt x="271" y="81"/>
                  </a:cubicBezTo>
                  <a:cubicBezTo>
                    <a:pt x="270" y="87"/>
                    <a:pt x="274" y="90"/>
                    <a:pt x="276" y="92"/>
                  </a:cubicBezTo>
                  <a:cubicBezTo>
                    <a:pt x="279" y="94"/>
                    <a:pt x="288" y="99"/>
                    <a:pt x="291" y="100"/>
                  </a:cubicBezTo>
                  <a:cubicBezTo>
                    <a:pt x="293" y="101"/>
                    <a:pt x="308" y="107"/>
                    <a:pt x="311" y="110"/>
                  </a:cubicBezTo>
                  <a:cubicBezTo>
                    <a:pt x="315" y="113"/>
                    <a:pt x="320" y="119"/>
                    <a:pt x="321" y="125"/>
                  </a:cubicBezTo>
                  <a:cubicBezTo>
                    <a:pt x="323" y="137"/>
                    <a:pt x="325" y="153"/>
                    <a:pt x="324" y="158"/>
                  </a:cubicBezTo>
                  <a:moveTo>
                    <a:pt x="249" y="183"/>
                  </a:moveTo>
                  <a:cubicBezTo>
                    <a:pt x="249" y="178"/>
                    <a:pt x="247" y="157"/>
                    <a:pt x="245" y="143"/>
                  </a:cubicBezTo>
                  <a:cubicBezTo>
                    <a:pt x="244" y="135"/>
                    <a:pt x="237" y="128"/>
                    <a:pt x="233" y="125"/>
                  </a:cubicBezTo>
                  <a:cubicBezTo>
                    <a:pt x="229" y="121"/>
                    <a:pt x="210" y="113"/>
                    <a:pt x="208" y="112"/>
                  </a:cubicBezTo>
                  <a:cubicBezTo>
                    <a:pt x="204" y="111"/>
                    <a:pt x="193" y="106"/>
                    <a:pt x="190" y="102"/>
                  </a:cubicBezTo>
                  <a:cubicBezTo>
                    <a:pt x="188" y="100"/>
                    <a:pt x="186" y="96"/>
                    <a:pt x="187" y="89"/>
                  </a:cubicBezTo>
                  <a:cubicBezTo>
                    <a:pt x="187" y="83"/>
                    <a:pt x="188" y="82"/>
                    <a:pt x="190" y="75"/>
                  </a:cubicBezTo>
                  <a:cubicBezTo>
                    <a:pt x="193" y="70"/>
                    <a:pt x="199" y="61"/>
                    <a:pt x="199" y="53"/>
                  </a:cubicBezTo>
                  <a:cubicBezTo>
                    <a:pt x="200" y="46"/>
                    <a:pt x="198" y="41"/>
                    <a:pt x="198" y="41"/>
                  </a:cubicBezTo>
                  <a:cubicBezTo>
                    <a:pt x="198" y="31"/>
                    <a:pt x="198" y="31"/>
                    <a:pt x="198" y="31"/>
                  </a:cubicBezTo>
                  <a:cubicBezTo>
                    <a:pt x="198" y="31"/>
                    <a:pt x="198" y="26"/>
                    <a:pt x="197" y="21"/>
                  </a:cubicBezTo>
                  <a:cubicBezTo>
                    <a:pt x="194" y="11"/>
                    <a:pt x="184" y="6"/>
                    <a:pt x="182" y="5"/>
                  </a:cubicBezTo>
                  <a:cubicBezTo>
                    <a:pt x="179" y="3"/>
                    <a:pt x="171" y="1"/>
                    <a:pt x="168" y="0"/>
                  </a:cubicBezTo>
                  <a:cubicBezTo>
                    <a:pt x="165" y="0"/>
                    <a:pt x="162" y="0"/>
                    <a:pt x="158" y="1"/>
                  </a:cubicBezTo>
                  <a:cubicBezTo>
                    <a:pt x="154" y="1"/>
                    <a:pt x="150" y="3"/>
                    <a:pt x="148" y="3"/>
                  </a:cubicBezTo>
                  <a:cubicBezTo>
                    <a:pt x="145" y="4"/>
                    <a:pt x="140" y="7"/>
                    <a:pt x="139" y="10"/>
                  </a:cubicBezTo>
                  <a:cubicBezTo>
                    <a:pt x="138" y="11"/>
                    <a:pt x="132" y="20"/>
                    <a:pt x="130" y="24"/>
                  </a:cubicBezTo>
                  <a:cubicBezTo>
                    <a:pt x="128" y="28"/>
                    <a:pt x="129" y="41"/>
                    <a:pt x="129" y="41"/>
                  </a:cubicBezTo>
                  <a:cubicBezTo>
                    <a:pt x="125" y="47"/>
                    <a:pt x="130" y="63"/>
                    <a:pt x="130" y="65"/>
                  </a:cubicBezTo>
                  <a:cubicBezTo>
                    <a:pt x="131" y="66"/>
                    <a:pt x="133" y="72"/>
                    <a:pt x="136" y="75"/>
                  </a:cubicBezTo>
                  <a:cubicBezTo>
                    <a:pt x="139" y="78"/>
                    <a:pt x="143" y="90"/>
                    <a:pt x="142" y="96"/>
                  </a:cubicBezTo>
                  <a:cubicBezTo>
                    <a:pt x="141" y="103"/>
                    <a:pt x="125" y="108"/>
                    <a:pt x="122" y="109"/>
                  </a:cubicBezTo>
                  <a:cubicBezTo>
                    <a:pt x="118" y="111"/>
                    <a:pt x="110" y="114"/>
                    <a:pt x="102" y="117"/>
                  </a:cubicBezTo>
                  <a:cubicBezTo>
                    <a:pt x="96" y="120"/>
                    <a:pt x="86" y="130"/>
                    <a:pt x="82" y="138"/>
                  </a:cubicBezTo>
                  <a:cubicBezTo>
                    <a:pt x="77" y="146"/>
                    <a:pt x="75" y="178"/>
                    <a:pt x="76" y="183"/>
                  </a:cubicBezTo>
                  <a:moveTo>
                    <a:pt x="108" y="94"/>
                  </a:moveTo>
                  <a:cubicBezTo>
                    <a:pt x="105" y="93"/>
                    <a:pt x="101" y="91"/>
                    <a:pt x="100" y="89"/>
                  </a:cubicBezTo>
                  <a:cubicBezTo>
                    <a:pt x="98" y="87"/>
                    <a:pt x="97" y="83"/>
                    <a:pt x="97" y="78"/>
                  </a:cubicBezTo>
                  <a:cubicBezTo>
                    <a:pt x="98" y="72"/>
                    <a:pt x="98" y="71"/>
                    <a:pt x="100" y="65"/>
                  </a:cubicBezTo>
                  <a:cubicBezTo>
                    <a:pt x="103" y="61"/>
                    <a:pt x="108" y="53"/>
                    <a:pt x="108" y="46"/>
                  </a:cubicBezTo>
                  <a:cubicBezTo>
                    <a:pt x="109" y="40"/>
                    <a:pt x="107" y="35"/>
                    <a:pt x="107" y="35"/>
                  </a:cubicBezTo>
                  <a:cubicBezTo>
                    <a:pt x="107" y="27"/>
                    <a:pt x="107" y="27"/>
                    <a:pt x="107" y="27"/>
                  </a:cubicBezTo>
                  <a:cubicBezTo>
                    <a:pt x="107" y="27"/>
                    <a:pt x="107" y="23"/>
                    <a:pt x="106" y="18"/>
                  </a:cubicBezTo>
                  <a:cubicBezTo>
                    <a:pt x="103" y="9"/>
                    <a:pt x="95" y="5"/>
                    <a:pt x="93" y="4"/>
                  </a:cubicBezTo>
                  <a:cubicBezTo>
                    <a:pt x="91" y="2"/>
                    <a:pt x="84" y="0"/>
                    <a:pt x="81" y="0"/>
                  </a:cubicBezTo>
                  <a:cubicBezTo>
                    <a:pt x="78" y="0"/>
                    <a:pt x="75" y="0"/>
                    <a:pt x="72" y="0"/>
                  </a:cubicBezTo>
                  <a:cubicBezTo>
                    <a:pt x="69" y="0"/>
                    <a:pt x="65" y="2"/>
                    <a:pt x="63" y="3"/>
                  </a:cubicBezTo>
                  <a:cubicBezTo>
                    <a:pt x="61" y="3"/>
                    <a:pt x="57" y="6"/>
                    <a:pt x="55" y="8"/>
                  </a:cubicBezTo>
                  <a:cubicBezTo>
                    <a:pt x="55" y="9"/>
                    <a:pt x="49" y="17"/>
                    <a:pt x="47" y="20"/>
                  </a:cubicBezTo>
                  <a:cubicBezTo>
                    <a:pt x="46" y="24"/>
                    <a:pt x="47" y="35"/>
                    <a:pt x="47" y="35"/>
                  </a:cubicBezTo>
                  <a:cubicBezTo>
                    <a:pt x="43" y="41"/>
                    <a:pt x="47" y="55"/>
                    <a:pt x="48" y="56"/>
                  </a:cubicBezTo>
                  <a:cubicBezTo>
                    <a:pt x="49" y="58"/>
                    <a:pt x="50" y="63"/>
                    <a:pt x="53" y="65"/>
                  </a:cubicBezTo>
                  <a:cubicBezTo>
                    <a:pt x="56" y="68"/>
                    <a:pt x="59" y="78"/>
                    <a:pt x="58" y="83"/>
                  </a:cubicBezTo>
                  <a:cubicBezTo>
                    <a:pt x="57" y="90"/>
                    <a:pt x="43" y="94"/>
                    <a:pt x="40" y="95"/>
                  </a:cubicBezTo>
                  <a:cubicBezTo>
                    <a:pt x="37" y="97"/>
                    <a:pt x="30" y="99"/>
                    <a:pt x="23" y="102"/>
                  </a:cubicBezTo>
                  <a:cubicBezTo>
                    <a:pt x="18" y="105"/>
                    <a:pt x="9" y="113"/>
                    <a:pt x="5" y="120"/>
                  </a:cubicBezTo>
                  <a:cubicBezTo>
                    <a:pt x="2" y="128"/>
                    <a:pt x="0" y="155"/>
                    <a:pt x="0" y="160"/>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4" name="Grupa 10">
            <a:extLst>
              <a:ext uri="{FF2B5EF4-FFF2-40B4-BE49-F238E27FC236}">
                <a16:creationId xmlns:a16="http://schemas.microsoft.com/office/drawing/2014/main" id="{639E4829-799B-7E42-80D5-118FFC6A0077}"/>
              </a:ext>
            </a:extLst>
          </p:cNvPr>
          <p:cNvGrpSpPr/>
          <p:nvPr userDrawn="1"/>
        </p:nvGrpSpPr>
        <p:grpSpPr>
          <a:xfrm>
            <a:off x="4399040" y="3384210"/>
            <a:ext cx="3125303" cy="459070"/>
            <a:chOff x="4527056" y="3768258"/>
            <a:chExt cx="3125303" cy="459070"/>
          </a:xfrm>
        </p:grpSpPr>
        <p:grpSp>
          <p:nvGrpSpPr>
            <p:cNvPr id="55" name="Grupa 111">
              <a:extLst>
                <a:ext uri="{FF2B5EF4-FFF2-40B4-BE49-F238E27FC236}">
                  <a16:creationId xmlns:a16="http://schemas.microsoft.com/office/drawing/2014/main" id="{5F55054A-465D-594E-98F8-4EC87CA3A86A}"/>
                </a:ext>
              </a:extLst>
            </p:cNvPr>
            <p:cNvGrpSpPr/>
            <p:nvPr/>
          </p:nvGrpSpPr>
          <p:grpSpPr>
            <a:xfrm>
              <a:off x="4527056" y="3810247"/>
              <a:ext cx="2161946" cy="417081"/>
              <a:chOff x="4527056" y="3810247"/>
              <a:chExt cx="2161946" cy="417081"/>
            </a:xfrm>
          </p:grpSpPr>
          <p:grpSp>
            <p:nvGrpSpPr>
              <p:cNvPr id="57" name="Grupa 92">
                <a:extLst>
                  <a:ext uri="{FF2B5EF4-FFF2-40B4-BE49-F238E27FC236}">
                    <a16:creationId xmlns:a16="http://schemas.microsoft.com/office/drawing/2014/main" id="{7B8F4433-754C-6443-9BDC-50028561FB18}"/>
                  </a:ext>
                </a:extLst>
              </p:cNvPr>
              <p:cNvGrpSpPr/>
              <p:nvPr/>
            </p:nvGrpSpPr>
            <p:grpSpPr>
              <a:xfrm>
                <a:off x="4527056" y="3821817"/>
                <a:ext cx="2161946" cy="405511"/>
                <a:chOff x="4527059" y="3821817"/>
                <a:chExt cx="1814999" cy="307986"/>
              </a:xfrm>
            </p:grpSpPr>
            <p:sp>
              <p:nvSpPr>
                <p:cNvPr id="59" name="Strzałka: pagon 93">
                  <a:extLst>
                    <a:ext uri="{FF2B5EF4-FFF2-40B4-BE49-F238E27FC236}">
                      <a16:creationId xmlns:a16="http://schemas.microsoft.com/office/drawing/2014/main" id="{0057E8B6-1D7B-8940-953C-7EF5AC0C6A3D}"/>
                    </a:ext>
                  </a:extLst>
                </p:cNvPr>
                <p:cNvSpPr/>
                <p:nvPr/>
              </p:nvSpPr>
              <p:spPr>
                <a:xfrm>
                  <a:off x="4527059" y="3821817"/>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0" name="Strzałka: pagon 94">
                  <a:extLst>
                    <a:ext uri="{FF2B5EF4-FFF2-40B4-BE49-F238E27FC236}">
                      <a16:creationId xmlns:a16="http://schemas.microsoft.com/office/drawing/2014/main" id="{297F4285-76C5-B64A-870B-E9AEEE6E45D4}"/>
                    </a:ext>
                  </a:extLst>
                </p:cNvPr>
                <p:cNvSpPr/>
                <p:nvPr/>
              </p:nvSpPr>
              <p:spPr>
                <a:xfrm flipH="1">
                  <a:off x="5187627" y="3821817"/>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1" name="Strzałka: pagon 95">
                  <a:extLst>
                    <a:ext uri="{FF2B5EF4-FFF2-40B4-BE49-F238E27FC236}">
                      <a16:creationId xmlns:a16="http://schemas.microsoft.com/office/drawing/2014/main" id="{3A1A177B-23EE-0742-86A5-AFB6F362C16B}"/>
                    </a:ext>
                  </a:extLst>
                </p:cNvPr>
                <p:cNvSpPr/>
                <p:nvPr/>
              </p:nvSpPr>
              <p:spPr>
                <a:xfrm>
                  <a:off x="4566154" y="3821817"/>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58" name="Rounded Rectangle 54">
                <a:extLst>
                  <a:ext uri="{FF2B5EF4-FFF2-40B4-BE49-F238E27FC236}">
                    <a16:creationId xmlns:a16="http://schemas.microsoft.com/office/drawing/2014/main" id="{CFF1E47B-D158-054B-B240-E87E32C45419}"/>
                  </a:ext>
                </a:extLst>
              </p:cNvPr>
              <p:cNvSpPr/>
              <p:nvPr/>
            </p:nvSpPr>
            <p:spPr>
              <a:xfrm>
                <a:off x="4819525" y="3810247"/>
                <a:ext cx="1618044"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Place of living</a:t>
                </a:r>
              </a:p>
            </p:txBody>
          </p:sp>
        </p:grpSp>
        <p:sp>
          <p:nvSpPr>
            <p:cNvPr id="56" name="Grafika 34">
              <a:extLst>
                <a:ext uri="{FF2B5EF4-FFF2-40B4-BE49-F238E27FC236}">
                  <a16:creationId xmlns:a16="http://schemas.microsoft.com/office/drawing/2014/main" id="{F46A286B-83F6-7545-91FB-9295E353425D}"/>
                </a:ext>
              </a:extLst>
            </p:cNvPr>
            <p:cNvSpPr>
              <a:spLocks noChangeAspect="1"/>
            </p:cNvSpPr>
            <p:nvPr/>
          </p:nvSpPr>
          <p:spPr>
            <a:xfrm>
              <a:off x="6914979" y="3768258"/>
              <a:ext cx="737380" cy="449588"/>
            </a:xfrm>
            <a:custGeom>
              <a:avLst/>
              <a:gdLst>
                <a:gd name="connsiteX0" fmla="*/ 849535 w 849534"/>
                <a:gd name="connsiteY0" fmla="*/ 465011 h 517969"/>
                <a:gd name="connsiteX1" fmla="*/ 849535 w 849534"/>
                <a:gd name="connsiteY1" fmla="*/ 503682 h 517969"/>
                <a:gd name="connsiteX2" fmla="*/ 849535 w 849534"/>
                <a:gd name="connsiteY2" fmla="*/ 517970 h 517969"/>
                <a:gd name="connsiteX3" fmla="*/ 56579 w 849534"/>
                <a:gd name="connsiteY3" fmla="*/ 517970 h 517969"/>
                <a:gd name="connsiteX4" fmla="*/ 849535 w 849534"/>
                <a:gd name="connsiteY4" fmla="*/ 405479 h 517969"/>
                <a:gd name="connsiteX5" fmla="*/ 849535 w 849534"/>
                <a:gd name="connsiteY5" fmla="*/ 330899 h 517969"/>
                <a:gd name="connsiteX6" fmla="*/ 765810 w 849534"/>
                <a:gd name="connsiteY6" fmla="*/ 275368 h 517969"/>
                <a:gd name="connsiteX7" fmla="*/ 765810 w 849534"/>
                <a:gd name="connsiteY7" fmla="*/ 382619 h 517969"/>
                <a:gd name="connsiteX8" fmla="*/ 710565 w 849534"/>
                <a:gd name="connsiteY8" fmla="*/ 382619 h 517969"/>
                <a:gd name="connsiteX9" fmla="*/ 710565 w 849534"/>
                <a:gd name="connsiteY9" fmla="*/ 194024 h 517969"/>
                <a:gd name="connsiteX10" fmla="*/ 685610 w 849534"/>
                <a:gd name="connsiteY10" fmla="*/ 194024 h 517969"/>
                <a:gd name="connsiteX11" fmla="*/ 685610 w 849534"/>
                <a:gd name="connsiteY11" fmla="*/ 154877 h 517969"/>
                <a:gd name="connsiteX12" fmla="*/ 664274 w 849534"/>
                <a:gd name="connsiteY12" fmla="*/ 154877 h 517969"/>
                <a:gd name="connsiteX13" fmla="*/ 664274 w 849534"/>
                <a:gd name="connsiteY13" fmla="*/ 126397 h 517969"/>
                <a:gd name="connsiteX14" fmla="*/ 648272 w 849534"/>
                <a:gd name="connsiteY14" fmla="*/ 126397 h 517969"/>
                <a:gd name="connsiteX15" fmla="*/ 648272 w 849534"/>
                <a:gd name="connsiteY15" fmla="*/ 101441 h 517969"/>
                <a:gd name="connsiteX16" fmla="*/ 609124 w 849534"/>
                <a:gd name="connsiteY16" fmla="*/ 101441 h 517969"/>
                <a:gd name="connsiteX17" fmla="*/ 609124 w 849534"/>
                <a:gd name="connsiteY17" fmla="*/ 126397 h 517969"/>
                <a:gd name="connsiteX18" fmla="*/ 593122 w 849534"/>
                <a:gd name="connsiteY18" fmla="*/ 126397 h 517969"/>
                <a:gd name="connsiteX19" fmla="*/ 593122 w 849534"/>
                <a:gd name="connsiteY19" fmla="*/ 154877 h 517969"/>
                <a:gd name="connsiteX20" fmla="*/ 577120 w 849534"/>
                <a:gd name="connsiteY20" fmla="*/ 154877 h 517969"/>
                <a:gd name="connsiteX21" fmla="*/ 577120 w 849534"/>
                <a:gd name="connsiteY21" fmla="*/ 194024 h 517969"/>
                <a:gd name="connsiteX22" fmla="*/ 550355 w 849534"/>
                <a:gd name="connsiteY22" fmla="*/ 194024 h 517969"/>
                <a:gd name="connsiteX23" fmla="*/ 550355 w 849534"/>
                <a:gd name="connsiteY23" fmla="*/ 407575 h 517969"/>
                <a:gd name="connsiteX24" fmla="*/ 491585 w 849534"/>
                <a:gd name="connsiteY24" fmla="*/ 407575 h 517969"/>
                <a:gd name="connsiteX25" fmla="*/ 491585 w 849534"/>
                <a:gd name="connsiteY25" fmla="*/ 62294 h 517969"/>
                <a:gd name="connsiteX26" fmla="*/ 454152 w 849534"/>
                <a:gd name="connsiteY26" fmla="*/ 62294 h 517969"/>
                <a:gd name="connsiteX27" fmla="*/ 454152 w 849534"/>
                <a:gd name="connsiteY27" fmla="*/ 0 h 517969"/>
                <a:gd name="connsiteX28" fmla="*/ 327660 w 849534"/>
                <a:gd name="connsiteY28" fmla="*/ 0 h 517969"/>
                <a:gd name="connsiteX29" fmla="*/ 327660 w 849534"/>
                <a:gd name="connsiteY29" fmla="*/ 373761 h 517969"/>
                <a:gd name="connsiteX30" fmla="*/ 259937 w 849534"/>
                <a:gd name="connsiteY30" fmla="*/ 373761 h 517969"/>
                <a:gd name="connsiteX31" fmla="*/ 259937 w 849534"/>
                <a:gd name="connsiteY31" fmla="*/ 117348 h 517969"/>
                <a:gd name="connsiteX32" fmla="*/ 185166 w 849534"/>
                <a:gd name="connsiteY32" fmla="*/ 117348 h 517969"/>
                <a:gd name="connsiteX33" fmla="*/ 185166 w 849534"/>
                <a:gd name="connsiteY33" fmla="*/ 46196 h 517969"/>
                <a:gd name="connsiteX34" fmla="*/ 83630 w 849534"/>
                <a:gd name="connsiteY34" fmla="*/ 101346 h 517969"/>
                <a:gd name="connsiteX35" fmla="*/ 83630 w 849534"/>
                <a:gd name="connsiteY35" fmla="*/ 348234 h 517969"/>
                <a:gd name="connsiteX36" fmla="*/ 0 w 849534"/>
                <a:gd name="connsiteY36" fmla="*/ 416528 h 517969"/>
                <a:gd name="connsiteX37" fmla="*/ 0 w 849534"/>
                <a:gd name="connsiteY37" fmla="*/ 517970 h 517969"/>
                <a:gd name="connsiteX38" fmla="*/ 628936 w 849534"/>
                <a:gd name="connsiteY38" fmla="*/ 101822 h 517969"/>
                <a:gd name="connsiteX39" fmla="*/ 628936 w 849534"/>
                <a:gd name="connsiteY39" fmla="*/ 46577 h 5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534" h="517969">
                  <a:moveTo>
                    <a:pt x="849535" y="465011"/>
                  </a:moveTo>
                  <a:lnTo>
                    <a:pt x="849535" y="503682"/>
                  </a:lnTo>
                  <a:lnTo>
                    <a:pt x="849535" y="517970"/>
                  </a:lnTo>
                  <a:lnTo>
                    <a:pt x="56579" y="517970"/>
                  </a:lnTo>
                  <a:moveTo>
                    <a:pt x="849535" y="405479"/>
                  </a:moveTo>
                  <a:lnTo>
                    <a:pt x="849535" y="330899"/>
                  </a:lnTo>
                  <a:lnTo>
                    <a:pt x="765810" y="275368"/>
                  </a:lnTo>
                  <a:lnTo>
                    <a:pt x="765810" y="382619"/>
                  </a:lnTo>
                  <a:lnTo>
                    <a:pt x="710565" y="382619"/>
                  </a:lnTo>
                  <a:lnTo>
                    <a:pt x="710565" y="194024"/>
                  </a:lnTo>
                  <a:lnTo>
                    <a:pt x="685610" y="194024"/>
                  </a:lnTo>
                  <a:lnTo>
                    <a:pt x="685610" y="154877"/>
                  </a:lnTo>
                  <a:lnTo>
                    <a:pt x="664274" y="154877"/>
                  </a:lnTo>
                  <a:lnTo>
                    <a:pt x="664274" y="126397"/>
                  </a:lnTo>
                  <a:lnTo>
                    <a:pt x="648272" y="126397"/>
                  </a:lnTo>
                  <a:lnTo>
                    <a:pt x="648272" y="101441"/>
                  </a:lnTo>
                  <a:lnTo>
                    <a:pt x="609124" y="101441"/>
                  </a:lnTo>
                  <a:lnTo>
                    <a:pt x="609124" y="126397"/>
                  </a:lnTo>
                  <a:lnTo>
                    <a:pt x="593122" y="126397"/>
                  </a:lnTo>
                  <a:lnTo>
                    <a:pt x="593122" y="154877"/>
                  </a:lnTo>
                  <a:lnTo>
                    <a:pt x="577120" y="154877"/>
                  </a:lnTo>
                  <a:lnTo>
                    <a:pt x="577120" y="194024"/>
                  </a:lnTo>
                  <a:lnTo>
                    <a:pt x="550355" y="194024"/>
                  </a:lnTo>
                  <a:lnTo>
                    <a:pt x="550355" y="407575"/>
                  </a:lnTo>
                  <a:lnTo>
                    <a:pt x="491585" y="407575"/>
                  </a:lnTo>
                  <a:lnTo>
                    <a:pt x="491585" y="62294"/>
                  </a:lnTo>
                  <a:lnTo>
                    <a:pt x="454152" y="62294"/>
                  </a:lnTo>
                  <a:lnTo>
                    <a:pt x="454152" y="0"/>
                  </a:lnTo>
                  <a:lnTo>
                    <a:pt x="327660" y="0"/>
                  </a:lnTo>
                  <a:lnTo>
                    <a:pt x="327660" y="373761"/>
                  </a:lnTo>
                  <a:lnTo>
                    <a:pt x="259937" y="373761"/>
                  </a:lnTo>
                  <a:lnTo>
                    <a:pt x="259937" y="117348"/>
                  </a:lnTo>
                  <a:lnTo>
                    <a:pt x="185166" y="117348"/>
                  </a:lnTo>
                  <a:lnTo>
                    <a:pt x="185166" y="46196"/>
                  </a:lnTo>
                  <a:lnTo>
                    <a:pt x="83630" y="101346"/>
                  </a:lnTo>
                  <a:lnTo>
                    <a:pt x="83630" y="348234"/>
                  </a:lnTo>
                  <a:lnTo>
                    <a:pt x="0" y="416528"/>
                  </a:lnTo>
                  <a:lnTo>
                    <a:pt x="0" y="517970"/>
                  </a:lnTo>
                  <a:moveTo>
                    <a:pt x="628936" y="101822"/>
                  </a:moveTo>
                  <a:lnTo>
                    <a:pt x="628936" y="46577"/>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2" name="Grupa 11">
            <a:extLst>
              <a:ext uri="{FF2B5EF4-FFF2-40B4-BE49-F238E27FC236}">
                <a16:creationId xmlns:a16="http://schemas.microsoft.com/office/drawing/2014/main" id="{384977D8-250C-D946-B34F-054A5F28506B}"/>
              </a:ext>
            </a:extLst>
          </p:cNvPr>
          <p:cNvGrpSpPr/>
          <p:nvPr userDrawn="1"/>
        </p:nvGrpSpPr>
        <p:grpSpPr>
          <a:xfrm>
            <a:off x="8295276" y="3409537"/>
            <a:ext cx="3041139" cy="433743"/>
            <a:chOff x="8423292" y="3793585"/>
            <a:chExt cx="3041139" cy="433743"/>
          </a:xfrm>
        </p:grpSpPr>
        <p:grpSp>
          <p:nvGrpSpPr>
            <p:cNvPr id="63" name="Grupa 109">
              <a:extLst>
                <a:ext uri="{FF2B5EF4-FFF2-40B4-BE49-F238E27FC236}">
                  <a16:creationId xmlns:a16="http://schemas.microsoft.com/office/drawing/2014/main" id="{5194B38B-8ED8-1340-8656-2DCD6EB69463}"/>
                </a:ext>
              </a:extLst>
            </p:cNvPr>
            <p:cNvGrpSpPr/>
            <p:nvPr/>
          </p:nvGrpSpPr>
          <p:grpSpPr>
            <a:xfrm>
              <a:off x="8423292" y="3810247"/>
              <a:ext cx="2161946" cy="417081"/>
              <a:chOff x="8423292" y="3810247"/>
              <a:chExt cx="2161946" cy="417081"/>
            </a:xfrm>
          </p:grpSpPr>
          <p:grpSp>
            <p:nvGrpSpPr>
              <p:cNvPr id="65" name="Grupa 88">
                <a:extLst>
                  <a:ext uri="{FF2B5EF4-FFF2-40B4-BE49-F238E27FC236}">
                    <a16:creationId xmlns:a16="http://schemas.microsoft.com/office/drawing/2014/main" id="{EC39324D-7353-2F4D-AEF4-326CBDC08B47}"/>
                  </a:ext>
                </a:extLst>
              </p:cNvPr>
              <p:cNvGrpSpPr/>
              <p:nvPr/>
            </p:nvGrpSpPr>
            <p:grpSpPr>
              <a:xfrm>
                <a:off x="8423292" y="3821817"/>
                <a:ext cx="2161946" cy="405511"/>
                <a:chOff x="8423296" y="3821817"/>
                <a:chExt cx="1814999" cy="307986"/>
              </a:xfrm>
            </p:grpSpPr>
            <p:sp>
              <p:nvSpPr>
                <p:cNvPr id="67" name="Strzałka: pagon 89">
                  <a:extLst>
                    <a:ext uri="{FF2B5EF4-FFF2-40B4-BE49-F238E27FC236}">
                      <a16:creationId xmlns:a16="http://schemas.microsoft.com/office/drawing/2014/main" id="{AD523085-F259-424D-9CFF-D98E5E656BBE}"/>
                    </a:ext>
                  </a:extLst>
                </p:cNvPr>
                <p:cNvSpPr/>
                <p:nvPr/>
              </p:nvSpPr>
              <p:spPr>
                <a:xfrm>
                  <a:off x="8423296" y="3821817"/>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8" name="Strzałka: pagon 90">
                  <a:extLst>
                    <a:ext uri="{FF2B5EF4-FFF2-40B4-BE49-F238E27FC236}">
                      <a16:creationId xmlns:a16="http://schemas.microsoft.com/office/drawing/2014/main" id="{6CB08D1D-5451-A64F-8A1D-2A1DF8BD709B}"/>
                    </a:ext>
                  </a:extLst>
                </p:cNvPr>
                <p:cNvSpPr/>
                <p:nvPr/>
              </p:nvSpPr>
              <p:spPr>
                <a:xfrm flipH="1">
                  <a:off x="9083864" y="3821817"/>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9" name="Strzałka: pagon 91">
                  <a:extLst>
                    <a:ext uri="{FF2B5EF4-FFF2-40B4-BE49-F238E27FC236}">
                      <a16:creationId xmlns:a16="http://schemas.microsoft.com/office/drawing/2014/main" id="{3B10ED88-C41B-A74F-9052-EAB30C83243A}"/>
                    </a:ext>
                  </a:extLst>
                </p:cNvPr>
                <p:cNvSpPr/>
                <p:nvPr/>
              </p:nvSpPr>
              <p:spPr>
                <a:xfrm>
                  <a:off x="8462391" y="3821817"/>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66" name="Rounded Rectangle 54">
                <a:extLst>
                  <a:ext uri="{FF2B5EF4-FFF2-40B4-BE49-F238E27FC236}">
                    <a16:creationId xmlns:a16="http://schemas.microsoft.com/office/drawing/2014/main" id="{311AAD3C-E506-754F-89C9-B77102BF0C6A}"/>
                  </a:ext>
                </a:extLst>
              </p:cNvPr>
              <p:cNvSpPr/>
              <p:nvPr/>
            </p:nvSpPr>
            <p:spPr>
              <a:xfrm>
                <a:off x="8598449" y="3810247"/>
                <a:ext cx="1824814"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Education</a:t>
                </a:r>
              </a:p>
            </p:txBody>
          </p:sp>
        </p:grpSp>
        <p:sp>
          <p:nvSpPr>
            <p:cNvPr id="64" name="Freeform 5">
              <a:extLst>
                <a:ext uri="{FF2B5EF4-FFF2-40B4-BE49-F238E27FC236}">
                  <a16:creationId xmlns:a16="http://schemas.microsoft.com/office/drawing/2014/main" id="{52C0CAEF-146F-DF4C-86A8-E64BBEBBF29B}"/>
                </a:ext>
              </a:extLst>
            </p:cNvPr>
            <p:cNvSpPr>
              <a:spLocks noChangeAspect="1" noEditPoints="1"/>
            </p:cNvSpPr>
            <p:nvPr/>
          </p:nvSpPr>
          <p:spPr bwMode="auto">
            <a:xfrm>
              <a:off x="10802518" y="3793585"/>
              <a:ext cx="661913" cy="423990"/>
            </a:xfrm>
            <a:custGeom>
              <a:avLst/>
              <a:gdLst>
                <a:gd name="T0" fmla="*/ 250 w 275"/>
                <a:gd name="T1" fmla="*/ 80 h 175"/>
                <a:gd name="T2" fmla="*/ 148 w 275"/>
                <a:gd name="T3" fmla="*/ 130 h 175"/>
                <a:gd name="T4" fmla="*/ 127 w 275"/>
                <a:gd name="T5" fmla="*/ 130 h 175"/>
                <a:gd name="T6" fmla="*/ 6 w 275"/>
                <a:gd name="T7" fmla="*/ 71 h 175"/>
                <a:gd name="T8" fmla="*/ 6 w 275"/>
                <a:gd name="T9" fmla="*/ 61 h 175"/>
                <a:gd name="T10" fmla="*/ 127 w 275"/>
                <a:gd name="T11" fmla="*/ 3 h 175"/>
                <a:gd name="T12" fmla="*/ 148 w 275"/>
                <a:gd name="T13" fmla="*/ 3 h 175"/>
                <a:gd name="T14" fmla="*/ 269 w 275"/>
                <a:gd name="T15" fmla="*/ 61 h 175"/>
                <a:gd name="T16" fmla="*/ 269 w 275"/>
                <a:gd name="T17" fmla="*/ 71 h 175"/>
                <a:gd name="T18" fmla="*/ 60 w 275"/>
                <a:gd name="T19" fmla="*/ 98 h 175"/>
                <a:gd name="T20" fmla="*/ 60 w 275"/>
                <a:gd name="T21" fmla="*/ 148 h 175"/>
                <a:gd name="T22" fmla="*/ 137 w 275"/>
                <a:gd name="T23" fmla="*/ 175 h 175"/>
                <a:gd name="T24" fmla="*/ 215 w 275"/>
                <a:gd name="T25" fmla="*/ 148 h 175"/>
                <a:gd name="T26" fmla="*/ 215 w 275"/>
                <a:gd name="T27" fmla="*/ 122 h 175"/>
                <a:gd name="T28" fmla="*/ 250 w 275"/>
                <a:gd name="T29" fmla="*/ 117 h 175"/>
                <a:gd name="T30" fmla="*/ 250 w 275"/>
                <a:gd name="T31" fmla="*/ 80 h 175"/>
                <a:gd name="T32" fmla="*/ 137 w 275"/>
                <a:gd name="T33" fmla="*/ 66 h 175"/>
                <a:gd name="T34" fmla="*/ 250 w 275"/>
                <a:gd name="T35" fmla="*/ 117 h 175"/>
                <a:gd name="T36" fmla="*/ 245 w 275"/>
                <a:gd name="T37" fmla="*/ 123 h 175"/>
                <a:gd name="T38" fmla="*/ 250 w 275"/>
                <a:gd name="T39" fmla="*/ 128 h 175"/>
                <a:gd name="T40" fmla="*/ 256 w 275"/>
                <a:gd name="T41" fmla="*/ 123 h 175"/>
                <a:gd name="T42" fmla="*/ 250 w 275"/>
                <a:gd name="T43" fmla="*/ 117 h 175"/>
                <a:gd name="T44" fmla="*/ 236 w 275"/>
                <a:gd name="T45" fmla="*/ 171 h 175"/>
                <a:gd name="T46" fmla="*/ 246 w 275"/>
                <a:gd name="T47" fmla="*/ 126 h 175"/>
                <a:gd name="T48" fmla="*/ 255 w 275"/>
                <a:gd name="T49" fmla="*/ 126 h 175"/>
                <a:gd name="T50" fmla="*/ 264 w 275"/>
                <a:gd name="T51" fmla="*/ 171 h 175"/>
                <a:gd name="T52" fmla="*/ 250 w 275"/>
                <a:gd name="T53" fmla="*/ 128 h 175"/>
                <a:gd name="T54" fmla="*/ 250 w 275"/>
                <a:gd name="T5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75">
                  <a:moveTo>
                    <a:pt x="250" y="80"/>
                  </a:moveTo>
                  <a:cubicBezTo>
                    <a:pt x="148" y="130"/>
                    <a:pt x="148" y="130"/>
                    <a:pt x="148" y="130"/>
                  </a:cubicBezTo>
                  <a:cubicBezTo>
                    <a:pt x="142" y="133"/>
                    <a:pt x="133" y="133"/>
                    <a:pt x="127" y="130"/>
                  </a:cubicBezTo>
                  <a:cubicBezTo>
                    <a:pt x="6" y="71"/>
                    <a:pt x="6" y="71"/>
                    <a:pt x="6" y="71"/>
                  </a:cubicBezTo>
                  <a:cubicBezTo>
                    <a:pt x="0" y="69"/>
                    <a:pt x="0" y="64"/>
                    <a:pt x="6" y="61"/>
                  </a:cubicBezTo>
                  <a:cubicBezTo>
                    <a:pt x="127" y="3"/>
                    <a:pt x="127" y="3"/>
                    <a:pt x="127" y="3"/>
                  </a:cubicBezTo>
                  <a:cubicBezTo>
                    <a:pt x="133" y="0"/>
                    <a:pt x="142" y="0"/>
                    <a:pt x="148" y="3"/>
                  </a:cubicBezTo>
                  <a:cubicBezTo>
                    <a:pt x="269" y="61"/>
                    <a:pt x="269" y="61"/>
                    <a:pt x="269" y="61"/>
                  </a:cubicBezTo>
                  <a:cubicBezTo>
                    <a:pt x="275" y="64"/>
                    <a:pt x="275" y="69"/>
                    <a:pt x="269" y="71"/>
                  </a:cubicBezTo>
                  <a:moveTo>
                    <a:pt x="60" y="98"/>
                  </a:moveTo>
                  <a:cubicBezTo>
                    <a:pt x="60" y="148"/>
                    <a:pt x="60" y="148"/>
                    <a:pt x="60" y="148"/>
                  </a:cubicBezTo>
                  <a:cubicBezTo>
                    <a:pt x="60" y="163"/>
                    <a:pt x="94" y="175"/>
                    <a:pt x="137" y="175"/>
                  </a:cubicBezTo>
                  <a:cubicBezTo>
                    <a:pt x="180" y="175"/>
                    <a:pt x="215" y="163"/>
                    <a:pt x="215" y="148"/>
                  </a:cubicBezTo>
                  <a:cubicBezTo>
                    <a:pt x="215" y="122"/>
                    <a:pt x="215" y="122"/>
                    <a:pt x="215" y="122"/>
                  </a:cubicBezTo>
                  <a:moveTo>
                    <a:pt x="250" y="117"/>
                  </a:moveTo>
                  <a:cubicBezTo>
                    <a:pt x="250" y="80"/>
                    <a:pt x="250" y="80"/>
                    <a:pt x="250" y="80"/>
                  </a:cubicBezTo>
                  <a:cubicBezTo>
                    <a:pt x="137" y="66"/>
                    <a:pt x="137" y="66"/>
                    <a:pt x="137" y="66"/>
                  </a:cubicBezTo>
                  <a:moveTo>
                    <a:pt x="250" y="117"/>
                  </a:moveTo>
                  <a:cubicBezTo>
                    <a:pt x="247" y="117"/>
                    <a:pt x="245" y="120"/>
                    <a:pt x="245" y="123"/>
                  </a:cubicBezTo>
                  <a:cubicBezTo>
                    <a:pt x="245" y="126"/>
                    <a:pt x="247" y="128"/>
                    <a:pt x="250" y="128"/>
                  </a:cubicBezTo>
                  <a:cubicBezTo>
                    <a:pt x="254" y="128"/>
                    <a:pt x="256" y="126"/>
                    <a:pt x="256" y="123"/>
                  </a:cubicBezTo>
                  <a:cubicBezTo>
                    <a:pt x="256" y="120"/>
                    <a:pt x="254" y="117"/>
                    <a:pt x="250" y="117"/>
                  </a:cubicBezTo>
                  <a:close/>
                  <a:moveTo>
                    <a:pt x="236" y="171"/>
                  </a:moveTo>
                  <a:cubicBezTo>
                    <a:pt x="246" y="126"/>
                    <a:pt x="246" y="126"/>
                    <a:pt x="246" y="126"/>
                  </a:cubicBezTo>
                  <a:moveTo>
                    <a:pt x="255" y="126"/>
                  </a:moveTo>
                  <a:cubicBezTo>
                    <a:pt x="264" y="171"/>
                    <a:pt x="264" y="171"/>
                    <a:pt x="264" y="171"/>
                  </a:cubicBezTo>
                  <a:moveTo>
                    <a:pt x="250" y="128"/>
                  </a:moveTo>
                  <a:cubicBezTo>
                    <a:pt x="250" y="175"/>
                    <a:pt x="250" y="175"/>
                    <a:pt x="250" y="175"/>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0" name="Group 69">
            <a:extLst>
              <a:ext uri="{FF2B5EF4-FFF2-40B4-BE49-F238E27FC236}">
                <a16:creationId xmlns:a16="http://schemas.microsoft.com/office/drawing/2014/main" id="{F64EA6FE-0270-E54E-8E58-237DEA6B5945}"/>
              </a:ext>
            </a:extLst>
          </p:cNvPr>
          <p:cNvGrpSpPr/>
          <p:nvPr userDrawn="1"/>
        </p:nvGrpSpPr>
        <p:grpSpPr>
          <a:xfrm>
            <a:off x="4406391" y="862844"/>
            <a:ext cx="3253463" cy="587208"/>
            <a:chOff x="4534407" y="1246892"/>
            <a:chExt cx="3253463" cy="587208"/>
          </a:xfrm>
        </p:grpSpPr>
        <p:grpSp>
          <p:nvGrpSpPr>
            <p:cNvPr id="71" name="Grupa 2">
              <a:extLst>
                <a:ext uri="{FF2B5EF4-FFF2-40B4-BE49-F238E27FC236}">
                  <a16:creationId xmlns:a16="http://schemas.microsoft.com/office/drawing/2014/main" id="{B7D8DFAA-C83A-2A49-AD20-45AA79CEA998}"/>
                </a:ext>
              </a:extLst>
            </p:cNvPr>
            <p:cNvGrpSpPr/>
            <p:nvPr/>
          </p:nvGrpSpPr>
          <p:grpSpPr>
            <a:xfrm>
              <a:off x="4534407" y="1378117"/>
              <a:ext cx="2161946" cy="410650"/>
              <a:chOff x="4534407" y="1378117"/>
              <a:chExt cx="2161946" cy="410650"/>
            </a:xfrm>
          </p:grpSpPr>
          <p:grpSp>
            <p:nvGrpSpPr>
              <p:cNvPr id="76" name="Grupa 76">
                <a:extLst>
                  <a:ext uri="{FF2B5EF4-FFF2-40B4-BE49-F238E27FC236}">
                    <a16:creationId xmlns:a16="http://schemas.microsoft.com/office/drawing/2014/main" id="{407765E0-C796-0C44-822E-5B35B67AD17B}"/>
                  </a:ext>
                </a:extLst>
              </p:cNvPr>
              <p:cNvGrpSpPr/>
              <p:nvPr/>
            </p:nvGrpSpPr>
            <p:grpSpPr>
              <a:xfrm>
                <a:off x="4534407" y="1380686"/>
                <a:ext cx="2161946" cy="405511"/>
                <a:chOff x="4534410" y="1380686"/>
                <a:chExt cx="1814999" cy="307986"/>
              </a:xfrm>
            </p:grpSpPr>
            <p:sp>
              <p:nvSpPr>
                <p:cNvPr id="78" name="Strzałka: pagon 77">
                  <a:extLst>
                    <a:ext uri="{FF2B5EF4-FFF2-40B4-BE49-F238E27FC236}">
                      <a16:creationId xmlns:a16="http://schemas.microsoft.com/office/drawing/2014/main" id="{86D94CE2-F0B5-144D-80AF-AEB75ACB65E0}"/>
                    </a:ext>
                  </a:extLst>
                </p:cNvPr>
                <p:cNvSpPr/>
                <p:nvPr/>
              </p:nvSpPr>
              <p:spPr>
                <a:xfrm>
                  <a:off x="4534410" y="1380686"/>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9" name="Strzałka: pagon 78">
                  <a:extLst>
                    <a:ext uri="{FF2B5EF4-FFF2-40B4-BE49-F238E27FC236}">
                      <a16:creationId xmlns:a16="http://schemas.microsoft.com/office/drawing/2014/main" id="{FA9A1B15-B641-EE4E-B97D-FE3A586A8A70}"/>
                    </a:ext>
                  </a:extLst>
                </p:cNvPr>
                <p:cNvSpPr/>
                <p:nvPr/>
              </p:nvSpPr>
              <p:spPr>
                <a:xfrm flipH="1">
                  <a:off x="5194978" y="1380686"/>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0" name="Strzałka: pagon 79">
                  <a:extLst>
                    <a:ext uri="{FF2B5EF4-FFF2-40B4-BE49-F238E27FC236}">
                      <a16:creationId xmlns:a16="http://schemas.microsoft.com/office/drawing/2014/main" id="{869A9201-D244-5D43-AEB7-9BC12F3DDA1A}"/>
                    </a:ext>
                  </a:extLst>
                </p:cNvPr>
                <p:cNvSpPr/>
                <p:nvPr/>
              </p:nvSpPr>
              <p:spPr>
                <a:xfrm>
                  <a:off x="4573505" y="1380686"/>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77" name="Rounded Rectangle 54">
                <a:extLst>
                  <a:ext uri="{FF2B5EF4-FFF2-40B4-BE49-F238E27FC236}">
                    <a16:creationId xmlns:a16="http://schemas.microsoft.com/office/drawing/2014/main" id="{B1610413-796E-094B-8235-83F948B9B329}"/>
                  </a:ext>
                </a:extLst>
              </p:cNvPr>
              <p:cNvSpPr/>
              <p:nvPr/>
            </p:nvSpPr>
            <p:spPr>
              <a:xfrm>
                <a:off x="4577855" y="1378117"/>
                <a:ext cx="1800668"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FFFFFF"/>
                    </a:solidFill>
                    <a:effectLst/>
                    <a:uLnTx/>
                    <a:uFillTx/>
                    <a:latin typeface="Calibri"/>
                    <a:ea typeface="+mn-ea"/>
                    <a:cs typeface="+mn-cs"/>
                  </a:rPr>
                  <a:t>Age</a:t>
                </a:r>
              </a:p>
            </p:txBody>
          </p:sp>
        </p:grpSp>
        <p:grpSp>
          <p:nvGrpSpPr>
            <p:cNvPr id="72" name="Group 71">
              <a:extLst>
                <a:ext uri="{FF2B5EF4-FFF2-40B4-BE49-F238E27FC236}">
                  <a16:creationId xmlns:a16="http://schemas.microsoft.com/office/drawing/2014/main" id="{0A96FBC7-C511-8E4D-A7AC-3CA38A8BE656}"/>
                </a:ext>
              </a:extLst>
            </p:cNvPr>
            <p:cNvGrpSpPr/>
            <p:nvPr/>
          </p:nvGrpSpPr>
          <p:grpSpPr>
            <a:xfrm>
              <a:off x="6848826" y="1246892"/>
              <a:ext cx="939044" cy="587208"/>
              <a:chOff x="6848826" y="1246892"/>
              <a:chExt cx="939044" cy="587208"/>
            </a:xfrm>
          </p:grpSpPr>
          <p:sp>
            <p:nvSpPr>
              <p:cNvPr id="73" name="Grafika 107">
                <a:extLst>
                  <a:ext uri="{FF2B5EF4-FFF2-40B4-BE49-F238E27FC236}">
                    <a16:creationId xmlns:a16="http://schemas.microsoft.com/office/drawing/2014/main" id="{E55547FC-84D0-BD4F-B563-6D496EA5CDD2}"/>
                  </a:ext>
                </a:extLst>
              </p:cNvPr>
              <p:cNvSpPr>
                <a:spLocks noChangeAspect="1"/>
              </p:cNvSpPr>
              <p:nvPr/>
            </p:nvSpPr>
            <p:spPr>
              <a:xfrm>
                <a:off x="7493630" y="1359209"/>
                <a:ext cx="294240" cy="474891"/>
              </a:xfrm>
              <a:custGeom>
                <a:avLst/>
                <a:gdLst>
                  <a:gd name="connsiteX0" fmla="*/ 266973 w 409276"/>
                  <a:gd name="connsiteY0" fmla="*/ 306797 h 660555"/>
                  <a:gd name="connsiteX1" fmla="*/ 192202 w 409276"/>
                  <a:gd name="connsiteY1" fmla="*/ 226501 h 660555"/>
                  <a:gd name="connsiteX2" fmla="*/ 148196 w 409276"/>
                  <a:gd name="connsiteY2" fmla="*/ 360899 h 660555"/>
                  <a:gd name="connsiteX3" fmla="*/ 189154 w 409276"/>
                  <a:gd name="connsiteY3" fmla="*/ 491963 h 660555"/>
                  <a:gd name="connsiteX4" fmla="*/ 185820 w 409276"/>
                  <a:gd name="connsiteY4" fmla="*/ 626075 h 660555"/>
                  <a:gd name="connsiteX5" fmla="*/ 185439 w 409276"/>
                  <a:gd name="connsiteY5" fmla="*/ 629885 h 660555"/>
                  <a:gd name="connsiteX6" fmla="*/ 152768 w 409276"/>
                  <a:gd name="connsiteY6" fmla="*/ 660555 h 660555"/>
                  <a:gd name="connsiteX7" fmla="*/ 120002 w 409276"/>
                  <a:gd name="connsiteY7" fmla="*/ 627789 h 660555"/>
                  <a:gd name="connsiteX8" fmla="*/ 120764 w 409276"/>
                  <a:gd name="connsiteY8" fmla="*/ 618741 h 660555"/>
                  <a:gd name="connsiteX9" fmla="*/ 124288 w 409276"/>
                  <a:gd name="connsiteY9" fmla="*/ 500916 h 660555"/>
                  <a:gd name="connsiteX10" fmla="*/ 98571 w 409276"/>
                  <a:gd name="connsiteY10" fmla="*/ 413286 h 660555"/>
                  <a:gd name="connsiteX11" fmla="*/ 91999 w 409276"/>
                  <a:gd name="connsiteY11" fmla="*/ 413382 h 660555"/>
                  <a:gd name="connsiteX12" fmla="*/ 95523 w 409276"/>
                  <a:gd name="connsiteY12" fmla="*/ 438051 h 660555"/>
                  <a:gd name="connsiteX13" fmla="*/ 61804 w 409276"/>
                  <a:gd name="connsiteY13" fmla="*/ 641791 h 660555"/>
                  <a:gd name="connsiteX14" fmla="*/ 32467 w 409276"/>
                  <a:gd name="connsiteY14" fmla="*/ 659889 h 660555"/>
                  <a:gd name="connsiteX15" fmla="*/ 13894 w 409276"/>
                  <a:gd name="connsiteY15" fmla="*/ 654078 h 660555"/>
                  <a:gd name="connsiteX16" fmla="*/ 3511 w 409276"/>
                  <a:gd name="connsiteY16" fmla="*/ 611787 h 660555"/>
                  <a:gd name="connsiteX17" fmla="*/ 30277 w 409276"/>
                  <a:gd name="connsiteY17" fmla="*/ 444243 h 660555"/>
                  <a:gd name="connsiteX18" fmla="*/ 24562 w 409276"/>
                  <a:gd name="connsiteY18" fmla="*/ 409953 h 660555"/>
                  <a:gd name="connsiteX19" fmla="*/ 53899 w 409276"/>
                  <a:gd name="connsiteY19" fmla="*/ 226025 h 660555"/>
                  <a:gd name="connsiteX20" fmla="*/ 168294 w 409276"/>
                  <a:gd name="connsiteY20" fmla="*/ 98199 h 660555"/>
                  <a:gd name="connsiteX21" fmla="*/ 210299 w 409276"/>
                  <a:gd name="connsiteY21" fmla="*/ 117821 h 660555"/>
                  <a:gd name="connsiteX22" fmla="*/ 210966 w 409276"/>
                  <a:gd name="connsiteY22" fmla="*/ 120297 h 660555"/>
                  <a:gd name="connsiteX23" fmla="*/ 212109 w 409276"/>
                  <a:gd name="connsiteY23" fmla="*/ 122869 h 660555"/>
                  <a:gd name="connsiteX24" fmla="*/ 340315 w 409276"/>
                  <a:gd name="connsiteY24" fmla="*/ 275460 h 660555"/>
                  <a:gd name="connsiteX25" fmla="*/ 353365 w 409276"/>
                  <a:gd name="connsiteY25" fmla="*/ 287366 h 660555"/>
                  <a:gd name="connsiteX26" fmla="*/ 355079 w 409276"/>
                  <a:gd name="connsiteY26" fmla="*/ 319370 h 660555"/>
                  <a:gd name="connsiteX27" fmla="*/ 325742 w 409276"/>
                  <a:gd name="connsiteY27" fmla="*/ 337658 h 660555"/>
                  <a:gd name="connsiteX28" fmla="*/ 311169 w 409276"/>
                  <a:gd name="connsiteY28" fmla="*/ 334229 h 660555"/>
                  <a:gd name="connsiteX29" fmla="*/ 303739 w 409276"/>
                  <a:gd name="connsiteY29" fmla="*/ 330324 h 660555"/>
                  <a:gd name="connsiteX30" fmla="*/ 266973 w 409276"/>
                  <a:gd name="connsiteY30" fmla="*/ 306797 h 660555"/>
                  <a:gd name="connsiteX31" fmla="*/ 234874 w 409276"/>
                  <a:gd name="connsiteY31" fmla="*/ 19237 h 660555"/>
                  <a:gd name="connsiteX32" fmla="*/ 225063 w 409276"/>
                  <a:gd name="connsiteY32" fmla="*/ 104772 h 660555"/>
                  <a:gd name="connsiteX33" fmla="*/ 311074 w 409276"/>
                  <a:gd name="connsiteY33" fmla="*/ 102295 h 660555"/>
                  <a:gd name="connsiteX34" fmla="*/ 320884 w 409276"/>
                  <a:gd name="connsiteY34" fmla="*/ 16856 h 660555"/>
                  <a:gd name="connsiteX35" fmla="*/ 234874 w 409276"/>
                  <a:gd name="connsiteY35" fmla="*/ 19237 h 660555"/>
                  <a:gd name="connsiteX36" fmla="*/ 234874 w 409276"/>
                  <a:gd name="connsiteY36" fmla="*/ 19237 h 660555"/>
                  <a:gd name="connsiteX37" fmla="*/ 305740 w 409276"/>
                  <a:gd name="connsiteY37" fmla="*/ 376139 h 660555"/>
                  <a:gd name="connsiteX38" fmla="*/ 305740 w 409276"/>
                  <a:gd name="connsiteY38" fmla="*/ 660555 h 660555"/>
                  <a:gd name="connsiteX39" fmla="*/ 409276 w 409276"/>
                  <a:gd name="connsiteY39" fmla="*/ 331943 h 660555"/>
                  <a:gd name="connsiteX40" fmla="*/ 379558 w 409276"/>
                  <a:gd name="connsiteY40" fmla="*/ 289080 h 6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9276" h="660555">
                    <a:moveTo>
                      <a:pt x="266973" y="306797"/>
                    </a:moveTo>
                    <a:cubicBezTo>
                      <a:pt x="235064" y="282127"/>
                      <a:pt x="210299" y="253362"/>
                      <a:pt x="192202" y="226501"/>
                    </a:cubicBezTo>
                    <a:cubicBezTo>
                      <a:pt x="177724" y="248123"/>
                      <a:pt x="152387" y="294891"/>
                      <a:pt x="148196" y="360899"/>
                    </a:cubicBezTo>
                    <a:cubicBezTo>
                      <a:pt x="156959" y="381854"/>
                      <a:pt x="182867" y="446243"/>
                      <a:pt x="189154" y="491963"/>
                    </a:cubicBezTo>
                    <a:cubicBezTo>
                      <a:pt x="195631" y="539302"/>
                      <a:pt x="188296" y="604644"/>
                      <a:pt x="185820" y="626075"/>
                    </a:cubicBezTo>
                    <a:lnTo>
                      <a:pt x="185439" y="629885"/>
                    </a:lnTo>
                    <a:cubicBezTo>
                      <a:pt x="184391" y="647030"/>
                      <a:pt x="170104" y="660555"/>
                      <a:pt x="152768" y="660555"/>
                    </a:cubicBezTo>
                    <a:cubicBezTo>
                      <a:pt x="134671" y="660555"/>
                      <a:pt x="120002" y="645887"/>
                      <a:pt x="120002" y="627789"/>
                    </a:cubicBezTo>
                    <a:cubicBezTo>
                      <a:pt x="120002" y="627123"/>
                      <a:pt x="120193" y="623884"/>
                      <a:pt x="120764" y="618741"/>
                    </a:cubicBezTo>
                    <a:cubicBezTo>
                      <a:pt x="126670" y="566544"/>
                      <a:pt x="127813" y="526920"/>
                      <a:pt x="124288" y="500916"/>
                    </a:cubicBezTo>
                    <a:cubicBezTo>
                      <a:pt x="120859" y="476056"/>
                      <a:pt x="108953" y="440623"/>
                      <a:pt x="98571" y="413286"/>
                    </a:cubicBezTo>
                    <a:cubicBezTo>
                      <a:pt x="96094" y="413286"/>
                      <a:pt x="93904" y="413286"/>
                      <a:pt x="91999" y="413382"/>
                    </a:cubicBezTo>
                    <a:cubicBezTo>
                      <a:pt x="93332" y="420906"/>
                      <a:pt x="94666" y="429003"/>
                      <a:pt x="95523" y="438051"/>
                    </a:cubicBezTo>
                    <a:cubicBezTo>
                      <a:pt x="102000" y="506536"/>
                      <a:pt x="88474" y="588451"/>
                      <a:pt x="61804" y="641791"/>
                    </a:cubicBezTo>
                    <a:cubicBezTo>
                      <a:pt x="56089" y="653316"/>
                      <a:pt x="44469" y="659889"/>
                      <a:pt x="32467" y="659889"/>
                    </a:cubicBezTo>
                    <a:cubicBezTo>
                      <a:pt x="26086" y="659889"/>
                      <a:pt x="19704" y="658079"/>
                      <a:pt x="13894" y="654078"/>
                    </a:cubicBezTo>
                    <a:cubicBezTo>
                      <a:pt x="463" y="644839"/>
                      <a:pt x="-3728" y="626456"/>
                      <a:pt x="3511" y="611787"/>
                    </a:cubicBezTo>
                    <a:cubicBezTo>
                      <a:pt x="24276" y="569782"/>
                      <a:pt x="35515" y="499488"/>
                      <a:pt x="30277" y="444243"/>
                    </a:cubicBezTo>
                    <a:cubicBezTo>
                      <a:pt x="29038" y="431765"/>
                      <a:pt x="26848" y="421192"/>
                      <a:pt x="24562" y="409953"/>
                    </a:cubicBezTo>
                    <a:cubicBezTo>
                      <a:pt x="14179" y="360327"/>
                      <a:pt x="10655" y="320703"/>
                      <a:pt x="53899" y="226025"/>
                    </a:cubicBezTo>
                    <a:cubicBezTo>
                      <a:pt x="99714" y="125536"/>
                      <a:pt x="161436" y="100676"/>
                      <a:pt x="168294" y="98199"/>
                    </a:cubicBezTo>
                    <a:cubicBezTo>
                      <a:pt x="185344" y="92008"/>
                      <a:pt x="204108" y="100771"/>
                      <a:pt x="210299" y="117821"/>
                    </a:cubicBezTo>
                    <a:cubicBezTo>
                      <a:pt x="210585" y="118678"/>
                      <a:pt x="210680" y="119440"/>
                      <a:pt x="210966" y="120297"/>
                    </a:cubicBezTo>
                    <a:cubicBezTo>
                      <a:pt x="211347" y="121155"/>
                      <a:pt x="211823" y="121917"/>
                      <a:pt x="212109" y="122869"/>
                    </a:cubicBezTo>
                    <a:cubicBezTo>
                      <a:pt x="212680" y="124488"/>
                      <a:pt x="248875" y="230216"/>
                      <a:pt x="340315" y="275460"/>
                    </a:cubicBezTo>
                    <a:cubicBezTo>
                      <a:pt x="345935" y="278222"/>
                      <a:pt x="350602" y="282318"/>
                      <a:pt x="353365" y="287366"/>
                    </a:cubicBezTo>
                    <a:cubicBezTo>
                      <a:pt x="360127" y="299463"/>
                      <a:pt x="355651" y="318227"/>
                      <a:pt x="355079" y="319370"/>
                    </a:cubicBezTo>
                    <a:cubicBezTo>
                      <a:pt x="349364" y="330895"/>
                      <a:pt x="337744" y="337658"/>
                      <a:pt x="325742" y="337658"/>
                    </a:cubicBezTo>
                    <a:cubicBezTo>
                      <a:pt x="320884" y="337658"/>
                      <a:pt x="315931" y="336515"/>
                      <a:pt x="311169" y="334229"/>
                    </a:cubicBezTo>
                    <a:cubicBezTo>
                      <a:pt x="308692" y="332991"/>
                      <a:pt x="306121" y="331752"/>
                      <a:pt x="303739" y="330324"/>
                    </a:cubicBezTo>
                    <a:cubicBezTo>
                      <a:pt x="294310" y="324799"/>
                      <a:pt x="280594" y="317274"/>
                      <a:pt x="266973" y="306797"/>
                    </a:cubicBezTo>
                    <a:close/>
                    <a:moveTo>
                      <a:pt x="234874" y="19237"/>
                    </a:moveTo>
                    <a:cubicBezTo>
                      <a:pt x="208680" y="43240"/>
                      <a:pt x="203155" y="80769"/>
                      <a:pt x="225063" y="104772"/>
                    </a:cubicBezTo>
                    <a:cubicBezTo>
                      <a:pt x="245542" y="127060"/>
                      <a:pt x="284880" y="126298"/>
                      <a:pt x="311074" y="102295"/>
                    </a:cubicBezTo>
                    <a:cubicBezTo>
                      <a:pt x="337172" y="78387"/>
                      <a:pt x="341363" y="39144"/>
                      <a:pt x="320884" y="16856"/>
                    </a:cubicBezTo>
                    <a:cubicBezTo>
                      <a:pt x="298882" y="-7147"/>
                      <a:pt x="260972" y="-4766"/>
                      <a:pt x="234874" y="19237"/>
                    </a:cubicBezTo>
                    <a:lnTo>
                      <a:pt x="234874" y="19237"/>
                    </a:lnTo>
                    <a:close/>
                    <a:moveTo>
                      <a:pt x="305740" y="376139"/>
                    </a:moveTo>
                    <a:lnTo>
                      <a:pt x="305740" y="660555"/>
                    </a:lnTo>
                    <a:moveTo>
                      <a:pt x="409276" y="331943"/>
                    </a:moveTo>
                    <a:cubicBezTo>
                      <a:pt x="409276" y="301177"/>
                      <a:pt x="379558" y="289080"/>
                      <a:pt x="379558" y="289080"/>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Grafika 39">
                <a:extLst>
                  <a:ext uri="{FF2B5EF4-FFF2-40B4-BE49-F238E27FC236}">
                    <a16:creationId xmlns:a16="http://schemas.microsoft.com/office/drawing/2014/main" id="{73691E00-D1BB-6347-A0A9-78115344121E}"/>
                  </a:ext>
                </a:extLst>
              </p:cNvPr>
              <p:cNvSpPr>
                <a:spLocks noChangeAspect="1"/>
              </p:cNvSpPr>
              <p:nvPr/>
            </p:nvSpPr>
            <p:spPr>
              <a:xfrm>
                <a:off x="6848826" y="1324031"/>
                <a:ext cx="257547" cy="510069"/>
              </a:xfrm>
              <a:custGeom>
                <a:avLst/>
                <a:gdLst>
                  <a:gd name="connsiteX0" fmla="*/ 94583 w 288131"/>
                  <a:gd name="connsiteY0" fmla="*/ 77819 h 570642"/>
                  <a:gd name="connsiteX1" fmla="*/ 106775 w 288131"/>
                  <a:gd name="connsiteY1" fmla="*/ 40672 h 570642"/>
                  <a:gd name="connsiteX2" fmla="*/ 106775 w 288131"/>
                  <a:gd name="connsiteY2" fmla="*/ 40672 h 570642"/>
                  <a:gd name="connsiteX3" fmla="*/ 112967 w 288131"/>
                  <a:gd name="connsiteY3" fmla="*/ 14573 h 570642"/>
                  <a:gd name="connsiteX4" fmla="*/ 124873 w 288131"/>
                  <a:gd name="connsiteY4" fmla="*/ 24289 h 570642"/>
                  <a:gd name="connsiteX5" fmla="*/ 139351 w 288131"/>
                  <a:gd name="connsiteY5" fmla="*/ 0 h 570642"/>
                  <a:gd name="connsiteX6" fmla="*/ 158306 w 288131"/>
                  <a:gd name="connsiteY6" fmla="*/ 25527 h 570642"/>
                  <a:gd name="connsiteX7" fmla="*/ 171355 w 288131"/>
                  <a:gd name="connsiteY7" fmla="*/ 21050 h 570642"/>
                  <a:gd name="connsiteX8" fmla="*/ 174593 w 288131"/>
                  <a:gd name="connsiteY8" fmla="*/ 37148 h 570642"/>
                  <a:gd name="connsiteX9" fmla="*/ 190595 w 288131"/>
                  <a:gd name="connsiteY9" fmla="*/ 77819 h 570642"/>
                  <a:gd name="connsiteX10" fmla="*/ 142589 w 288131"/>
                  <a:gd name="connsiteY10" fmla="*/ 133064 h 570642"/>
                  <a:gd name="connsiteX11" fmla="*/ 94583 w 288131"/>
                  <a:gd name="connsiteY11" fmla="*/ 77819 h 570642"/>
                  <a:gd name="connsiteX12" fmla="*/ 239363 w 288131"/>
                  <a:gd name="connsiteY12" fmla="*/ 190119 h 570642"/>
                  <a:gd name="connsiteX13" fmla="*/ 183261 w 288131"/>
                  <a:gd name="connsiteY13" fmla="*/ 167354 h 570642"/>
                  <a:gd name="connsiteX14" fmla="*/ 102013 w 288131"/>
                  <a:gd name="connsiteY14" fmla="*/ 167354 h 570642"/>
                  <a:gd name="connsiteX15" fmla="*/ 9716 w 288131"/>
                  <a:gd name="connsiteY15" fmla="*/ 269653 h 570642"/>
                  <a:gd name="connsiteX16" fmla="*/ 0 w 288131"/>
                  <a:gd name="connsiteY16" fmla="*/ 371094 h 570642"/>
                  <a:gd name="connsiteX17" fmla="*/ 24003 w 288131"/>
                  <a:gd name="connsiteY17" fmla="*/ 392811 h 570642"/>
                  <a:gd name="connsiteX18" fmla="*/ 49816 w 288131"/>
                  <a:gd name="connsiteY18" fmla="*/ 371094 h 570642"/>
                  <a:gd name="connsiteX19" fmla="*/ 59531 w 288131"/>
                  <a:gd name="connsiteY19" fmla="*/ 291275 h 570642"/>
                  <a:gd name="connsiteX20" fmla="*/ 83344 w 288131"/>
                  <a:gd name="connsiteY20" fmla="*/ 245174 h 570642"/>
                  <a:gd name="connsiteX21" fmla="*/ 83344 w 288131"/>
                  <a:gd name="connsiteY21" fmla="*/ 293751 h 570642"/>
                  <a:gd name="connsiteX22" fmla="*/ 83344 w 288131"/>
                  <a:gd name="connsiteY22" fmla="*/ 381000 h 570642"/>
                  <a:gd name="connsiteX23" fmla="*/ 83344 w 288131"/>
                  <a:gd name="connsiteY23" fmla="*/ 539591 h 570642"/>
                  <a:gd name="connsiteX24" fmla="*/ 112871 w 288131"/>
                  <a:gd name="connsiteY24" fmla="*/ 569786 h 570642"/>
                  <a:gd name="connsiteX25" fmla="*/ 142399 w 288131"/>
                  <a:gd name="connsiteY25" fmla="*/ 539591 h 570642"/>
                  <a:gd name="connsiteX26" fmla="*/ 144875 w 288131"/>
                  <a:gd name="connsiteY26" fmla="*/ 540449 h 570642"/>
                  <a:gd name="connsiteX27" fmla="*/ 174403 w 288131"/>
                  <a:gd name="connsiteY27" fmla="*/ 570643 h 570642"/>
                  <a:gd name="connsiteX28" fmla="*/ 203930 w 288131"/>
                  <a:gd name="connsiteY28" fmla="*/ 540449 h 570642"/>
                  <a:gd name="connsiteX29" fmla="*/ 203930 w 288131"/>
                  <a:gd name="connsiteY29" fmla="*/ 381857 h 570642"/>
                  <a:gd name="connsiteX30" fmla="*/ 203930 w 288131"/>
                  <a:gd name="connsiteY30" fmla="*/ 294704 h 570642"/>
                  <a:gd name="connsiteX31" fmla="*/ 203930 w 288131"/>
                  <a:gd name="connsiteY31" fmla="*/ 246126 h 570642"/>
                  <a:gd name="connsiteX32" fmla="*/ 225743 w 288131"/>
                  <a:gd name="connsiteY32" fmla="*/ 291370 h 570642"/>
                  <a:gd name="connsiteX33" fmla="*/ 240221 w 288131"/>
                  <a:gd name="connsiteY33" fmla="*/ 369475 h 570642"/>
                  <a:gd name="connsiteX34" fmla="*/ 264224 w 288131"/>
                  <a:gd name="connsiteY34" fmla="*/ 391192 h 570642"/>
                  <a:gd name="connsiteX35" fmla="*/ 288131 w 288131"/>
                  <a:gd name="connsiteY35" fmla="*/ 369475 h 570642"/>
                  <a:gd name="connsiteX36" fmla="*/ 273653 w 288131"/>
                  <a:gd name="connsiteY36" fmla="*/ 269558 h 570642"/>
                  <a:gd name="connsiteX37" fmla="*/ 268510 w 288131"/>
                  <a:gd name="connsiteY37" fmla="*/ 242602 h 570642"/>
                  <a:gd name="connsiteX38" fmla="*/ 143637 w 288131"/>
                  <a:gd name="connsiteY38" fmla="*/ 541211 h 570642"/>
                  <a:gd name="connsiteX39" fmla="*/ 143637 w 288131"/>
                  <a:gd name="connsiteY39" fmla="*/ 359474 h 5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8131" h="570642">
                    <a:moveTo>
                      <a:pt x="94583" y="77819"/>
                    </a:moveTo>
                    <a:cubicBezTo>
                      <a:pt x="94583" y="63627"/>
                      <a:pt x="99155" y="50578"/>
                      <a:pt x="106775" y="40672"/>
                    </a:cubicBezTo>
                    <a:lnTo>
                      <a:pt x="106775" y="40672"/>
                    </a:lnTo>
                    <a:cubicBezTo>
                      <a:pt x="109252" y="38291"/>
                      <a:pt x="114109" y="18669"/>
                      <a:pt x="112967" y="14573"/>
                    </a:cubicBezTo>
                    <a:cubicBezTo>
                      <a:pt x="116681" y="15145"/>
                      <a:pt x="123349" y="21050"/>
                      <a:pt x="124873" y="24289"/>
                    </a:cubicBezTo>
                    <a:cubicBezTo>
                      <a:pt x="131921" y="27908"/>
                      <a:pt x="141637" y="11811"/>
                      <a:pt x="139351" y="0"/>
                    </a:cubicBezTo>
                    <a:cubicBezTo>
                      <a:pt x="146494" y="8382"/>
                      <a:pt x="154781" y="22574"/>
                      <a:pt x="158306" y="25527"/>
                    </a:cubicBezTo>
                    <a:cubicBezTo>
                      <a:pt x="161830" y="28575"/>
                      <a:pt x="168116" y="26480"/>
                      <a:pt x="171355" y="21050"/>
                    </a:cubicBezTo>
                    <a:cubicBezTo>
                      <a:pt x="172498" y="29051"/>
                      <a:pt x="171260" y="33242"/>
                      <a:pt x="174593" y="37148"/>
                    </a:cubicBezTo>
                    <a:cubicBezTo>
                      <a:pt x="180785" y="44577"/>
                      <a:pt x="190595" y="61817"/>
                      <a:pt x="190595" y="77819"/>
                    </a:cubicBezTo>
                    <a:cubicBezTo>
                      <a:pt x="190595" y="108014"/>
                      <a:pt x="168402" y="133064"/>
                      <a:pt x="142589" y="133064"/>
                    </a:cubicBezTo>
                    <a:cubicBezTo>
                      <a:pt x="114967" y="133160"/>
                      <a:pt x="94583" y="108014"/>
                      <a:pt x="94583" y="77819"/>
                    </a:cubicBezTo>
                    <a:close/>
                    <a:moveTo>
                      <a:pt x="239363" y="190119"/>
                    </a:moveTo>
                    <a:cubicBezTo>
                      <a:pt x="225933" y="176784"/>
                      <a:pt x="207740" y="167354"/>
                      <a:pt x="183261" y="167354"/>
                    </a:cubicBezTo>
                    <a:cubicBezTo>
                      <a:pt x="102013" y="167354"/>
                      <a:pt x="102013" y="167354"/>
                      <a:pt x="102013" y="167354"/>
                    </a:cubicBezTo>
                    <a:cubicBezTo>
                      <a:pt x="35528" y="165735"/>
                      <a:pt x="9716" y="244507"/>
                      <a:pt x="9716" y="269653"/>
                    </a:cubicBezTo>
                    <a:lnTo>
                      <a:pt x="0" y="371094"/>
                    </a:lnTo>
                    <a:cubicBezTo>
                      <a:pt x="0" y="384524"/>
                      <a:pt x="11049" y="392811"/>
                      <a:pt x="24003" y="392811"/>
                    </a:cubicBezTo>
                    <a:cubicBezTo>
                      <a:pt x="38767" y="392811"/>
                      <a:pt x="47530" y="384334"/>
                      <a:pt x="49816" y="371094"/>
                    </a:cubicBezTo>
                    <a:cubicBezTo>
                      <a:pt x="55150" y="340328"/>
                      <a:pt x="59531" y="297275"/>
                      <a:pt x="59531" y="291275"/>
                    </a:cubicBezTo>
                    <a:cubicBezTo>
                      <a:pt x="59531" y="291275"/>
                      <a:pt x="64865" y="245174"/>
                      <a:pt x="83344" y="245174"/>
                    </a:cubicBezTo>
                    <a:cubicBezTo>
                      <a:pt x="83344" y="263557"/>
                      <a:pt x="83344" y="293751"/>
                      <a:pt x="83344" y="293751"/>
                    </a:cubicBezTo>
                    <a:cubicBezTo>
                      <a:pt x="83344" y="381000"/>
                      <a:pt x="83344" y="381000"/>
                      <a:pt x="83344" y="381000"/>
                    </a:cubicBezTo>
                    <a:cubicBezTo>
                      <a:pt x="83344" y="392716"/>
                      <a:pt x="83344" y="523875"/>
                      <a:pt x="83344" y="539591"/>
                    </a:cubicBezTo>
                    <a:cubicBezTo>
                      <a:pt x="83344" y="556355"/>
                      <a:pt x="94393" y="569786"/>
                      <a:pt x="112871" y="569786"/>
                    </a:cubicBezTo>
                    <a:cubicBezTo>
                      <a:pt x="129540" y="569786"/>
                      <a:pt x="142304" y="556355"/>
                      <a:pt x="142399" y="539591"/>
                    </a:cubicBezTo>
                    <a:moveTo>
                      <a:pt x="144875" y="540449"/>
                    </a:moveTo>
                    <a:cubicBezTo>
                      <a:pt x="144875" y="557308"/>
                      <a:pt x="155924" y="570643"/>
                      <a:pt x="174403" y="570643"/>
                    </a:cubicBezTo>
                    <a:cubicBezTo>
                      <a:pt x="192881" y="570643"/>
                      <a:pt x="203930" y="557308"/>
                      <a:pt x="203930" y="540449"/>
                    </a:cubicBezTo>
                    <a:cubicBezTo>
                      <a:pt x="203930" y="449009"/>
                      <a:pt x="203930" y="381857"/>
                      <a:pt x="203930" y="381857"/>
                    </a:cubicBezTo>
                    <a:cubicBezTo>
                      <a:pt x="203930" y="294704"/>
                      <a:pt x="203930" y="294704"/>
                      <a:pt x="203930" y="294704"/>
                    </a:cubicBezTo>
                    <a:cubicBezTo>
                      <a:pt x="203930" y="294704"/>
                      <a:pt x="205740" y="274606"/>
                      <a:pt x="203930" y="246126"/>
                    </a:cubicBezTo>
                    <a:cubicBezTo>
                      <a:pt x="218694" y="251174"/>
                      <a:pt x="225743" y="291370"/>
                      <a:pt x="225743" y="291370"/>
                    </a:cubicBezTo>
                    <a:cubicBezTo>
                      <a:pt x="229362" y="313563"/>
                      <a:pt x="234791" y="343091"/>
                      <a:pt x="240221" y="369475"/>
                    </a:cubicBezTo>
                    <a:cubicBezTo>
                      <a:pt x="242983" y="382619"/>
                      <a:pt x="251269" y="391192"/>
                      <a:pt x="264224" y="391192"/>
                    </a:cubicBezTo>
                    <a:cubicBezTo>
                      <a:pt x="277082" y="391192"/>
                      <a:pt x="288131" y="382905"/>
                      <a:pt x="288131" y="369475"/>
                    </a:cubicBezTo>
                    <a:lnTo>
                      <a:pt x="273653" y="269558"/>
                    </a:lnTo>
                    <a:cubicBezTo>
                      <a:pt x="273177" y="263176"/>
                      <a:pt x="271653" y="253460"/>
                      <a:pt x="268510" y="242602"/>
                    </a:cubicBezTo>
                    <a:moveTo>
                      <a:pt x="143637" y="541211"/>
                    </a:moveTo>
                    <a:lnTo>
                      <a:pt x="143637" y="359474"/>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Grafika 45">
                <a:extLst>
                  <a:ext uri="{FF2B5EF4-FFF2-40B4-BE49-F238E27FC236}">
                    <a16:creationId xmlns:a16="http://schemas.microsoft.com/office/drawing/2014/main" id="{85190048-669D-5946-9203-39CBC234F66E}"/>
                  </a:ext>
                </a:extLst>
              </p:cNvPr>
              <p:cNvSpPr>
                <a:spLocks noChangeAspect="1"/>
              </p:cNvSpPr>
              <p:nvPr/>
            </p:nvSpPr>
            <p:spPr>
              <a:xfrm>
                <a:off x="7177579" y="1246892"/>
                <a:ext cx="244511" cy="573512"/>
              </a:xfrm>
              <a:custGeom>
                <a:avLst/>
                <a:gdLst>
                  <a:gd name="connsiteX0" fmla="*/ 78682 w 244511"/>
                  <a:gd name="connsiteY0" fmla="*/ 51292 h 573512"/>
                  <a:gd name="connsiteX1" fmla="*/ 123169 w 244511"/>
                  <a:gd name="connsiteY1" fmla="*/ 0 h 573512"/>
                  <a:gd name="connsiteX2" fmla="*/ 167573 w 244511"/>
                  <a:gd name="connsiteY2" fmla="*/ 51292 h 573512"/>
                  <a:gd name="connsiteX3" fmla="*/ 123169 w 244511"/>
                  <a:gd name="connsiteY3" fmla="*/ 102585 h 573512"/>
                  <a:gd name="connsiteX4" fmla="*/ 78682 w 244511"/>
                  <a:gd name="connsiteY4" fmla="*/ 51292 h 573512"/>
                  <a:gd name="connsiteX5" fmla="*/ 78682 w 244511"/>
                  <a:gd name="connsiteY5" fmla="*/ 51292 h 573512"/>
                  <a:gd name="connsiteX6" fmla="*/ 217869 w 244511"/>
                  <a:gd name="connsiteY6" fmla="*/ 166576 h 573512"/>
                  <a:gd name="connsiteX7" fmla="*/ 160684 w 244511"/>
                  <a:gd name="connsiteY7" fmla="*/ 139768 h 573512"/>
                  <a:gd name="connsiteX8" fmla="*/ 85488 w 244511"/>
                  <a:gd name="connsiteY8" fmla="*/ 139768 h 573512"/>
                  <a:gd name="connsiteX9" fmla="*/ 0 w 244511"/>
                  <a:gd name="connsiteY9" fmla="*/ 234551 h 573512"/>
                  <a:gd name="connsiteX10" fmla="*/ 0 w 244511"/>
                  <a:gd name="connsiteY10" fmla="*/ 348009 h 573512"/>
                  <a:gd name="connsiteX11" fmla="*/ 30792 w 244511"/>
                  <a:gd name="connsiteY11" fmla="*/ 368177 h 573512"/>
                  <a:gd name="connsiteX12" fmla="*/ 61501 w 244511"/>
                  <a:gd name="connsiteY12" fmla="*/ 341867 h 573512"/>
                  <a:gd name="connsiteX13" fmla="*/ 187160 w 244511"/>
                  <a:gd name="connsiteY13" fmla="*/ 346681 h 573512"/>
                  <a:gd name="connsiteX14" fmla="*/ 215711 w 244511"/>
                  <a:gd name="connsiteY14" fmla="*/ 369422 h 573512"/>
                  <a:gd name="connsiteX15" fmla="*/ 244512 w 244511"/>
                  <a:gd name="connsiteY15" fmla="*/ 348092 h 573512"/>
                  <a:gd name="connsiteX16" fmla="*/ 244512 w 244511"/>
                  <a:gd name="connsiteY16" fmla="*/ 234551 h 573512"/>
                  <a:gd name="connsiteX17" fmla="*/ 244512 w 244511"/>
                  <a:gd name="connsiteY17" fmla="*/ 234551 h 573512"/>
                  <a:gd name="connsiteX18" fmla="*/ 241358 w 244511"/>
                  <a:gd name="connsiteY18" fmla="*/ 215628 h 573512"/>
                  <a:gd name="connsiteX19" fmla="*/ 61501 w 244511"/>
                  <a:gd name="connsiteY19" fmla="*/ 211312 h 573512"/>
                  <a:gd name="connsiteX20" fmla="*/ 61501 w 244511"/>
                  <a:gd name="connsiteY20" fmla="*/ 256379 h 573512"/>
                  <a:gd name="connsiteX21" fmla="*/ 61501 w 244511"/>
                  <a:gd name="connsiteY21" fmla="*/ 337219 h 573512"/>
                  <a:gd name="connsiteX22" fmla="*/ 61501 w 244511"/>
                  <a:gd name="connsiteY22" fmla="*/ 348092 h 573512"/>
                  <a:gd name="connsiteX23" fmla="*/ 61501 w 244511"/>
                  <a:gd name="connsiteY23" fmla="*/ 543966 h 573512"/>
                  <a:gd name="connsiteX24" fmla="*/ 88891 w 244511"/>
                  <a:gd name="connsiteY24" fmla="*/ 571936 h 573512"/>
                  <a:gd name="connsiteX25" fmla="*/ 123999 w 244511"/>
                  <a:gd name="connsiteY25" fmla="*/ 543966 h 573512"/>
                  <a:gd name="connsiteX26" fmla="*/ 123916 w 244511"/>
                  <a:gd name="connsiteY26" fmla="*/ 545543 h 573512"/>
                  <a:gd name="connsiteX27" fmla="*/ 159024 w 244511"/>
                  <a:gd name="connsiteY27" fmla="*/ 573513 h 573512"/>
                  <a:gd name="connsiteX28" fmla="*/ 186413 w 244511"/>
                  <a:gd name="connsiteY28" fmla="*/ 545543 h 573512"/>
                  <a:gd name="connsiteX29" fmla="*/ 186413 w 244511"/>
                  <a:gd name="connsiteY29" fmla="*/ 349668 h 573512"/>
                  <a:gd name="connsiteX30" fmla="*/ 186413 w 244511"/>
                  <a:gd name="connsiteY30" fmla="*/ 338796 h 573512"/>
                  <a:gd name="connsiteX31" fmla="*/ 186413 w 244511"/>
                  <a:gd name="connsiteY31" fmla="*/ 257956 h 573512"/>
                  <a:gd name="connsiteX32" fmla="*/ 186413 w 244511"/>
                  <a:gd name="connsiteY32" fmla="*/ 212889 h 573512"/>
                  <a:gd name="connsiteX33" fmla="*/ 123999 w 244511"/>
                  <a:gd name="connsiteY33" fmla="*/ 551352 h 573512"/>
                  <a:gd name="connsiteX34" fmla="*/ 123999 w 244511"/>
                  <a:gd name="connsiteY34" fmla="*/ 350415 h 57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511" h="573512">
                    <a:moveTo>
                      <a:pt x="78682" y="51292"/>
                    </a:moveTo>
                    <a:cubicBezTo>
                      <a:pt x="78682" y="23322"/>
                      <a:pt x="97439" y="0"/>
                      <a:pt x="123169" y="0"/>
                    </a:cubicBezTo>
                    <a:cubicBezTo>
                      <a:pt x="147072" y="0"/>
                      <a:pt x="167573" y="23322"/>
                      <a:pt x="167573" y="51292"/>
                    </a:cubicBezTo>
                    <a:cubicBezTo>
                      <a:pt x="167573" y="79346"/>
                      <a:pt x="147072" y="102585"/>
                      <a:pt x="123169" y="102585"/>
                    </a:cubicBezTo>
                    <a:cubicBezTo>
                      <a:pt x="97439" y="102668"/>
                      <a:pt x="78682" y="79346"/>
                      <a:pt x="78682" y="51292"/>
                    </a:cubicBezTo>
                    <a:lnTo>
                      <a:pt x="78682" y="51292"/>
                    </a:lnTo>
                    <a:close/>
                    <a:moveTo>
                      <a:pt x="217869" y="166576"/>
                    </a:moveTo>
                    <a:cubicBezTo>
                      <a:pt x="205088" y="151304"/>
                      <a:pt x="186745" y="139768"/>
                      <a:pt x="160684" y="139768"/>
                    </a:cubicBezTo>
                    <a:cubicBezTo>
                      <a:pt x="85488" y="139768"/>
                      <a:pt x="85488" y="139768"/>
                      <a:pt x="85488" y="139768"/>
                    </a:cubicBezTo>
                    <a:cubicBezTo>
                      <a:pt x="23903" y="138191"/>
                      <a:pt x="0" y="211229"/>
                      <a:pt x="0" y="234551"/>
                    </a:cubicBezTo>
                    <a:lnTo>
                      <a:pt x="0" y="348009"/>
                    </a:lnTo>
                    <a:cubicBezTo>
                      <a:pt x="0" y="360458"/>
                      <a:pt x="18841" y="368177"/>
                      <a:pt x="30792" y="368177"/>
                    </a:cubicBezTo>
                    <a:cubicBezTo>
                      <a:pt x="48222" y="368177"/>
                      <a:pt x="61501" y="354316"/>
                      <a:pt x="61501" y="341867"/>
                    </a:cubicBezTo>
                    <a:moveTo>
                      <a:pt x="187160" y="346681"/>
                    </a:moveTo>
                    <a:cubicBezTo>
                      <a:pt x="187160" y="359130"/>
                      <a:pt x="200274" y="369422"/>
                      <a:pt x="215711" y="369422"/>
                    </a:cubicBezTo>
                    <a:cubicBezTo>
                      <a:pt x="227663" y="369422"/>
                      <a:pt x="244512" y="360458"/>
                      <a:pt x="244512" y="348092"/>
                    </a:cubicBezTo>
                    <a:lnTo>
                      <a:pt x="244512" y="234551"/>
                    </a:lnTo>
                    <a:lnTo>
                      <a:pt x="244512" y="234551"/>
                    </a:lnTo>
                    <a:cubicBezTo>
                      <a:pt x="244180" y="229903"/>
                      <a:pt x="243184" y="223263"/>
                      <a:pt x="241358" y="215628"/>
                    </a:cubicBezTo>
                    <a:moveTo>
                      <a:pt x="61501" y="211312"/>
                    </a:moveTo>
                    <a:cubicBezTo>
                      <a:pt x="61501" y="228492"/>
                      <a:pt x="61501" y="256379"/>
                      <a:pt x="61501" y="256379"/>
                    </a:cubicBezTo>
                    <a:cubicBezTo>
                      <a:pt x="61501" y="337219"/>
                      <a:pt x="61501" y="337219"/>
                      <a:pt x="61501" y="337219"/>
                    </a:cubicBezTo>
                    <a:cubicBezTo>
                      <a:pt x="61501" y="348092"/>
                      <a:pt x="61501" y="348092"/>
                      <a:pt x="61501" y="348092"/>
                    </a:cubicBezTo>
                    <a:cubicBezTo>
                      <a:pt x="61501" y="543966"/>
                      <a:pt x="61501" y="543966"/>
                      <a:pt x="61501" y="543966"/>
                    </a:cubicBezTo>
                    <a:cubicBezTo>
                      <a:pt x="61501" y="559486"/>
                      <a:pt x="71793" y="571936"/>
                      <a:pt x="88891" y="571936"/>
                    </a:cubicBezTo>
                    <a:cubicBezTo>
                      <a:pt x="104245" y="571936"/>
                      <a:pt x="124165" y="559569"/>
                      <a:pt x="123999" y="543966"/>
                    </a:cubicBezTo>
                    <a:cubicBezTo>
                      <a:pt x="123916" y="537824"/>
                      <a:pt x="123916" y="545543"/>
                      <a:pt x="123916" y="545543"/>
                    </a:cubicBezTo>
                    <a:cubicBezTo>
                      <a:pt x="123916" y="561063"/>
                      <a:pt x="141926" y="573513"/>
                      <a:pt x="159024" y="573513"/>
                    </a:cubicBezTo>
                    <a:cubicBezTo>
                      <a:pt x="176121" y="573513"/>
                      <a:pt x="186413" y="561063"/>
                      <a:pt x="186413" y="545543"/>
                    </a:cubicBezTo>
                    <a:cubicBezTo>
                      <a:pt x="186413" y="349668"/>
                      <a:pt x="186413" y="349668"/>
                      <a:pt x="186413" y="349668"/>
                    </a:cubicBezTo>
                    <a:cubicBezTo>
                      <a:pt x="186413" y="338796"/>
                      <a:pt x="186413" y="338796"/>
                      <a:pt x="186413" y="338796"/>
                    </a:cubicBezTo>
                    <a:cubicBezTo>
                      <a:pt x="186413" y="257956"/>
                      <a:pt x="186413" y="257956"/>
                      <a:pt x="186413" y="257956"/>
                    </a:cubicBezTo>
                    <a:cubicBezTo>
                      <a:pt x="186413" y="257956"/>
                      <a:pt x="188073" y="239282"/>
                      <a:pt x="186413" y="212889"/>
                    </a:cubicBezTo>
                    <a:moveTo>
                      <a:pt x="123999" y="551352"/>
                    </a:moveTo>
                    <a:lnTo>
                      <a:pt x="123999" y="35041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613337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88658C-E161-F84C-B172-CC68B122728B}"/>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60681015-F296-1B4B-9B5B-39A35B00AC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DC3DAB-9AE3-9349-9DAA-B2BA0DF3034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47">
            <a:extLst>
              <a:ext uri="{FF2B5EF4-FFF2-40B4-BE49-F238E27FC236}">
                <a16:creationId xmlns:a16="http://schemas.microsoft.com/office/drawing/2014/main" id="{CCAC0ABE-83D8-C047-93D4-3BB64B8B5C00}"/>
              </a:ext>
            </a:extLst>
          </p:cNvPr>
          <p:cNvGrpSpPr/>
          <p:nvPr userDrawn="1"/>
        </p:nvGrpSpPr>
        <p:grpSpPr>
          <a:xfrm>
            <a:off x="8356332" y="383539"/>
            <a:ext cx="2555606" cy="5091305"/>
            <a:chOff x="8374620" y="1188211"/>
            <a:chExt cx="2555606" cy="5091305"/>
          </a:xfrm>
        </p:grpSpPr>
        <p:sp>
          <p:nvSpPr>
            <p:cNvPr id="7" name="Prostokąt 16">
              <a:extLst>
                <a:ext uri="{FF2B5EF4-FFF2-40B4-BE49-F238E27FC236}">
                  <a16:creationId xmlns:a16="http://schemas.microsoft.com/office/drawing/2014/main" id="{08415C03-8510-084F-937A-E3AC1805EC45}"/>
                </a:ext>
              </a:extLst>
            </p:cNvPr>
            <p:cNvSpPr/>
            <p:nvPr/>
          </p:nvSpPr>
          <p:spPr>
            <a:xfrm>
              <a:off x="8374620" y="2331193"/>
              <a:ext cx="2312999" cy="39483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The day you get certificate allowing start of business operations.</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8" name="Straight Connector 7">
              <a:extLst>
                <a:ext uri="{FF2B5EF4-FFF2-40B4-BE49-F238E27FC236}">
                  <a16:creationId xmlns:a16="http://schemas.microsoft.com/office/drawing/2014/main" id="{C8074EFC-281F-294D-BDE5-6B847649EF0A}"/>
                </a:ext>
              </a:extLst>
            </p:cNvPr>
            <p:cNvCxnSpPr>
              <a:cxnSpLocks/>
            </p:cNvCxnSpPr>
            <p:nvPr/>
          </p:nvCxnSpPr>
          <p:spPr>
            <a:xfrm>
              <a:off x="8374620" y="6279515"/>
              <a:ext cx="2312999" cy="0"/>
            </a:xfrm>
            <a:prstGeom prst="line">
              <a:avLst/>
            </a:prstGeom>
            <a:solidFill>
              <a:schemeClr val="accent3"/>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9" name="Dowolny kształt: kształt 51">
              <a:extLst>
                <a:ext uri="{FF2B5EF4-FFF2-40B4-BE49-F238E27FC236}">
                  <a16:creationId xmlns:a16="http://schemas.microsoft.com/office/drawing/2014/main" id="{4DBCBAEB-EA53-EB48-AE50-1127A1C2C5F1}"/>
                </a:ext>
              </a:extLst>
            </p:cNvPr>
            <p:cNvSpPr/>
            <p:nvPr/>
          </p:nvSpPr>
          <p:spPr>
            <a:xfrm>
              <a:off x="8374620" y="2072093"/>
              <a:ext cx="2555606" cy="518200"/>
            </a:xfrm>
            <a:custGeom>
              <a:avLst/>
              <a:gdLst>
                <a:gd name="connsiteX0" fmla="*/ 259100 w 2555606"/>
                <a:gd name="connsiteY0" fmla="*/ 0 h 518200"/>
                <a:gd name="connsiteX1" fmla="*/ 529692 w 2555606"/>
                <a:gd name="connsiteY1" fmla="*/ 0 h 518200"/>
                <a:gd name="connsiteX2" fmla="*/ 2053899 w 2555606"/>
                <a:gd name="connsiteY2" fmla="*/ 0 h 518200"/>
                <a:gd name="connsiteX3" fmla="*/ 2296506 w 2555606"/>
                <a:gd name="connsiteY3" fmla="*/ 0 h 518200"/>
                <a:gd name="connsiteX4" fmla="*/ 2555606 w 2555606"/>
                <a:gd name="connsiteY4" fmla="*/ 259100 h 518200"/>
                <a:gd name="connsiteX5" fmla="*/ 2296506 w 2555606"/>
                <a:gd name="connsiteY5" fmla="*/ 518200 h 518200"/>
                <a:gd name="connsiteX6" fmla="*/ 2053899 w 2555606"/>
                <a:gd name="connsiteY6" fmla="*/ 518200 h 518200"/>
                <a:gd name="connsiteX7" fmla="*/ 529692 w 2555606"/>
                <a:gd name="connsiteY7" fmla="*/ 518200 h 518200"/>
                <a:gd name="connsiteX8" fmla="*/ 259100 w 2555606"/>
                <a:gd name="connsiteY8" fmla="*/ 518200 h 518200"/>
                <a:gd name="connsiteX9" fmla="*/ 0 w 2555606"/>
                <a:gd name="connsiteY9" fmla="*/ 259100 h 518200"/>
                <a:gd name="connsiteX10" fmla="*/ 259100 w 2555606"/>
                <a:gd name="connsiteY10" fmla="*/ 0 h 51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5606" h="518200">
                  <a:moveTo>
                    <a:pt x="259100" y="0"/>
                  </a:moveTo>
                  <a:lnTo>
                    <a:pt x="529692" y="0"/>
                  </a:lnTo>
                  <a:lnTo>
                    <a:pt x="2053899" y="0"/>
                  </a:lnTo>
                  <a:lnTo>
                    <a:pt x="2296506" y="0"/>
                  </a:lnTo>
                  <a:lnTo>
                    <a:pt x="2555606" y="259100"/>
                  </a:lnTo>
                  <a:lnTo>
                    <a:pt x="2296506" y="518200"/>
                  </a:lnTo>
                  <a:lnTo>
                    <a:pt x="2053899" y="518200"/>
                  </a:lnTo>
                  <a:lnTo>
                    <a:pt x="529692" y="518200"/>
                  </a:lnTo>
                  <a:lnTo>
                    <a:pt x="259100" y="518200"/>
                  </a:lnTo>
                  <a:cubicBezTo>
                    <a:pt x="116003" y="518200"/>
                    <a:pt x="0" y="402197"/>
                    <a:pt x="0" y="259100"/>
                  </a:cubicBezTo>
                  <a:cubicBezTo>
                    <a:pt x="0" y="116003"/>
                    <a:pt x="116003" y="0"/>
                    <a:pt x="259100" y="0"/>
                  </a:cubicBezTo>
                  <a:close/>
                </a:path>
              </a:pathLst>
            </a:custGeom>
            <a:solidFill>
              <a:schemeClr val="accent4"/>
            </a:solidFill>
            <a:ln w="1079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rPr>
                <a:t>Commencement </a:t>
              </a:r>
              <a:br>
                <a:rPr lang="en-US" sz="1600">
                  <a:solidFill>
                    <a:schemeClr val="bg1"/>
                  </a:solidFill>
                </a:rPr>
              </a:br>
              <a:r>
                <a:rPr lang="en-US" sz="1600">
                  <a:solidFill>
                    <a:schemeClr val="bg1"/>
                  </a:solidFill>
                </a:rPr>
                <a:t>of Business</a:t>
              </a:r>
            </a:p>
          </p:txBody>
        </p:sp>
        <p:sp>
          <p:nvSpPr>
            <p:cNvPr id="10" name="Freeform 5">
              <a:extLst>
                <a:ext uri="{FF2B5EF4-FFF2-40B4-BE49-F238E27FC236}">
                  <a16:creationId xmlns:a16="http://schemas.microsoft.com/office/drawing/2014/main" id="{7D848116-EDF5-BC4F-9318-5B724CEC0F46}"/>
                </a:ext>
              </a:extLst>
            </p:cNvPr>
            <p:cNvSpPr>
              <a:spLocks noChangeAspect="1" noEditPoints="1"/>
            </p:cNvSpPr>
            <p:nvPr/>
          </p:nvSpPr>
          <p:spPr bwMode="auto">
            <a:xfrm>
              <a:off x="9239552" y="1188211"/>
              <a:ext cx="583128" cy="728009"/>
            </a:xfrm>
            <a:custGeom>
              <a:avLst/>
              <a:gdLst>
                <a:gd name="T0" fmla="*/ 147 w 361"/>
                <a:gd name="T1" fmla="*/ 145 h 451"/>
                <a:gd name="T2" fmla="*/ 147 w 361"/>
                <a:gd name="T3" fmla="*/ 123 h 451"/>
                <a:gd name="T4" fmla="*/ 55 w 361"/>
                <a:gd name="T5" fmla="*/ 134 h 451"/>
                <a:gd name="T6" fmla="*/ 66 w 361"/>
                <a:gd name="T7" fmla="*/ 208 h 451"/>
                <a:gd name="T8" fmla="*/ 261 w 361"/>
                <a:gd name="T9" fmla="*/ 197 h 451"/>
                <a:gd name="T10" fmla="*/ 66 w 361"/>
                <a:gd name="T11" fmla="*/ 185 h 451"/>
                <a:gd name="T12" fmla="*/ 66 w 361"/>
                <a:gd name="T13" fmla="*/ 208 h 451"/>
                <a:gd name="T14" fmla="*/ 211 w 361"/>
                <a:gd name="T15" fmla="*/ 272 h 451"/>
                <a:gd name="T16" fmla="*/ 208 w 361"/>
                <a:gd name="T17" fmla="*/ 249 h 451"/>
                <a:gd name="T18" fmla="*/ 55 w 361"/>
                <a:gd name="T19" fmla="*/ 260 h 451"/>
                <a:gd name="T20" fmla="*/ 306 w 361"/>
                <a:gd name="T21" fmla="*/ 88 h 451"/>
                <a:gd name="T22" fmla="*/ 202 w 361"/>
                <a:gd name="T23" fmla="*/ 0 h 451"/>
                <a:gd name="T24" fmla="*/ 0 w 361"/>
                <a:gd name="T25" fmla="*/ 22 h 451"/>
                <a:gd name="T26" fmla="*/ 22 w 361"/>
                <a:gd name="T27" fmla="*/ 400 h 451"/>
                <a:gd name="T28" fmla="*/ 226 w 361"/>
                <a:gd name="T29" fmla="*/ 377 h 451"/>
                <a:gd name="T30" fmla="*/ 22 w 361"/>
                <a:gd name="T31" fmla="*/ 22 h 451"/>
                <a:gd name="T32" fmla="*/ 196 w 361"/>
                <a:gd name="T33" fmla="*/ 91 h 451"/>
                <a:gd name="T34" fmla="*/ 293 w 361"/>
                <a:gd name="T35" fmla="*/ 118 h 451"/>
                <a:gd name="T36" fmla="*/ 302 w 361"/>
                <a:gd name="T37" fmla="*/ 216 h 451"/>
                <a:gd name="T38" fmla="*/ 316 w 361"/>
                <a:gd name="T39" fmla="*/ 114 h 451"/>
                <a:gd name="T40" fmla="*/ 224 w 361"/>
                <a:gd name="T41" fmla="*/ 95 h 451"/>
                <a:gd name="T42" fmla="*/ 219 w 361"/>
                <a:gd name="T43" fmla="*/ 34 h 451"/>
                <a:gd name="T44" fmla="*/ 224 w 361"/>
                <a:gd name="T45" fmla="*/ 95 h 451"/>
                <a:gd name="T46" fmla="*/ 211 w 361"/>
                <a:gd name="T47" fmla="*/ 334 h 451"/>
                <a:gd name="T48" fmla="*/ 199 w 361"/>
                <a:gd name="T49" fmla="*/ 314 h 451"/>
                <a:gd name="T50" fmla="*/ 66 w 361"/>
                <a:gd name="T51" fmla="*/ 312 h 451"/>
                <a:gd name="T52" fmla="*/ 66 w 361"/>
                <a:gd name="T53" fmla="*/ 334 h 451"/>
                <a:gd name="T54" fmla="*/ 322 w 361"/>
                <a:gd name="T55" fmla="*/ 254 h 451"/>
                <a:gd name="T56" fmla="*/ 286 w 361"/>
                <a:gd name="T57" fmla="*/ 242 h 451"/>
                <a:gd name="T58" fmla="*/ 251 w 361"/>
                <a:gd name="T59" fmla="*/ 254 h 451"/>
                <a:gd name="T60" fmla="*/ 229 w 361"/>
                <a:gd name="T61" fmla="*/ 284 h 451"/>
                <a:gd name="T62" fmla="*/ 229 w 361"/>
                <a:gd name="T63" fmla="*/ 322 h 451"/>
                <a:gd name="T64" fmla="*/ 251 w 361"/>
                <a:gd name="T65" fmla="*/ 352 h 451"/>
                <a:gd name="T66" fmla="*/ 286 w 361"/>
                <a:gd name="T67" fmla="*/ 364 h 451"/>
                <a:gd name="T68" fmla="*/ 322 w 361"/>
                <a:gd name="T69" fmla="*/ 352 h 451"/>
                <a:gd name="T70" fmla="*/ 343 w 361"/>
                <a:gd name="T71" fmla="*/ 322 h 451"/>
                <a:gd name="T72" fmla="*/ 343 w 361"/>
                <a:gd name="T73" fmla="*/ 284 h 451"/>
                <a:gd name="T74" fmla="*/ 286 w 361"/>
                <a:gd name="T75" fmla="*/ 343 h 451"/>
                <a:gd name="T76" fmla="*/ 286 w 361"/>
                <a:gd name="T77" fmla="*/ 263 h 451"/>
                <a:gd name="T78" fmla="*/ 286 w 361"/>
                <a:gd name="T79" fmla="*/ 343 h 451"/>
                <a:gd name="T80" fmla="*/ 270 w 361"/>
                <a:gd name="T81" fmla="*/ 451 h 451"/>
                <a:gd name="T82" fmla="*/ 228 w 361"/>
                <a:gd name="T83" fmla="*/ 442 h 451"/>
                <a:gd name="T84" fmla="*/ 249 w 361"/>
                <a:gd name="T85" fmla="*/ 383 h 451"/>
                <a:gd name="T86" fmla="*/ 270 w 361"/>
                <a:gd name="T87" fmla="*/ 390 h 451"/>
                <a:gd name="T88" fmla="*/ 329 w 361"/>
                <a:gd name="T89" fmla="*/ 373 h 451"/>
                <a:gd name="T90" fmla="*/ 317 w 361"/>
                <a:gd name="T91" fmla="*/ 413 h 451"/>
                <a:gd name="T92" fmla="*/ 288 w 361"/>
                <a:gd name="T93" fmla="*/ 383 h 451"/>
                <a:gd name="T94" fmla="*/ 316 w 361"/>
                <a:gd name="T95" fmla="*/ 396 h 451"/>
                <a:gd name="T96" fmla="*/ 329 w 361"/>
                <a:gd name="T97" fmla="*/ 3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451">
                  <a:moveTo>
                    <a:pt x="66" y="145"/>
                  </a:moveTo>
                  <a:cubicBezTo>
                    <a:pt x="66" y="145"/>
                    <a:pt x="66" y="145"/>
                    <a:pt x="147" y="145"/>
                  </a:cubicBezTo>
                  <a:cubicBezTo>
                    <a:pt x="152" y="145"/>
                    <a:pt x="158" y="140"/>
                    <a:pt x="158" y="134"/>
                  </a:cubicBezTo>
                  <a:cubicBezTo>
                    <a:pt x="158" y="127"/>
                    <a:pt x="152" y="123"/>
                    <a:pt x="147" y="123"/>
                  </a:cubicBezTo>
                  <a:cubicBezTo>
                    <a:pt x="147" y="123"/>
                    <a:pt x="147" y="123"/>
                    <a:pt x="66" y="123"/>
                  </a:cubicBezTo>
                  <a:cubicBezTo>
                    <a:pt x="61" y="123"/>
                    <a:pt x="55" y="127"/>
                    <a:pt x="55" y="134"/>
                  </a:cubicBezTo>
                  <a:cubicBezTo>
                    <a:pt x="55" y="140"/>
                    <a:pt x="61" y="145"/>
                    <a:pt x="66" y="145"/>
                  </a:cubicBezTo>
                  <a:close/>
                  <a:moveTo>
                    <a:pt x="66" y="208"/>
                  </a:moveTo>
                  <a:cubicBezTo>
                    <a:pt x="66" y="208"/>
                    <a:pt x="66" y="208"/>
                    <a:pt x="250" y="208"/>
                  </a:cubicBezTo>
                  <a:cubicBezTo>
                    <a:pt x="256" y="208"/>
                    <a:pt x="261" y="203"/>
                    <a:pt x="261" y="197"/>
                  </a:cubicBezTo>
                  <a:cubicBezTo>
                    <a:pt x="261" y="191"/>
                    <a:pt x="256" y="185"/>
                    <a:pt x="250" y="185"/>
                  </a:cubicBezTo>
                  <a:cubicBezTo>
                    <a:pt x="250" y="185"/>
                    <a:pt x="250" y="185"/>
                    <a:pt x="66" y="185"/>
                  </a:cubicBezTo>
                  <a:cubicBezTo>
                    <a:pt x="60" y="185"/>
                    <a:pt x="55" y="191"/>
                    <a:pt x="55" y="197"/>
                  </a:cubicBezTo>
                  <a:cubicBezTo>
                    <a:pt x="55" y="203"/>
                    <a:pt x="60" y="208"/>
                    <a:pt x="66" y="208"/>
                  </a:cubicBezTo>
                  <a:close/>
                  <a:moveTo>
                    <a:pt x="66" y="272"/>
                  </a:moveTo>
                  <a:cubicBezTo>
                    <a:pt x="66" y="272"/>
                    <a:pt x="66" y="272"/>
                    <a:pt x="211" y="272"/>
                  </a:cubicBezTo>
                  <a:cubicBezTo>
                    <a:pt x="210" y="260"/>
                    <a:pt x="210" y="260"/>
                    <a:pt x="210" y="260"/>
                  </a:cubicBezTo>
                  <a:cubicBezTo>
                    <a:pt x="208" y="249"/>
                    <a:pt x="208" y="249"/>
                    <a:pt x="208" y="249"/>
                  </a:cubicBezTo>
                  <a:cubicBezTo>
                    <a:pt x="181" y="249"/>
                    <a:pt x="138" y="249"/>
                    <a:pt x="66" y="249"/>
                  </a:cubicBezTo>
                  <a:cubicBezTo>
                    <a:pt x="60" y="249"/>
                    <a:pt x="55" y="254"/>
                    <a:pt x="55" y="260"/>
                  </a:cubicBezTo>
                  <a:cubicBezTo>
                    <a:pt x="55" y="266"/>
                    <a:pt x="60" y="272"/>
                    <a:pt x="66" y="272"/>
                  </a:cubicBezTo>
                  <a:close/>
                  <a:moveTo>
                    <a:pt x="306" y="88"/>
                  </a:moveTo>
                  <a:cubicBezTo>
                    <a:pt x="228" y="11"/>
                    <a:pt x="228" y="11"/>
                    <a:pt x="228" y="11"/>
                  </a:cubicBezTo>
                  <a:cubicBezTo>
                    <a:pt x="222" y="5"/>
                    <a:pt x="211" y="0"/>
                    <a:pt x="202" y="0"/>
                  </a:cubicBezTo>
                  <a:cubicBezTo>
                    <a:pt x="22" y="0"/>
                    <a:pt x="22" y="0"/>
                    <a:pt x="22" y="0"/>
                  </a:cubicBezTo>
                  <a:cubicBezTo>
                    <a:pt x="9" y="0"/>
                    <a:pt x="0" y="10"/>
                    <a:pt x="0" y="22"/>
                  </a:cubicBezTo>
                  <a:cubicBezTo>
                    <a:pt x="0" y="378"/>
                    <a:pt x="0" y="378"/>
                    <a:pt x="0" y="378"/>
                  </a:cubicBezTo>
                  <a:cubicBezTo>
                    <a:pt x="0" y="391"/>
                    <a:pt x="9" y="400"/>
                    <a:pt x="22" y="400"/>
                  </a:cubicBezTo>
                  <a:cubicBezTo>
                    <a:pt x="118" y="400"/>
                    <a:pt x="181" y="400"/>
                    <a:pt x="221" y="400"/>
                  </a:cubicBezTo>
                  <a:cubicBezTo>
                    <a:pt x="226" y="377"/>
                    <a:pt x="226" y="377"/>
                    <a:pt x="226" y="377"/>
                  </a:cubicBezTo>
                  <a:cubicBezTo>
                    <a:pt x="22" y="377"/>
                    <a:pt x="22" y="377"/>
                    <a:pt x="22" y="377"/>
                  </a:cubicBezTo>
                  <a:cubicBezTo>
                    <a:pt x="22" y="22"/>
                    <a:pt x="22" y="22"/>
                    <a:pt x="22" y="22"/>
                  </a:cubicBezTo>
                  <a:cubicBezTo>
                    <a:pt x="196" y="22"/>
                    <a:pt x="196" y="22"/>
                    <a:pt x="196" y="22"/>
                  </a:cubicBezTo>
                  <a:cubicBezTo>
                    <a:pt x="196" y="91"/>
                    <a:pt x="196" y="91"/>
                    <a:pt x="196" y="91"/>
                  </a:cubicBezTo>
                  <a:cubicBezTo>
                    <a:pt x="196" y="106"/>
                    <a:pt x="208" y="118"/>
                    <a:pt x="224" y="118"/>
                  </a:cubicBezTo>
                  <a:cubicBezTo>
                    <a:pt x="293" y="118"/>
                    <a:pt x="293" y="118"/>
                    <a:pt x="293" y="118"/>
                  </a:cubicBezTo>
                  <a:cubicBezTo>
                    <a:pt x="293" y="158"/>
                    <a:pt x="293" y="192"/>
                    <a:pt x="293" y="221"/>
                  </a:cubicBezTo>
                  <a:cubicBezTo>
                    <a:pt x="302" y="216"/>
                    <a:pt x="302" y="216"/>
                    <a:pt x="302" y="216"/>
                  </a:cubicBezTo>
                  <a:cubicBezTo>
                    <a:pt x="316" y="210"/>
                    <a:pt x="316" y="210"/>
                    <a:pt x="316" y="210"/>
                  </a:cubicBezTo>
                  <a:cubicBezTo>
                    <a:pt x="316" y="114"/>
                    <a:pt x="316" y="114"/>
                    <a:pt x="316" y="114"/>
                  </a:cubicBezTo>
                  <a:cubicBezTo>
                    <a:pt x="316" y="106"/>
                    <a:pt x="312" y="95"/>
                    <a:pt x="306" y="88"/>
                  </a:cubicBezTo>
                  <a:close/>
                  <a:moveTo>
                    <a:pt x="224" y="95"/>
                  </a:moveTo>
                  <a:cubicBezTo>
                    <a:pt x="222" y="95"/>
                    <a:pt x="219" y="94"/>
                    <a:pt x="219" y="91"/>
                  </a:cubicBezTo>
                  <a:cubicBezTo>
                    <a:pt x="219" y="34"/>
                    <a:pt x="219" y="34"/>
                    <a:pt x="219" y="34"/>
                  </a:cubicBezTo>
                  <a:cubicBezTo>
                    <a:pt x="280" y="95"/>
                    <a:pt x="280" y="95"/>
                    <a:pt x="280" y="95"/>
                  </a:cubicBezTo>
                  <a:cubicBezTo>
                    <a:pt x="224" y="95"/>
                    <a:pt x="224" y="95"/>
                    <a:pt x="224" y="95"/>
                  </a:cubicBezTo>
                  <a:close/>
                  <a:moveTo>
                    <a:pt x="66" y="334"/>
                  </a:moveTo>
                  <a:cubicBezTo>
                    <a:pt x="66" y="334"/>
                    <a:pt x="66" y="334"/>
                    <a:pt x="211" y="334"/>
                  </a:cubicBezTo>
                  <a:cubicBezTo>
                    <a:pt x="212" y="327"/>
                    <a:pt x="212" y="327"/>
                    <a:pt x="212" y="327"/>
                  </a:cubicBezTo>
                  <a:cubicBezTo>
                    <a:pt x="199" y="314"/>
                    <a:pt x="199" y="314"/>
                    <a:pt x="199" y="314"/>
                  </a:cubicBezTo>
                  <a:cubicBezTo>
                    <a:pt x="197" y="312"/>
                    <a:pt x="197" y="312"/>
                    <a:pt x="197" y="312"/>
                  </a:cubicBezTo>
                  <a:cubicBezTo>
                    <a:pt x="170" y="312"/>
                    <a:pt x="129" y="312"/>
                    <a:pt x="66" y="312"/>
                  </a:cubicBezTo>
                  <a:cubicBezTo>
                    <a:pt x="60" y="312"/>
                    <a:pt x="55" y="317"/>
                    <a:pt x="55" y="323"/>
                  </a:cubicBezTo>
                  <a:cubicBezTo>
                    <a:pt x="55" y="330"/>
                    <a:pt x="60" y="334"/>
                    <a:pt x="66" y="334"/>
                  </a:cubicBezTo>
                  <a:close/>
                  <a:moveTo>
                    <a:pt x="347" y="258"/>
                  </a:moveTo>
                  <a:cubicBezTo>
                    <a:pt x="347" y="258"/>
                    <a:pt x="347" y="258"/>
                    <a:pt x="322" y="254"/>
                  </a:cubicBezTo>
                  <a:cubicBezTo>
                    <a:pt x="322" y="254"/>
                    <a:pt x="322" y="254"/>
                    <a:pt x="309" y="231"/>
                  </a:cubicBezTo>
                  <a:cubicBezTo>
                    <a:pt x="309" y="231"/>
                    <a:pt x="309" y="231"/>
                    <a:pt x="286" y="242"/>
                  </a:cubicBezTo>
                  <a:cubicBezTo>
                    <a:pt x="286" y="242"/>
                    <a:pt x="286" y="242"/>
                    <a:pt x="263" y="231"/>
                  </a:cubicBezTo>
                  <a:cubicBezTo>
                    <a:pt x="263" y="231"/>
                    <a:pt x="263" y="231"/>
                    <a:pt x="251" y="254"/>
                  </a:cubicBezTo>
                  <a:cubicBezTo>
                    <a:pt x="251" y="254"/>
                    <a:pt x="251" y="254"/>
                    <a:pt x="225" y="258"/>
                  </a:cubicBezTo>
                  <a:cubicBezTo>
                    <a:pt x="225" y="258"/>
                    <a:pt x="225" y="258"/>
                    <a:pt x="229" y="284"/>
                  </a:cubicBezTo>
                  <a:cubicBezTo>
                    <a:pt x="229" y="284"/>
                    <a:pt x="229" y="284"/>
                    <a:pt x="211" y="303"/>
                  </a:cubicBezTo>
                  <a:cubicBezTo>
                    <a:pt x="211" y="303"/>
                    <a:pt x="211" y="303"/>
                    <a:pt x="229" y="322"/>
                  </a:cubicBezTo>
                  <a:cubicBezTo>
                    <a:pt x="229" y="322"/>
                    <a:pt x="229" y="322"/>
                    <a:pt x="225" y="348"/>
                  </a:cubicBezTo>
                  <a:cubicBezTo>
                    <a:pt x="225" y="348"/>
                    <a:pt x="225" y="348"/>
                    <a:pt x="251" y="352"/>
                  </a:cubicBezTo>
                  <a:cubicBezTo>
                    <a:pt x="251" y="352"/>
                    <a:pt x="251" y="352"/>
                    <a:pt x="263" y="375"/>
                  </a:cubicBezTo>
                  <a:cubicBezTo>
                    <a:pt x="263" y="375"/>
                    <a:pt x="263" y="375"/>
                    <a:pt x="286" y="364"/>
                  </a:cubicBezTo>
                  <a:cubicBezTo>
                    <a:pt x="286" y="364"/>
                    <a:pt x="286" y="364"/>
                    <a:pt x="309" y="375"/>
                  </a:cubicBezTo>
                  <a:cubicBezTo>
                    <a:pt x="309" y="375"/>
                    <a:pt x="309" y="375"/>
                    <a:pt x="322" y="352"/>
                  </a:cubicBezTo>
                  <a:cubicBezTo>
                    <a:pt x="322" y="352"/>
                    <a:pt x="322" y="352"/>
                    <a:pt x="347" y="348"/>
                  </a:cubicBezTo>
                  <a:cubicBezTo>
                    <a:pt x="347" y="348"/>
                    <a:pt x="347" y="348"/>
                    <a:pt x="343" y="322"/>
                  </a:cubicBezTo>
                  <a:cubicBezTo>
                    <a:pt x="361" y="303"/>
                    <a:pt x="361" y="303"/>
                    <a:pt x="361" y="303"/>
                  </a:cubicBezTo>
                  <a:cubicBezTo>
                    <a:pt x="361" y="303"/>
                    <a:pt x="361" y="303"/>
                    <a:pt x="343" y="284"/>
                  </a:cubicBezTo>
                  <a:cubicBezTo>
                    <a:pt x="343" y="284"/>
                    <a:pt x="343" y="284"/>
                    <a:pt x="347" y="258"/>
                  </a:cubicBezTo>
                  <a:close/>
                  <a:moveTo>
                    <a:pt x="286" y="343"/>
                  </a:moveTo>
                  <a:cubicBezTo>
                    <a:pt x="264" y="343"/>
                    <a:pt x="247" y="325"/>
                    <a:pt x="247" y="303"/>
                  </a:cubicBezTo>
                  <a:cubicBezTo>
                    <a:pt x="247" y="281"/>
                    <a:pt x="264" y="263"/>
                    <a:pt x="286" y="263"/>
                  </a:cubicBezTo>
                  <a:cubicBezTo>
                    <a:pt x="308" y="263"/>
                    <a:pt x="325" y="281"/>
                    <a:pt x="325" y="303"/>
                  </a:cubicBezTo>
                  <a:cubicBezTo>
                    <a:pt x="325" y="325"/>
                    <a:pt x="308" y="343"/>
                    <a:pt x="286" y="343"/>
                  </a:cubicBezTo>
                  <a:close/>
                  <a:moveTo>
                    <a:pt x="285" y="383"/>
                  </a:moveTo>
                  <a:cubicBezTo>
                    <a:pt x="270" y="451"/>
                    <a:pt x="270" y="451"/>
                    <a:pt x="270" y="451"/>
                  </a:cubicBezTo>
                  <a:cubicBezTo>
                    <a:pt x="254" y="427"/>
                    <a:pt x="254" y="427"/>
                    <a:pt x="254" y="427"/>
                  </a:cubicBezTo>
                  <a:cubicBezTo>
                    <a:pt x="228" y="442"/>
                    <a:pt x="228" y="442"/>
                    <a:pt x="228" y="442"/>
                  </a:cubicBezTo>
                  <a:cubicBezTo>
                    <a:pt x="237" y="402"/>
                    <a:pt x="241" y="382"/>
                    <a:pt x="243" y="372"/>
                  </a:cubicBezTo>
                  <a:cubicBezTo>
                    <a:pt x="249" y="383"/>
                    <a:pt x="249" y="383"/>
                    <a:pt x="249" y="383"/>
                  </a:cubicBezTo>
                  <a:cubicBezTo>
                    <a:pt x="256" y="397"/>
                    <a:pt x="256" y="397"/>
                    <a:pt x="256" y="397"/>
                  </a:cubicBezTo>
                  <a:cubicBezTo>
                    <a:pt x="270" y="390"/>
                    <a:pt x="270" y="390"/>
                    <a:pt x="270" y="390"/>
                  </a:cubicBezTo>
                  <a:lnTo>
                    <a:pt x="285" y="383"/>
                  </a:lnTo>
                  <a:close/>
                  <a:moveTo>
                    <a:pt x="329" y="373"/>
                  </a:moveTo>
                  <a:cubicBezTo>
                    <a:pt x="343" y="427"/>
                    <a:pt x="343" y="427"/>
                    <a:pt x="343" y="427"/>
                  </a:cubicBezTo>
                  <a:cubicBezTo>
                    <a:pt x="317" y="413"/>
                    <a:pt x="317" y="413"/>
                    <a:pt x="317" y="413"/>
                  </a:cubicBezTo>
                  <a:cubicBezTo>
                    <a:pt x="302" y="438"/>
                    <a:pt x="302" y="438"/>
                    <a:pt x="302" y="438"/>
                  </a:cubicBezTo>
                  <a:cubicBezTo>
                    <a:pt x="294" y="405"/>
                    <a:pt x="290" y="390"/>
                    <a:pt x="288" y="383"/>
                  </a:cubicBezTo>
                  <a:cubicBezTo>
                    <a:pt x="302" y="390"/>
                    <a:pt x="302" y="390"/>
                    <a:pt x="302" y="390"/>
                  </a:cubicBezTo>
                  <a:cubicBezTo>
                    <a:pt x="316" y="396"/>
                    <a:pt x="316" y="396"/>
                    <a:pt x="316" y="396"/>
                  </a:cubicBezTo>
                  <a:cubicBezTo>
                    <a:pt x="323" y="383"/>
                    <a:pt x="323" y="383"/>
                    <a:pt x="323" y="383"/>
                  </a:cubicBezTo>
                  <a:lnTo>
                    <a:pt x="329" y="3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upa 40">
            <a:extLst>
              <a:ext uri="{FF2B5EF4-FFF2-40B4-BE49-F238E27FC236}">
                <a16:creationId xmlns:a16="http://schemas.microsoft.com/office/drawing/2014/main" id="{E8414529-FEC1-9940-BA19-B770036D4240}"/>
              </a:ext>
            </a:extLst>
          </p:cNvPr>
          <p:cNvGrpSpPr/>
          <p:nvPr userDrawn="1"/>
        </p:nvGrpSpPr>
        <p:grpSpPr>
          <a:xfrm>
            <a:off x="5786030" y="750745"/>
            <a:ext cx="2570299" cy="4724099"/>
            <a:chOff x="5804318" y="1555417"/>
            <a:chExt cx="2570299" cy="4724099"/>
          </a:xfrm>
        </p:grpSpPr>
        <p:grpSp>
          <p:nvGrpSpPr>
            <p:cNvPr id="12" name="Grupa 26">
              <a:extLst>
                <a:ext uri="{FF2B5EF4-FFF2-40B4-BE49-F238E27FC236}">
                  <a16:creationId xmlns:a16="http://schemas.microsoft.com/office/drawing/2014/main" id="{754B6569-A015-3245-A6AD-DC1A0267D34D}"/>
                </a:ext>
              </a:extLst>
            </p:cNvPr>
            <p:cNvGrpSpPr/>
            <p:nvPr/>
          </p:nvGrpSpPr>
          <p:grpSpPr>
            <a:xfrm>
              <a:off x="5804318" y="2608739"/>
              <a:ext cx="2309584" cy="3670777"/>
              <a:chOff x="5804321" y="2608739"/>
              <a:chExt cx="2358010" cy="3670777"/>
            </a:xfrm>
          </p:grpSpPr>
          <p:sp>
            <p:nvSpPr>
              <p:cNvPr id="15" name="Prostokąt 12">
                <a:extLst>
                  <a:ext uri="{FF2B5EF4-FFF2-40B4-BE49-F238E27FC236}">
                    <a16:creationId xmlns:a16="http://schemas.microsoft.com/office/drawing/2014/main" id="{2C0D8C55-BD03-A54B-BEE7-94BEF1291F63}"/>
                  </a:ext>
                </a:extLst>
              </p:cNvPr>
              <p:cNvSpPr/>
              <p:nvPr/>
            </p:nvSpPr>
            <p:spPr>
              <a:xfrm>
                <a:off x="5807757" y="2867839"/>
                <a:ext cx="2352348" cy="3411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Finding a way to finance your business.</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16" name="Straight Connector 15">
                <a:extLst>
                  <a:ext uri="{FF2B5EF4-FFF2-40B4-BE49-F238E27FC236}">
                    <a16:creationId xmlns:a16="http://schemas.microsoft.com/office/drawing/2014/main" id="{001E08E1-F3F9-5244-B986-D56C27F054F1}"/>
                  </a:ext>
                </a:extLst>
              </p:cNvPr>
              <p:cNvCxnSpPr>
                <a:cxnSpLocks/>
              </p:cNvCxnSpPr>
              <p:nvPr/>
            </p:nvCxnSpPr>
            <p:spPr>
              <a:xfrm>
                <a:off x="5804321" y="6279515"/>
                <a:ext cx="2355784" cy="0"/>
              </a:xfrm>
              <a:prstGeom prst="line">
                <a:avLst/>
              </a:prstGeom>
              <a:solidFill>
                <a:schemeClr val="accent3"/>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sp>
            <p:nvSpPr>
              <p:cNvPr id="17" name="Prostokąt 10">
                <a:extLst>
                  <a:ext uri="{FF2B5EF4-FFF2-40B4-BE49-F238E27FC236}">
                    <a16:creationId xmlns:a16="http://schemas.microsoft.com/office/drawing/2014/main" id="{0C9ECB4E-4516-7142-94EC-04105AE3A50A}"/>
                  </a:ext>
                </a:extLst>
              </p:cNvPr>
              <p:cNvSpPr/>
              <p:nvPr/>
            </p:nvSpPr>
            <p:spPr>
              <a:xfrm>
                <a:off x="5804321" y="2608739"/>
                <a:ext cx="2358010" cy="518200"/>
              </a:xfrm>
              <a:prstGeom prst="roundRect">
                <a:avLst>
                  <a:gd name="adj" fmla="val 50000"/>
                </a:avLst>
              </a:prstGeom>
              <a:solidFill>
                <a:schemeClr val="accent5"/>
              </a:solidFill>
              <a:ln w="1079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rPr>
                  <a:t>Rising of Capital</a:t>
                </a:r>
              </a:p>
            </p:txBody>
          </p:sp>
        </p:grpSp>
        <p:sp>
          <p:nvSpPr>
            <p:cNvPr id="13" name="Freeform 5">
              <a:extLst>
                <a:ext uri="{FF2B5EF4-FFF2-40B4-BE49-F238E27FC236}">
                  <a16:creationId xmlns:a16="http://schemas.microsoft.com/office/drawing/2014/main" id="{3AF6AB0E-647F-6E49-92B7-60822EDCF7A6}"/>
                </a:ext>
              </a:extLst>
            </p:cNvPr>
            <p:cNvSpPr>
              <a:spLocks noChangeAspect="1" noEditPoints="1"/>
            </p:cNvSpPr>
            <p:nvPr/>
          </p:nvSpPr>
          <p:spPr bwMode="auto">
            <a:xfrm>
              <a:off x="6764450" y="1555417"/>
              <a:ext cx="528638" cy="680934"/>
            </a:xfrm>
            <a:custGeom>
              <a:avLst/>
              <a:gdLst>
                <a:gd name="T0" fmla="*/ 530 w 2022"/>
                <a:gd name="T1" fmla="*/ 157 h 2602"/>
                <a:gd name="T2" fmla="*/ 889 w 2022"/>
                <a:gd name="T3" fmla="*/ 86 h 2602"/>
                <a:gd name="T4" fmla="*/ 946 w 2022"/>
                <a:gd name="T5" fmla="*/ 214 h 2602"/>
                <a:gd name="T6" fmla="*/ 975 w 2022"/>
                <a:gd name="T7" fmla="*/ 57 h 2602"/>
                <a:gd name="T8" fmla="*/ 1162 w 2022"/>
                <a:gd name="T9" fmla="*/ 15 h 2602"/>
                <a:gd name="T10" fmla="*/ 1434 w 2022"/>
                <a:gd name="T11" fmla="*/ 128 h 2602"/>
                <a:gd name="T12" fmla="*/ 1391 w 2022"/>
                <a:gd name="T13" fmla="*/ 228 h 2602"/>
                <a:gd name="T14" fmla="*/ 1549 w 2022"/>
                <a:gd name="T15" fmla="*/ 100 h 2602"/>
                <a:gd name="T16" fmla="*/ 1778 w 2022"/>
                <a:gd name="T17" fmla="*/ 157 h 2602"/>
                <a:gd name="T18" fmla="*/ 1506 w 2022"/>
                <a:gd name="T19" fmla="*/ 470 h 2602"/>
                <a:gd name="T20" fmla="*/ 688 w 2022"/>
                <a:gd name="T21" fmla="*/ 455 h 2602"/>
                <a:gd name="T22" fmla="*/ 530 w 2022"/>
                <a:gd name="T23" fmla="*/ 157 h 2602"/>
                <a:gd name="T24" fmla="*/ 1979 w 2022"/>
                <a:gd name="T25" fmla="*/ 2005 h 2602"/>
                <a:gd name="T26" fmla="*/ 1190 w 2022"/>
                <a:gd name="T27" fmla="*/ 2602 h 2602"/>
                <a:gd name="T28" fmla="*/ 416 w 2022"/>
                <a:gd name="T29" fmla="*/ 2374 h 2602"/>
                <a:gd name="T30" fmla="*/ 301 w 2022"/>
                <a:gd name="T31" fmla="*/ 1209 h 2602"/>
                <a:gd name="T32" fmla="*/ 660 w 2022"/>
                <a:gd name="T33" fmla="*/ 597 h 2602"/>
                <a:gd name="T34" fmla="*/ 1491 w 2022"/>
                <a:gd name="T35" fmla="*/ 597 h 2602"/>
                <a:gd name="T36" fmla="*/ 1793 w 2022"/>
                <a:gd name="T37" fmla="*/ 981 h 2602"/>
                <a:gd name="T38" fmla="*/ 1979 w 2022"/>
                <a:gd name="T39" fmla="*/ 2005 h 2602"/>
                <a:gd name="T40" fmla="*/ 1517 w 2022"/>
                <a:gd name="T41" fmla="*/ 1822 h 2602"/>
                <a:gd name="T42" fmla="*/ 1224 w 2022"/>
                <a:gd name="T43" fmla="*/ 1480 h 2602"/>
                <a:gd name="T44" fmla="*/ 1001 w 2022"/>
                <a:gd name="T45" fmla="*/ 1323 h 2602"/>
                <a:gd name="T46" fmla="*/ 1154 w 2022"/>
                <a:gd name="T47" fmla="*/ 1224 h 2602"/>
                <a:gd name="T48" fmla="*/ 1419 w 2022"/>
                <a:gd name="T49" fmla="*/ 1281 h 2602"/>
                <a:gd name="T50" fmla="*/ 1461 w 2022"/>
                <a:gd name="T51" fmla="*/ 1081 h 2602"/>
                <a:gd name="T52" fmla="*/ 1210 w 2022"/>
                <a:gd name="T53" fmla="*/ 1024 h 2602"/>
                <a:gd name="T54" fmla="*/ 1210 w 2022"/>
                <a:gd name="T55" fmla="*/ 868 h 2602"/>
                <a:gd name="T56" fmla="*/ 1029 w 2022"/>
                <a:gd name="T57" fmla="*/ 868 h 2602"/>
                <a:gd name="T58" fmla="*/ 1029 w 2022"/>
                <a:gd name="T59" fmla="*/ 1038 h 2602"/>
                <a:gd name="T60" fmla="*/ 736 w 2022"/>
                <a:gd name="T61" fmla="*/ 1352 h 2602"/>
                <a:gd name="T62" fmla="*/ 1057 w 2022"/>
                <a:gd name="T63" fmla="*/ 1694 h 2602"/>
                <a:gd name="T64" fmla="*/ 1238 w 2022"/>
                <a:gd name="T65" fmla="*/ 1850 h 2602"/>
                <a:gd name="T66" fmla="*/ 1070 w 2022"/>
                <a:gd name="T67" fmla="*/ 1964 h 2602"/>
                <a:gd name="T68" fmla="*/ 778 w 2022"/>
                <a:gd name="T69" fmla="*/ 1879 h 2602"/>
                <a:gd name="T70" fmla="*/ 722 w 2022"/>
                <a:gd name="T71" fmla="*/ 2093 h 2602"/>
                <a:gd name="T72" fmla="*/ 1029 w 2022"/>
                <a:gd name="T73" fmla="*/ 2178 h 2602"/>
                <a:gd name="T74" fmla="*/ 1029 w 2022"/>
                <a:gd name="T75" fmla="*/ 2349 h 2602"/>
                <a:gd name="T76" fmla="*/ 1196 w 2022"/>
                <a:gd name="T77" fmla="*/ 2349 h 2602"/>
                <a:gd name="T78" fmla="*/ 1196 w 2022"/>
                <a:gd name="T79" fmla="*/ 2164 h 2602"/>
                <a:gd name="T80" fmla="*/ 1517 w 2022"/>
                <a:gd name="T81" fmla="*/ 1822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2602">
                  <a:moveTo>
                    <a:pt x="530" y="157"/>
                  </a:moveTo>
                  <a:cubicBezTo>
                    <a:pt x="631" y="71"/>
                    <a:pt x="860" y="71"/>
                    <a:pt x="889" y="86"/>
                  </a:cubicBezTo>
                  <a:cubicBezTo>
                    <a:pt x="918" y="86"/>
                    <a:pt x="946" y="214"/>
                    <a:pt x="946" y="214"/>
                  </a:cubicBezTo>
                  <a:cubicBezTo>
                    <a:pt x="946" y="214"/>
                    <a:pt x="961" y="114"/>
                    <a:pt x="975" y="57"/>
                  </a:cubicBezTo>
                  <a:cubicBezTo>
                    <a:pt x="989" y="15"/>
                    <a:pt x="1032" y="0"/>
                    <a:pt x="1162" y="15"/>
                  </a:cubicBezTo>
                  <a:cubicBezTo>
                    <a:pt x="1291" y="29"/>
                    <a:pt x="1463" y="100"/>
                    <a:pt x="1434" y="128"/>
                  </a:cubicBezTo>
                  <a:cubicBezTo>
                    <a:pt x="1405" y="143"/>
                    <a:pt x="1391" y="228"/>
                    <a:pt x="1391" y="228"/>
                  </a:cubicBezTo>
                  <a:cubicBezTo>
                    <a:pt x="1391" y="228"/>
                    <a:pt x="1391" y="228"/>
                    <a:pt x="1549" y="100"/>
                  </a:cubicBezTo>
                  <a:cubicBezTo>
                    <a:pt x="1549" y="100"/>
                    <a:pt x="1764" y="114"/>
                    <a:pt x="1778" y="157"/>
                  </a:cubicBezTo>
                  <a:cubicBezTo>
                    <a:pt x="1778" y="214"/>
                    <a:pt x="1577" y="470"/>
                    <a:pt x="1506" y="470"/>
                  </a:cubicBezTo>
                  <a:cubicBezTo>
                    <a:pt x="1319" y="455"/>
                    <a:pt x="688" y="455"/>
                    <a:pt x="688" y="455"/>
                  </a:cubicBezTo>
                  <a:cubicBezTo>
                    <a:pt x="688" y="455"/>
                    <a:pt x="444" y="242"/>
                    <a:pt x="530" y="157"/>
                  </a:cubicBezTo>
                  <a:close/>
                  <a:moveTo>
                    <a:pt x="1979" y="2005"/>
                  </a:moveTo>
                  <a:cubicBezTo>
                    <a:pt x="1936" y="2446"/>
                    <a:pt x="1434" y="2588"/>
                    <a:pt x="1190" y="2602"/>
                  </a:cubicBezTo>
                  <a:cubicBezTo>
                    <a:pt x="1004" y="2602"/>
                    <a:pt x="660" y="2559"/>
                    <a:pt x="416" y="2374"/>
                  </a:cubicBezTo>
                  <a:cubicBezTo>
                    <a:pt x="0" y="2062"/>
                    <a:pt x="201" y="1436"/>
                    <a:pt x="301" y="1209"/>
                  </a:cubicBezTo>
                  <a:cubicBezTo>
                    <a:pt x="373" y="1024"/>
                    <a:pt x="588" y="640"/>
                    <a:pt x="660" y="597"/>
                  </a:cubicBezTo>
                  <a:cubicBezTo>
                    <a:pt x="746" y="541"/>
                    <a:pt x="1463" y="583"/>
                    <a:pt x="1491" y="597"/>
                  </a:cubicBezTo>
                  <a:cubicBezTo>
                    <a:pt x="1520" y="612"/>
                    <a:pt x="1721" y="825"/>
                    <a:pt x="1793" y="981"/>
                  </a:cubicBezTo>
                  <a:cubicBezTo>
                    <a:pt x="1864" y="1138"/>
                    <a:pt x="2022" y="1493"/>
                    <a:pt x="1979" y="2005"/>
                  </a:cubicBezTo>
                  <a:close/>
                  <a:moveTo>
                    <a:pt x="1517" y="1822"/>
                  </a:moveTo>
                  <a:cubicBezTo>
                    <a:pt x="1517" y="1665"/>
                    <a:pt x="1433" y="1566"/>
                    <a:pt x="1224" y="1480"/>
                  </a:cubicBezTo>
                  <a:cubicBezTo>
                    <a:pt x="1070" y="1423"/>
                    <a:pt x="1001" y="1380"/>
                    <a:pt x="1001" y="1323"/>
                  </a:cubicBezTo>
                  <a:cubicBezTo>
                    <a:pt x="1001" y="1281"/>
                    <a:pt x="1043" y="1224"/>
                    <a:pt x="1154" y="1224"/>
                  </a:cubicBezTo>
                  <a:cubicBezTo>
                    <a:pt x="1280" y="1224"/>
                    <a:pt x="1363" y="1266"/>
                    <a:pt x="1419" y="1281"/>
                  </a:cubicBezTo>
                  <a:cubicBezTo>
                    <a:pt x="1419" y="1281"/>
                    <a:pt x="1419" y="1281"/>
                    <a:pt x="1461" y="1081"/>
                  </a:cubicBezTo>
                  <a:cubicBezTo>
                    <a:pt x="1405" y="1053"/>
                    <a:pt x="1321" y="1024"/>
                    <a:pt x="1210" y="1024"/>
                  </a:cubicBezTo>
                  <a:cubicBezTo>
                    <a:pt x="1210" y="1024"/>
                    <a:pt x="1210" y="1024"/>
                    <a:pt x="1210" y="868"/>
                  </a:cubicBezTo>
                  <a:cubicBezTo>
                    <a:pt x="1210" y="868"/>
                    <a:pt x="1210" y="868"/>
                    <a:pt x="1029" y="868"/>
                  </a:cubicBezTo>
                  <a:cubicBezTo>
                    <a:pt x="1029" y="868"/>
                    <a:pt x="1029" y="868"/>
                    <a:pt x="1029" y="1038"/>
                  </a:cubicBezTo>
                  <a:cubicBezTo>
                    <a:pt x="847" y="1067"/>
                    <a:pt x="736" y="1195"/>
                    <a:pt x="736" y="1352"/>
                  </a:cubicBezTo>
                  <a:cubicBezTo>
                    <a:pt x="736" y="1537"/>
                    <a:pt x="861" y="1622"/>
                    <a:pt x="1057" y="1694"/>
                  </a:cubicBezTo>
                  <a:cubicBezTo>
                    <a:pt x="1182" y="1736"/>
                    <a:pt x="1238" y="1779"/>
                    <a:pt x="1238" y="1850"/>
                  </a:cubicBezTo>
                  <a:cubicBezTo>
                    <a:pt x="1238" y="1922"/>
                    <a:pt x="1168" y="1964"/>
                    <a:pt x="1070" y="1964"/>
                  </a:cubicBezTo>
                  <a:cubicBezTo>
                    <a:pt x="959" y="1964"/>
                    <a:pt x="847" y="1922"/>
                    <a:pt x="778" y="1879"/>
                  </a:cubicBezTo>
                  <a:cubicBezTo>
                    <a:pt x="778" y="1879"/>
                    <a:pt x="778" y="1879"/>
                    <a:pt x="722" y="2093"/>
                  </a:cubicBezTo>
                  <a:cubicBezTo>
                    <a:pt x="792" y="2135"/>
                    <a:pt x="903" y="2164"/>
                    <a:pt x="1029" y="2178"/>
                  </a:cubicBezTo>
                  <a:cubicBezTo>
                    <a:pt x="1029" y="2178"/>
                    <a:pt x="1029" y="2178"/>
                    <a:pt x="1029" y="2349"/>
                  </a:cubicBezTo>
                  <a:cubicBezTo>
                    <a:pt x="1196" y="2349"/>
                    <a:pt x="1196" y="2349"/>
                    <a:pt x="1196" y="2349"/>
                  </a:cubicBezTo>
                  <a:cubicBezTo>
                    <a:pt x="1196" y="2349"/>
                    <a:pt x="1196" y="2349"/>
                    <a:pt x="1196" y="2164"/>
                  </a:cubicBezTo>
                  <a:cubicBezTo>
                    <a:pt x="1405" y="2121"/>
                    <a:pt x="1517" y="1993"/>
                    <a:pt x="1517" y="18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14" name="Elbow Connector 29">
              <a:extLst>
                <a:ext uri="{FF2B5EF4-FFF2-40B4-BE49-F238E27FC236}">
                  <a16:creationId xmlns:a16="http://schemas.microsoft.com/office/drawing/2014/main" id="{66BF5653-D026-7741-8919-07D36B807078}"/>
                </a:ext>
              </a:extLst>
            </p:cNvPr>
            <p:cNvCxnSpPr>
              <a:cxnSpLocks/>
            </p:cNvCxnSpPr>
            <p:nvPr/>
          </p:nvCxnSpPr>
          <p:spPr>
            <a:xfrm rot="10800000" flipV="1">
              <a:off x="6959116" y="2331193"/>
              <a:ext cx="1415501" cy="277546"/>
            </a:xfrm>
            <a:prstGeom prst="bentConnector2">
              <a:avLst/>
            </a:prstGeom>
            <a:ln w="34925">
              <a:solidFill>
                <a:schemeClr val="bg2">
                  <a:lumMod val="90000"/>
                </a:schemeClr>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upa 39">
            <a:extLst>
              <a:ext uri="{FF2B5EF4-FFF2-40B4-BE49-F238E27FC236}">
                <a16:creationId xmlns:a16="http://schemas.microsoft.com/office/drawing/2014/main" id="{50472E24-B45C-2D4E-B26C-21CFC45191B4}"/>
              </a:ext>
            </a:extLst>
          </p:cNvPr>
          <p:cNvGrpSpPr/>
          <p:nvPr userDrawn="1"/>
        </p:nvGrpSpPr>
        <p:grpSpPr>
          <a:xfrm>
            <a:off x="3208964" y="1204858"/>
            <a:ext cx="2577070" cy="4269986"/>
            <a:chOff x="3227252" y="2009530"/>
            <a:chExt cx="2577070" cy="4269986"/>
          </a:xfrm>
        </p:grpSpPr>
        <p:grpSp>
          <p:nvGrpSpPr>
            <p:cNvPr id="19" name="Grupa 25">
              <a:extLst>
                <a:ext uri="{FF2B5EF4-FFF2-40B4-BE49-F238E27FC236}">
                  <a16:creationId xmlns:a16="http://schemas.microsoft.com/office/drawing/2014/main" id="{C0902ACD-F2C7-DB44-9285-E94D49DFAAA3}"/>
                </a:ext>
              </a:extLst>
            </p:cNvPr>
            <p:cNvGrpSpPr/>
            <p:nvPr/>
          </p:nvGrpSpPr>
          <p:grpSpPr>
            <a:xfrm>
              <a:off x="3227252" y="3145385"/>
              <a:ext cx="2314058" cy="3134131"/>
              <a:chOff x="3227252" y="3145385"/>
              <a:chExt cx="2362577" cy="3134131"/>
            </a:xfrm>
          </p:grpSpPr>
          <p:sp>
            <p:nvSpPr>
              <p:cNvPr id="22" name="Prostokąt 8">
                <a:extLst>
                  <a:ext uri="{FF2B5EF4-FFF2-40B4-BE49-F238E27FC236}">
                    <a16:creationId xmlns:a16="http://schemas.microsoft.com/office/drawing/2014/main" id="{6B2B05AB-B95E-B942-8B04-97CD80EE482A}"/>
                  </a:ext>
                </a:extLst>
              </p:cNvPr>
              <p:cNvSpPr/>
              <p:nvPr/>
            </p:nvSpPr>
            <p:spPr>
              <a:xfrm>
                <a:off x="3227252" y="3404485"/>
                <a:ext cx="2362577" cy="2875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Legal process of forming a company.</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23" name="Straight Connector 22">
                <a:extLst>
                  <a:ext uri="{FF2B5EF4-FFF2-40B4-BE49-F238E27FC236}">
                    <a16:creationId xmlns:a16="http://schemas.microsoft.com/office/drawing/2014/main" id="{820BF3E9-839F-4F44-96D1-0C3F2A711007}"/>
                  </a:ext>
                </a:extLst>
              </p:cNvPr>
              <p:cNvCxnSpPr>
                <a:cxnSpLocks/>
              </p:cNvCxnSpPr>
              <p:nvPr/>
            </p:nvCxnSpPr>
            <p:spPr>
              <a:xfrm>
                <a:off x="3227252" y="6279515"/>
                <a:ext cx="2358012" cy="0"/>
              </a:xfrm>
              <a:prstGeom prst="line">
                <a:avLst/>
              </a:prstGeom>
              <a:solidFill>
                <a:schemeClr val="accent3"/>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4" name="Prostokąt 4">
                <a:extLst>
                  <a:ext uri="{FF2B5EF4-FFF2-40B4-BE49-F238E27FC236}">
                    <a16:creationId xmlns:a16="http://schemas.microsoft.com/office/drawing/2014/main" id="{4D9779BE-CC6D-6240-AD1C-E14844E06B17}"/>
                  </a:ext>
                </a:extLst>
              </p:cNvPr>
              <p:cNvSpPr/>
              <p:nvPr/>
            </p:nvSpPr>
            <p:spPr>
              <a:xfrm>
                <a:off x="3227253" y="3145385"/>
                <a:ext cx="2358010" cy="518200"/>
              </a:xfrm>
              <a:prstGeom prst="roundRect">
                <a:avLst>
                  <a:gd name="adj" fmla="val 50000"/>
                </a:avLst>
              </a:prstGeom>
              <a:solidFill>
                <a:schemeClr val="accent6"/>
              </a:solidFill>
              <a:ln w="1079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rPr>
                  <a:t>Incorporation</a:t>
                </a:r>
              </a:p>
            </p:txBody>
          </p:sp>
        </p:grpSp>
        <p:sp>
          <p:nvSpPr>
            <p:cNvPr id="20" name="Freeform 29">
              <a:extLst>
                <a:ext uri="{FF2B5EF4-FFF2-40B4-BE49-F238E27FC236}">
                  <a16:creationId xmlns:a16="http://schemas.microsoft.com/office/drawing/2014/main" id="{31E408B2-4313-444B-A025-76F065E693AB}"/>
                </a:ext>
              </a:extLst>
            </p:cNvPr>
            <p:cNvSpPr>
              <a:spLocks noChangeAspect="1" noEditPoints="1"/>
            </p:cNvSpPr>
            <p:nvPr/>
          </p:nvSpPr>
          <p:spPr bwMode="auto">
            <a:xfrm>
              <a:off x="4133751" y="2009530"/>
              <a:ext cx="698530" cy="638692"/>
            </a:xfrm>
            <a:custGeom>
              <a:avLst/>
              <a:gdLst>
                <a:gd name="T0" fmla="*/ 248 w 391"/>
                <a:gd name="T1" fmla="*/ 334 h 357"/>
                <a:gd name="T2" fmla="*/ 248 w 391"/>
                <a:gd name="T3" fmla="*/ 357 h 357"/>
                <a:gd name="T4" fmla="*/ 3 w 391"/>
                <a:gd name="T5" fmla="*/ 357 h 357"/>
                <a:gd name="T6" fmla="*/ 3 w 391"/>
                <a:gd name="T7" fmla="*/ 334 h 357"/>
                <a:gd name="T8" fmla="*/ 25 w 391"/>
                <a:gd name="T9" fmla="*/ 313 h 357"/>
                <a:gd name="T10" fmla="*/ 227 w 391"/>
                <a:gd name="T11" fmla="*/ 313 h 357"/>
                <a:gd name="T12" fmla="*/ 248 w 391"/>
                <a:gd name="T13" fmla="*/ 334 h 357"/>
                <a:gd name="T14" fmla="*/ 13 w 391"/>
                <a:gd name="T15" fmla="*/ 214 h 357"/>
                <a:gd name="T16" fmla="*/ 112 w 391"/>
                <a:gd name="T17" fmla="*/ 267 h 357"/>
                <a:gd name="T18" fmla="*/ 138 w 391"/>
                <a:gd name="T19" fmla="*/ 259 h 357"/>
                <a:gd name="T20" fmla="*/ 130 w 391"/>
                <a:gd name="T21" fmla="*/ 234 h 357"/>
                <a:gd name="T22" fmla="*/ 30 w 391"/>
                <a:gd name="T23" fmla="*/ 181 h 357"/>
                <a:gd name="T24" fmla="*/ 5 w 391"/>
                <a:gd name="T25" fmla="*/ 189 h 357"/>
                <a:gd name="T26" fmla="*/ 13 w 391"/>
                <a:gd name="T27" fmla="*/ 214 h 357"/>
                <a:gd name="T28" fmla="*/ 106 w 391"/>
                <a:gd name="T29" fmla="*/ 37 h 357"/>
                <a:gd name="T30" fmla="*/ 205 w 391"/>
                <a:gd name="T31" fmla="*/ 90 h 357"/>
                <a:gd name="T32" fmla="*/ 231 w 391"/>
                <a:gd name="T33" fmla="*/ 82 h 357"/>
                <a:gd name="T34" fmla="*/ 223 w 391"/>
                <a:gd name="T35" fmla="*/ 57 h 357"/>
                <a:gd name="T36" fmla="*/ 123 w 391"/>
                <a:gd name="T37" fmla="*/ 4 h 357"/>
                <a:gd name="T38" fmla="*/ 98 w 391"/>
                <a:gd name="T39" fmla="*/ 12 h 357"/>
                <a:gd name="T40" fmla="*/ 106 w 391"/>
                <a:gd name="T41" fmla="*/ 37 h 357"/>
                <a:gd name="T42" fmla="*/ 381 w 391"/>
                <a:gd name="T43" fmla="*/ 241 h 357"/>
                <a:gd name="T44" fmla="*/ 183 w 391"/>
                <a:gd name="T45" fmla="*/ 143 h 357"/>
                <a:gd name="T46" fmla="*/ 198 w 391"/>
                <a:gd name="T47" fmla="*/ 101 h 357"/>
                <a:gd name="T48" fmla="*/ 101 w 391"/>
                <a:gd name="T49" fmla="*/ 50 h 357"/>
                <a:gd name="T50" fmla="*/ 38 w 391"/>
                <a:gd name="T51" fmla="*/ 170 h 357"/>
                <a:gd name="T52" fmla="*/ 135 w 391"/>
                <a:gd name="T53" fmla="*/ 221 h 357"/>
                <a:gd name="T54" fmla="*/ 161 w 391"/>
                <a:gd name="T55" fmla="*/ 185 h 357"/>
                <a:gd name="T56" fmla="*/ 354 w 391"/>
                <a:gd name="T57" fmla="*/ 293 h 357"/>
                <a:gd name="T58" fmla="*/ 386 w 391"/>
                <a:gd name="T59" fmla="*/ 277 h 357"/>
                <a:gd name="T60" fmla="*/ 381 w 391"/>
                <a:gd name="T61" fmla="*/ 2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1" h="357">
                  <a:moveTo>
                    <a:pt x="248" y="334"/>
                  </a:moveTo>
                  <a:cubicBezTo>
                    <a:pt x="248" y="339"/>
                    <a:pt x="248" y="348"/>
                    <a:pt x="248" y="357"/>
                  </a:cubicBezTo>
                  <a:cubicBezTo>
                    <a:pt x="3" y="357"/>
                    <a:pt x="3" y="357"/>
                    <a:pt x="3" y="357"/>
                  </a:cubicBezTo>
                  <a:cubicBezTo>
                    <a:pt x="3" y="348"/>
                    <a:pt x="3" y="339"/>
                    <a:pt x="3" y="334"/>
                  </a:cubicBezTo>
                  <a:cubicBezTo>
                    <a:pt x="3" y="323"/>
                    <a:pt x="13" y="313"/>
                    <a:pt x="25" y="313"/>
                  </a:cubicBezTo>
                  <a:cubicBezTo>
                    <a:pt x="227" y="313"/>
                    <a:pt x="227" y="313"/>
                    <a:pt x="227" y="313"/>
                  </a:cubicBezTo>
                  <a:cubicBezTo>
                    <a:pt x="239" y="313"/>
                    <a:pt x="248" y="323"/>
                    <a:pt x="248" y="334"/>
                  </a:cubicBezTo>
                  <a:close/>
                  <a:moveTo>
                    <a:pt x="13" y="214"/>
                  </a:moveTo>
                  <a:cubicBezTo>
                    <a:pt x="112" y="267"/>
                    <a:pt x="112" y="267"/>
                    <a:pt x="112" y="267"/>
                  </a:cubicBezTo>
                  <a:cubicBezTo>
                    <a:pt x="122" y="271"/>
                    <a:pt x="133" y="268"/>
                    <a:pt x="138" y="259"/>
                  </a:cubicBezTo>
                  <a:cubicBezTo>
                    <a:pt x="142" y="250"/>
                    <a:pt x="139" y="238"/>
                    <a:pt x="130" y="234"/>
                  </a:cubicBezTo>
                  <a:cubicBezTo>
                    <a:pt x="30" y="181"/>
                    <a:pt x="30" y="181"/>
                    <a:pt x="30" y="181"/>
                  </a:cubicBezTo>
                  <a:cubicBezTo>
                    <a:pt x="21" y="177"/>
                    <a:pt x="10" y="180"/>
                    <a:pt x="5" y="189"/>
                  </a:cubicBezTo>
                  <a:cubicBezTo>
                    <a:pt x="0" y="198"/>
                    <a:pt x="4" y="209"/>
                    <a:pt x="13" y="214"/>
                  </a:cubicBezTo>
                  <a:close/>
                  <a:moveTo>
                    <a:pt x="106" y="37"/>
                  </a:moveTo>
                  <a:cubicBezTo>
                    <a:pt x="205" y="90"/>
                    <a:pt x="205" y="90"/>
                    <a:pt x="205" y="90"/>
                  </a:cubicBezTo>
                  <a:cubicBezTo>
                    <a:pt x="215" y="95"/>
                    <a:pt x="226" y="91"/>
                    <a:pt x="231" y="82"/>
                  </a:cubicBezTo>
                  <a:cubicBezTo>
                    <a:pt x="235" y="73"/>
                    <a:pt x="232" y="62"/>
                    <a:pt x="223" y="57"/>
                  </a:cubicBezTo>
                  <a:cubicBezTo>
                    <a:pt x="123" y="4"/>
                    <a:pt x="123" y="4"/>
                    <a:pt x="123" y="4"/>
                  </a:cubicBezTo>
                  <a:cubicBezTo>
                    <a:pt x="114" y="0"/>
                    <a:pt x="103" y="3"/>
                    <a:pt x="98" y="12"/>
                  </a:cubicBezTo>
                  <a:cubicBezTo>
                    <a:pt x="93" y="21"/>
                    <a:pt x="97" y="33"/>
                    <a:pt x="106" y="37"/>
                  </a:cubicBezTo>
                  <a:close/>
                  <a:moveTo>
                    <a:pt x="381" y="241"/>
                  </a:moveTo>
                  <a:cubicBezTo>
                    <a:pt x="183" y="143"/>
                    <a:pt x="183" y="143"/>
                    <a:pt x="183" y="143"/>
                  </a:cubicBezTo>
                  <a:cubicBezTo>
                    <a:pt x="189" y="129"/>
                    <a:pt x="194" y="115"/>
                    <a:pt x="198" y="101"/>
                  </a:cubicBezTo>
                  <a:cubicBezTo>
                    <a:pt x="166" y="84"/>
                    <a:pt x="133" y="67"/>
                    <a:pt x="101" y="50"/>
                  </a:cubicBezTo>
                  <a:cubicBezTo>
                    <a:pt x="71" y="85"/>
                    <a:pt x="50" y="126"/>
                    <a:pt x="38" y="170"/>
                  </a:cubicBezTo>
                  <a:cubicBezTo>
                    <a:pt x="70" y="187"/>
                    <a:pt x="102" y="204"/>
                    <a:pt x="135" y="221"/>
                  </a:cubicBezTo>
                  <a:cubicBezTo>
                    <a:pt x="144" y="210"/>
                    <a:pt x="153" y="198"/>
                    <a:pt x="161" y="185"/>
                  </a:cubicBezTo>
                  <a:cubicBezTo>
                    <a:pt x="354" y="293"/>
                    <a:pt x="354" y="293"/>
                    <a:pt x="354" y="293"/>
                  </a:cubicBezTo>
                  <a:cubicBezTo>
                    <a:pt x="364" y="298"/>
                    <a:pt x="381" y="287"/>
                    <a:pt x="386" y="277"/>
                  </a:cubicBezTo>
                  <a:cubicBezTo>
                    <a:pt x="391" y="266"/>
                    <a:pt x="391" y="246"/>
                    <a:pt x="381" y="24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1" name="Elbow Connector 29">
              <a:extLst>
                <a:ext uri="{FF2B5EF4-FFF2-40B4-BE49-F238E27FC236}">
                  <a16:creationId xmlns:a16="http://schemas.microsoft.com/office/drawing/2014/main" id="{759B6ECF-2176-4A43-A8A6-B465DB5A881D}"/>
                </a:ext>
              </a:extLst>
            </p:cNvPr>
            <p:cNvCxnSpPr>
              <a:cxnSpLocks/>
            </p:cNvCxnSpPr>
            <p:nvPr/>
          </p:nvCxnSpPr>
          <p:spPr>
            <a:xfrm rot="10800000" flipV="1">
              <a:off x="4382044" y="2867839"/>
              <a:ext cx="1422278" cy="277546"/>
            </a:xfrm>
            <a:prstGeom prst="bentConnector2">
              <a:avLst/>
            </a:prstGeom>
            <a:ln w="34925">
              <a:solidFill>
                <a:schemeClr val="bg2">
                  <a:lumMod val="90000"/>
                </a:schemeClr>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grpSp>
      <p:sp>
        <p:nvSpPr>
          <p:cNvPr id="25" name="Freeform 5">
            <a:extLst>
              <a:ext uri="{FF2B5EF4-FFF2-40B4-BE49-F238E27FC236}">
                <a16:creationId xmlns:a16="http://schemas.microsoft.com/office/drawing/2014/main" id="{AF8D0FBF-1888-BD46-BCA7-8881C995DAD1}"/>
              </a:ext>
            </a:extLst>
          </p:cNvPr>
          <p:cNvSpPr>
            <a:spLocks noChangeAspect="1" noEditPoints="1"/>
          </p:cNvSpPr>
          <p:nvPr userDrawn="1"/>
        </p:nvSpPr>
        <p:spPr bwMode="auto">
          <a:xfrm>
            <a:off x="11054827" y="1089997"/>
            <a:ext cx="583128" cy="780610"/>
          </a:xfrm>
          <a:custGeom>
            <a:avLst/>
            <a:gdLst>
              <a:gd name="T0" fmla="*/ 106 w 247"/>
              <a:gd name="T1" fmla="*/ 278 h 331"/>
              <a:gd name="T2" fmla="*/ 219 w 247"/>
              <a:gd name="T3" fmla="*/ 288 h 331"/>
              <a:gd name="T4" fmla="*/ 122 w 247"/>
              <a:gd name="T5" fmla="*/ 267 h 331"/>
              <a:gd name="T6" fmla="*/ 96 w 247"/>
              <a:gd name="T7" fmla="*/ 267 h 331"/>
              <a:gd name="T8" fmla="*/ 92 w 247"/>
              <a:gd name="T9" fmla="*/ 331 h 331"/>
              <a:gd name="T10" fmla="*/ 241 w 247"/>
              <a:gd name="T11" fmla="*/ 267 h 331"/>
              <a:gd name="T12" fmla="*/ 203 w 247"/>
              <a:gd name="T13" fmla="*/ 253 h 331"/>
              <a:gd name="T14" fmla="*/ 210 w 247"/>
              <a:gd name="T15" fmla="*/ 253 h 331"/>
              <a:gd name="T16" fmla="*/ 247 w 247"/>
              <a:gd name="T17" fmla="*/ 258 h 331"/>
              <a:gd name="T18" fmla="*/ 193 w 247"/>
              <a:gd name="T19" fmla="*/ 243 h 331"/>
              <a:gd name="T20" fmla="*/ 122 w 247"/>
              <a:gd name="T21" fmla="*/ 243 h 331"/>
              <a:gd name="T22" fmla="*/ 67 w 247"/>
              <a:gd name="T23" fmla="*/ 258 h 331"/>
              <a:gd name="T24" fmla="*/ 116 w 247"/>
              <a:gd name="T25" fmla="*/ 215 h 331"/>
              <a:gd name="T26" fmla="*/ 177 w 247"/>
              <a:gd name="T27" fmla="*/ 187 h 331"/>
              <a:gd name="T28" fmla="*/ 227 w 247"/>
              <a:gd name="T29" fmla="*/ 215 h 331"/>
              <a:gd name="T30" fmla="*/ 178 w 247"/>
              <a:gd name="T31" fmla="*/ 200 h 331"/>
              <a:gd name="T32" fmla="*/ 136 w 247"/>
              <a:gd name="T33" fmla="*/ 200 h 331"/>
              <a:gd name="T34" fmla="*/ 182 w 247"/>
              <a:gd name="T35" fmla="*/ 215 h 331"/>
              <a:gd name="T36" fmla="*/ 58 w 247"/>
              <a:gd name="T37" fmla="*/ 312 h 331"/>
              <a:gd name="T38" fmla="*/ 48 w 247"/>
              <a:gd name="T39" fmla="*/ 276 h 331"/>
              <a:gd name="T40" fmla="*/ 55 w 247"/>
              <a:gd name="T41" fmla="*/ 268 h 331"/>
              <a:gd name="T42" fmla="*/ 51 w 247"/>
              <a:gd name="T43" fmla="*/ 235 h 331"/>
              <a:gd name="T44" fmla="*/ 48 w 247"/>
              <a:gd name="T45" fmla="*/ 193 h 331"/>
              <a:gd name="T46" fmla="*/ 84 w 247"/>
              <a:gd name="T47" fmla="*/ 197 h 331"/>
              <a:gd name="T48" fmla="*/ 113 w 247"/>
              <a:gd name="T49" fmla="*/ 186 h 331"/>
              <a:gd name="T50" fmla="*/ 147 w 247"/>
              <a:gd name="T51" fmla="*/ 151 h 331"/>
              <a:gd name="T52" fmla="*/ 161 w 247"/>
              <a:gd name="T53" fmla="*/ 44 h 331"/>
              <a:gd name="T54" fmla="*/ 0 w 247"/>
              <a:gd name="T55" fmla="*/ 42 h 331"/>
              <a:gd name="T56" fmla="*/ 63 w 247"/>
              <a:gd name="T57" fmla="*/ 331 h 331"/>
              <a:gd name="T58" fmla="*/ 147 w 247"/>
              <a:gd name="T59" fmla="*/ 100 h 331"/>
              <a:gd name="T60" fmla="*/ 120 w 247"/>
              <a:gd name="T61" fmla="*/ 109 h 331"/>
              <a:gd name="T62" fmla="*/ 120 w 247"/>
              <a:gd name="T63" fmla="*/ 142 h 331"/>
              <a:gd name="T64" fmla="*/ 111 w 247"/>
              <a:gd name="T65" fmla="*/ 66 h 331"/>
              <a:gd name="T66" fmla="*/ 84 w 247"/>
              <a:gd name="T67" fmla="*/ 66 h 331"/>
              <a:gd name="T68" fmla="*/ 111 w 247"/>
              <a:gd name="T69" fmla="*/ 142 h 331"/>
              <a:gd name="T70" fmla="*/ 84 w 247"/>
              <a:gd name="T71" fmla="*/ 151 h 331"/>
              <a:gd name="T72" fmla="*/ 84 w 247"/>
              <a:gd name="T73" fmla="*/ 183 h 331"/>
              <a:gd name="T74" fmla="*/ 73 w 247"/>
              <a:gd name="T75" fmla="*/ 66 h 331"/>
              <a:gd name="T76" fmla="*/ 48 w 247"/>
              <a:gd name="T77" fmla="*/ 66 h 331"/>
              <a:gd name="T78" fmla="*/ 73 w 247"/>
              <a:gd name="T79" fmla="*/ 142 h 331"/>
              <a:gd name="T80" fmla="*/ 48 w 247"/>
              <a:gd name="T81" fmla="*/ 151 h 331"/>
              <a:gd name="T82" fmla="*/ 48 w 247"/>
              <a:gd name="T83" fmla="*/ 183 h 331"/>
              <a:gd name="T84" fmla="*/ 11 w 247"/>
              <a:gd name="T85" fmla="*/ 308 h 331"/>
              <a:gd name="T86" fmla="*/ 36 w 247"/>
              <a:gd name="T87" fmla="*/ 308 h 331"/>
              <a:gd name="T88" fmla="*/ 11 w 247"/>
              <a:gd name="T89" fmla="*/ 235 h 331"/>
              <a:gd name="T90" fmla="*/ 36 w 247"/>
              <a:gd name="T91" fmla="*/ 226 h 331"/>
              <a:gd name="T92" fmla="*/ 36 w 247"/>
              <a:gd name="T93" fmla="*/ 193 h 331"/>
              <a:gd name="T94" fmla="*/ 11 w 247"/>
              <a:gd name="T95" fmla="*/ 183 h 331"/>
              <a:gd name="T96" fmla="*/ 36 w 247"/>
              <a:gd name="T97" fmla="*/ 183 h 331"/>
              <a:gd name="T98" fmla="*/ 11 w 247"/>
              <a:gd name="T99" fmla="*/ 109 h 331"/>
              <a:gd name="T100" fmla="*/ 36 w 247"/>
              <a:gd name="T101" fmla="*/ 100 h 331"/>
              <a:gd name="T102" fmla="*/ 36 w 247"/>
              <a:gd name="T103"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7" h="331">
                <a:moveTo>
                  <a:pt x="113" y="253"/>
                </a:moveTo>
                <a:cubicBezTo>
                  <a:pt x="113" y="278"/>
                  <a:pt x="113" y="278"/>
                  <a:pt x="113" y="278"/>
                </a:cubicBezTo>
                <a:cubicBezTo>
                  <a:pt x="113" y="278"/>
                  <a:pt x="113" y="278"/>
                  <a:pt x="106" y="278"/>
                </a:cubicBezTo>
                <a:cubicBezTo>
                  <a:pt x="106" y="278"/>
                  <a:pt x="106" y="278"/>
                  <a:pt x="106" y="253"/>
                </a:cubicBezTo>
                <a:cubicBezTo>
                  <a:pt x="106" y="253"/>
                  <a:pt x="106" y="253"/>
                  <a:pt x="113" y="253"/>
                </a:cubicBezTo>
                <a:close/>
                <a:moveTo>
                  <a:pt x="219" y="288"/>
                </a:moveTo>
                <a:cubicBezTo>
                  <a:pt x="219" y="288"/>
                  <a:pt x="219" y="288"/>
                  <a:pt x="193" y="288"/>
                </a:cubicBezTo>
                <a:cubicBezTo>
                  <a:pt x="193" y="288"/>
                  <a:pt x="193" y="288"/>
                  <a:pt x="193" y="267"/>
                </a:cubicBezTo>
                <a:cubicBezTo>
                  <a:pt x="193" y="267"/>
                  <a:pt x="193" y="267"/>
                  <a:pt x="122" y="267"/>
                </a:cubicBezTo>
                <a:cubicBezTo>
                  <a:pt x="122" y="267"/>
                  <a:pt x="122" y="267"/>
                  <a:pt x="122" y="288"/>
                </a:cubicBezTo>
                <a:cubicBezTo>
                  <a:pt x="122" y="288"/>
                  <a:pt x="122" y="288"/>
                  <a:pt x="96" y="288"/>
                </a:cubicBezTo>
                <a:cubicBezTo>
                  <a:pt x="96" y="288"/>
                  <a:pt x="96" y="288"/>
                  <a:pt x="96" y="267"/>
                </a:cubicBezTo>
                <a:cubicBezTo>
                  <a:pt x="96" y="267"/>
                  <a:pt x="96" y="267"/>
                  <a:pt x="74" y="267"/>
                </a:cubicBezTo>
                <a:cubicBezTo>
                  <a:pt x="74" y="267"/>
                  <a:pt x="74" y="267"/>
                  <a:pt x="74" y="312"/>
                </a:cubicBezTo>
                <a:cubicBezTo>
                  <a:pt x="74" y="323"/>
                  <a:pt x="82" y="331"/>
                  <a:pt x="92" y="331"/>
                </a:cubicBezTo>
                <a:cubicBezTo>
                  <a:pt x="92" y="331"/>
                  <a:pt x="92" y="331"/>
                  <a:pt x="222" y="331"/>
                </a:cubicBezTo>
                <a:cubicBezTo>
                  <a:pt x="233" y="331"/>
                  <a:pt x="241" y="323"/>
                  <a:pt x="241" y="312"/>
                </a:cubicBezTo>
                <a:cubicBezTo>
                  <a:pt x="241" y="312"/>
                  <a:pt x="241" y="312"/>
                  <a:pt x="241" y="267"/>
                </a:cubicBezTo>
                <a:cubicBezTo>
                  <a:pt x="241" y="267"/>
                  <a:pt x="241" y="267"/>
                  <a:pt x="219" y="267"/>
                </a:cubicBezTo>
                <a:cubicBezTo>
                  <a:pt x="219" y="267"/>
                  <a:pt x="219" y="267"/>
                  <a:pt x="219" y="288"/>
                </a:cubicBezTo>
                <a:close/>
                <a:moveTo>
                  <a:pt x="203" y="253"/>
                </a:moveTo>
                <a:cubicBezTo>
                  <a:pt x="203" y="278"/>
                  <a:pt x="203" y="278"/>
                  <a:pt x="203" y="278"/>
                </a:cubicBezTo>
                <a:cubicBezTo>
                  <a:pt x="210" y="278"/>
                  <a:pt x="210" y="278"/>
                  <a:pt x="210" y="278"/>
                </a:cubicBezTo>
                <a:cubicBezTo>
                  <a:pt x="210" y="253"/>
                  <a:pt x="210" y="253"/>
                  <a:pt x="210" y="253"/>
                </a:cubicBezTo>
                <a:cubicBezTo>
                  <a:pt x="203" y="253"/>
                  <a:pt x="203" y="253"/>
                  <a:pt x="203" y="253"/>
                </a:cubicBezTo>
                <a:close/>
                <a:moveTo>
                  <a:pt x="247" y="237"/>
                </a:moveTo>
                <a:cubicBezTo>
                  <a:pt x="247" y="237"/>
                  <a:pt x="247" y="237"/>
                  <a:pt x="247" y="258"/>
                </a:cubicBezTo>
                <a:cubicBezTo>
                  <a:pt x="247" y="258"/>
                  <a:pt x="247" y="258"/>
                  <a:pt x="219" y="258"/>
                </a:cubicBezTo>
                <a:cubicBezTo>
                  <a:pt x="219" y="258"/>
                  <a:pt x="219" y="258"/>
                  <a:pt x="219" y="243"/>
                </a:cubicBezTo>
                <a:cubicBezTo>
                  <a:pt x="219" y="243"/>
                  <a:pt x="219" y="243"/>
                  <a:pt x="193" y="243"/>
                </a:cubicBezTo>
                <a:cubicBezTo>
                  <a:pt x="193" y="243"/>
                  <a:pt x="193" y="243"/>
                  <a:pt x="193" y="258"/>
                </a:cubicBezTo>
                <a:cubicBezTo>
                  <a:pt x="193" y="258"/>
                  <a:pt x="193" y="258"/>
                  <a:pt x="122" y="258"/>
                </a:cubicBezTo>
                <a:cubicBezTo>
                  <a:pt x="122" y="258"/>
                  <a:pt x="122" y="258"/>
                  <a:pt x="122" y="243"/>
                </a:cubicBezTo>
                <a:cubicBezTo>
                  <a:pt x="122" y="243"/>
                  <a:pt x="122" y="243"/>
                  <a:pt x="96" y="243"/>
                </a:cubicBezTo>
                <a:cubicBezTo>
                  <a:pt x="96" y="243"/>
                  <a:pt x="96" y="243"/>
                  <a:pt x="96" y="258"/>
                </a:cubicBezTo>
                <a:cubicBezTo>
                  <a:pt x="96" y="258"/>
                  <a:pt x="96" y="258"/>
                  <a:pt x="67" y="258"/>
                </a:cubicBezTo>
                <a:cubicBezTo>
                  <a:pt x="67" y="258"/>
                  <a:pt x="67" y="258"/>
                  <a:pt x="67" y="237"/>
                </a:cubicBezTo>
                <a:cubicBezTo>
                  <a:pt x="67" y="225"/>
                  <a:pt x="77" y="215"/>
                  <a:pt x="88" y="215"/>
                </a:cubicBezTo>
                <a:cubicBezTo>
                  <a:pt x="88" y="215"/>
                  <a:pt x="88" y="215"/>
                  <a:pt x="116" y="215"/>
                </a:cubicBezTo>
                <a:cubicBezTo>
                  <a:pt x="116" y="215"/>
                  <a:pt x="116" y="215"/>
                  <a:pt x="127" y="193"/>
                </a:cubicBezTo>
                <a:cubicBezTo>
                  <a:pt x="129" y="190"/>
                  <a:pt x="133" y="187"/>
                  <a:pt x="137" y="187"/>
                </a:cubicBezTo>
                <a:cubicBezTo>
                  <a:pt x="137" y="187"/>
                  <a:pt x="137" y="187"/>
                  <a:pt x="177" y="187"/>
                </a:cubicBezTo>
                <a:cubicBezTo>
                  <a:pt x="181" y="187"/>
                  <a:pt x="185" y="190"/>
                  <a:pt x="187" y="193"/>
                </a:cubicBezTo>
                <a:cubicBezTo>
                  <a:pt x="187" y="193"/>
                  <a:pt x="187" y="193"/>
                  <a:pt x="199" y="215"/>
                </a:cubicBezTo>
                <a:cubicBezTo>
                  <a:pt x="199" y="215"/>
                  <a:pt x="199" y="215"/>
                  <a:pt x="227" y="215"/>
                </a:cubicBezTo>
                <a:cubicBezTo>
                  <a:pt x="238" y="215"/>
                  <a:pt x="247" y="225"/>
                  <a:pt x="247" y="237"/>
                </a:cubicBezTo>
                <a:close/>
                <a:moveTo>
                  <a:pt x="184" y="212"/>
                </a:moveTo>
                <a:cubicBezTo>
                  <a:pt x="178" y="200"/>
                  <a:pt x="178" y="200"/>
                  <a:pt x="178" y="200"/>
                </a:cubicBezTo>
                <a:cubicBezTo>
                  <a:pt x="177" y="197"/>
                  <a:pt x="173" y="196"/>
                  <a:pt x="171" y="196"/>
                </a:cubicBezTo>
                <a:cubicBezTo>
                  <a:pt x="143" y="196"/>
                  <a:pt x="143" y="196"/>
                  <a:pt x="143" y="196"/>
                </a:cubicBezTo>
                <a:cubicBezTo>
                  <a:pt x="141" y="196"/>
                  <a:pt x="137" y="197"/>
                  <a:pt x="136" y="200"/>
                </a:cubicBezTo>
                <a:cubicBezTo>
                  <a:pt x="130" y="212"/>
                  <a:pt x="130" y="212"/>
                  <a:pt x="130" y="212"/>
                </a:cubicBezTo>
                <a:cubicBezTo>
                  <a:pt x="129" y="214"/>
                  <a:pt x="130" y="215"/>
                  <a:pt x="133" y="215"/>
                </a:cubicBezTo>
                <a:cubicBezTo>
                  <a:pt x="182" y="215"/>
                  <a:pt x="182" y="215"/>
                  <a:pt x="182" y="215"/>
                </a:cubicBezTo>
                <a:cubicBezTo>
                  <a:pt x="184" y="215"/>
                  <a:pt x="185" y="214"/>
                  <a:pt x="184" y="212"/>
                </a:cubicBezTo>
                <a:close/>
                <a:moveTo>
                  <a:pt x="63" y="331"/>
                </a:moveTo>
                <a:cubicBezTo>
                  <a:pt x="60" y="326"/>
                  <a:pt x="58" y="319"/>
                  <a:pt x="58" y="312"/>
                </a:cubicBezTo>
                <a:cubicBezTo>
                  <a:pt x="58" y="308"/>
                  <a:pt x="58" y="308"/>
                  <a:pt x="58" y="308"/>
                </a:cubicBezTo>
                <a:cubicBezTo>
                  <a:pt x="48" y="308"/>
                  <a:pt x="48" y="308"/>
                  <a:pt x="48" y="308"/>
                </a:cubicBezTo>
                <a:cubicBezTo>
                  <a:pt x="48" y="276"/>
                  <a:pt x="48" y="276"/>
                  <a:pt x="48" y="276"/>
                </a:cubicBezTo>
                <a:cubicBezTo>
                  <a:pt x="55" y="276"/>
                  <a:pt x="55" y="276"/>
                  <a:pt x="55" y="276"/>
                </a:cubicBezTo>
                <a:cubicBezTo>
                  <a:pt x="55" y="268"/>
                  <a:pt x="55" y="268"/>
                  <a:pt x="55" y="268"/>
                </a:cubicBezTo>
                <a:cubicBezTo>
                  <a:pt x="55" y="268"/>
                  <a:pt x="55" y="268"/>
                  <a:pt x="55" y="268"/>
                </a:cubicBezTo>
                <a:cubicBezTo>
                  <a:pt x="48" y="268"/>
                  <a:pt x="48" y="268"/>
                  <a:pt x="48" y="268"/>
                </a:cubicBezTo>
                <a:cubicBezTo>
                  <a:pt x="48" y="235"/>
                  <a:pt x="48" y="235"/>
                  <a:pt x="48" y="235"/>
                </a:cubicBezTo>
                <a:cubicBezTo>
                  <a:pt x="51" y="235"/>
                  <a:pt x="51" y="235"/>
                  <a:pt x="51" y="235"/>
                </a:cubicBezTo>
                <a:cubicBezTo>
                  <a:pt x="52" y="232"/>
                  <a:pt x="52" y="229"/>
                  <a:pt x="53" y="226"/>
                </a:cubicBezTo>
                <a:cubicBezTo>
                  <a:pt x="48" y="226"/>
                  <a:pt x="48" y="226"/>
                  <a:pt x="48" y="226"/>
                </a:cubicBezTo>
                <a:cubicBezTo>
                  <a:pt x="48" y="193"/>
                  <a:pt x="48" y="193"/>
                  <a:pt x="48" y="193"/>
                </a:cubicBezTo>
                <a:cubicBezTo>
                  <a:pt x="73" y="193"/>
                  <a:pt x="73" y="193"/>
                  <a:pt x="73" y="193"/>
                </a:cubicBezTo>
                <a:cubicBezTo>
                  <a:pt x="73" y="197"/>
                  <a:pt x="73" y="197"/>
                  <a:pt x="73" y="197"/>
                </a:cubicBezTo>
                <a:cubicBezTo>
                  <a:pt x="84" y="197"/>
                  <a:pt x="84" y="197"/>
                  <a:pt x="84" y="197"/>
                </a:cubicBezTo>
                <a:cubicBezTo>
                  <a:pt x="84" y="193"/>
                  <a:pt x="84" y="193"/>
                  <a:pt x="84" y="193"/>
                </a:cubicBezTo>
                <a:cubicBezTo>
                  <a:pt x="109" y="193"/>
                  <a:pt x="109" y="193"/>
                  <a:pt x="109" y="193"/>
                </a:cubicBezTo>
                <a:cubicBezTo>
                  <a:pt x="113" y="186"/>
                  <a:pt x="113" y="186"/>
                  <a:pt x="113" y="186"/>
                </a:cubicBezTo>
                <a:cubicBezTo>
                  <a:pt x="115" y="182"/>
                  <a:pt x="117" y="179"/>
                  <a:pt x="120" y="177"/>
                </a:cubicBezTo>
                <a:cubicBezTo>
                  <a:pt x="120" y="151"/>
                  <a:pt x="120" y="151"/>
                  <a:pt x="120" y="151"/>
                </a:cubicBezTo>
                <a:cubicBezTo>
                  <a:pt x="147" y="151"/>
                  <a:pt x="147" y="151"/>
                  <a:pt x="147" y="151"/>
                </a:cubicBezTo>
                <a:cubicBezTo>
                  <a:pt x="147" y="171"/>
                  <a:pt x="147" y="171"/>
                  <a:pt x="147" y="171"/>
                </a:cubicBezTo>
                <a:cubicBezTo>
                  <a:pt x="161" y="171"/>
                  <a:pt x="161" y="171"/>
                  <a:pt x="161" y="171"/>
                </a:cubicBezTo>
                <a:cubicBezTo>
                  <a:pt x="161" y="44"/>
                  <a:pt x="161" y="44"/>
                  <a:pt x="161" y="44"/>
                </a:cubicBezTo>
                <a:cubicBezTo>
                  <a:pt x="42" y="0"/>
                  <a:pt x="42" y="0"/>
                  <a:pt x="42" y="0"/>
                </a:cubicBezTo>
                <a:cubicBezTo>
                  <a:pt x="42" y="42"/>
                  <a:pt x="42" y="42"/>
                  <a:pt x="42" y="42"/>
                </a:cubicBezTo>
                <a:cubicBezTo>
                  <a:pt x="0" y="42"/>
                  <a:pt x="0" y="42"/>
                  <a:pt x="0" y="42"/>
                </a:cubicBezTo>
                <a:cubicBezTo>
                  <a:pt x="0" y="44"/>
                  <a:pt x="0" y="44"/>
                  <a:pt x="0" y="44"/>
                </a:cubicBezTo>
                <a:cubicBezTo>
                  <a:pt x="0" y="331"/>
                  <a:pt x="0" y="331"/>
                  <a:pt x="0" y="331"/>
                </a:cubicBezTo>
                <a:lnTo>
                  <a:pt x="63" y="331"/>
                </a:lnTo>
                <a:close/>
                <a:moveTo>
                  <a:pt x="120" y="66"/>
                </a:moveTo>
                <a:cubicBezTo>
                  <a:pt x="147" y="66"/>
                  <a:pt x="147" y="66"/>
                  <a:pt x="147" y="66"/>
                </a:cubicBezTo>
                <a:cubicBezTo>
                  <a:pt x="147" y="100"/>
                  <a:pt x="147" y="100"/>
                  <a:pt x="147" y="100"/>
                </a:cubicBezTo>
                <a:cubicBezTo>
                  <a:pt x="120" y="100"/>
                  <a:pt x="120" y="100"/>
                  <a:pt x="120" y="100"/>
                </a:cubicBezTo>
                <a:lnTo>
                  <a:pt x="120" y="66"/>
                </a:lnTo>
                <a:close/>
                <a:moveTo>
                  <a:pt x="120" y="109"/>
                </a:moveTo>
                <a:cubicBezTo>
                  <a:pt x="147" y="109"/>
                  <a:pt x="147" y="109"/>
                  <a:pt x="147" y="109"/>
                </a:cubicBezTo>
                <a:cubicBezTo>
                  <a:pt x="147" y="142"/>
                  <a:pt x="147" y="142"/>
                  <a:pt x="147" y="142"/>
                </a:cubicBezTo>
                <a:cubicBezTo>
                  <a:pt x="120" y="142"/>
                  <a:pt x="120" y="142"/>
                  <a:pt x="120" y="142"/>
                </a:cubicBezTo>
                <a:lnTo>
                  <a:pt x="120" y="109"/>
                </a:lnTo>
                <a:close/>
                <a:moveTo>
                  <a:pt x="84" y="66"/>
                </a:moveTo>
                <a:cubicBezTo>
                  <a:pt x="111" y="66"/>
                  <a:pt x="111" y="66"/>
                  <a:pt x="111" y="66"/>
                </a:cubicBezTo>
                <a:cubicBezTo>
                  <a:pt x="111" y="100"/>
                  <a:pt x="111" y="100"/>
                  <a:pt x="111" y="100"/>
                </a:cubicBezTo>
                <a:cubicBezTo>
                  <a:pt x="84" y="100"/>
                  <a:pt x="84" y="100"/>
                  <a:pt x="84" y="100"/>
                </a:cubicBezTo>
                <a:lnTo>
                  <a:pt x="84" y="66"/>
                </a:lnTo>
                <a:close/>
                <a:moveTo>
                  <a:pt x="84" y="109"/>
                </a:moveTo>
                <a:cubicBezTo>
                  <a:pt x="111" y="109"/>
                  <a:pt x="111" y="109"/>
                  <a:pt x="111" y="109"/>
                </a:cubicBezTo>
                <a:cubicBezTo>
                  <a:pt x="111" y="142"/>
                  <a:pt x="111" y="142"/>
                  <a:pt x="111" y="142"/>
                </a:cubicBezTo>
                <a:cubicBezTo>
                  <a:pt x="84" y="142"/>
                  <a:pt x="84" y="142"/>
                  <a:pt x="84" y="142"/>
                </a:cubicBezTo>
                <a:lnTo>
                  <a:pt x="84" y="109"/>
                </a:lnTo>
                <a:close/>
                <a:moveTo>
                  <a:pt x="84" y="151"/>
                </a:moveTo>
                <a:cubicBezTo>
                  <a:pt x="111" y="151"/>
                  <a:pt x="111" y="151"/>
                  <a:pt x="111" y="151"/>
                </a:cubicBezTo>
                <a:cubicBezTo>
                  <a:pt x="111" y="183"/>
                  <a:pt x="111" y="183"/>
                  <a:pt x="111" y="183"/>
                </a:cubicBezTo>
                <a:cubicBezTo>
                  <a:pt x="84" y="183"/>
                  <a:pt x="84" y="183"/>
                  <a:pt x="84" y="183"/>
                </a:cubicBezTo>
                <a:lnTo>
                  <a:pt x="84" y="151"/>
                </a:lnTo>
                <a:close/>
                <a:moveTo>
                  <a:pt x="48" y="66"/>
                </a:moveTo>
                <a:cubicBezTo>
                  <a:pt x="73" y="66"/>
                  <a:pt x="73" y="66"/>
                  <a:pt x="73" y="66"/>
                </a:cubicBezTo>
                <a:cubicBezTo>
                  <a:pt x="73" y="100"/>
                  <a:pt x="73" y="100"/>
                  <a:pt x="73" y="100"/>
                </a:cubicBezTo>
                <a:cubicBezTo>
                  <a:pt x="48" y="100"/>
                  <a:pt x="48" y="100"/>
                  <a:pt x="48" y="100"/>
                </a:cubicBezTo>
                <a:lnTo>
                  <a:pt x="48" y="66"/>
                </a:lnTo>
                <a:close/>
                <a:moveTo>
                  <a:pt x="48" y="109"/>
                </a:moveTo>
                <a:cubicBezTo>
                  <a:pt x="73" y="109"/>
                  <a:pt x="73" y="109"/>
                  <a:pt x="73" y="109"/>
                </a:cubicBezTo>
                <a:cubicBezTo>
                  <a:pt x="73" y="142"/>
                  <a:pt x="73" y="142"/>
                  <a:pt x="73" y="142"/>
                </a:cubicBezTo>
                <a:cubicBezTo>
                  <a:pt x="48" y="142"/>
                  <a:pt x="48" y="142"/>
                  <a:pt x="48" y="142"/>
                </a:cubicBezTo>
                <a:lnTo>
                  <a:pt x="48" y="109"/>
                </a:lnTo>
                <a:close/>
                <a:moveTo>
                  <a:pt x="48" y="151"/>
                </a:moveTo>
                <a:cubicBezTo>
                  <a:pt x="73" y="151"/>
                  <a:pt x="73" y="151"/>
                  <a:pt x="73" y="151"/>
                </a:cubicBezTo>
                <a:cubicBezTo>
                  <a:pt x="73" y="183"/>
                  <a:pt x="73" y="183"/>
                  <a:pt x="73" y="183"/>
                </a:cubicBezTo>
                <a:cubicBezTo>
                  <a:pt x="48" y="183"/>
                  <a:pt x="48" y="183"/>
                  <a:pt x="48" y="183"/>
                </a:cubicBezTo>
                <a:lnTo>
                  <a:pt x="48" y="151"/>
                </a:lnTo>
                <a:close/>
                <a:moveTo>
                  <a:pt x="36" y="308"/>
                </a:moveTo>
                <a:cubicBezTo>
                  <a:pt x="11" y="308"/>
                  <a:pt x="11" y="308"/>
                  <a:pt x="11" y="308"/>
                </a:cubicBezTo>
                <a:cubicBezTo>
                  <a:pt x="11" y="276"/>
                  <a:pt x="11" y="276"/>
                  <a:pt x="11" y="276"/>
                </a:cubicBezTo>
                <a:cubicBezTo>
                  <a:pt x="36" y="276"/>
                  <a:pt x="36" y="276"/>
                  <a:pt x="36" y="276"/>
                </a:cubicBezTo>
                <a:lnTo>
                  <a:pt x="36" y="308"/>
                </a:lnTo>
                <a:close/>
                <a:moveTo>
                  <a:pt x="36" y="268"/>
                </a:moveTo>
                <a:cubicBezTo>
                  <a:pt x="11" y="268"/>
                  <a:pt x="11" y="268"/>
                  <a:pt x="11" y="268"/>
                </a:cubicBezTo>
                <a:cubicBezTo>
                  <a:pt x="11" y="235"/>
                  <a:pt x="11" y="235"/>
                  <a:pt x="11" y="235"/>
                </a:cubicBezTo>
                <a:cubicBezTo>
                  <a:pt x="36" y="235"/>
                  <a:pt x="36" y="235"/>
                  <a:pt x="36" y="235"/>
                </a:cubicBezTo>
                <a:lnTo>
                  <a:pt x="36" y="268"/>
                </a:lnTo>
                <a:close/>
                <a:moveTo>
                  <a:pt x="36" y="226"/>
                </a:moveTo>
                <a:cubicBezTo>
                  <a:pt x="11" y="226"/>
                  <a:pt x="11" y="226"/>
                  <a:pt x="11" y="226"/>
                </a:cubicBezTo>
                <a:cubicBezTo>
                  <a:pt x="11" y="193"/>
                  <a:pt x="11" y="193"/>
                  <a:pt x="11" y="193"/>
                </a:cubicBezTo>
                <a:cubicBezTo>
                  <a:pt x="36" y="193"/>
                  <a:pt x="36" y="193"/>
                  <a:pt x="36" y="193"/>
                </a:cubicBezTo>
                <a:lnTo>
                  <a:pt x="36" y="226"/>
                </a:lnTo>
                <a:close/>
                <a:moveTo>
                  <a:pt x="36" y="183"/>
                </a:moveTo>
                <a:cubicBezTo>
                  <a:pt x="11" y="183"/>
                  <a:pt x="11" y="183"/>
                  <a:pt x="11" y="183"/>
                </a:cubicBezTo>
                <a:cubicBezTo>
                  <a:pt x="11" y="151"/>
                  <a:pt x="11" y="151"/>
                  <a:pt x="11" y="151"/>
                </a:cubicBezTo>
                <a:cubicBezTo>
                  <a:pt x="36" y="151"/>
                  <a:pt x="36" y="151"/>
                  <a:pt x="36" y="151"/>
                </a:cubicBezTo>
                <a:lnTo>
                  <a:pt x="36" y="183"/>
                </a:lnTo>
                <a:close/>
                <a:moveTo>
                  <a:pt x="36" y="142"/>
                </a:moveTo>
                <a:cubicBezTo>
                  <a:pt x="11" y="142"/>
                  <a:pt x="11" y="142"/>
                  <a:pt x="11" y="142"/>
                </a:cubicBezTo>
                <a:cubicBezTo>
                  <a:pt x="11" y="109"/>
                  <a:pt x="11" y="109"/>
                  <a:pt x="11" y="109"/>
                </a:cubicBezTo>
                <a:cubicBezTo>
                  <a:pt x="36" y="109"/>
                  <a:pt x="36" y="109"/>
                  <a:pt x="36" y="109"/>
                </a:cubicBezTo>
                <a:lnTo>
                  <a:pt x="36" y="142"/>
                </a:lnTo>
                <a:close/>
                <a:moveTo>
                  <a:pt x="36" y="100"/>
                </a:moveTo>
                <a:cubicBezTo>
                  <a:pt x="11" y="100"/>
                  <a:pt x="11" y="100"/>
                  <a:pt x="11" y="100"/>
                </a:cubicBezTo>
                <a:cubicBezTo>
                  <a:pt x="11" y="66"/>
                  <a:pt x="11" y="66"/>
                  <a:pt x="11" y="66"/>
                </a:cubicBezTo>
                <a:cubicBezTo>
                  <a:pt x="36" y="66"/>
                  <a:pt x="36" y="66"/>
                  <a:pt x="36" y="66"/>
                </a:cubicBezTo>
                <a:lnTo>
                  <a:pt x="36" y="1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6" name="Grupa 4">
            <a:extLst>
              <a:ext uri="{FF2B5EF4-FFF2-40B4-BE49-F238E27FC236}">
                <a16:creationId xmlns:a16="http://schemas.microsoft.com/office/drawing/2014/main" id="{F0C399A7-71FC-B047-8C60-40EAF82DE35B}"/>
              </a:ext>
            </a:extLst>
          </p:cNvPr>
          <p:cNvGrpSpPr/>
          <p:nvPr userDrawn="1"/>
        </p:nvGrpSpPr>
        <p:grpSpPr>
          <a:xfrm>
            <a:off x="627423" y="1863443"/>
            <a:ext cx="2581542" cy="3611400"/>
            <a:chOff x="645711" y="2668115"/>
            <a:chExt cx="2581542" cy="3611400"/>
          </a:xfrm>
        </p:grpSpPr>
        <p:grpSp>
          <p:nvGrpSpPr>
            <p:cNvPr id="27" name="Grupa 38">
              <a:extLst>
                <a:ext uri="{FF2B5EF4-FFF2-40B4-BE49-F238E27FC236}">
                  <a16:creationId xmlns:a16="http://schemas.microsoft.com/office/drawing/2014/main" id="{21FA2167-8A50-D64E-A42E-6ED0EBA596B1}"/>
                </a:ext>
              </a:extLst>
            </p:cNvPr>
            <p:cNvGrpSpPr/>
            <p:nvPr/>
          </p:nvGrpSpPr>
          <p:grpSpPr>
            <a:xfrm>
              <a:off x="645711" y="3404485"/>
              <a:ext cx="2581542" cy="2875030"/>
              <a:chOff x="645711" y="3404485"/>
              <a:chExt cx="2581542" cy="2875030"/>
            </a:xfrm>
          </p:grpSpPr>
          <p:grpSp>
            <p:nvGrpSpPr>
              <p:cNvPr id="29" name="Grupa 19">
                <a:extLst>
                  <a:ext uri="{FF2B5EF4-FFF2-40B4-BE49-F238E27FC236}">
                    <a16:creationId xmlns:a16="http://schemas.microsoft.com/office/drawing/2014/main" id="{2693C80E-6216-4B43-9150-2A4CFBEC29B1}"/>
                  </a:ext>
                </a:extLst>
              </p:cNvPr>
              <p:cNvGrpSpPr/>
              <p:nvPr/>
            </p:nvGrpSpPr>
            <p:grpSpPr>
              <a:xfrm>
                <a:off x="645711" y="3682031"/>
                <a:ext cx="2314055" cy="2597484"/>
                <a:chOff x="645711" y="3682031"/>
                <a:chExt cx="2362575" cy="2597484"/>
              </a:xfrm>
            </p:grpSpPr>
            <p:sp>
              <p:nvSpPr>
                <p:cNvPr id="31" name="Prostokąt 2">
                  <a:extLst>
                    <a:ext uri="{FF2B5EF4-FFF2-40B4-BE49-F238E27FC236}">
                      <a16:creationId xmlns:a16="http://schemas.microsoft.com/office/drawing/2014/main" id="{5142D0B6-465B-8144-A8DD-2DF3A791278C}"/>
                    </a:ext>
                  </a:extLst>
                </p:cNvPr>
                <p:cNvSpPr/>
                <p:nvPr/>
              </p:nvSpPr>
              <p:spPr>
                <a:xfrm>
                  <a:off x="645711" y="3941132"/>
                  <a:ext cx="2351218" cy="23383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288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Discovery of business opportunity.</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32" name="Straight Connector 31">
                  <a:extLst>
                    <a:ext uri="{FF2B5EF4-FFF2-40B4-BE49-F238E27FC236}">
                      <a16:creationId xmlns:a16="http://schemas.microsoft.com/office/drawing/2014/main" id="{2259E685-E219-814E-981F-A4399D1E3257}"/>
                    </a:ext>
                  </a:extLst>
                </p:cNvPr>
                <p:cNvCxnSpPr>
                  <a:cxnSpLocks/>
                </p:cNvCxnSpPr>
                <p:nvPr/>
              </p:nvCxnSpPr>
              <p:spPr>
                <a:xfrm>
                  <a:off x="645711" y="6279515"/>
                  <a:ext cx="2351218" cy="0"/>
                </a:xfrm>
                <a:prstGeom prst="line">
                  <a:avLst/>
                </a:prstGeom>
                <a:solidFill>
                  <a:schemeClr val="accent3"/>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33" name="Prostokąt 1">
                  <a:extLst>
                    <a:ext uri="{FF2B5EF4-FFF2-40B4-BE49-F238E27FC236}">
                      <a16:creationId xmlns:a16="http://schemas.microsoft.com/office/drawing/2014/main" id="{D68147A2-663D-424A-B81E-EABCBD79A0EB}"/>
                    </a:ext>
                  </a:extLst>
                </p:cNvPr>
                <p:cNvSpPr/>
                <p:nvPr/>
              </p:nvSpPr>
              <p:spPr>
                <a:xfrm>
                  <a:off x="650276" y="3682031"/>
                  <a:ext cx="2358010" cy="518200"/>
                </a:xfrm>
                <a:prstGeom prst="roundRect">
                  <a:avLst>
                    <a:gd name="adj" fmla="val 50000"/>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rPr>
                    <a:t>Promotion</a:t>
                  </a:r>
                </a:p>
              </p:txBody>
            </p:sp>
          </p:grpSp>
          <p:cxnSp>
            <p:nvCxnSpPr>
              <p:cNvPr id="30" name="Elbow Connector 29">
                <a:extLst>
                  <a:ext uri="{FF2B5EF4-FFF2-40B4-BE49-F238E27FC236}">
                    <a16:creationId xmlns:a16="http://schemas.microsoft.com/office/drawing/2014/main" id="{E305BA10-6B90-CE47-94C6-D6107F72C1CA}"/>
                  </a:ext>
                </a:extLst>
              </p:cNvPr>
              <p:cNvCxnSpPr>
                <a:cxnSpLocks/>
              </p:cNvCxnSpPr>
              <p:nvPr/>
            </p:nvCxnSpPr>
            <p:spPr>
              <a:xfrm rot="10800000" flipV="1">
                <a:off x="1804976" y="3404485"/>
                <a:ext cx="1422277" cy="277546"/>
              </a:xfrm>
              <a:prstGeom prst="bentConnector2">
                <a:avLst/>
              </a:prstGeom>
              <a:ln w="34925">
                <a:solidFill>
                  <a:schemeClr val="bg2">
                    <a:lumMod val="90000"/>
                  </a:schemeClr>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grpSp>
        <p:sp>
          <p:nvSpPr>
            <p:cNvPr id="28" name="Freeform 9">
              <a:extLst>
                <a:ext uri="{FF2B5EF4-FFF2-40B4-BE49-F238E27FC236}">
                  <a16:creationId xmlns:a16="http://schemas.microsoft.com/office/drawing/2014/main" id="{5CA4FE46-48E7-E147-9B91-E08C4ACED968}"/>
                </a:ext>
              </a:extLst>
            </p:cNvPr>
            <p:cNvSpPr>
              <a:spLocks noChangeAspect="1" noEditPoints="1"/>
            </p:cNvSpPr>
            <p:nvPr/>
          </p:nvSpPr>
          <p:spPr bwMode="auto">
            <a:xfrm>
              <a:off x="1350074" y="2668115"/>
              <a:ext cx="909800" cy="466752"/>
            </a:xfrm>
            <a:custGeom>
              <a:avLst/>
              <a:gdLst>
                <a:gd name="T0" fmla="*/ 440 w 582"/>
                <a:gd name="T1" fmla="*/ 205 h 297"/>
                <a:gd name="T2" fmla="*/ 430 w 582"/>
                <a:gd name="T3" fmla="*/ 195 h 297"/>
                <a:gd name="T4" fmla="*/ 439 w 582"/>
                <a:gd name="T5" fmla="*/ 185 h 297"/>
                <a:gd name="T6" fmla="*/ 475 w 582"/>
                <a:gd name="T7" fmla="*/ 149 h 297"/>
                <a:gd name="T8" fmla="*/ 439 w 582"/>
                <a:gd name="T9" fmla="*/ 112 h 297"/>
                <a:gd name="T10" fmla="*/ 430 w 582"/>
                <a:gd name="T11" fmla="*/ 102 h 297"/>
                <a:gd name="T12" fmla="*/ 440 w 582"/>
                <a:gd name="T13" fmla="*/ 92 h 297"/>
                <a:gd name="T14" fmla="*/ 495 w 582"/>
                <a:gd name="T15" fmla="*/ 149 h 297"/>
                <a:gd name="T16" fmla="*/ 440 w 582"/>
                <a:gd name="T17" fmla="*/ 205 h 297"/>
                <a:gd name="T18" fmla="*/ 440 w 582"/>
                <a:gd name="T19" fmla="*/ 205 h 297"/>
                <a:gd name="T20" fmla="*/ 440 w 582"/>
                <a:gd name="T21" fmla="*/ 246 h 297"/>
                <a:gd name="T22" fmla="*/ 440 w 582"/>
                <a:gd name="T23" fmla="*/ 246 h 297"/>
                <a:gd name="T24" fmla="*/ 536 w 582"/>
                <a:gd name="T25" fmla="*/ 149 h 297"/>
                <a:gd name="T26" fmla="*/ 440 w 582"/>
                <a:gd name="T27" fmla="*/ 51 h 297"/>
                <a:gd name="T28" fmla="*/ 440 w 582"/>
                <a:gd name="T29" fmla="*/ 51 h 297"/>
                <a:gd name="T30" fmla="*/ 430 w 582"/>
                <a:gd name="T31" fmla="*/ 61 h 297"/>
                <a:gd name="T32" fmla="*/ 439 w 582"/>
                <a:gd name="T33" fmla="*/ 71 h 297"/>
                <a:gd name="T34" fmla="*/ 516 w 582"/>
                <a:gd name="T35" fmla="*/ 149 h 297"/>
                <a:gd name="T36" fmla="*/ 439 w 582"/>
                <a:gd name="T37" fmla="*/ 226 h 297"/>
                <a:gd name="T38" fmla="*/ 430 w 582"/>
                <a:gd name="T39" fmla="*/ 236 h 297"/>
                <a:gd name="T40" fmla="*/ 440 w 582"/>
                <a:gd name="T41" fmla="*/ 246 h 297"/>
                <a:gd name="T42" fmla="*/ 440 w 582"/>
                <a:gd name="T43" fmla="*/ 292 h 297"/>
                <a:gd name="T44" fmla="*/ 440 w 582"/>
                <a:gd name="T45" fmla="*/ 292 h 297"/>
                <a:gd name="T46" fmla="*/ 582 w 582"/>
                <a:gd name="T47" fmla="*/ 149 h 297"/>
                <a:gd name="T48" fmla="*/ 440 w 582"/>
                <a:gd name="T49" fmla="*/ 5 h 297"/>
                <a:gd name="T50" fmla="*/ 440 w 582"/>
                <a:gd name="T51" fmla="*/ 5 h 297"/>
                <a:gd name="T52" fmla="*/ 430 w 582"/>
                <a:gd name="T53" fmla="*/ 15 h 297"/>
                <a:gd name="T54" fmla="*/ 439 w 582"/>
                <a:gd name="T55" fmla="*/ 25 h 297"/>
                <a:gd name="T56" fmla="*/ 562 w 582"/>
                <a:gd name="T57" fmla="*/ 149 h 297"/>
                <a:gd name="T58" fmla="*/ 439 w 582"/>
                <a:gd name="T59" fmla="*/ 273 h 297"/>
                <a:gd name="T60" fmla="*/ 430 w 582"/>
                <a:gd name="T61" fmla="*/ 283 h 297"/>
                <a:gd name="T62" fmla="*/ 440 w 582"/>
                <a:gd name="T63" fmla="*/ 292 h 297"/>
                <a:gd name="T64" fmla="*/ 396 w 582"/>
                <a:gd name="T65" fmla="*/ 149 h 297"/>
                <a:gd name="T66" fmla="*/ 315 w 582"/>
                <a:gd name="T67" fmla="*/ 297 h 297"/>
                <a:gd name="T68" fmla="*/ 288 w 582"/>
                <a:gd name="T69" fmla="*/ 289 h 297"/>
                <a:gd name="T70" fmla="*/ 214 w 582"/>
                <a:gd name="T71" fmla="*/ 255 h 297"/>
                <a:gd name="T72" fmla="*/ 153 w 582"/>
                <a:gd name="T73" fmla="*/ 289 h 297"/>
                <a:gd name="T74" fmla="*/ 137 w 582"/>
                <a:gd name="T75" fmla="*/ 287 h 297"/>
                <a:gd name="T76" fmla="*/ 91 w 582"/>
                <a:gd name="T77" fmla="*/ 252 h 297"/>
                <a:gd name="T78" fmla="*/ 83 w 582"/>
                <a:gd name="T79" fmla="*/ 194 h 297"/>
                <a:gd name="T80" fmla="*/ 75 w 582"/>
                <a:gd name="T81" fmla="*/ 190 h 297"/>
                <a:gd name="T82" fmla="*/ 25 w 582"/>
                <a:gd name="T83" fmla="*/ 188 h 297"/>
                <a:gd name="T84" fmla="*/ 24 w 582"/>
                <a:gd name="T85" fmla="*/ 105 h 297"/>
                <a:gd name="T86" fmla="*/ 73 w 582"/>
                <a:gd name="T87" fmla="*/ 102 h 297"/>
                <a:gd name="T88" fmla="*/ 291 w 582"/>
                <a:gd name="T89" fmla="*/ 7 h 297"/>
                <a:gd name="T90" fmla="*/ 315 w 582"/>
                <a:gd name="T91" fmla="*/ 0 h 297"/>
                <a:gd name="T92" fmla="*/ 396 w 582"/>
                <a:gd name="T93" fmla="*/ 149 h 297"/>
                <a:gd name="T94" fmla="*/ 196 w 582"/>
                <a:gd name="T95" fmla="*/ 247 h 297"/>
                <a:gd name="T96" fmla="*/ 102 w 582"/>
                <a:gd name="T97" fmla="*/ 203 h 297"/>
                <a:gd name="T98" fmla="*/ 109 w 582"/>
                <a:gd name="T99" fmla="*/ 242 h 297"/>
                <a:gd name="T100" fmla="*/ 141 w 582"/>
                <a:gd name="T101" fmla="*/ 267 h 297"/>
                <a:gd name="T102" fmla="*/ 153 w 582"/>
                <a:gd name="T103" fmla="*/ 269 h 297"/>
                <a:gd name="T104" fmla="*/ 196 w 582"/>
                <a:gd name="T105" fmla="*/ 247 h 297"/>
                <a:gd name="T106" fmla="*/ 381 w 582"/>
                <a:gd name="T107" fmla="*/ 149 h 297"/>
                <a:gd name="T108" fmla="*/ 315 w 582"/>
                <a:gd name="T109" fmla="*/ 15 h 297"/>
                <a:gd name="T110" fmla="*/ 253 w 582"/>
                <a:gd name="T111" fmla="*/ 112 h 297"/>
                <a:gd name="T112" fmla="*/ 308 w 582"/>
                <a:gd name="T113" fmla="*/ 124 h 297"/>
                <a:gd name="T114" fmla="*/ 304 w 582"/>
                <a:gd name="T115" fmla="*/ 178 h 297"/>
                <a:gd name="T116" fmla="*/ 253 w 582"/>
                <a:gd name="T117" fmla="*/ 186 h 297"/>
                <a:gd name="T118" fmla="*/ 315 w 582"/>
                <a:gd name="T119" fmla="*/ 282 h 297"/>
                <a:gd name="T120" fmla="*/ 381 w 582"/>
                <a:gd name="T121"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297">
                  <a:moveTo>
                    <a:pt x="440" y="205"/>
                  </a:moveTo>
                  <a:cubicBezTo>
                    <a:pt x="434" y="205"/>
                    <a:pt x="430" y="201"/>
                    <a:pt x="430" y="195"/>
                  </a:cubicBezTo>
                  <a:cubicBezTo>
                    <a:pt x="430" y="190"/>
                    <a:pt x="434" y="186"/>
                    <a:pt x="439" y="185"/>
                  </a:cubicBezTo>
                  <a:cubicBezTo>
                    <a:pt x="459" y="185"/>
                    <a:pt x="475" y="169"/>
                    <a:pt x="475" y="149"/>
                  </a:cubicBezTo>
                  <a:cubicBezTo>
                    <a:pt x="475" y="129"/>
                    <a:pt x="459" y="112"/>
                    <a:pt x="439" y="112"/>
                  </a:cubicBezTo>
                  <a:cubicBezTo>
                    <a:pt x="434" y="112"/>
                    <a:pt x="430" y="107"/>
                    <a:pt x="430" y="102"/>
                  </a:cubicBezTo>
                  <a:cubicBezTo>
                    <a:pt x="430" y="96"/>
                    <a:pt x="434" y="92"/>
                    <a:pt x="440" y="92"/>
                  </a:cubicBezTo>
                  <a:cubicBezTo>
                    <a:pt x="471" y="93"/>
                    <a:pt x="495" y="118"/>
                    <a:pt x="495" y="149"/>
                  </a:cubicBezTo>
                  <a:cubicBezTo>
                    <a:pt x="495" y="179"/>
                    <a:pt x="471" y="204"/>
                    <a:pt x="440" y="205"/>
                  </a:cubicBezTo>
                  <a:cubicBezTo>
                    <a:pt x="440" y="205"/>
                    <a:pt x="440" y="205"/>
                    <a:pt x="440" y="205"/>
                  </a:cubicBezTo>
                  <a:close/>
                  <a:moveTo>
                    <a:pt x="440" y="246"/>
                  </a:moveTo>
                  <a:cubicBezTo>
                    <a:pt x="440" y="246"/>
                    <a:pt x="440" y="246"/>
                    <a:pt x="440" y="246"/>
                  </a:cubicBezTo>
                  <a:cubicBezTo>
                    <a:pt x="493" y="245"/>
                    <a:pt x="536" y="201"/>
                    <a:pt x="536" y="149"/>
                  </a:cubicBezTo>
                  <a:cubicBezTo>
                    <a:pt x="536" y="96"/>
                    <a:pt x="493" y="52"/>
                    <a:pt x="440" y="51"/>
                  </a:cubicBezTo>
                  <a:cubicBezTo>
                    <a:pt x="440" y="51"/>
                    <a:pt x="440" y="51"/>
                    <a:pt x="440" y="51"/>
                  </a:cubicBezTo>
                  <a:cubicBezTo>
                    <a:pt x="434" y="51"/>
                    <a:pt x="430" y="56"/>
                    <a:pt x="430" y="61"/>
                  </a:cubicBezTo>
                  <a:cubicBezTo>
                    <a:pt x="430" y="67"/>
                    <a:pt x="434" y="71"/>
                    <a:pt x="439" y="71"/>
                  </a:cubicBezTo>
                  <a:cubicBezTo>
                    <a:pt x="482" y="72"/>
                    <a:pt x="516" y="106"/>
                    <a:pt x="516" y="149"/>
                  </a:cubicBezTo>
                  <a:cubicBezTo>
                    <a:pt x="516" y="191"/>
                    <a:pt x="482" y="226"/>
                    <a:pt x="439" y="226"/>
                  </a:cubicBezTo>
                  <a:cubicBezTo>
                    <a:pt x="434" y="226"/>
                    <a:pt x="430" y="231"/>
                    <a:pt x="430" y="236"/>
                  </a:cubicBezTo>
                  <a:cubicBezTo>
                    <a:pt x="430" y="242"/>
                    <a:pt x="434" y="246"/>
                    <a:pt x="440" y="246"/>
                  </a:cubicBezTo>
                  <a:close/>
                  <a:moveTo>
                    <a:pt x="440" y="292"/>
                  </a:moveTo>
                  <a:cubicBezTo>
                    <a:pt x="440" y="292"/>
                    <a:pt x="440" y="292"/>
                    <a:pt x="440" y="292"/>
                  </a:cubicBezTo>
                  <a:cubicBezTo>
                    <a:pt x="518" y="291"/>
                    <a:pt x="582" y="227"/>
                    <a:pt x="582" y="149"/>
                  </a:cubicBezTo>
                  <a:cubicBezTo>
                    <a:pt x="582" y="70"/>
                    <a:pt x="518" y="6"/>
                    <a:pt x="440" y="5"/>
                  </a:cubicBezTo>
                  <a:cubicBezTo>
                    <a:pt x="440" y="5"/>
                    <a:pt x="440" y="5"/>
                    <a:pt x="440" y="5"/>
                  </a:cubicBezTo>
                  <a:cubicBezTo>
                    <a:pt x="434" y="5"/>
                    <a:pt x="430" y="9"/>
                    <a:pt x="430" y="15"/>
                  </a:cubicBezTo>
                  <a:cubicBezTo>
                    <a:pt x="430" y="20"/>
                    <a:pt x="434" y="25"/>
                    <a:pt x="439" y="25"/>
                  </a:cubicBezTo>
                  <a:cubicBezTo>
                    <a:pt x="507" y="25"/>
                    <a:pt x="562" y="81"/>
                    <a:pt x="562" y="149"/>
                  </a:cubicBezTo>
                  <a:cubicBezTo>
                    <a:pt x="562" y="216"/>
                    <a:pt x="507" y="272"/>
                    <a:pt x="439" y="273"/>
                  </a:cubicBezTo>
                  <a:cubicBezTo>
                    <a:pt x="434" y="273"/>
                    <a:pt x="430" y="277"/>
                    <a:pt x="430" y="283"/>
                  </a:cubicBezTo>
                  <a:cubicBezTo>
                    <a:pt x="430" y="288"/>
                    <a:pt x="434" y="292"/>
                    <a:pt x="440" y="292"/>
                  </a:cubicBezTo>
                  <a:close/>
                  <a:moveTo>
                    <a:pt x="396" y="149"/>
                  </a:moveTo>
                  <a:cubicBezTo>
                    <a:pt x="396" y="232"/>
                    <a:pt x="361" y="297"/>
                    <a:pt x="315" y="297"/>
                  </a:cubicBezTo>
                  <a:cubicBezTo>
                    <a:pt x="306" y="297"/>
                    <a:pt x="296" y="294"/>
                    <a:pt x="288" y="289"/>
                  </a:cubicBezTo>
                  <a:cubicBezTo>
                    <a:pt x="272" y="282"/>
                    <a:pt x="244" y="269"/>
                    <a:pt x="214" y="255"/>
                  </a:cubicBezTo>
                  <a:cubicBezTo>
                    <a:pt x="200" y="276"/>
                    <a:pt x="177" y="289"/>
                    <a:pt x="153" y="289"/>
                  </a:cubicBezTo>
                  <a:cubicBezTo>
                    <a:pt x="148" y="289"/>
                    <a:pt x="142" y="288"/>
                    <a:pt x="137" y="287"/>
                  </a:cubicBezTo>
                  <a:cubicBezTo>
                    <a:pt x="117" y="282"/>
                    <a:pt x="101" y="270"/>
                    <a:pt x="91" y="252"/>
                  </a:cubicBezTo>
                  <a:cubicBezTo>
                    <a:pt x="81" y="235"/>
                    <a:pt x="79" y="214"/>
                    <a:pt x="83" y="194"/>
                  </a:cubicBezTo>
                  <a:cubicBezTo>
                    <a:pt x="78" y="192"/>
                    <a:pt x="75" y="190"/>
                    <a:pt x="75" y="190"/>
                  </a:cubicBezTo>
                  <a:cubicBezTo>
                    <a:pt x="75" y="190"/>
                    <a:pt x="48" y="189"/>
                    <a:pt x="25" y="188"/>
                  </a:cubicBezTo>
                  <a:cubicBezTo>
                    <a:pt x="0" y="146"/>
                    <a:pt x="24" y="105"/>
                    <a:pt x="24" y="105"/>
                  </a:cubicBezTo>
                  <a:cubicBezTo>
                    <a:pt x="73" y="102"/>
                    <a:pt x="73" y="102"/>
                    <a:pt x="73" y="102"/>
                  </a:cubicBezTo>
                  <a:cubicBezTo>
                    <a:pt x="73" y="102"/>
                    <a:pt x="235" y="28"/>
                    <a:pt x="291" y="7"/>
                  </a:cubicBezTo>
                  <a:cubicBezTo>
                    <a:pt x="298" y="2"/>
                    <a:pt x="307" y="0"/>
                    <a:pt x="315" y="0"/>
                  </a:cubicBezTo>
                  <a:cubicBezTo>
                    <a:pt x="361" y="0"/>
                    <a:pt x="396" y="65"/>
                    <a:pt x="396" y="149"/>
                  </a:cubicBezTo>
                  <a:close/>
                  <a:moveTo>
                    <a:pt x="196" y="247"/>
                  </a:moveTo>
                  <a:cubicBezTo>
                    <a:pt x="161" y="231"/>
                    <a:pt x="125" y="214"/>
                    <a:pt x="102" y="203"/>
                  </a:cubicBezTo>
                  <a:cubicBezTo>
                    <a:pt x="100" y="217"/>
                    <a:pt x="102" y="230"/>
                    <a:pt x="109" y="242"/>
                  </a:cubicBezTo>
                  <a:cubicBezTo>
                    <a:pt x="116" y="255"/>
                    <a:pt x="128" y="264"/>
                    <a:pt x="141" y="267"/>
                  </a:cubicBezTo>
                  <a:cubicBezTo>
                    <a:pt x="145" y="268"/>
                    <a:pt x="149" y="269"/>
                    <a:pt x="153" y="269"/>
                  </a:cubicBezTo>
                  <a:cubicBezTo>
                    <a:pt x="170" y="269"/>
                    <a:pt x="185" y="260"/>
                    <a:pt x="196" y="247"/>
                  </a:cubicBezTo>
                  <a:close/>
                  <a:moveTo>
                    <a:pt x="381" y="149"/>
                  </a:moveTo>
                  <a:cubicBezTo>
                    <a:pt x="381" y="76"/>
                    <a:pt x="351" y="15"/>
                    <a:pt x="315" y="15"/>
                  </a:cubicBezTo>
                  <a:cubicBezTo>
                    <a:pt x="286" y="15"/>
                    <a:pt x="261" y="57"/>
                    <a:pt x="253" y="112"/>
                  </a:cubicBezTo>
                  <a:cubicBezTo>
                    <a:pt x="268" y="115"/>
                    <a:pt x="300" y="121"/>
                    <a:pt x="308" y="124"/>
                  </a:cubicBezTo>
                  <a:cubicBezTo>
                    <a:pt x="325" y="130"/>
                    <a:pt x="327" y="173"/>
                    <a:pt x="304" y="178"/>
                  </a:cubicBezTo>
                  <a:cubicBezTo>
                    <a:pt x="288" y="181"/>
                    <a:pt x="266" y="184"/>
                    <a:pt x="253" y="186"/>
                  </a:cubicBezTo>
                  <a:cubicBezTo>
                    <a:pt x="261" y="241"/>
                    <a:pt x="286" y="282"/>
                    <a:pt x="315" y="282"/>
                  </a:cubicBezTo>
                  <a:cubicBezTo>
                    <a:pt x="351" y="282"/>
                    <a:pt x="381" y="221"/>
                    <a:pt x="381" y="1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020986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739C1C-F9EA-F940-BA99-27C0EB4D65B9}"/>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D8FD8586-8EB8-2E41-8940-9F08F963FC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F3641CB-B3F4-AE43-AE14-EB81C9DFBCB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D8955808-1506-CF4D-937B-299C7E40E1C9}"/>
              </a:ext>
            </a:extLst>
          </p:cNvPr>
          <p:cNvGrpSpPr/>
          <p:nvPr userDrawn="1"/>
        </p:nvGrpSpPr>
        <p:grpSpPr>
          <a:xfrm>
            <a:off x="587313" y="820155"/>
            <a:ext cx="10972422" cy="1236356"/>
            <a:chOff x="623889" y="1332219"/>
            <a:chExt cx="10972422" cy="1236356"/>
          </a:xfrm>
        </p:grpSpPr>
        <p:sp>
          <p:nvSpPr>
            <p:cNvPr id="7" name="Freeform 5">
              <a:extLst>
                <a:ext uri="{FF2B5EF4-FFF2-40B4-BE49-F238E27FC236}">
                  <a16:creationId xmlns:a16="http://schemas.microsoft.com/office/drawing/2014/main" id="{F0AC58AF-62EB-774E-BF31-CE4EA10DDE31}"/>
                </a:ext>
              </a:extLst>
            </p:cNvPr>
            <p:cNvSpPr>
              <a:spLocks/>
            </p:cNvSpPr>
            <p:nvPr/>
          </p:nvSpPr>
          <p:spPr bwMode="auto">
            <a:xfrm>
              <a:off x="623889" y="1340768"/>
              <a:ext cx="3169684" cy="1227807"/>
            </a:xfrm>
            <a:custGeom>
              <a:avLst/>
              <a:gdLst>
                <a:gd name="T0" fmla="*/ 36 w 965"/>
                <a:gd name="T1" fmla="*/ 186 h 372"/>
                <a:gd name="T2" fmla="*/ 72 w 965"/>
                <a:gd name="T3" fmla="*/ 186 h 372"/>
                <a:gd name="T4" fmla="*/ 81 w 965"/>
                <a:gd name="T5" fmla="*/ 142 h 372"/>
                <a:gd name="T6" fmla="*/ 123 w 965"/>
                <a:gd name="T7" fmla="*/ 91 h 372"/>
                <a:gd name="T8" fmla="*/ 187 w 965"/>
                <a:gd name="T9" fmla="*/ 72 h 372"/>
                <a:gd name="T10" fmla="*/ 779 w 965"/>
                <a:gd name="T11" fmla="*/ 72 h 372"/>
                <a:gd name="T12" fmla="*/ 823 w 965"/>
                <a:gd name="T13" fmla="*/ 81 h 372"/>
                <a:gd name="T14" fmla="*/ 874 w 965"/>
                <a:gd name="T15" fmla="*/ 122 h 372"/>
                <a:gd name="T16" fmla="*/ 893 w 965"/>
                <a:gd name="T17" fmla="*/ 186 h 372"/>
                <a:gd name="T18" fmla="*/ 884 w 965"/>
                <a:gd name="T19" fmla="*/ 230 h 372"/>
                <a:gd name="T20" fmla="*/ 843 w 965"/>
                <a:gd name="T21" fmla="*/ 280 h 372"/>
                <a:gd name="T22" fmla="*/ 779 w 965"/>
                <a:gd name="T23" fmla="*/ 300 h 372"/>
                <a:gd name="T24" fmla="*/ 187 w 965"/>
                <a:gd name="T25" fmla="*/ 300 h 372"/>
                <a:gd name="T26" fmla="*/ 142 w 965"/>
                <a:gd name="T27" fmla="*/ 291 h 372"/>
                <a:gd name="T28" fmla="*/ 92 w 965"/>
                <a:gd name="T29" fmla="*/ 249 h 372"/>
                <a:gd name="T30" fmla="*/ 72 w 965"/>
                <a:gd name="T31" fmla="*/ 186 h 372"/>
                <a:gd name="T32" fmla="*/ 0 w 965"/>
                <a:gd name="T33" fmla="*/ 186 h 372"/>
                <a:gd name="T34" fmla="*/ 0 w 965"/>
                <a:gd name="T35" fmla="*/ 186 h 372"/>
                <a:gd name="T36" fmla="*/ 72 w 965"/>
                <a:gd name="T37" fmla="*/ 186 h 372"/>
                <a:gd name="T38" fmla="*/ 36 w 965"/>
                <a:gd name="T39" fmla="*/ 186 h 372"/>
                <a:gd name="T40" fmla="*/ 72 w 965"/>
                <a:gd name="T41" fmla="*/ 186 h 372"/>
                <a:gd name="T42" fmla="*/ 72 w 965"/>
                <a:gd name="T43" fmla="*/ 186 h 372"/>
                <a:gd name="T44" fmla="*/ 0 w 965"/>
                <a:gd name="T45" fmla="*/ 186 h 372"/>
                <a:gd name="T46" fmla="*/ 15 w 965"/>
                <a:gd name="T47" fmla="*/ 258 h 372"/>
                <a:gd name="T48" fmla="*/ 83 w 965"/>
                <a:gd name="T49" fmla="*/ 340 h 372"/>
                <a:gd name="T50" fmla="*/ 187 w 965"/>
                <a:gd name="T51" fmla="*/ 372 h 372"/>
                <a:gd name="T52" fmla="*/ 779 w 965"/>
                <a:gd name="T53" fmla="*/ 372 h 372"/>
                <a:gd name="T54" fmla="*/ 851 w 965"/>
                <a:gd name="T55" fmla="*/ 357 h 372"/>
                <a:gd name="T56" fmla="*/ 933 w 965"/>
                <a:gd name="T57" fmla="*/ 290 h 372"/>
                <a:gd name="T58" fmla="*/ 965 w 965"/>
                <a:gd name="T59" fmla="*/ 186 h 372"/>
                <a:gd name="T60" fmla="*/ 950 w 965"/>
                <a:gd name="T61" fmla="*/ 113 h 372"/>
                <a:gd name="T62" fmla="*/ 883 w 965"/>
                <a:gd name="T63" fmla="*/ 32 h 372"/>
                <a:gd name="T64" fmla="*/ 779 w 965"/>
                <a:gd name="T65" fmla="*/ 0 h 372"/>
                <a:gd name="T66" fmla="*/ 187 w 965"/>
                <a:gd name="T67" fmla="*/ 0 h 372"/>
                <a:gd name="T68" fmla="*/ 114 w 965"/>
                <a:gd name="T69" fmla="*/ 15 h 372"/>
                <a:gd name="T70" fmla="*/ 32 w 965"/>
                <a:gd name="T71" fmla="*/ 82 h 372"/>
                <a:gd name="T72" fmla="*/ 0 w 965"/>
                <a:gd name="T73" fmla="*/ 186 h 372"/>
                <a:gd name="T74" fmla="*/ 72 w 965"/>
                <a:gd name="T75" fmla="*/ 186 h 372"/>
                <a:gd name="T76" fmla="*/ 36 w 965"/>
                <a:gd name="T77"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5" h="372">
                  <a:moveTo>
                    <a:pt x="36" y="186"/>
                  </a:moveTo>
                  <a:cubicBezTo>
                    <a:pt x="72" y="186"/>
                    <a:pt x="72" y="186"/>
                    <a:pt x="72" y="186"/>
                  </a:cubicBezTo>
                  <a:cubicBezTo>
                    <a:pt x="72" y="170"/>
                    <a:pt x="76" y="155"/>
                    <a:pt x="81" y="142"/>
                  </a:cubicBezTo>
                  <a:cubicBezTo>
                    <a:pt x="90" y="121"/>
                    <a:pt x="105" y="104"/>
                    <a:pt x="123" y="91"/>
                  </a:cubicBezTo>
                  <a:cubicBezTo>
                    <a:pt x="141" y="79"/>
                    <a:pt x="163" y="72"/>
                    <a:pt x="187" y="72"/>
                  </a:cubicBezTo>
                  <a:cubicBezTo>
                    <a:pt x="779" y="72"/>
                    <a:pt x="779" y="72"/>
                    <a:pt x="779" y="72"/>
                  </a:cubicBezTo>
                  <a:cubicBezTo>
                    <a:pt x="795" y="72"/>
                    <a:pt x="810" y="75"/>
                    <a:pt x="823" y="81"/>
                  </a:cubicBezTo>
                  <a:cubicBezTo>
                    <a:pt x="844" y="90"/>
                    <a:pt x="861" y="104"/>
                    <a:pt x="874" y="122"/>
                  </a:cubicBezTo>
                  <a:cubicBezTo>
                    <a:pt x="886" y="140"/>
                    <a:pt x="893" y="162"/>
                    <a:pt x="893" y="186"/>
                  </a:cubicBezTo>
                  <a:cubicBezTo>
                    <a:pt x="893" y="202"/>
                    <a:pt x="890" y="216"/>
                    <a:pt x="884" y="230"/>
                  </a:cubicBezTo>
                  <a:cubicBezTo>
                    <a:pt x="875" y="250"/>
                    <a:pt x="861" y="268"/>
                    <a:pt x="843" y="280"/>
                  </a:cubicBezTo>
                  <a:cubicBezTo>
                    <a:pt x="824" y="292"/>
                    <a:pt x="803" y="300"/>
                    <a:pt x="779" y="300"/>
                  </a:cubicBezTo>
                  <a:cubicBezTo>
                    <a:pt x="187" y="300"/>
                    <a:pt x="187" y="300"/>
                    <a:pt x="187" y="300"/>
                  </a:cubicBezTo>
                  <a:cubicBezTo>
                    <a:pt x="171" y="300"/>
                    <a:pt x="156" y="296"/>
                    <a:pt x="142" y="291"/>
                  </a:cubicBezTo>
                  <a:cubicBezTo>
                    <a:pt x="122" y="282"/>
                    <a:pt x="104" y="268"/>
                    <a:pt x="92" y="249"/>
                  </a:cubicBezTo>
                  <a:cubicBezTo>
                    <a:pt x="80" y="231"/>
                    <a:pt x="72" y="209"/>
                    <a:pt x="72" y="186"/>
                  </a:cubicBezTo>
                  <a:cubicBezTo>
                    <a:pt x="0" y="186"/>
                    <a:pt x="0" y="186"/>
                    <a:pt x="0" y="186"/>
                  </a:cubicBezTo>
                  <a:cubicBezTo>
                    <a:pt x="0" y="186"/>
                    <a:pt x="0" y="186"/>
                    <a:pt x="0" y="186"/>
                  </a:cubicBezTo>
                  <a:cubicBezTo>
                    <a:pt x="72" y="186"/>
                    <a:pt x="72" y="186"/>
                    <a:pt x="72" y="186"/>
                  </a:cubicBezTo>
                  <a:cubicBezTo>
                    <a:pt x="36" y="186"/>
                    <a:pt x="36" y="186"/>
                    <a:pt x="36" y="186"/>
                  </a:cubicBezTo>
                  <a:cubicBezTo>
                    <a:pt x="72" y="186"/>
                    <a:pt x="72" y="186"/>
                    <a:pt x="72" y="186"/>
                  </a:cubicBezTo>
                  <a:cubicBezTo>
                    <a:pt x="72" y="186"/>
                    <a:pt x="72" y="186"/>
                    <a:pt x="72" y="186"/>
                  </a:cubicBezTo>
                  <a:cubicBezTo>
                    <a:pt x="0" y="186"/>
                    <a:pt x="0" y="186"/>
                    <a:pt x="0" y="186"/>
                  </a:cubicBezTo>
                  <a:cubicBezTo>
                    <a:pt x="0" y="211"/>
                    <a:pt x="6" y="236"/>
                    <a:pt x="15" y="258"/>
                  </a:cubicBezTo>
                  <a:cubicBezTo>
                    <a:pt x="29" y="292"/>
                    <a:pt x="53" y="320"/>
                    <a:pt x="83" y="340"/>
                  </a:cubicBezTo>
                  <a:cubicBezTo>
                    <a:pt x="112" y="360"/>
                    <a:pt x="148" y="372"/>
                    <a:pt x="187"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ubicBezTo>
                    <a:pt x="936" y="80"/>
                    <a:pt x="913" y="52"/>
                    <a:pt x="883" y="32"/>
                  </a:cubicBezTo>
                  <a:cubicBezTo>
                    <a:pt x="853" y="12"/>
                    <a:pt x="817" y="0"/>
                    <a:pt x="779" y="0"/>
                  </a:cubicBezTo>
                  <a:cubicBezTo>
                    <a:pt x="187" y="0"/>
                    <a:pt x="187" y="0"/>
                    <a:pt x="187" y="0"/>
                  </a:cubicBezTo>
                  <a:cubicBezTo>
                    <a:pt x="161" y="0"/>
                    <a:pt x="136" y="5"/>
                    <a:pt x="114" y="15"/>
                  </a:cubicBezTo>
                  <a:cubicBezTo>
                    <a:pt x="81" y="29"/>
                    <a:pt x="52" y="52"/>
                    <a:pt x="32" y="82"/>
                  </a:cubicBezTo>
                  <a:cubicBezTo>
                    <a:pt x="12" y="111"/>
                    <a:pt x="0" y="147"/>
                    <a:pt x="0" y="186"/>
                  </a:cubicBezTo>
                  <a:cubicBezTo>
                    <a:pt x="72" y="186"/>
                    <a:pt x="72" y="186"/>
                    <a:pt x="72" y="186"/>
                  </a:cubicBezTo>
                  <a:lnTo>
                    <a:pt x="36" y="1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09095D37-C07B-6248-832B-45CFD2C01058}"/>
                </a:ext>
              </a:extLst>
            </p:cNvPr>
            <p:cNvSpPr>
              <a:spLocks/>
            </p:cNvSpPr>
            <p:nvPr/>
          </p:nvSpPr>
          <p:spPr bwMode="auto">
            <a:xfrm>
              <a:off x="3228728" y="1340767"/>
              <a:ext cx="3169684" cy="1227808"/>
            </a:xfrm>
            <a:custGeom>
              <a:avLst/>
              <a:gdLst>
                <a:gd name="T0" fmla="*/ 950 w 965"/>
                <a:gd name="T1" fmla="*/ 113 h 372"/>
                <a:gd name="T2" fmla="*/ 883 w 965"/>
                <a:gd name="T3" fmla="*/ 32 h 372"/>
                <a:gd name="T4" fmla="*/ 779 w 965"/>
                <a:gd name="T5" fmla="*/ 0 h 372"/>
                <a:gd name="T6" fmla="*/ 186 w 965"/>
                <a:gd name="T7" fmla="*/ 0 h 372"/>
                <a:gd name="T8" fmla="*/ 114 w 965"/>
                <a:gd name="T9" fmla="*/ 15 h 372"/>
                <a:gd name="T10" fmla="*/ 86 w 965"/>
                <a:gd name="T11" fmla="*/ 30 h 372"/>
                <a:gd name="T12" fmla="*/ 106 w 965"/>
                <a:gd name="T13" fmla="*/ 46 h 372"/>
                <a:gd name="T14" fmla="*/ 140 w 965"/>
                <a:gd name="T15" fmla="*/ 82 h 372"/>
                <a:gd name="T16" fmla="*/ 186 w 965"/>
                <a:gd name="T17" fmla="*/ 72 h 372"/>
                <a:gd name="T18" fmla="*/ 779 w 965"/>
                <a:gd name="T19" fmla="*/ 72 h 372"/>
                <a:gd name="T20" fmla="*/ 823 w 965"/>
                <a:gd name="T21" fmla="*/ 81 h 372"/>
                <a:gd name="T22" fmla="*/ 873 w 965"/>
                <a:gd name="T23" fmla="*/ 122 h 372"/>
                <a:gd name="T24" fmla="*/ 893 w 965"/>
                <a:gd name="T25" fmla="*/ 186 h 372"/>
                <a:gd name="T26" fmla="*/ 884 w 965"/>
                <a:gd name="T27" fmla="*/ 230 h 372"/>
                <a:gd name="T28" fmla="*/ 842 w 965"/>
                <a:gd name="T29" fmla="*/ 280 h 372"/>
                <a:gd name="T30" fmla="*/ 779 w 965"/>
                <a:gd name="T31" fmla="*/ 300 h 372"/>
                <a:gd name="T32" fmla="*/ 186 w 965"/>
                <a:gd name="T33" fmla="*/ 300 h 372"/>
                <a:gd name="T34" fmla="*/ 142 w 965"/>
                <a:gd name="T35" fmla="*/ 291 h 372"/>
                <a:gd name="T36" fmla="*/ 92 w 965"/>
                <a:gd name="T37" fmla="*/ 249 h 372"/>
                <a:gd name="T38" fmla="*/ 72 w 965"/>
                <a:gd name="T39" fmla="*/ 186 h 372"/>
                <a:gd name="T40" fmla="*/ 81 w 965"/>
                <a:gd name="T41" fmla="*/ 142 h 372"/>
                <a:gd name="T42" fmla="*/ 86 w 965"/>
                <a:gd name="T43" fmla="*/ 132 h 372"/>
                <a:gd name="T44" fmla="*/ 86 w 965"/>
                <a:gd name="T45" fmla="*/ 132 h 372"/>
                <a:gd name="T46" fmla="*/ 32 w 965"/>
                <a:gd name="T47" fmla="*/ 82 h 372"/>
                <a:gd name="T48" fmla="*/ 0 w 965"/>
                <a:gd name="T49" fmla="*/ 186 h 372"/>
                <a:gd name="T50" fmla="*/ 15 w 965"/>
                <a:gd name="T51" fmla="*/ 258 h 372"/>
                <a:gd name="T52" fmla="*/ 82 w 965"/>
                <a:gd name="T53" fmla="*/ 340 h 372"/>
                <a:gd name="T54" fmla="*/ 186 w 965"/>
                <a:gd name="T55" fmla="*/ 372 h 372"/>
                <a:gd name="T56" fmla="*/ 779 w 965"/>
                <a:gd name="T57" fmla="*/ 372 h 372"/>
                <a:gd name="T58" fmla="*/ 851 w 965"/>
                <a:gd name="T59" fmla="*/ 357 h 372"/>
                <a:gd name="T60" fmla="*/ 933 w 965"/>
                <a:gd name="T61" fmla="*/ 290 h 372"/>
                <a:gd name="T62" fmla="*/ 965 w 965"/>
                <a:gd name="T63" fmla="*/ 186 h 372"/>
                <a:gd name="T64" fmla="*/ 950 w 965"/>
                <a:gd name="T65"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372">
                  <a:moveTo>
                    <a:pt x="950" y="113"/>
                  </a:moveTo>
                  <a:cubicBezTo>
                    <a:pt x="936" y="80"/>
                    <a:pt x="912" y="52"/>
                    <a:pt x="883" y="32"/>
                  </a:cubicBezTo>
                  <a:cubicBezTo>
                    <a:pt x="853" y="12"/>
                    <a:pt x="817" y="0"/>
                    <a:pt x="779" y="0"/>
                  </a:cubicBezTo>
                  <a:cubicBezTo>
                    <a:pt x="186" y="0"/>
                    <a:pt x="186" y="0"/>
                    <a:pt x="186" y="0"/>
                  </a:cubicBezTo>
                  <a:cubicBezTo>
                    <a:pt x="161" y="0"/>
                    <a:pt x="136" y="5"/>
                    <a:pt x="114" y="15"/>
                  </a:cubicBezTo>
                  <a:cubicBezTo>
                    <a:pt x="104" y="19"/>
                    <a:pt x="95" y="24"/>
                    <a:pt x="86" y="30"/>
                  </a:cubicBezTo>
                  <a:cubicBezTo>
                    <a:pt x="91" y="33"/>
                    <a:pt x="98" y="38"/>
                    <a:pt x="106" y="46"/>
                  </a:cubicBezTo>
                  <a:cubicBezTo>
                    <a:pt x="117" y="55"/>
                    <a:pt x="131" y="68"/>
                    <a:pt x="140" y="82"/>
                  </a:cubicBezTo>
                  <a:cubicBezTo>
                    <a:pt x="154" y="76"/>
                    <a:pt x="170" y="72"/>
                    <a:pt x="186" y="72"/>
                  </a:cubicBezTo>
                  <a:cubicBezTo>
                    <a:pt x="779" y="72"/>
                    <a:pt x="779" y="72"/>
                    <a:pt x="779" y="72"/>
                  </a:cubicBezTo>
                  <a:cubicBezTo>
                    <a:pt x="795" y="72"/>
                    <a:pt x="809" y="75"/>
                    <a:pt x="823" y="81"/>
                  </a:cubicBezTo>
                  <a:cubicBezTo>
                    <a:pt x="844" y="90"/>
                    <a:pt x="861" y="104"/>
                    <a:pt x="873" y="122"/>
                  </a:cubicBezTo>
                  <a:cubicBezTo>
                    <a:pt x="886" y="140"/>
                    <a:pt x="893" y="162"/>
                    <a:pt x="893" y="186"/>
                  </a:cubicBezTo>
                  <a:cubicBezTo>
                    <a:pt x="893" y="202"/>
                    <a:pt x="890" y="216"/>
                    <a:pt x="884" y="230"/>
                  </a:cubicBezTo>
                  <a:cubicBezTo>
                    <a:pt x="875" y="250"/>
                    <a:pt x="861" y="268"/>
                    <a:pt x="842" y="280"/>
                  </a:cubicBezTo>
                  <a:cubicBezTo>
                    <a:pt x="824" y="292"/>
                    <a:pt x="802" y="300"/>
                    <a:pt x="779" y="300"/>
                  </a:cubicBezTo>
                  <a:cubicBezTo>
                    <a:pt x="186" y="300"/>
                    <a:pt x="186" y="300"/>
                    <a:pt x="186" y="300"/>
                  </a:cubicBezTo>
                  <a:cubicBezTo>
                    <a:pt x="170" y="300"/>
                    <a:pt x="156" y="296"/>
                    <a:pt x="142" y="291"/>
                  </a:cubicBezTo>
                  <a:cubicBezTo>
                    <a:pt x="122" y="282"/>
                    <a:pt x="104" y="268"/>
                    <a:pt x="92" y="249"/>
                  </a:cubicBezTo>
                  <a:cubicBezTo>
                    <a:pt x="79" y="231"/>
                    <a:pt x="72" y="209"/>
                    <a:pt x="72" y="186"/>
                  </a:cubicBezTo>
                  <a:cubicBezTo>
                    <a:pt x="72" y="170"/>
                    <a:pt x="75" y="155"/>
                    <a:pt x="81" y="142"/>
                  </a:cubicBezTo>
                  <a:cubicBezTo>
                    <a:pt x="83" y="138"/>
                    <a:pt x="84" y="135"/>
                    <a:pt x="86" y="132"/>
                  </a:cubicBezTo>
                  <a:cubicBezTo>
                    <a:pt x="86" y="132"/>
                    <a:pt x="86" y="132"/>
                    <a:pt x="86" y="132"/>
                  </a:cubicBezTo>
                  <a:cubicBezTo>
                    <a:pt x="86" y="132"/>
                    <a:pt x="74" y="100"/>
                    <a:pt x="32" y="82"/>
                  </a:cubicBezTo>
                  <a:cubicBezTo>
                    <a:pt x="12" y="112"/>
                    <a:pt x="0" y="147"/>
                    <a:pt x="0" y="186"/>
                  </a:cubicBezTo>
                  <a:cubicBezTo>
                    <a:pt x="0" y="211"/>
                    <a:pt x="5" y="236"/>
                    <a:pt x="15" y="258"/>
                  </a:cubicBezTo>
                  <a:cubicBezTo>
                    <a:pt x="29" y="292"/>
                    <a:pt x="53" y="320"/>
                    <a:pt x="82" y="340"/>
                  </a:cubicBezTo>
                  <a:cubicBezTo>
                    <a:pt x="112" y="360"/>
                    <a:pt x="148" y="372"/>
                    <a:pt x="186"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6">
              <a:extLst>
                <a:ext uri="{FF2B5EF4-FFF2-40B4-BE49-F238E27FC236}">
                  <a16:creationId xmlns:a16="http://schemas.microsoft.com/office/drawing/2014/main" id="{D06B2BB0-48D3-A947-A31F-2D4ABE14D13D}"/>
                </a:ext>
              </a:extLst>
            </p:cNvPr>
            <p:cNvSpPr>
              <a:spLocks/>
            </p:cNvSpPr>
            <p:nvPr/>
          </p:nvSpPr>
          <p:spPr bwMode="auto">
            <a:xfrm>
              <a:off x="5825279" y="1333046"/>
              <a:ext cx="3169684" cy="1227808"/>
            </a:xfrm>
            <a:custGeom>
              <a:avLst/>
              <a:gdLst>
                <a:gd name="T0" fmla="*/ 950 w 965"/>
                <a:gd name="T1" fmla="*/ 113 h 372"/>
                <a:gd name="T2" fmla="*/ 883 w 965"/>
                <a:gd name="T3" fmla="*/ 32 h 372"/>
                <a:gd name="T4" fmla="*/ 779 w 965"/>
                <a:gd name="T5" fmla="*/ 0 h 372"/>
                <a:gd name="T6" fmla="*/ 186 w 965"/>
                <a:gd name="T7" fmla="*/ 0 h 372"/>
                <a:gd name="T8" fmla="*/ 114 w 965"/>
                <a:gd name="T9" fmla="*/ 15 h 372"/>
                <a:gd name="T10" fmla="*/ 86 w 965"/>
                <a:gd name="T11" fmla="*/ 30 h 372"/>
                <a:gd name="T12" fmla="*/ 106 w 965"/>
                <a:gd name="T13" fmla="*/ 46 h 372"/>
                <a:gd name="T14" fmla="*/ 140 w 965"/>
                <a:gd name="T15" fmla="*/ 82 h 372"/>
                <a:gd name="T16" fmla="*/ 186 w 965"/>
                <a:gd name="T17" fmla="*/ 72 h 372"/>
                <a:gd name="T18" fmla="*/ 779 w 965"/>
                <a:gd name="T19" fmla="*/ 72 h 372"/>
                <a:gd name="T20" fmla="*/ 823 w 965"/>
                <a:gd name="T21" fmla="*/ 81 h 372"/>
                <a:gd name="T22" fmla="*/ 873 w 965"/>
                <a:gd name="T23" fmla="*/ 122 h 372"/>
                <a:gd name="T24" fmla="*/ 893 w 965"/>
                <a:gd name="T25" fmla="*/ 186 h 372"/>
                <a:gd name="T26" fmla="*/ 884 w 965"/>
                <a:gd name="T27" fmla="*/ 230 h 372"/>
                <a:gd name="T28" fmla="*/ 842 w 965"/>
                <a:gd name="T29" fmla="*/ 280 h 372"/>
                <a:gd name="T30" fmla="*/ 779 w 965"/>
                <a:gd name="T31" fmla="*/ 300 h 372"/>
                <a:gd name="T32" fmla="*/ 186 w 965"/>
                <a:gd name="T33" fmla="*/ 300 h 372"/>
                <a:gd name="T34" fmla="*/ 142 w 965"/>
                <a:gd name="T35" fmla="*/ 291 h 372"/>
                <a:gd name="T36" fmla="*/ 92 w 965"/>
                <a:gd name="T37" fmla="*/ 249 h 372"/>
                <a:gd name="T38" fmla="*/ 72 w 965"/>
                <a:gd name="T39" fmla="*/ 186 h 372"/>
                <a:gd name="T40" fmla="*/ 81 w 965"/>
                <a:gd name="T41" fmla="*/ 142 h 372"/>
                <a:gd name="T42" fmla="*/ 86 w 965"/>
                <a:gd name="T43" fmla="*/ 132 h 372"/>
                <a:gd name="T44" fmla="*/ 86 w 965"/>
                <a:gd name="T45" fmla="*/ 132 h 372"/>
                <a:gd name="T46" fmla="*/ 32 w 965"/>
                <a:gd name="T47" fmla="*/ 82 h 372"/>
                <a:gd name="T48" fmla="*/ 0 w 965"/>
                <a:gd name="T49" fmla="*/ 186 h 372"/>
                <a:gd name="T50" fmla="*/ 15 w 965"/>
                <a:gd name="T51" fmla="*/ 258 h 372"/>
                <a:gd name="T52" fmla="*/ 82 w 965"/>
                <a:gd name="T53" fmla="*/ 340 h 372"/>
                <a:gd name="T54" fmla="*/ 186 w 965"/>
                <a:gd name="T55" fmla="*/ 372 h 372"/>
                <a:gd name="T56" fmla="*/ 779 w 965"/>
                <a:gd name="T57" fmla="*/ 372 h 372"/>
                <a:gd name="T58" fmla="*/ 851 w 965"/>
                <a:gd name="T59" fmla="*/ 357 h 372"/>
                <a:gd name="T60" fmla="*/ 933 w 965"/>
                <a:gd name="T61" fmla="*/ 290 h 372"/>
                <a:gd name="T62" fmla="*/ 965 w 965"/>
                <a:gd name="T63" fmla="*/ 186 h 372"/>
                <a:gd name="T64" fmla="*/ 950 w 965"/>
                <a:gd name="T65"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372">
                  <a:moveTo>
                    <a:pt x="950" y="113"/>
                  </a:moveTo>
                  <a:cubicBezTo>
                    <a:pt x="936" y="80"/>
                    <a:pt x="912" y="52"/>
                    <a:pt x="883" y="32"/>
                  </a:cubicBezTo>
                  <a:cubicBezTo>
                    <a:pt x="853" y="12"/>
                    <a:pt x="817" y="0"/>
                    <a:pt x="779" y="0"/>
                  </a:cubicBezTo>
                  <a:cubicBezTo>
                    <a:pt x="186" y="0"/>
                    <a:pt x="186" y="0"/>
                    <a:pt x="186" y="0"/>
                  </a:cubicBezTo>
                  <a:cubicBezTo>
                    <a:pt x="161" y="0"/>
                    <a:pt x="136" y="5"/>
                    <a:pt x="114" y="15"/>
                  </a:cubicBezTo>
                  <a:cubicBezTo>
                    <a:pt x="104" y="19"/>
                    <a:pt x="95" y="24"/>
                    <a:pt x="86" y="30"/>
                  </a:cubicBezTo>
                  <a:cubicBezTo>
                    <a:pt x="91" y="33"/>
                    <a:pt x="98" y="38"/>
                    <a:pt x="106" y="46"/>
                  </a:cubicBezTo>
                  <a:cubicBezTo>
                    <a:pt x="117" y="55"/>
                    <a:pt x="131" y="68"/>
                    <a:pt x="140" y="82"/>
                  </a:cubicBezTo>
                  <a:cubicBezTo>
                    <a:pt x="154" y="76"/>
                    <a:pt x="170" y="72"/>
                    <a:pt x="186" y="72"/>
                  </a:cubicBezTo>
                  <a:cubicBezTo>
                    <a:pt x="779" y="72"/>
                    <a:pt x="779" y="72"/>
                    <a:pt x="779" y="72"/>
                  </a:cubicBezTo>
                  <a:cubicBezTo>
                    <a:pt x="795" y="72"/>
                    <a:pt x="809" y="75"/>
                    <a:pt x="823" y="81"/>
                  </a:cubicBezTo>
                  <a:cubicBezTo>
                    <a:pt x="844" y="90"/>
                    <a:pt x="861" y="104"/>
                    <a:pt x="873" y="122"/>
                  </a:cubicBezTo>
                  <a:cubicBezTo>
                    <a:pt x="886" y="140"/>
                    <a:pt x="893" y="162"/>
                    <a:pt x="893" y="186"/>
                  </a:cubicBezTo>
                  <a:cubicBezTo>
                    <a:pt x="893" y="202"/>
                    <a:pt x="890" y="216"/>
                    <a:pt x="884" y="230"/>
                  </a:cubicBezTo>
                  <a:cubicBezTo>
                    <a:pt x="875" y="250"/>
                    <a:pt x="861" y="268"/>
                    <a:pt x="842" y="280"/>
                  </a:cubicBezTo>
                  <a:cubicBezTo>
                    <a:pt x="824" y="292"/>
                    <a:pt x="802" y="300"/>
                    <a:pt x="779" y="300"/>
                  </a:cubicBezTo>
                  <a:cubicBezTo>
                    <a:pt x="186" y="300"/>
                    <a:pt x="186" y="300"/>
                    <a:pt x="186" y="300"/>
                  </a:cubicBezTo>
                  <a:cubicBezTo>
                    <a:pt x="170" y="300"/>
                    <a:pt x="156" y="296"/>
                    <a:pt x="142" y="291"/>
                  </a:cubicBezTo>
                  <a:cubicBezTo>
                    <a:pt x="122" y="282"/>
                    <a:pt x="104" y="268"/>
                    <a:pt x="92" y="249"/>
                  </a:cubicBezTo>
                  <a:cubicBezTo>
                    <a:pt x="79" y="231"/>
                    <a:pt x="72" y="209"/>
                    <a:pt x="72" y="186"/>
                  </a:cubicBezTo>
                  <a:cubicBezTo>
                    <a:pt x="72" y="170"/>
                    <a:pt x="75" y="155"/>
                    <a:pt x="81" y="142"/>
                  </a:cubicBezTo>
                  <a:cubicBezTo>
                    <a:pt x="83" y="138"/>
                    <a:pt x="84" y="135"/>
                    <a:pt x="86" y="132"/>
                  </a:cubicBezTo>
                  <a:cubicBezTo>
                    <a:pt x="86" y="132"/>
                    <a:pt x="86" y="132"/>
                    <a:pt x="86" y="132"/>
                  </a:cubicBezTo>
                  <a:cubicBezTo>
                    <a:pt x="86" y="132"/>
                    <a:pt x="74" y="100"/>
                    <a:pt x="32" y="82"/>
                  </a:cubicBezTo>
                  <a:cubicBezTo>
                    <a:pt x="12" y="112"/>
                    <a:pt x="0" y="147"/>
                    <a:pt x="0" y="186"/>
                  </a:cubicBezTo>
                  <a:cubicBezTo>
                    <a:pt x="0" y="211"/>
                    <a:pt x="5" y="236"/>
                    <a:pt x="15" y="258"/>
                  </a:cubicBezTo>
                  <a:cubicBezTo>
                    <a:pt x="29" y="292"/>
                    <a:pt x="53" y="320"/>
                    <a:pt x="82" y="340"/>
                  </a:cubicBezTo>
                  <a:cubicBezTo>
                    <a:pt x="112" y="360"/>
                    <a:pt x="148" y="372"/>
                    <a:pt x="186"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6">
              <a:extLst>
                <a:ext uri="{FF2B5EF4-FFF2-40B4-BE49-F238E27FC236}">
                  <a16:creationId xmlns:a16="http://schemas.microsoft.com/office/drawing/2014/main" id="{1C78FB42-0058-C342-98E8-30CCF241BD6B}"/>
                </a:ext>
              </a:extLst>
            </p:cNvPr>
            <p:cNvSpPr>
              <a:spLocks/>
            </p:cNvSpPr>
            <p:nvPr/>
          </p:nvSpPr>
          <p:spPr bwMode="auto">
            <a:xfrm>
              <a:off x="8426627" y="1332219"/>
              <a:ext cx="3169684" cy="1227808"/>
            </a:xfrm>
            <a:custGeom>
              <a:avLst/>
              <a:gdLst>
                <a:gd name="T0" fmla="*/ 950 w 965"/>
                <a:gd name="T1" fmla="*/ 113 h 372"/>
                <a:gd name="T2" fmla="*/ 883 w 965"/>
                <a:gd name="T3" fmla="*/ 32 h 372"/>
                <a:gd name="T4" fmla="*/ 779 w 965"/>
                <a:gd name="T5" fmla="*/ 0 h 372"/>
                <a:gd name="T6" fmla="*/ 186 w 965"/>
                <a:gd name="T7" fmla="*/ 0 h 372"/>
                <a:gd name="T8" fmla="*/ 114 w 965"/>
                <a:gd name="T9" fmla="*/ 15 h 372"/>
                <a:gd name="T10" fmla="*/ 86 w 965"/>
                <a:gd name="T11" fmla="*/ 30 h 372"/>
                <a:gd name="T12" fmla="*/ 106 w 965"/>
                <a:gd name="T13" fmla="*/ 46 h 372"/>
                <a:gd name="T14" fmla="*/ 140 w 965"/>
                <a:gd name="T15" fmla="*/ 82 h 372"/>
                <a:gd name="T16" fmla="*/ 186 w 965"/>
                <a:gd name="T17" fmla="*/ 72 h 372"/>
                <a:gd name="T18" fmla="*/ 779 w 965"/>
                <a:gd name="T19" fmla="*/ 72 h 372"/>
                <a:gd name="T20" fmla="*/ 823 w 965"/>
                <a:gd name="T21" fmla="*/ 81 h 372"/>
                <a:gd name="T22" fmla="*/ 873 w 965"/>
                <a:gd name="T23" fmla="*/ 122 h 372"/>
                <a:gd name="T24" fmla="*/ 893 w 965"/>
                <a:gd name="T25" fmla="*/ 186 h 372"/>
                <a:gd name="T26" fmla="*/ 884 w 965"/>
                <a:gd name="T27" fmla="*/ 230 h 372"/>
                <a:gd name="T28" fmla="*/ 842 w 965"/>
                <a:gd name="T29" fmla="*/ 280 h 372"/>
                <a:gd name="T30" fmla="*/ 779 w 965"/>
                <a:gd name="T31" fmla="*/ 300 h 372"/>
                <a:gd name="T32" fmla="*/ 186 w 965"/>
                <a:gd name="T33" fmla="*/ 300 h 372"/>
                <a:gd name="T34" fmla="*/ 142 w 965"/>
                <a:gd name="T35" fmla="*/ 291 h 372"/>
                <a:gd name="T36" fmla="*/ 92 w 965"/>
                <a:gd name="T37" fmla="*/ 249 h 372"/>
                <a:gd name="T38" fmla="*/ 72 w 965"/>
                <a:gd name="T39" fmla="*/ 186 h 372"/>
                <a:gd name="T40" fmla="*/ 81 w 965"/>
                <a:gd name="T41" fmla="*/ 142 h 372"/>
                <a:gd name="T42" fmla="*/ 86 w 965"/>
                <a:gd name="T43" fmla="*/ 132 h 372"/>
                <a:gd name="T44" fmla="*/ 86 w 965"/>
                <a:gd name="T45" fmla="*/ 132 h 372"/>
                <a:gd name="T46" fmla="*/ 32 w 965"/>
                <a:gd name="T47" fmla="*/ 82 h 372"/>
                <a:gd name="T48" fmla="*/ 0 w 965"/>
                <a:gd name="T49" fmla="*/ 186 h 372"/>
                <a:gd name="T50" fmla="*/ 15 w 965"/>
                <a:gd name="T51" fmla="*/ 258 h 372"/>
                <a:gd name="T52" fmla="*/ 82 w 965"/>
                <a:gd name="T53" fmla="*/ 340 h 372"/>
                <a:gd name="T54" fmla="*/ 186 w 965"/>
                <a:gd name="T55" fmla="*/ 372 h 372"/>
                <a:gd name="T56" fmla="*/ 779 w 965"/>
                <a:gd name="T57" fmla="*/ 372 h 372"/>
                <a:gd name="T58" fmla="*/ 851 w 965"/>
                <a:gd name="T59" fmla="*/ 357 h 372"/>
                <a:gd name="T60" fmla="*/ 933 w 965"/>
                <a:gd name="T61" fmla="*/ 290 h 372"/>
                <a:gd name="T62" fmla="*/ 965 w 965"/>
                <a:gd name="T63" fmla="*/ 186 h 372"/>
                <a:gd name="T64" fmla="*/ 950 w 965"/>
                <a:gd name="T65"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372">
                  <a:moveTo>
                    <a:pt x="950" y="113"/>
                  </a:moveTo>
                  <a:cubicBezTo>
                    <a:pt x="936" y="80"/>
                    <a:pt x="912" y="52"/>
                    <a:pt x="883" y="32"/>
                  </a:cubicBezTo>
                  <a:cubicBezTo>
                    <a:pt x="853" y="12"/>
                    <a:pt x="817" y="0"/>
                    <a:pt x="779" y="0"/>
                  </a:cubicBezTo>
                  <a:cubicBezTo>
                    <a:pt x="186" y="0"/>
                    <a:pt x="186" y="0"/>
                    <a:pt x="186" y="0"/>
                  </a:cubicBezTo>
                  <a:cubicBezTo>
                    <a:pt x="161" y="0"/>
                    <a:pt x="136" y="5"/>
                    <a:pt x="114" y="15"/>
                  </a:cubicBezTo>
                  <a:cubicBezTo>
                    <a:pt x="104" y="19"/>
                    <a:pt x="95" y="24"/>
                    <a:pt x="86" y="30"/>
                  </a:cubicBezTo>
                  <a:cubicBezTo>
                    <a:pt x="91" y="33"/>
                    <a:pt x="98" y="38"/>
                    <a:pt x="106" y="46"/>
                  </a:cubicBezTo>
                  <a:cubicBezTo>
                    <a:pt x="117" y="55"/>
                    <a:pt x="131" y="68"/>
                    <a:pt x="140" y="82"/>
                  </a:cubicBezTo>
                  <a:cubicBezTo>
                    <a:pt x="154" y="76"/>
                    <a:pt x="170" y="72"/>
                    <a:pt x="186" y="72"/>
                  </a:cubicBezTo>
                  <a:cubicBezTo>
                    <a:pt x="779" y="72"/>
                    <a:pt x="779" y="72"/>
                    <a:pt x="779" y="72"/>
                  </a:cubicBezTo>
                  <a:cubicBezTo>
                    <a:pt x="795" y="72"/>
                    <a:pt x="809" y="75"/>
                    <a:pt x="823" y="81"/>
                  </a:cubicBezTo>
                  <a:cubicBezTo>
                    <a:pt x="844" y="90"/>
                    <a:pt x="861" y="104"/>
                    <a:pt x="873" y="122"/>
                  </a:cubicBezTo>
                  <a:cubicBezTo>
                    <a:pt x="886" y="140"/>
                    <a:pt x="893" y="162"/>
                    <a:pt x="893" y="186"/>
                  </a:cubicBezTo>
                  <a:cubicBezTo>
                    <a:pt x="893" y="202"/>
                    <a:pt x="890" y="216"/>
                    <a:pt x="884" y="230"/>
                  </a:cubicBezTo>
                  <a:cubicBezTo>
                    <a:pt x="875" y="250"/>
                    <a:pt x="861" y="268"/>
                    <a:pt x="842" y="280"/>
                  </a:cubicBezTo>
                  <a:cubicBezTo>
                    <a:pt x="824" y="292"/>
                    <a:pt x="802" y="300"/>
                    <a:pt x="779" y="300"/>
                  </a:cubicBezTo>
                  <a:cubicBezTo>
                    <a:pt x="186" y="300"/>
                    <a:pt x="186" y="300"/>
                    <a:pt x="186" y="300"/>
                  </a:cubicBezTo>
                  <a:cubicBezTo>
                    <a:pt x="170" y="300"/>
                    <a:pt x="156" y="296"/>
                    <a:pt x="142" y="291"/>
                  </a:cubicBezTo>
                  <a:cubicBezTo>
                    <a:pt x="122" y="282"/>
                    <a:pt x="104" y="268"/>
                    <a:pt x="92" y="249"/>
                  </a:cubicBezTo>
                  <a:cubicBezTo>
                    <a:pt x="79" y="231"/>
                    <a:pt x="72" y="209"/>
                    <a:pt x="72" y="186"/>
                  </a:cubicBezTo>
                  <a:cubicBezTo>
                    <a:pt x="72" y="170"/>
                    <a:pt x="75" y="155"/>
                    <a:pt x="81" y="142"/>
                  </a:cubicBezTo>
                  <a:cubicBezTo>
                    <a:pt x="83" y="138"/>
                    <a:pt x="84" y="135"/>
                    <a:pt x="86" y="132"/>
                  </a:cubicBezTo>
                  <a:cubicBezTo>
                    <a:pt x="86" y="132"/>
                    <a:pt x="86" y="132"/>
                    <a:pt x="86" y="132"/>
                  </a:cubicBezTo>
                  <a:cubicBezTo>
                    <a:pt x="86" y="132"/>
                    <a:pt x="74" y="100"/>
                    <a:pt x="32" y="82"/>
                  </a:cubicBezTo>
                  <a:cubicBezTo>
                    <a:pt x="12" y="112"/>
                    <a:pt x="0" y="147"/>
                    <a:pt x="0" y="186"/>
                  </a:cubicBezTo>
                  <a:cubicBezTo>
                    <a:pt x="0" y="211"/>
                    <a:pt x="5" y="236"/>
                    <a:pt x="15" y="258"/>
                  </a:cubicBezTo>
                  <a:cubicBezTo>
                    <a:pt x="29" y="292"/>
                    <a:pt x="53" y="320"/>
                    <a:pt x="82" y="340"/>
                  </a:cubicBezTo>
                  <a:cubicBezTo>
                    <a:pt x="112" y="360"/>
                    <a:pt x="148" y="372"/>
                    <a:pt x="186"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Dowolny kształt: kształt 34">
              <a:extLst>
                <a:ext uri="{FF2B5EF4-FFF2-40B4-BE49-F238E27FC236}">
                  <a16:creationId xmlns:a16="http://schemas.microsoft.com/office/drawing/2014/main" id="{E1852C0A-B32B-5E42-AAAD-AFAC27EB0822}"/>
                </a:ext>
              </a:extLst>
            </p:cNvPr>
            <p:cNvSpPr>
              <a:spLocks/>
            </p:cNvSpPr>
            <p:nvPr/>
          </p:nvSpPr>
          <p:spPr bwMode="auto">
            <a:xfrm>
              <a:off x="623889" y="1944001"/>
              <a:ext cx="10972422" cy="622963"/>
            </a:xfrm>
            <a:custGeom>
              <a:avLst/>
              <a:gdLst>
                <a:gd name="connsiteX0" fmla="*/ 1375 w 10972422"/>
                <a:gd name="connsiteY0" fmla="*/ 0 h 622963"/>
                <a:gd name="connsiteX1" fmla="*/ 237519 w 10972422"/>
                <a:gd name="connsiteY1" fmla="*/ 0 h 622963"/>
                <a:gd name="connsiteX2" fmla="*/ 236495 w 10972422"/>
                <a:gd name="connsiteY2" fmla="*/ 9060 h 622963"/>
                <a:gd name="connsiteX3" fmla="*/ 302188 w 10972422"/>
                <a:gd name="connsiteY3" fmla="*/ 216995 h 622963"/>
                <a:gd name="connsiteX4" fmla="*/ 466420 w 10972422"/>
                <a:gd name="connsiteY4" fmla="*/ 355618 h 622963"/>
                <a:gd name="connsiteX5" fmla="*/ 614229 w 10972422"/>
                <a:gd name="connsiteY5" fmla="*/ 385323 h 622963"/>
                <a:gd name="connsiteX6" fmla="*/ 2558740 w 10972422"/>
                <a:gd name="connsiteY6" fmla="*/ 385323 h 622963"/>
                <a:gd name="connsiteX7" fmla="*/ 2670007 w 10972422"/>
                <a:gd name="connsiteY7" fmla="*/ 367170 h 622963"/>
                <a:gd name="connsiteX8" fmla="*/ 2709408 w 10972422"/>
                <a:gd name="connsiteY8" fmla="*/ 348113 h 622963"/>
                <a:gd name="connsiteX9" fmla="*/ 2694500 w 10972422"/>
                <a:gd name="connsiteY9" fmla="*/ 327047 h 622963"/>
                <a:gd name="connsiteX10" fmla="*/ 2654109 w 10972422"/>
                <a:gd name="connsiteY10" fmla="*/ 246699 h 622963"/>
                <a:gd name="connsiteX11" fmla="*/ 2604839 w 10972422"/>
                <a:gd name="connsiteY11" fmla="*/ 9059 h 622963"/>
                <a:gd name="connsiteX12" fmla="*/ 2606223 w 10972422"/>
                <a:gd name="connsiteY12" fmla="*/ 0 h 622963"/>
                <a:gd name="connsiteX13" fmla="*/ 2842211 w 10972422"/>
                <a:gd name="connsiteY13" fmla="*/ 0 h 622963"/>
                <a:gd name="connsiteX14" fmla="*/ 2841334 w 10972422"/>
                <a:gd name="connsiteY14" fmla="*/ 9059 h 622963"/>
                <a:gd name="connsiteX15" fmla="*/ 2858168 w 10972422"/>
                <a:gd name="connsiteY15" fmla="*/ 119215 h 622963"/>
                <a:gd name="connsiteX16" fmla="*/ 2888286 w 10972422"/>
                <a:gd name="connsiteY16" fmla="*/ 179490 h 622963"/>
                <a:gd name="connsiteX17" fmla="*/ 2903628 w 10972422"/>
                <a:gd name="connsiteY17" fmla="*/ 154284 h 622963"/>
                <a:gd name="connsiteX18" fmla="*/ 2933190 w 10972422"/>
                <a:gd name="connsiteY18" fmla="*/ 9060 h 622963"/>
                <a:gd name="connsiteX19" fmla="*/ 2931874 w 10972422"/>
                <a:gd name="connsiteY19" fmla="*/ 0 h 622963"/>
                <a:gd name="connsiteX20" fmla="*/ 3168786 w 10972422"/>
                <a:gd name="connsiteY20" fmla="*/ 0 h 622963"/>
                <a:gd name="connsiteX21" fmla="*/ 3169684 w 10972422"/>
                <a:gd name="connsiteY21" fmla="*/ 9060 h 622963"/>
                <a:gd name="connsiteX22" fmla="*/ 3141765 w 10972422"/>
                <a:gd name="connsiteY22" fmla="*/ 190590 h 622963"/>
                <a:gd name="connsiteX23" fmla="*/ 3064884 w 10972422"/>
                <a:gd name="connsiteY23" fmla="*/ 351671 h 622963"/>
                <a:gd name="connsiteX24" fmla="*/ 3071259 w 10972422"/>
                <a:gd name="connsiteY24" fmla="*/ 355618 h 622963"/>
                <a:gd name="connsiteX25" fmla="*/ 3215784 w 10972422"/>
                <a:gd name="connsiteY25" fmla="*/ 385323 h 622963"/>
                <a:gd name="connsiteX26" fmla="*/ 5163579 w 10972422"/>
                <a:gd name="connsiteY26" fmla="*/ 385323 h 622963"/>
                <a:gd name="connsiteX27" fmla="*/ 5273204 w 10972422"/>
                <a:gd name="connsiteY27" fmla="*/ 367170 h 622963"/>
                <a:gd name="connsiteX28" fmla="*/ 5311560 w 10972422"/>
                <a:gd name="connsiteY28" fmla="*/ 348306 h 622963"/>
                <a:gd name="connsiteX29" fmla="*/ 5291051 w 10972422"/>
                <a:gd name="connsiteY29" fmla="*/ 319326 h 622963"/>
                <a:gd name="connsiteX30" fmla="*/ 5250660 w 10972422"/>
                <a:gd name="connsiteY30" fmla="*/ 238978 h 622963"/>
                <a:gd name="connsiteX31" fmla="*/ 5201390 w 10972422"/>
                <a:gd name="connsiteY31" fmla="*/ 1338 h 622963"/>
                <a:gd name="connsiteX32" fmla="*/ 5201595 w 10972422"/>
                <a:gd name="connsiteY32" fmla="*/ 0 h 622963"/>
                <a:gd name="connsiteX33" fmla="*/ 5438015 w 10972422"/>
                <a:gd name="connsiteY33" fmla="*/ 0 h 622963"/>
                <a:gd name="connsiteX34" fmla="*/ 5437885 w 10972422"/>
                <a:gd name="connsiteY34" fmla="*/ 1338 h 622963"/>
                <a:gd name="connsiteX35" fmla="*/ 5454719 w 10972422"/>
                <a:gd name="connsiteY35" fmla="*/ 111494 h 622963"/>
                <a:gd name="connsiteX36" fmla="*/ 5490634 w 10972422"/>
                <a:gd name="connsiteY36" fmla="*/ 183370 h 622963"/>
                <a:gd name="connsiteX37" fmla="*/ 5508467 w 10972422"/>
                <a:gd name="connsiteY37" fmla="*/ 154284 h 622963"/>
                <a:gd name="connsiteX38" fmla="*/ 5538029 w 10972422"/>
                <a:gd name="connsiteY38" fmla="*/ 9059 h 622963"/>
                <a:gd name="connsiteX39" fmla="*/ 5536680 w 10972422"/>
                <a:gd name="connsiteY39" fmla="*/ 0 h 622963"/>
                <a:gd name="connsiteX40" fmla="*/ 5773625 w 10972422"/>
                <a:gd name="connsiteY40" fmla="*/ 0 h 622963"/>
                <a:gd name="connsiteX41" fmla="*/ 5774523 w 10972422"/>
                <a:gd name="connsiteY41" fmla="*/ 9059 h 622963"/>
                <a:gd name="connsiteX42" fmla="*/ 5746604 w 10972422"/>
                <a:gd name="connsiteY42" fmla="*/ 190590 h 622963"/>
                <a:gd name="connsiteX43" fmla="*/ 5671057 w 10972422"/>
                <a:gd name="connsiteY43" fmla="*/ 348876 h 622963"/>
                <a:gd name="connsiteX44" fmla="*/ 5737609 w 10972422"/>
                <a:gd name="connsiteY44" fmla="*/ 368938 h 622963"/>
                <a:gd name="connsiteX45" fmla="*/ 5812334 w 10972422"/>
                <a:gd name="connsiteY45" fmla="*/ 377602 h 622963"/>
                <a:gd name="connsiteX46" fmla="*/ 7760130 w 10972422"/>
                <a:gd name="connsiteY46" fmla="*/ 377602 h 622963"/>
                <a:gd name="connsiteX47" fmla="*/ 7869755 w 10972422"/>
                <a:gd name="connsiteY47" fmla="*/ 359449 h 622963"/>
                <a:gd name="connsiteX48" fmla="*/ 7908050 w 10972422"/>
                <a:gd name="connsiteY48" fmla="*/ 340615 h 622963"/>
                <a:gd name="connsiteX49" fmla="*/ 7892399 w 10972422"/>
                <a:gd name="connsiteY49" fmla="*/ 318499 h 622963"/>
                <a:gd name="connsiteX50" fmla="*/ 7852008 w 10972422"/>
                <a:gd name="connsiteY50" fmla="*/ 238151 h 622963"/>
                <a:gd name="connsiteX51" fmla="*/ 7802738 w 10972422"/>
                <a:gd name="connsiteY51" fmla="*/ 511 h 622963"/>
                <a:gd name="connsiteX52" fmla="*/ 7802816 w 10972422"/>
                <a:gd name="connsiteY52" fmla="*/ 0 h 622963"/>
                <a:gd name="connsiteX53" fmla="*/ 8039282 w 10972422"/>
                <a:gd name="connsiteY53" fmla="*/ 0 h 622963"/>
                <a:gd name="connsiteX54" fmla="*/ 8039233 w 10972422"/>
                <a:gd name="connsiteY54" fmla="*/ 511 h 622963"/>
                <a:gd name="connsiteX55" fmla="*/ 8056067 w 10972422"/>
                <a:gd name="connsiteY55" fmla="*/ 110667 h 622963"/>
                <a:gd name="connsiteX56" fmla="*/ 8087929 w 10972422"/>
                <a:gd name="connsiteY56" fmla="*/ 174434 h 622963"/>
                <a:gd name="connsiteX57" fmla="*/ 8105017 w 10972422"/>
                <a:gd name="connsiteY57" fmla="*/ 146563 h 622963"/>
                <a:gd name="connsiteX58" fmla="*/ 8134579 w 10972422"/>
                <a:gd name="connsiteY58" fmla="*/ 1338 h 622963"/>
                <a:gd name="connsiteX59" fmla="*/ 8134380 w 10972422"/>
                <a:gd name="connsiteY59" fmla="*/ 0 h 622963"/>
                <a:gd name="connsiteX60" fmla="*/ 8370941 w 10972422"/>
                <a:gd name="connsiteY60" fmla="*/ 0 h 622963"/>
                <a:gd name="connsiteX61" fmla="*/ 8371074 w 10972422"/>
                <a:gd name="connsiteY61" fmla="*/ 1338 h 622963"/>
                <a:gd name="connsiteX62" fmla="*/ 8265965 w 10972422"/>
                <a:gd name="connsiteY62" fmla="*/ 344596 h 622963"/>
                <a:gd name="connsiteX63" fmla="*/ 8265701 w 10972422"/>
                <a:gd name="connsiteY63" fmla="*/ 344930 h 622963"/>
                <a:gd name="connsiteX64" fmla="*/ 8269158 w 10972422"/>
                <a:gd name="connsiteY64" fmla="*/ 347070 h 622963"/>
                <a:gd name="connsiteX65" fmla="*/ 8413682 w 10972422"/>
                <a:gd name="connsiteY65" fmla="*/ 376775 h 622963"/>
                <a:gd name="connsiteX66" fmla="*/ 10361478 w 10972422"/>
                <a:gd name="connsiteY66" fmla="*/ 376775 h 622963"/>
                <a:gd name="connsiteX67" fmla="*/ 10568411 w 10972422"/>
                <a:gd name="connsiteY67" fmla="*/ 310764 h 622963"/>
                <a:gd name="connsiteX68" fmla="*/ 10706365 w 10972422"/>
                <a:gd name="connsiteY68" fmla="*/ 145736 h 622963"/>
                <a:gd name="connsiteX69" fmla="*/ 10735927 w 10972422"/>
                <a:gd name="connsiteY69" fmla="*/ 511 h 622963"/>
                <a:gd name="connsiteX70" fmla="*/ 10735851 w 10972422"/>
                <a:gd name="connsiteY70" fmla="*/ 0 h 622963"/>
                <a:gd name="connsiteX71" fmla="*/ 10972371 w 10972422"/>
                <a:gd name="connsiteY71" fmla="*/ 0 h 622963"/>
                <a:gd name="connsiteX72" fmla="*/ 10972422 w 10972422"/>
                <a:gd name="connsiteY72" fmla="*/ 511 h 622963"/>
                <a:gd name="connsiteX73" fmla="*/ 10867313 w 10972422"/>
                <a:gd name="connsiteY73" fmla="*/ 343769 h 622963"/>
                <a:gd name="connsiteX74" fmla="*/ 10597972 w 10972422"/>
                <a:gd name="connsiteY74" fmla="*/ 564907 h 622963"/>
                <a:gd name="connsiteX75" fmla="*/ 10361478 w 10972422"/>
                <a:gd name="connsiteY75" fmla="*/ 614415 h 622963"/>
                <a:gd name="connsiteX76" fmla="*/ 8413682 w 10972422"/>
                <a:gd name="connsiteY76" fmla="*/ 614415 h 622963"/>
                <a:gd name="connsiteX77" fmla="*/ 8149473 w 10972422"/>
                <a:gd name="connsiteY77" fmla="*/ 553148 h 622963"/>
                <a:gd name="connsiteX78" fmla="*/ 8087277 w 10972422"/>
                <a:gd name="connsiteY78" fmla="*/ 517507 h 622963"/>
                <a:gd name="connsiteX79" fmla="*/ 8076585 w 10972422"/>
                <a:gd name="connsiteY79" fmla="*/ 525147 h 622963"/>
                <a:gd name="connsiteX80" fmla="*/ 7996624 w 10972422"/>
                <a:gd name="connsiteY80" fmla="*/ 565734 h 622963"/>
                <a:gd name="connsiteX81" fmla="*/ 7760130 w 10972422"/>
                <a:gd name="connsiteY81" fmla="*/ 615242 h 622963"/>
                <a:gd name="connsiteX82" fmla="*/ 5812334 w 10972422"/>
                <a:gd name="connsiteY82" fmla="*/ 615242 h 622963"/>
                <a:gd name="connsiteX83" fmla="*/ 5548126 w 10972422"/>
                <a:gd name="connsiteY83" fmla="*/ 553975 h 622963"/>
                <a:gd name="connsiteX84" fmla="*/ 5493946 w 10972422"/>
                <a:gd name="connsiteY84" fmla="*/ 522927 h 622963"/>
                <a:gd name="connsiteX85" fmla="*/ 5480034 w 10972422"/>
                <a:gd name="connsiteY85" fmla="*/ 532868 h 622963"/>
                <a:gd name="connsiteX86" fmla="*/ 5400073 w 10972422"/>
                <a:gd name="connsiteY86" fmla="*/ 573455 h 622963"/>
                <a:gd name="connsiteX87" fmla="*/ 5163579 w 10972422"/>
                <a:gd name="connsiteY87" fmla="*/ 622963 h 622963"/>
                <a:gd name="connsiteX88" fmla="*/ 3215784 w 10972422"/>
                <a:gd name="connsiteY88" fmla="*/ 622963 h 622963"/>
                <a:gd name="connsiteX89" fmla="*/ 2951575 w 10972422"/>
                <a:gd name="connsiteY89" fmla="*/ 561696 h 622963"/>
                <a:gd name="connsiteX90" fmla="*/ 2886800 w 10972422"/>
                <a:gd name="connsiteY90" fmla="*/ 524576 h 622963"/>
                <a:gd name="connsiteX91" fmla="*/ 2875195 w 10972422"/>
                <a:gd name="connsiteY91" fmla="*/ 532868 h 622963"/>
                <a:gd name="connsiteX92" fmla="*/ 2795235 w 10972422"/>
                <a:gd name="connsiteY92" fmla="*/ 573455 h 622963"/>
                <a:gd name="connsiteX93" fmla="*/ 2558740 w 10972422"/>
                <a:gd name="connsiteY93" fmla="*/ 622963 h 622963"/>
                <a:gd name="connsiteX94" fmla="*/ 614229 w 10972422"/>
                <a:gd name="connsiteY94" fmla="*/ 622963 h 622963"/>
                <a:gd name="connsiteX95" fmla="*/ 272626 w 10972422"/>
                <a:gd name="connsiteY95" fmla="*/ 517345 h 622963"/>
                <a:gd name="connsiteX96" fmla="*/ 49270 w 10972422"/>
                <a:gd name="connsiteY96" fmla="*/ 246700 h 622963"/>
                <a:gd name="connsiteX97" fmla="*/ 0 w 10972422"/>
                <a:gd name="connsiteY97" fmla="*/ 9060 h 6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72422" h="622963">
                  <a:moveTo>
                    <a:pt x="1375" y="0"/>
                  </a:moveTo>
                  <a:lnTo>
                    <a:pt x="237519" y="0"/>
                  </a:lnTo>
                  <a:lnTo>
                    <a:pt x="236495" y="9060"/>
                  </a:lnTo>
                  <a:cubicBezTo>
                    <a:pt x="236495" y="84972"/>
                    <a:pt x="262772" y="157585"/>
                    <a:pt x="302188" y="216995"/>
                  </a:cubicBezTo>
                  <a:cubicBezTo>
                    <a:pt x="341604" y="279705"/>
                    <a:pt x="400727" y="325913"/>
                    <a:pt x="466420" y="355618"/>
                  </a:cubicBezTo>
                  <a:cubicBezTo>
                    <a:pt x="512405" y="372121"/>
                    <a:pt x="561675" y="385323"/>
                    <a:pt x="614229" y="385323"/>
                  </a:cubicBezTo>
                  <a:cubicBezTo>
                    <a:pt x="614229" y="385323"/>
                    <a:pt x="614229" y="385323"/>
                    <a:pt x="2558740" y="385323"/>
                  </a:cubicBezTo>
                  <a:cubicBezTo>
                    <a:pt x="2598156" y="385323"/>
                    <a:pt x="2635108" y="378722"/>
                    <a:pt x="2670007" y="367170"/>
                  </a:cubicBezTo>
                  <a:lnTo>
                    <a:pt x="2709408" y="348113"/>
                  </a:lnTo>
                  <a:lnTo>
                    <a:pt x="2694500" y="327047"/>
                  </a:lnTo>
                  <a:cubicBezTo>
                    <a:pt x="2679155" y="301571"/>
                    <a:pt x="2665605" y="274754"/>
                    <a:pt x="2654109" y="246699"/>
                  </a:cubicBezTo>
                  <a:cubicBezTo>
                    <a:pt x="2621263" y="174087"/>
                    <a:pt x="2604839" y="91573"/>
                    <a:pt x="2604839" y="9059"/>
                  </a:cubicBezTo>
                  <a:lnTo>
                    <a:pt x="2606223" y="0"/>
                  </a:lnTo>
                  <a:lnTo>
                    <a:pt x="2842211" y="0"/>
                  </a:lnTo>
                  <a:lnTo>
                    <a:pt x="2841334" y="9059"/>
                  </a:lnTo>
                  <a:cubicBezTo>
                    <a:pt x="2841334" y="47015"/>
                    <a:pt x="2847082" y="84147"/>
                    <a:pt x="2858168" y="119215"/>
                  </a:cubicBezTo>
                  <a:lnTo>
                    <a:pt x="2888286" y="179490"/>
                  </a:lnTo>
                  <a:lnTo>
                    <a:pt x="2903628" y="154284"/>
                  </a:lnTo>
                  <a:cubicBezTo>
                    <a:pt x="2923336" y="108076"/>
                    <a:pt x="2933190" y="61868"/>
                    <a:pt x="2933190" y="9060"/>
                  </a:cubicBezTo>
                  <a:lnTo>
                    <a:pt x="2931874" y="0"/>
                  </a:lnTo>
                  <a:lnTo>
                    <a:pt x="3168786" y="0"/>
                  </a:lnTo>
                  <a:lnTo>
                    <a:pt x="3169684" y="9060"/>
                  </a:lnTo>
                  <a:cubicBezTo>
                    <a:pt x="3169684" y="71770"/>
                    <a:pt x="3159830" y="132830"/>
                    <a:pt x="3141765" y="190590"/>
                  </a:cubicBezTo>
                  <a:lnTo>
                    <a:pt x="3064884" y="351671"/>
                  </a:lnTo>
                  <a:lnTo>
                    <a:pt x="3071259" y="355618"/>
                  </a:lnTo>
                  <a:cubicBezTo>
                    <a:pt x="3117244" y="372121"/>
                    <a:pt x="3163229" y="385323"/>
                    <a:pt x="3215784" y="385323"/>
                  </a:cubicBezTo>
                  <a:cubicBezTo>
                    <a:pt x="3215784" y="385323"/>
                    <a:pt x="3215784" y="385323"/>
                    <a:pt x="5163579" y="385323"/>
                  </a:cubicBezTo>
                  <a:cubicBezTo>
                    <a:pt x="5201353" y="385323"/>
                    <a:pt x="5238305" y="378722"/>
                    <a:pt x="5273204" y="367170"/>
                  </a:cubicBezTo>
                  <a:lnTo>
                    <a:pt x="5311560" y="348306"/>
                  </a:lnTo>
                  <a:lnTo>
                    <a:pt x="5291051" y="319326"/>
                  </a:lnTo>
                  <a:cubicBezTo>
                    <a:pt x="5275705" y="293850"/>
                    <a:pt x="5262156" y="267033"/>
                    <a:pt x="5250660" y="238978"/>
                  </a:cubicBezTo>
                  <a:cubicBezTo>
                    <a:pt x="5217813" y="166366"/>
                    <a:pt x="5201390" y="83852"/>
                    <a:pt x="5201390" y="1338"/>
                  </a:cubicBezTo>
                  <a:lnTo>
                    <a:pt x="5201595" y="0"/>
                  </a:lnTo>
                  <a:lnTo>
                    <a:pt x="5438015" y="0"/>
                  </a:lnTo>
                  <a:lnTo>
                    <a:pt x="5437885" y="1338"/>
                  </a:lnTo>
                  <a:cubicBezTo>
                    <a:pt x="5437885" y="39295"/>
                    <a:pt x="5443633" y="76426"/>
                    <a:pt x="5454719" y="111494"/>
                  </a:cubicBezTo>
                  <a:lnTo>
                    <a:pt x="5490634" y="183370"/>
                  </a:lnTo>
                  <a:lnTo>
                    <a:pt x="5508467" y="154284"/>
                  </a:lnTo>
                  <a:cubicBezTo>
                    <a:pt x="5528175" y="108076"/>
                    <a:pt x="5538029" y="61868"/>
                    <a:pt x="5538029" y="9059"/>
                  </a:cubicBezTo>
                  <a:lnTo>
                    <a:pt x="5536680" y="0"/>
                  </a:lnTo>
                  <a:lnTo>
                    <a:pt x="5773625" y="0"/>
                  </a:lnTo>
                  <a:lnTo>
                    <a:pt x="5774523" y="9059"/>
                  </a:lnTo>
                  <a:cubicBezTo>
                    <a:pt x="5774523" y="71770"/>
                    <a:pt x="5764669" y="132830"/>
                    <a:pt x="5746604" y="190590"/>
                  </a:cubicBezTo>
                  <a:lnTo>
                    <a:pt x="5671057" y="348876"/>
                  </a:lnTo>
                  <a:lnTo>
                    <a:pt x="5737609" y="368938"/>
                  </a:lnTo>
                  <a:cubicBezTo>
                    <a:pt x="5761423" y="374301"/>
                    <a:pt x="5786057" y="377602"/>
                    <a:pt x="5812334" y="377602"/>
                  </a:cubicBezTo>
                  <a:cubicBezTo>
                    <a:pt x="5812334" y="377602"/>
                    <a:pt x="5812334" y="377602"/>
                    <a:pt x="7760130" y="377602"/>
                  </a:cubicBezTo>
                  <a:cubicBezTo>
                    <a:pt x="7797904" y="377602"/>
                    <a:pt x="7834856" y="371001"/>
                    <a:pt x="7869755" y="359449"/>
                  </a:cubicBezTo>
                  <a:lnTo>
                    <a:pt x="7908050" y="340615"/>
                  </a:lnTo>
                  <a:lnTo>
                    <a:pt x="7892399" y="318499"/>
                  </a:lnTo>
                  <a:cubicBezTo>
                    <a:pt x="7877053" y="293023"/>
                    <a:pt x="7863504" y="266206"/>
                    <a:pt x="7852008" y="238151"/>
                  </a:cubicBezTo>
                  <a:cubicBezTo>
                    <a:pt x="7819161" y="165539"/>
                    <a:pt x="7802738" y="83025"/>
                    <a:pt x="7802738" y="511"/>
                  </a:cubicBezTo>
                  <a:lnTo>
                    <a:pt x="7802816" y="0"/>
                  </a:lnTo>
                  <a:lnTo>
                    <a:pt x="8039282" y="0"/>
                  </a:lnTo>
                  <a:lnTo>
                    <a:pt x="8039233" y="511"/>
                  </a:lnTo>
                  <a:cubicBezTo>
                    <a:pt x="8039233" y="38468"/>
                    <a:pt x="8044981" y="75599"/>
                    <a:pt x="8056067" y="110667"/>
                  </a:cubicBezTo>
                  <a:lnTo>
                    <a:pt x="8087929" y="174434"/>
                  </a:lnTo>
                  <a:lnTo>
                    <a:pt x="8105017" y="146563"/>
                  </a:lnTo>
                  <a:cubicBezTo>
                    <a:pt x="8124725" y="100355"/>
                    <a:pt x="8134579" y="54147"/>
                    <a:pt x="8134579" y="1338"/>
                  </a:cubicBezTo>
                  <a:lnTo>
                    <a:pt x="8134380" y="0"/>
                  </a:lnTo>
                  <a:lnTo>
                    <a:pt x="8370941" y="0"/>
                  </a:lnTo>
                  <a:lnTo>
                    <a:pt x="8371074" y="1338"/>
                  </a:lnTo>
                  <a:cubicBezTo>
                    <a:pt x="8371074" y="126759"/>
                    <a:pt x="8331658" y="245580"/>
                    <a:pt x="8265965" y="344596"/>
                  </a:cubicBezTo>
                  <a:lnTo>
                    <a:pt x="8265701" y="344930"/>
                  </a:lnTo>
                  <a:lnTo>
                    <a:pt x="8269158" y="347070"/>
                  </a:lnTo>
                  <a:cubicBezTo>
                    <a:pt x="8315143" y="363573"/>
                    <a:pt x="8361128" y="376775"/>
                    <a:pt x="8413682" y="376775"/>
                  </a:cubicBezTo>
                  <a:cubicBezTo>
                    <a:pt x="8413682" y="376775"/>
                    <a:pt x="8413682" y="376775"/>
                    <a:pt x="10361478" y="376775"/>
                  </a:cubicBezTo>
                  <a:cubicBezTo>
                    <a:pt x="10437025" y="376775"/>
                    <a:pt x="10509287" y="350370"/>
                    <a:pt x="10568411" y="310764"/>
                  </a:cubicBezTo>
                  <a:cubicBezTo>
                    <a:pt x="10630819" y="271157"/>
                    <a:pt x="10676804" y="211747"/>
                    <a:pt x="10706365" y="145736"/>
                  </a:cubicBezTo>
                  <a:cubicBezTo>
                    <a:pt x="10726073" y="99528"/>
                    <a:pt x="10735927" y="53320"/>
                    <a:pt x="10735927" y="511"/>
                  </a:cubicBezTo>
                  <a:lnTo>
                    <a:pt x="10735851" y="0"/>
                  </a:lnTo>
                  <a:lnTo>
                    <a:pt x="10972371" y="0"/>
                  </a:lnTo>
                  <a:lnTo>
                    <a:pt x="10972422" y="511"/>
                  </a:lnTo>
                  <a:cubicBezTo>
                    <a:pt x="10972422" y="125932"/>
                    <a:pt x="10933006" y="244753"/>
                    <a:pt x="10867313" y="343769"/>
                  </a:cubicBezTo>
                  <a:cubicBezTo>
                    <a:pt x="10801621" y="439486"/>
                    <a:pt x="10709650" y="518699"/>
                    <a:pt x="10597972" y="564907"/>
                  </a:cubicBezTo>
                  <a:cubicBezTo>
                    <a:pt x="10525710" y="594612"/>
                    <a:pt x="10443594" y="614415"/>
                    <a:pt x="10361478" y="614415"/>
                  </a:cubicBezTo>
                  <a:cubicBezTo>
                    <a:pt x="10361478" y="614415"/>
                    <a:pt x="10361478" y="614415"/>
                    <a:pt x="8413682" y="614415"/>
                  </a:cubicBezTo>
                  <a:cubicBezTo>
                    <a:pt x="8320070" y="614415"/>
                    <a:pt x="8230152" y="592136"/>
                    <a:pt x="8149473" y="553148"/>
                  </a:cubicBezTo>
                  <a:lnTo>
                    <a:pt x="8087277" y="517507"/>
                  </a:lnTo>
                  <a:lnTo>
                    <a:pt x="8076585" y="525147"/>
                  </a:lnTo>
                  <a:cubicBezTo>
                    <a:pt x="8051231" y="540567"/>
                    <a:pt x="8024543" y="554182"/>
                    <a:pt x="7996624" y="565734"/>
                  </a:cubicBezTo>
                  <a:cubicBezTo>
                    <a:pt x="7924362" y="595439"/>
                    <a:pt x="7842246" y="615242"/>
                    <a:pt x="7760130" y="615242"/>
                  </a:cubicBezTo>
                  <a:cubicBezTo>
                    <a:pt x="7760130" y="615242"/>
                    <a:pt x="7760130" y="615242"/>
                    <a:pt x="5812334" y="615242"/>
                  </a:cubicBezTo>
                  <a:cubicBezTo>
                    <a:pt x="5718722" y="615242"/>
                    <a:pt x="5628806" y="592963"/>
                    <a:pt x="5548126" y="553975"/>
                  </a:cubicBezTo>
                  <a:lnTo>
                    <a:pt x="5493946" y="522927"/>
                  </a:lnTo>
                  <a:lnTo>
                    <a:pt x="5480034" y="532868"/>
                  </a:lnTo>
                  <a:cubicBezTo>
                    <a:pt x="5454682" y="548288"/>
                    <a:pt x="5427993" y="561903"/>
                    <a:pt x="5400073" y="573455"/>
                  </a:cubicBezTo>
                  <a:cubicBezTo>
                    <a:pt x="5327811" y="603160"/>
                    <a:pt x="5245695" y="622963"/>
                    <a:pt x="5163579" y="622963"/>
                  </a:cubicBezTo>
                  <a:cubicBezTo>
                    <a:pt x="5163579" y="622963"/>
                    <a:pt x="5163579" y="622963"/>
                    <a:pt x="3215784" y="622963"/>
                  </a:cubicBezTo>
                  <a:cubicBezTo>
                    <a:pt x="3122171" y="622963"/>
                    <a:pt x="3032254" y="600684"/>
                    <a:pt x="2951575" y="561696"/>
                  </a:cubicBezTo>
                  <a:lnTo>
                    <a:pt x="2886800" y="524576"/>
                  </a:lnTo>
                  <a:lnTo>
                    <a:pt x="2875195" y="532868"/>
                  </a:lnTo>
                  <a:cubicBezTo>
                    <a:pt x="2849842" y="548288"/>
                    <a:pt x="2823154" y="561903"/>
                    <a:pt x="2795235" y="573455"/>
                  </a:cubicBezTo>
                  <a:cubicBezTo>
                    <a:pt x="2722973" y="603160"/>
                    <a:pt x="2640857" y="622963"/>
                    <a:pt x="2558740" y="622963"/>
                  </a:cubicBezTo>
                  <a:cubicBezTo>
                    <a:pt x="2558740" y="622963"/>
                    <a:pt x="2558740" y="622963"/>
                    <a:pt x="614229" y="622963"/>
                  </a:cubicBezTo>
                  <a:cubicBezTo>
                    <a:pt x="486128" y="622963"/>
                    <a:pt x="367881" y="583357"/>
                    <a:pt x="272626" y="517345"/>
                  </a:cubicBezTo>
                  <a:cubicBezTo>
                    <a:pt x="174087" y="451334"/>
                    <a:pt x="95255" y="358919"/>
                    <a:pt x="49270" y="246700"/>
                  </a:cubicBezTo>
                  <a:cubicBezTo>
                    <a:pt x="19708" y="174087"/>
                    <a:pt x="0" y="91574"/>
                    <a:pt x="0" y="9060"/>
                  </a:cubicBezTo>
                  <a:close/>
                </a:path>
              </a:pathLst>
            </a:custGeom>
            <a:solidFill>
              <a:schemeClr val="tx1">
                <a:alpha val="28000"/>
              </a:schemeClr>
            </a:solidFill>
            <a:ln>
              <a:noFill/>
            </a:ln>
          </p:spPr>
          <p:txBody>
            <a:bodyPr vert="horz" wrap="square" lIns="91440" tIns="45720" rIns="91440" bIns="45720" numCol="1" anchor="t"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 name="Group 11">
            <a:extLst>
              <a:ext uri="{FF2B5EF4-FFF2-40B4-BE49-F238E27FC236}">
                <a16:creationId xmlns:a16="http://schemas.microsoft.com/office/drawing/2014/main" id="{BFA80228-FEDE-5D41-9745-9F0064538CEE}"/>
              </a:ext>
            </a:extLst>
          </p:cNvPr>
          <p:cNvGrpSpPr/>
          <p:nvPr userDrawn="1"/>
        </p:nvGrpSpPr>
        <p:grpSpPr>
          <a:xfrm>
            <a:off x="980655" y="2340873"/>
            <a:ext cx="2383001" cy="3365191"/>
            <a:chOff x="1017231" y="2852937"/>
            <a:chExt cx="2383001" cy="3365191"/>
          </a:xfrm>
        </p:grpSpPr>
        <p:grpSp>
          <p:nvGrpSpPr>
            <p:cNvPr id="13" name="Group 12">
              <a:extLst>
                <a:ext uri="{FF2B5EF4-FFF2-40B4-BE49-F238E27FC236}">
                  <a16:creationId xmlns:a16="http://schemas.microsoft.com/office/drawing/2014/main" id="{3577B35C-E4FA-924C-81A0-46844959B181}"/>
                </a:ext>
              </a:extLst>
            </p:cNvPr>
            <p:cNvGrpSpPr/>
            <p:nvPr/>
          </p:nvGrpSpPr>
          <p:grpSpPr>
            <a:xfrm>
              <a:off x="1017231" y="2852937"/>
              <a:ext cx="2383001" cy="3365191"/>
              <a:chOff x="1017231" y="2852937"/>
              <a:chExt cx="2383001" cy="3365191"/>
            </a:xfrm>
          </p:grpSpPr>
          <p:cxnSp>
            <p:nvCxnSpPr>
              <p:cNvPr id="15" name="Straight Connector 14">
                <a:extLst>
                  <a:ext uri="{FF2B5EF4-FFF2-40B4-BE49-F238E27FC236}">
                    <a16:creationId xmlns:a16="http://schemas.microsoft.com/office/drawing/2014/main" id="{1DBD2443-C55E-9740-B283-510B827199E7}"/>
                  </a:ext>
                </a:extLst>
              </p:cNvPr>
              <p:cNvCxnSpPr>
                <a:cxnSpLocks/>
              </p:cNvCxnSpPr>
              <p:nvPr/>
            </p:nvCxnSpPr>
            <p:spPr>
              <a:xfrm>
                <a:off x="1017231" y="3828830"/>
                <a:ext cx="2383001"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4B861D7-3178-3648-8074-50897C0DA19F}"/>
                  </a:ext>
                </a:extLst>
              </p:cNvPr>
              <p:cNvGrpSpPr/>
              <p:nvPr/>
            </p:nvGrpSpPr>
            <p:grpSpPr>
              <a:xfrm>
                <a:off x="1628201" y="2852937"/>
                <a:ext cx="1161058" cy="1274612"/>
                <a:chOff x="1628201" y="2852937"/>
                <a:chExt cx="1161058" cy="1274612"/>
              </a:xfrm>
              <a:solidFill>
                <a:schemeClr val="accent1"/>
              </a:solidFill>
            </p:grpSpPr>
            <p:sp>
              <p:nvSpPr>
                <p:cNvPr id="19" name="Arrow: Chevron 4">
                  <a:extLst>
                    <a:ext uri="{FF2B5EF4-FFF2-40B4-BE49-F238E27FC236}">
                      <a16:creationId xmlns:a16="http://schemas.microsoft.com/office/drawing/2014/main" id="{F3EA5973-255B-4542-B693-72CD875DF0FB}"/>
                    </a:ext>
                  </a:extLst>
                </p:cNvPr>
                <p:cNvSpPr/>
                <p:nvPr/>
              </p:nvSpPr>
              <p:spPr>
                <a:xfrm rot="5400000">
                  <a:off x="2050451"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Owal 24">
                  <a:extLst>
                    <a:ext uri="{FF2B5EF4-FFF2-40B4-BE49-F238E27FC236}">
                      <a16:creationId xmlns:a16="http://schemas.microsoft.com/office/drawing/2014/main" id="{1DF29BB7-0090-6547-8A4F-9607559DB1FB}"/>
                    </a:ext>
                  </a:extLst>
                </p:cNvPr>
                <p:cNvSpPr/>
                <p:nvPr/>
              </p:nvSpPr>
              <p:spPr>
                <a:xfrm rot="5400000">
                  <a:off x="1628201"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17" name="Owal 25">
                <a:extLst>
                  <a:ext uri="{FF2B5EF4-FFF2-40B4-BE49-F238E27FC236}">
                    <a16:creationId xmlns:a16="http://schemas.microsoft.com/office/drawing/2014/main" id="{4EA2A3D3-F965-A345-A05E-DC640A9BF4FF}"/>
                  </a:ext>
                </a:extLst>
              </p:cNvPr>
              <p:cNvSpPr/>
              <p:nvPr/>
            </p:nvSpPr>
            <p:spPr>
              <a:xfrm rot="5400000">
                <a:off x="1722746" y="2947481"/>
                <a:ext cx="971968" cy="9719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18" name="TextBox 13">
                <a:extLst>
                  <a:ext uri="{FF2B5EF4-FFF2-40B4-BE49-F238E27FC236}">
                    <a16:creationId xmlns:a16="http://schemas.microsoft.com/office/drawing/2014/main" id="{B37110E3-FA1B-D04D-9B4A-867AD7ABBB9C}"/>
                  </a:ext>
                </a:extLst>
              </p:cNvPr>
              <p:cNvSpPr txBox="1"/>
              <p:nvPr/>
            </p:nvSpPr>
            <p:spPr>
              <a:xfrm>
                <a:off x="1017231" y="4206433"/>
                <a:ext cx="2383001" cy="2011695"/>
              </a:xfrm>
              <a:prstGeom prst="rect">
                <a:avLst/>
              </a:prstGeom>
              <a:noFill/>
            </p:spPr>
            <p:txBody>
              <a:bodyPr wrap="square" lIns="36000" tIns="36000" rIns="36000" bIns="36000" rtlCol="0" anchor="t" anchorCtr="0">
                <a:normAutofit fontScale="925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1"/>
                  </a:buClr>
                  <a:buFont typeface="Arial" panose="020B0604020202020204" pitchFamily="34" charset="0"/>
                  <a:buChar char="•"/>
                </a:pPr>
                <a:r>
                  <a:rPr lang="en-US"/>
                  <a:t>Write your text here.</a:t>
                </a:r>
              </a:p>
              <a:p>
                <a:pPr marL="285750" indent="-285750">
                  <a:buClr>
                    <a:schemeClr val="accent1"/>
                  </a:buClr>
                  <a:buFont typeface="Arial" panose="020B0604020202020204" pitchFamily="34" charset="0"/>
                  <a:buChar char="•"/>
                </a:pPr>
                <a:r>
                  <a:rPr lang="en-US"/>
                  <a:t>Write your text here.</a:t>
                </a:r>
              </a:p>
              <a:p>
                <a:pPr marL="285750" indent="-285750">
                  <a:buClr>
                    <a:schemeClr val="accent1"/>
                  </a:buClr>
                  <a:buFont typeface="Arial" panose="020B0604020202020204" pitchFamily="34" charset="0"/>
                  <a:buChar char="•"/>
                </a:pPr>
                <a:r>
                  <a:rPr lang="en-US"/>
                  <a:t>Write your text here.</a:t>
                </a:r>
              </a:p>
              <a:p>
                <a:pPr marL="285750" indent="-285750">
                  <a:buClr>
                    <a:schemeClr val="accent1"/>
                  </a:buClr>
                  <a:buFont typeface="Arial" panose="020B0604020202020204" pitchFamily="34" charset="0"/>
                  <a:buChar char="•"/>
                </a:pPr>
                <a:r>
                  <a:rPr lang="en-US"/>
                  <a:t>Write your text here.</a:t>
                </a:r>
              </a:p>
              <a:p>
                <a:endParaRPr lang="en-US"/>
              </a:p>
            </p:txBody>
          </p:sp>
        </p:grpSp>
        <p:sp>
          <p:nvSpPr>
            <p:cNvPr id="14" name="Freeform 41">
              <a:extLst>
                <a:ext uri="{FF2B5EF4-FFF2-40B4-BE49-F238E27FC236}">
                  <a16:creationId xmlns:a16="http://schemas.microsoft.com/office/drawing/2014/main" id="{03701336-0C26-7E47-BF0B-F6878CDC79FE}"/>
                </a:ext>
              </a:extLst>
            </p:cNvPr>
            <p:cNvSpPr>
              <a:spLocks noChangeAspect="1" noEditPoints="1"/>
            </p:cNvSpPr>
            <p:nvPr/>
          </p:nvSpPr>
          <p:spPr bwMode="auto">
            <a:xfrm>
              <a:off x="1847843" y="3232701"/>
              <a:ext cx="721774" cy="401528"/>
            </a:xfrm>
            <a:custGeom>
              <a:avLst/>
              <a:gdLst>
                <a:gd name="T0" fmla="*/ 265 w 318"/>
                <a:gd name="T1" fmla="*/ 140 h 177"/>
                <a:gd name="T2" fmla="*/ 290 w 318"/>
                <a:gd name="T3" fmla="*/ 176 h 177"/>
                <a:gd name="T4" fmla="*/ 217 w 318"/>
                <a:gd name="T5" fmla="*/ 147 h 177"/>
                <a:gd name="T6" fmla="*/ 117 w 318"/>
                <a:gd name="T7" fmla="*/ 74 h 177"/>
                <a:gd name="T8" fmla="*/ 217 w 318"/>
                <a:gd name="T9" fmla="*/ 0 h 177"/>
                <a:gd name="T10" fmla="*/ 318 w 318"/>
                <a:gd name="T11" fmla="*/ 74 h 177"/>
                <a:gd name="T12" fmla="*/ 285 w 318"/>
                <a:gd name="T13" fmla="*/ 128 h 177"/>
                <a:gd name="T14" fmla="*/ 159 w 318"/>
                <a:gd name="T15" fmla="*/ 14 h 177"/>
                <a:gd name="T16" fmla="*/ 101 w 318"/>
                <a:gd name="T17" fmla="*/ 0 h 177"/>
                <a:gd name="T18" fmla="*/ 0 w 318"/>
                <a:gd name="T19" fmla="*/ 74 h 177"/>
                <a:gd name="T20" fmla="*/ 33 w 318"/>
                <a:gd name="T21" fmla="*/ 128 h 177"/>
                <a:gd name="T22" fmla="*/ 176 w 318"/>
                <a:gd name="T23" fmla="*/ 122 h 177"/>
                <a:gd name="T24" fmla="*/ 201 w 318"/>
                <a:gd name="T25" fmla="*/ 74 h 177"/>
                <a:gd name="T26" fmla="*/ 177 w 318"/>
                <a:gd name="T27" fmla="*/ 25 h 177"/>
                <a:gd name="T28" fmla="*/ 53 w 318"/>
                <a:gd name="T29" fmla="*/ 140 h 177"/>
                <a:gd name="T30" fmla="*/ 28 w 318"/>
                <a:gd name="T31" fmla="*/ 176 h 177"/>
                <a:gd name="T32" fmla="*/ 101 w 318"/>
                <a:gd name="T33" fmla="*/ 147 h 177"/>
                <a:gd name="T34" fmla="*/ 159 w 318"/>
                <a:gd name="T35" fmla="*/ 1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177">
                  <a:moveTo>
                    <a:pt x="265" y="140"/>
                  </a:moveTo>
                  <a:cubicBezTo>
                    <a:pt x="267" y="151"/>
                    <a:pt x="270" y="160"/>
                    <a:pt x="290" y="176"/>
                  </a:cubicBezTo>
                  <a:cubicBezTo>
                    <a:pt x="249" y="177"/>
                    <a:pt x="226" y="147"/>
                    <a:pt x="217" y="147"/>
                  </a:cubicBezTo>
                  <a:cubicBezTo>
                    <a:pt x="162" y="147"/>
                    <a:pt x="117" y="114"/>
                    <a:pt x="117" y="74"/>
                  </a:cubicBezTo>
                  <a:cubicBezTo>
                    <a:pt x="117" y="33"/>
                    <a:pt x="162" y="0"/>
                    <a:pt x="217" y="0"/>
                  </a:cubicBezTo>
                  <a:cubicBezTo>
                    <a:pt x="273" y="0"/>
                    <a:pt x="318" y="33"/>
                    <a:pt x="318" y="74"/>
                  </a:cubicBezTo>
                  <a:cubicBezTo>
                    <a:pt x="318" y="95"/>
                    <a:pt x="305" y="115"/>
                    <a:pt x="285" y="128"/>
                  </a:cubicBezTo>
                  <a:moveTo>
                    <a:pt x="159" y="14"/>
                  </a:moveTo>
                  <a:cubicBezTo>
                    <a:pt x="142" y="5"/>
                    <a:pt x="122" y="0"/>
                    <a:pt x="101" y="0"/>
                  </a:cubicBezTo>
                  <a:cubicBezTo>
                    <a:pt x="45" y="0"/>
                    <a:pt x="0" y="33"/>
                    <a:pt x="0" y="74"/>
                  </a:cubicBezTo>
                  <a:cubicBezTo>
                    <a:pt x="0" y="95"/>
                    <a:pt x="13" y="115"/>
                    <a:pt x="33" y="128"/>
                  </a:cubicBezTo>
                  <a:moveTo>
                    <a:pt x="176" y="122"/>
                  </a:moveTo>
                  <a:cubicBezTo>
                    <a:pt x="192" y="109"/>
                    <a:pt x="201" y="92"/>
                    <a:pt x="201" y="74"/>
                  </a:cubicBezTo>
                  <a:cubicBezTo>
                    <a:pt x="201" y="55"/>
                    <a:pt x="192" y="38"/>
                    <a:pt x="177" y="25"/>
                  </a:cubicBezTo>
                  <a:moveTo>
                    <a:pt x="53" y="140"/>
                  </a:moveTo>
                  <a:cubicBezTo>
                    <a:pt x="51" y="151"/>
                    <a:pt x="47" y="160"/>
                    <a:pt x="28" y="176"/>
                  </a:cubicBezTo>
                  <a:cubicBezTo>
                    <a:pt x="68" y="177"/>
                    <a:pt x="92" y="147"/>
                    <a:pt x="101" y="147"/>
                  </a:cubicBezTo>
                  <a:cubicBezTo>
                    <a:pt x="122" y="147"/>
                    <a:pt x="142" y="142"/>
                    <a:pt x="159" y="13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Group 20">
            <a:extLst>
              <a:ext uri="{FF2B5EF4-FFF2-40B4-BE49-F238E27FC236}">
                <a16:creationId xmlns:a16="http://schemas.microsoft.com/office/drawing/2014/main" id="{534A1CA3-32F4-664D-A845-27BD2C9E7908}"/>
              </a:ext>
            </a:extLst>
          </p:cNvPr>
          <p:cNvGrpSpPr/>
          <p:nvPr userDrawn="1"/>
        </p:nvGrpSpPr>
        <p:grpSpPr>
          <a:xfrm>
            <a:off x="3585494" y="2340873"/>
            <a:ext cx="2383001" cy="3365191"/>
            <a:chOff x="3622070" y="2852937"/>
            <a:chExt cx="2383001" cy="3365191"/>
          </a:xfrm>
        </p:grpSpPr>
        <p:grpSp>
          <p:nvGrpSpPr>
            <p:cNvPr id="22" name="Group 21">
              <a:extLst>
                <a:ext uri="{FF2B5EF4-FFF2-40B4-BE49-F238E27FC236}">
                  <a16:creationId xmlns:a16="http://schemas.microsoft.com/office/drawing/2014/main" id="{16562C94-2F2B-0943-8CC5-864D8BE00C70}"/>
                </a:ext>
              </a:extLst>
            </p:cNvPr>
            <p:cNvGrpSpPr/>
            <p:nvPr/>
          </p:nvGrpSpPr>
          <p:grpSpPr>
            <a:xfrm>
              <a:off x="3622070" y="2852937"/>
              <a:ext cx="2383001" cy="3365191"/>
              <a:chOff x="3622070" y="2852937"/>
              <a:chExt cx="2383001" cy="3365191"/>
            </a:xfrm>
          </p:grpSpPr>
          <p:cxnSp>
            <p:nvCxnSpPr>
              <p:cNvPr id="24" name="Straight Connector 23">
                <a:extLst>
                  <a:ext uri="{FF2B5EF4-FFF2-40B4-BE49-F238E27FC236}">
                    <a16:creationId xmlns:a16="http://schemas.microsoft.com/office/drawing/2014/main" id="{6E0B3458-9CDD-D242-80C0-49729A1B8D0B}"/>
                  </a:ext>
                </a:extLst>
              </p:cNvPr>
              <p:cNvCxnSpPr>
                <a:cxnSpLocks/>
              </p:cNvCxnSpPr>
              <p:nvPr/>
            </p:nvCxnSpPr>
            <p:spPr>
              <a:xfrm>
                <a:off x="3622070" y="3828830"/>
                <a:ext cx="2383001"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F3CC9D7-A2D3-F740-B613-B721E1CA5440}"/>
                  </a:ext>
                </a:extLst>
              </p:cNvPr>
              <p:cNvGrpSpPr/>
              <p:nvPr/>
            </p:nvGrpSpPr>
            <p:grpSpPr>
              <a:xfrm>
                <a:off x="4233040" y="2852937"/>
                <a:ext cx="1161058" cy="1274612"/>
                <a:chOff x="4233040" y="2852937"/>
                <a:chExt cx="1161058" cy="1274612"/>
              </a:xfrm>
              <a:solidFill>
                <a:schemeClr val="accent6"/>
              </a:solidFill>
            </p:grpSpPr>
            <p:sp>
              <p:nvSpPr>
                <p:cNvPr id="28" name="Arrow: Chevron 4">
                  <a:extLst>
                    <a:ext uri="{FF2B5EF4-FFF2-40B4-BE49-F238E27FC236}">
                      <a16:creationId xmlns:a16="http://schemas.microsoft.com/office/drawing/2014/main" id="{F2F168D1-658F-A340-ADC9-E0BC739DB5FF}"/>
                    </a:ext>
                  </a:extLst>
                </p:cNvPr>
                <p:cNvSpPr/>
                <p:nvPr/>
              </p:nvSpPr>
              <p:spPr>
                <a:xfrm rot="5400000">
                  <a:off x="4655290"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Owal 24">
                  <a:extLst>
                    <a:ext uri="{FF2B5EF4-FFF2-40B4-BE49-F238E27FC236}">
                      <a16:creationId xmlns:a16="http://schemas.microsoft.com/office/drawing/2014/main" id="{A29796D2-D662-1B4E-BDC6-E64A174CCECE}"/>
                    </a:ext>
                  </a:extLst>
                </p:cNvPr>
                <p:cNvSpPr/>
                <p:nvPr/>
              </p:nvSpPr>
              <p:spPr>
                <a:xfrm rot="5400000">
                  <a:off x="4233040"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26" name="Owal 25">
                <a:extLst>
                  <a:ext uri="{FF2B5EF4-FFF2-40B4-BE49-F238E27FC236}">
                    <a16:creationId xmlns:a16="http://schemas.microsoft.com/office/drawing/2014/main" id="{192CC619-5D6C-3E4D-8170-ECDDF0789932}"/>
                  </a:ext>
                </a:extLst>
              </p:cNvPr>
              <p:cNvSpPr/>
              <p:nvPr/>
            </p:nvSpPr>
            <p:spPr>
              <a:xfrm rot="5400000">
                <a:off x="4327585" y="2947481"/>
                <a:ext cx="971968" cy="9719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27" name="TextBox 22">
                <a:extLst>
                  <a:ext uri="{FF2B5EF4-FFF2-40B4-BE49-F238E27FC236}">
                    <a16:creationId xmlns:a16="http://schemas.microsoft.com/office/drawing/2014/main" id="{81D08935-4FE0-464E-9405-3B17754E5803}"/>
                  </a:ext>
                </a:extLst>
              </p:cNvPr>
              <p:cNvSpPr txBox="1"/>
              <p:nvPr/>
            </p:nvSpPr>
            <p:spPr>
              <a:xfrm>
                <a:off x="3622070" y="4206433"/>
                <a:ext cx="2383001" cy="2011695"/>
              </a:xfrm>
              <a:prstGeom prst="rect">
                <a:avLst/>
              </a:prstGeom>
              <a:noFill/>
            </p:spPr>
            <p:txBody>
              <a:bodyPr wrap="square" lIns="36000" tIns="36000" rIns="36000" bIns="36000" rtlCol="0" anchor="t" anchorCtr="0">
                <a:normAutofit fontScale="925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6"/>
                  </a:buClr>
                  <a:buFont typeface="Arial" panose="020B0604020202020204" pitchFamily="34" charset="0"/>
                  <a:buChar char="•"/>
                </a:pPr>
                <a:r>
                  <a:rPr lang="en-US"/>
                  <a:t>Write your text here.</a:t>
                </a:r>
              </a:p>
              <a:p>
                <a:pPr marL="285750" indent="-285750">
                  <a:buClr>
                    <a:schemeClr val="accent6"/>
                  </a:buClr>
                  <a:buFont typeface="Arial" panose="020B0604020202020204" pitchFamily="34" charset="0"/>
                  <a:buChar char="•"/>
                </a:pPr>
                <a:r>
                  <a:rPr lang="en-US"/>
                  <a:t>Write your text here.</a:t>
                </a:r>
              </a:p>
              <a:p>
                <a:pPr marL="285750" indent="-285750">
                  <a:buClr>
                    <a:schemeClr val="accent6"/>
                  </a:buClr>
                  <a:buFont typeface="Arial" panose="020B0604020202020204" pitchFamily="34" charset="0"/>
                  <a:buChar char="•"/>
                </a:pPr>
                <a:r>
                  <a:rPr lang="en-US"/>
                  <a:t>Write your text here.</a:t>
                </a:r>
              </a:p>
              <a:p>
                <a:pPr marL="285750" indent="-285750">
                  <a:buClr>
                    <a:schemeClr val="accent6"/>
                  </a:buClr>
                  <a:buFont typeface="Arial" panose="020B0604020202020204" pitchFamily="34" charset="0"/>
                  <a:buChar char="•"/>
                </a:pPr>
                <a:r>
                  <a:rPr lang="en-US"/>
                  <a:t>Write your text here.</a:t>
                </a:r>
              </a:p>
              <a:p>
                <a:endParaRPr lang="en-US"/>
              </a:p>
            </p:txBody>
          </p:sp>
        </p:grpSp>
        <p:sp>
          <p:nvSpPr>
            <p:cNvPr id="23" name="Freeform 7">
              <a:extLst>
                <a:ext uri="{FF2B5EF4-FFF2-40B4-BE49-F238E27FC236}">
                  <a16:creationId xmlns:a16="http://schemas.microsoft.com/office/drawing/2014/main" id="{59215412-4C58-CD4F-8532-9B37FA7C90D7}"/>
                </a:ext>
              </a:extLst>
            </p:cNvPr>
            <p:cNvSpPr>
              <a:spLocks noChangeAspect="1" noEditPoints="1"/>
            </p:cNvSpPr>
            <p:nvPr/>
          </p:nvSpPr>
          <p:spPr bwMode="auto">
            <a:xfrm>
              <a:off x="4577503" y="3173373"/>
              <a:ext cx="472132" cy="520185"/>
            </a:xfrm>
            <a:custGeom>
              <a:avLst/>
              <a:gdLst>
                <a:gd name="T0" fmla="*/ 261 w 261"/>
                <a:gd name="T1" fmla="*/ 286 h 286"/>
                <a:gd name="T2" fmla="*/ 261 w 261"/>
                <a:gd name="T3" fmla="*/ 286 h 286"/>
                <a:gd name="T4" fmla="*/ 35 w 261"/>
                <a:gd name="T5" fmla="*/ 286 h 286"/>
                <a:gd name="T6" fmla="*/ 0 w 261"/>
                <a:gd name="T7" fmla="*/ 252 h 286"/>
                <a:gd name="T8" fmla="*/ 35 w 261"/>
                <a:gd name="T9" fmla="*/ 217 h 286"/>
                <a:gd name="T10" fmla="*/ 261 w 261"/>
                <a:gd name="T11" fmla="*/ 217 h 286"/>
                <a:gd name="T12" fmla="*/ 261 w 261"/>
                <a:gd name="T13" fmla="*/ 217 h 286"/>
                <a:gd name="T14" fmla="*/ 252 w 261"/>
                <a:gd name="T15" fmla="*/ 240 h 286"/>
                <a:gd name="T16" fmla="*/ 23 w 261"/>
                <a:gd name="T17" fmla="*/ 240 h 286"/>
                <a:gd name="T18" fmla="*/ 252 w 261"/>
                <a:gd name="T19" fmla="*/ 263 h 286"/>
                <a:gd name="T20" fmla="*/ 23 w 261"/>
                <a:gd name="T21" fmla="*/ 263 h 286"/>
                <a:gd name="T22" fmla="*/ 261 w 261"/>
                <a:gd name="T23" fmla="*/ 0 h 286"/>
                <a:gd name="T24" fmla="*/ 261 w 261"/>
                <a:gd name="T25" fmla="*/ 0 h 286"/>
                <a:gd name="T26" fmla="*/ 35 w 261"/>
                <a:gd name="T27" fmla="*/ 0 h 286"/>
                <a:gd name="T28" fmla="*/ 0 w 261"/>
                <a:gd name="T29" fmla="*/ 35 h 286"/>
                <a:gd name="T30" fmla="*/ 0 w 261"/>
                <a:gd name="T31" fmla="*/ 37 h 286"/>
                <a:gd name="T32" fmla="*/ 0 w 261"/>
                <a:gd name="T33" fmla="*/ 252 h 286"/>
                <a:gd name="T34" fmla="*/ 261 w 261"/>
                <a:gd name="T35" fmla="*/ 217 h 286"/>
                <a:gd name="T36" fmla="*/ 261 w 261"/>
                <a:gd name="T37" fmla="*/ 0 h 286"/>
                <a:gd name="T38" fmla="*/ 208 w 261"/>
                <a:gd name="T39" fmla="*/ 57 h 286"/>
                <a:gd name="T40" fmla="*/ 55 w 261"/>
                <a:gd name="T41" fmla="*/ 57 h 286"/>
                <a:gd name="T42" fmla="*/ 55 w 261"/>
                <a:gd name="T43" fmla="*/ 109 h 286"/>
                <a:gd name="T44" fmla="*/ 208 w 261"/>
                <a:gd name="T45" fmla="*/ 109 h 286"/>
                <a:gd name="T46" fmla="*/ 208 w 261"/>
                <a:gd name="T47" fmla="*/ 57 h 286"/>
                <a:gd name="T48" fmla="*/ 223 w 261"/>
                <a:gd name="T49" fmla="*/ 0 h 286"/>
                <a:gd name="T50" fmla="*/ 261 w 261"/>
                <a:gd name="T51" fmla="*/ 38 h 286"/>
                <a:gd name="T52" fmla="*/ 223 w 261"/>
                <a:gd name="T53" fmla="*/ 217 h 286"/>
                <a:gd name="T54" fmla="*/ 261 w 261"/>
                <a:gd name="T55" fmla="*/ 17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286">
                  <a:moveTo>
                    <a:pt x="261" y="286"/>
                  </a:moveTo>
                  <a:cubicBezTo>
                    <a:pt x="261" y="286"/>
                    <a:pt x="261" y="286"/>
                    <a:pt x="261" y="286"/>
                  </a:cubicBezTo>
                  <a:cubicBezTo>
                    <a:pt x="35" y="286"/>
                    <a:pt x="35" y="286"/>
                    <a:pt x="35" y="286"/>
                  </a:cubicBezTo>
                  <a:cubicBezTo>
                    <a:pt x="15" y="286"/>
                    <a:pt x="0" y="271"/>
                    <a:pt x="0" y="252"/>
                  </a:cubicBezTo>
                  <a:cubicBezTo>
                    <a:pt x="0" y="232"/>
                    <a:pt x="15" y="217"/>
                    <a:pt x="35" y="217"/>
                  </a:cubicBezTo>
                  <a:cubicBezTo>
                    <a:pt x="261" y="217"/>
                    <a:pt x="261" y="217"/>
                    <a:pt x="261" y="217"/>
                  </a:cubicBezTo>
                  <a:cubicBezTo>
                    <a:pt x="261" y="217"/>
                    <a:pt x="261" y="217"/>
                    <a:pt x="261" y="217"/>
                  </a:cubicBezTo>
                  <a:moveTo>
                    <a:pt x="252" y="240"/>
                  </a:moveTo>
                  <a:cubicBezTo>
                    <a:pt x="23" y="240"/>
                    <a:pt x="23" y="240"/>
                    <a:pt x="23" y="240"/>
                  </a:cubicBezTo>
                  <a:moveTo>
                    <a:pt x="252" y="263"/>
                  </a:moveTo>
                  <a:cubicBezTo>
                    <a:pt x="23" y="263"/>
                    <a:pt x="23" y="263"/>
                    <a:pt x="23" y="263"/>
                  </a:cubicBezTo>
                  <a:moveTo>
                    <a:pt x="261" y="0"/>
                  </a:moveTo>
                  <a:cubicBezTo>
                    <a:pt x="261" y="0"/>
                    <a:pt x="261" y="0"/>
                    <a:pt x="261" y="0"/>
                  </a:cubicBezTo>
                  <a:cubicBezTo>
                    <a:pt x="35" y="0"/>
                    <a:pt x="35" y="0"/>
                    <a:pt x="35" y="0"/>
                  </a:cubicBezTo>
                  <a:cubicBezTo>
                    <a:pt x="15" y="0"/>
                    <a:pt x="0" y="16"/>
                    <a:pt x="0" y="35"/>
                  </a:cubicBezTo>
                  <a:moveTo>
                    <a:pt x="0" y="37"/>
                  </a:moveTo>
                  <a:cubicBezTo>
                    <a:pt x="0" y="252"/>
                    <a:pt x="0" y="252"/>
                    <a:pt x="0" y="252"/>
                  </a:cubicBezTo>
                  <a:moveTo>
                    <a:pt x="261" y="217"/>
                  </a:moveTo>
                  <a:cubicBezTo>
                    <a:pt x="261" y="0"/>
                    <a:pt x="261" y="0"/>
                    <a:pt x="261" y="0"/>
                  </a:cubicBezTo>
                  <a:moveTo>
                    <a:pt x="208" y="57"/>
                  </a:moveTo>
                  <a:cubicBezTo>
                    <a:pt x="55" y="57"/>
                    <a:pt x="55" y="57"/>
                    <a:pt x="55" y="57"/>
                  </a:cubicBezTo>
                  <a:cubicBezTo>
                    <a:pt x="55" y="109"/>
                    <a:pt x="55" y="109"/>
                    <a:pt x="55" y="109"/>
                  </a:cubicBezTo>
                  <a:cubicBezTo>
                    <a:pt x="208" y="109"/>
                    <a:pt x="208" y="109"/>
                    <a:pt x="208" y="109"/>
                  </a:cubicBezTo>
                  <a:lnTo>
                    <a:pt x="208" y="57"/>
                  </a:lnTo>
                  <a:close/>
                  <a:moveTo>
                    <a:pt x="223" y="0"/>
                  </a:moveTo>
                  <a:cubicBezTo>
                    <a:pt x="261" y="38"/>
                    <a:pt x="261" y="38"/>
                    <a:pt x="261" y="38"/>
                  </a:cubicBezTo>
                  <a:moveTo>
                    <a:pt x="223" y="217"/>
                  </a:moveTo>
                  <a:cubicBezTo>
                    <a:pt x="261" y="179"/>
                    <a:pt x="261" y="179"/>
                    <a:pt x="261" y="179"/>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a:extLst>
              <a:ext uri="{FF2B5EF4-FFF2-40B4-BE49-F238E27FC236}">
                <a16:creationId xmlns:a16="http://schemas.microsoft.com/office/drawing/2014/main" id="{8901B10C-0865-A242-8280-84DE000C822E}"/>
              </a:ext>
            </a:extLst>
          </p:cNvPr>
          <p:cNvGrpSpPr/>
          <p:nvPr userDrawn="1"/>
        </p:nvGrpSpPr>
        <p:grpSpPr>
          <a:xfrm>
            <a:off x="6182045" y="2340873"/>
            <a:ext cx="2383001" cy="3365191"/>
            <a:chOff x="6218621" y="2852937"/>
            <a:chExt cx="2383001" cy="3365191"/>
          </a:xfrm>
        </p:grpSpPr>
        <p:grpSp>
          <p:nvGrpSpPr>
            <p:cNvPr id="31" name="Group 30">
              <a:extLst>
                <a:ext uri="{FF2B5EF4-FFF2-40B4-BE49-F238E27FC236}">
                  <a16:creationId xmlns:a16="http://schemas.microsoft.com/office/drawing/2014/main" id="{83C2F4EE-A361-E544-9E5C-D0F8CCDD7410}"/>
                </a:ext>
              </a:extLst>
            </p:cNvPr>
            <p:cNvGrpSpPr/>
            <p:nvPr/>
          </p:nvGrpSpPr>
          <p:grpSpPr>
            <a:xfrm>
              <a:off x="6218621" y="2852937"/>
              <a:ext cx="2383001" cy="3365191"/>
              <a:chOff x="6218621" y="2852937"/>
              <a:chExt cx="2383001" cy="3365191"/>
            </a:xfrm>
          </p:grpSpPr>
          <p:cxnSp>
            <p:nvCxnSpPr>
              <p:cNvPr id="33" name="Straight Connector 32">
                <a:extLst>
                  <a:ext uri="{FF2B5EF4-FFF2-40B4-BE49-F238E27FC236}">
                    <a16:creationId xmlns:a16="http://schemas.microsoft.com/office/drawing/2014/main" id="{2D3CAE58-B649-964B-ADF2-344CE0140047}"/>
                  </a:ext>
                </a:extLst>
              </p:cNvPr>
              <p:cNvCxnSpPr>
                <a:cxnSpLocks/>
              </p:cNvCxnSpPr>
              <p:nvPr/>
            </p:nvCxnSpPr>
            <p:spPr>
              <a:xfrm>
                <a:off x="6218621" y="3828830"/>
                <a:ext cx="2383001"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28ED0CB-010F-DD43-858E-BDAEDA194C3A}"/>
                  </a:ext>
                </a:extLst>
              </p:cNvPr>
              <p:cNvGrpSpPr/>
              <p:nvPr/>
            </p:nvGrpSpPr>
            <p:grpSpPr>
              <a:xfrm>
                <a:off x="6829591" y="2852937"/>
                <a:ext cx="1161058" cy="1274612"/>
                <a:chOff x="6829591" y="2852937"/>
                <a:chExt cx="1161058" cy="1274612"/>
              </a:xfrm>
              <a:solidFill>
                <a:schemeClr val="accent5"/>
              </a:solidFill>
            </p:grpSpPr>
            <p:sp>
              <p:nvSpPr>
                <p:cNvPr id="37" name="Arrow: Chevron 4">
                  <a:extLst>
                    <a:ext uri="{FF2B5EF4-FFF2-40B4-BE49-F238E27FC236}">
                      <a16:creationId xmlns:a16="http://schemas.microsoft.com/office/drawing/2014/main" id="{61A02001-5D98-5542-B554-AE1455AE823F}"/>
                    </a:ext>
                  </a:extLst>
                </p:cNvPr>
                <p:cNvSpPr/>
                <p:nvPr/>
              </p:nvSpPr>
              <p:spPr>
                <a:xfrm rot="5400000">
                  <a:off x="7251841"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8" name="Owal 24">
                  <a:extLst>
                    <a:ext uri="{FF2B5EF4-FFF2-40B4-BE49-F238E27FC236}">
                      <a16:creationId xmlns:a16="http://schemas.microsoft.com/office/drawing/2014/main" id="{0FC2E839-3D2D-5145-A145-015B76956B8B}"/>
                    </a:ext>
                  </a:extLst>
                </p:cNvPr>
                <p:cNvSpPr/>
                <p:nvPr/>
              </p:nvSpPr>
              <p:spPr>
                <a:xfrm rot="5400000">
                  <a:off x="6829591"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35" name="Owal 25">
                <a:extLst>
                  <a:ext uri="{FF2B5EF4-FFF2-40B4-BE49-F238E27FC236}">
                    <a16:creationId xmlns:a16="http://schemas.microsoft.com/office/drawing/2014/main" id="{F1BD5C1E-D626-D34F-A195-5466678904CB}"/>
                  </a:ext>
                </a:extLst>
              </p:cNvPr>
              <p:cNvSpPr/>
              <p:nvPr/>
            </p:nvSpPr>
            <p:spPr>
              <a:xfrm rot="5400000">
                <a:off x="6924136" y="2947481"/>
                <a:ext cx="971968" cy="9719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36" name="TextBox 31">
                <a:extLst>
                  <a:ext uri="{FF2B5EF4-FFF2-40B4-BE49-F238E27FC236}">
                    <a16:creationId xmlns:a16="http://schemas.microsoft.com/office/drawing/2014/main" id="{97E04E09-24FF-3741-8F0F-527BB927F150}"/>
                  </a:ext>
                </a:extLst>
              </p:cNvPr>
              <p:cNvSpPr txBox="1"/>
              <p:nvPr/>
            </p:nvSpPr>
            <p:spPr>
              <a:xfrm>
                <a:off x="6218621" y="4206433"/>
                <a:ext cx="2383001" cy="2011695"/>
              </a:xfrm>
              <a:prstGeom prst="rect">
                <a:avLst/>
              </a:prstGeom>
              <a:noFill/>
            </p:spPr>
            <p:txBody>
              <a:bodyPr wrap="square" lIns="36000" tIns="36000" rIns="36000" bIns="36000" rtlCol="0" anchor="t" anchorCtr="0">
                <a:normAutofit fontScale="925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5"/>
                  </a:buClr>
                  <a:buFont typeface="Arial" panose="020B0604020202020204" pitchFamily="34" charset="0"/>
                  <a:buChar char="•"/>
                </a:pPr>
                <a:r>
                  <a:rPr lang="en-US"/>
                  <a:t>Write your text here.</a:t>
                </a:r>
              </a:p>
              <a:p>
                <a:pPr marL="285750" indent="-285750">
                  <a:buClr>
                    <a:schemeClr val="accent5"/>
                  </a:buClr>
                  <a:buFont typeface="Arial" panose="020B0604020202020204" pitchFamily="34" charset="0"/>
                  <a:buChar char="•"/>
                </a:pPr>
                <a:r>
                  <a:rPr lang="en-US"/>
                  <a:t>Write your text here.</a:t>
                </a:r>
              </a:p>
              <a:p>
                <a:pPr marL="285750" indent="-285750">
                  <a:buClr>
                    <a:schemeClr val="accent5"/>
                  </a:buClr>
                  <a:buFont typeface="Arial" panose="020B0604020202020204" pitchFamily="34" charset="0"/>
                  <a:buChar char="•"/>
                </a:pPr>
                <a:r>
                  <a:rPr lang="en-US"/>
                  <a:t>Write your text here.</a:t>
                </a:r>
              </a:p>
              <a:p>
                <a:pPr marL="285750" indent="-285750">
                  <a:buClr>
                    <a:schemeClr val="accent5"/>
                  </a:buClr>
                  <a:buFont typeface="Arial" panose="020B0604020202020204" pitchFamily="34" charset="0"/>
                  <a:buChar char="•"/>
                </a:pPr>
                <a:r>
                  <a:rPr lang="en-US"/>
                  <a:t>Write your text here.</a:t>
                </a:r>
              </a:p>
              <a:p>
                <a:endParaRPr lang="en-US"/>
              </a:p>
            </p:txBody>
          </p:sp>
        </p:grpSp>
        <p:sp>
          <p:nvSpPr>
            <p:cNvPr id="32" name="Freeform 46">
              <a:extLst>
                <a:ext uri="{FF2B5EF4-FFF2-40B4-BE49-F238E27FC236}">
                  <a16:creationId xmlns:a16="http://schemas.microsoft.com/office/drawing/2014/main" id="{F460292B-FA67-FB4B-AC02-6538ABABBDFE}"/>
                </a:ext>
              </a:extLst>
            </p:cNvPr>
            <p:cNvSpPr>
              <a:spLocks noChangeAspect="1" noEditPoints="1"/>
            </p:cNvSpPr>
            <p:nvPr/>
          </p:nvSpPr>
          <p:spPr bwMode="auto">
            <a:xfrm>
              <a:off x="7106063" y="3130208"/>
              <a:ext cx="608115" cy="606515"/>
            </a:xfrm>
            <a:custGeom>
              <a:avLst/>
              <a:gdLst>
                <a:gd name="T0" fmla="*/ 261 w 261"/>
                <a:gd name="T1" fmla="*/ 130 h 260"/>
                <a:gd name="T2" fmla="*/ 130 w 261"/>
                <a:gd name="T3" fmla="*/ 260 h 260"/>
                <a:gd name="T4" fmla="*/ 0 w 261"/>
                <a:gd name="T5" fmla="*/ 130 h 260"/>
                <a:gd name="T6" fmla="*/ 130 w 261"/>
                <a:gd name="T7" fmla="*/ 0 h 260"/>
                <a:gd name="T8" fmla="*/ 261 w 261"/>
                <a:gd name="T9" fmla="*/ 130 h 260"/>
                <a:gd name="T10" fmla="*/ 99 w 261"/>
                <a:gd name="T11" fmla="*/ 74 h 260"/>
                <a:gd name="T12" fmla="*/ 79 w 261"/>
                <a:gd name="T13" fmla="*/ 94 h 260"/>
                <a:gd name="T14" fmla="*/ 89 w 261"/>
                <a:gd name="T15" fmla="*/ 120 h 260"/>
                <a:gd name="T16" fmla="*/ 109 w 261"/>
                <a:gd name="T17" fmla="*/ 100 h 260"/>
                <a:gd name="T18" fmla="*/ 99 w 261"/>
                <a:gd name="T19" fmla="*/ 74 h 260"/>
                <a:gd name="T20" fmla="*/ 182 w 261"/>
                <a:gd name="T21" fmla="*/ 94 h 260"/>
                <a:gd name="T22" fmla="*/ 162 w 261"/>
                <a:gd name="T23" fmla="*/ 74 h 260"/>
                <a:gd name="T24" fmla="*/ 152 w 261"/>
                <a:gd name="T25" fmla="*/ 100 h 260"/>
                <a:gd name="T26" fmla="*/ 172 w 261"/>
                <a:gd name="T27" fmla="*/ 120 h 260"/>
                <a:gd name="T28" fmla="*/ 182 w 261"/>
                <a:gd name="T29" fmla="*/ 94 h 260"/>
                <a:gd name="T30" fmla="*/ 64 w 261"/>
                <a:gd name="T31" fmla="*/ 169 h 260"/>
                <a:gd name="T32" fmla="*/ 130 w 261"/>
                <a:gd name="T33" fmla="*/ 191 h 260"/>
                <a:gd name="T34" fmla="*/ 197 w 261"/>
                <a:gd name="T35" fmla="*/ 16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260">
                  <a:moveTo>
                    <a:pt x="261" y="130"/>
                  </a:moveTo>
                  <a:cubicBezTo>
                    <a:pt x="261" y="202"/>
                    <a:pt x="202" y="260"/>
                    <a:pt x="130" y="260"/>
                  </a:cubicBezTo>
                  <a:cubicBezTo>
                    <a:pt x="59" y="260"/>
                    <a:pt x="0" y="202"/>
                    <a:pt x="0" y="130"/>
                  </a:cubicBezTo>
                  <a:cubicBezTo>
                    <a:pt x="0" y="58"/>
                    <a:pt x="59" y="0"/>
                    <a:pt x="130" y="0"/>
                  </a:cubicBezTo>
                  <a:cubicBezTo>
                    <a:pt x="202" y="0"/>
                    <a:pt x="261" y="58"/>
                    <a:pt x="261" y="130"/>
                  </a:cubicBezTo>
                  <a:close/>
                  <a:moveTo>
                    <a:pt x="99" y="74"/>
                  </a:moveTo>
                  <a:cubicBezTo>
                    <a:pt x="90" y="72"/>
                    <a:pt x="82" y="81"/>
                    <a:pt x="79" y="94"/>
                  </a:cubicBezTo>
                  <a:cubicBezTo>
                    <a:pt x="76" y="107"/>
                    <a:pt x="81" y="119"/>
                    <a:pt x="89" y="120"/>
                  </a:cubicBezTo>
                  <a:cubicBezTo>
                    <a:pt x="97" y="122"/>
                    <a:pt x="106" y="113"/>
                    <a:pt x="109" y="100"/>
                  </a:cubicBezTo>
                  <a:cubicBezTo>
                    <a:pt x="111" y="87"/>
                    <a:pt x="107" y="75"/>
                    <a:pt x="99" y="74"/>
                  </a:cubicBezTo>
                  <a:close/>
                  <a:moveTo>
                    <a:pt x="182" y="94"/>
                  </a:moveTo>
                  <a:cubicBezTo>
                    <a:pt x="179" y="81"/>
                    <a:pt x="171" y="72"/>
                    <a:pt x="162" y="74"/>
                  </a:cubicBezTo>
                  <a:cubicBezTo>
                    <a:pt x="154" y="75"/>
                    <a:pt x="150" y="87"/>
                    <a:pt x="152" y="100"/>
                  </a:cubicBezTo>
                  <a:cubicBezTo>
                    <a:pt x="155" y="113"/>
                    <a:pt x="164" y="122"/>
                    <a:pt x="172" y="120"/>
                  </a:cubicBezTo>
                  <a:cubicBezTo>
                    <a:pt x="180" y="119"/>
                    <a:pt x="185" y="107"/>
                    <a:pt x="182" y="94"/>
                  </a:cubicBezTo>
                  <a:close/>
                  <a:moveTo>
                    <a:pt x="64" y="169"/>
                  </a:moveTo>
                  <a:cubicBezTo>
                    <a:pt x="79" y="182"/>
                    <a:pt x="103" y="191"/>
                    <a:pt x="130" y="191"/>
                  </a:cubicBezTo>
                  <a:cubicBezTo>
                    <a:pt x="158" y="191"/>
                    <a:pt x="182" y="182"/>
                    <a:pt x="197" y="169"/>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9" name="Group 38">
            <a:extLst>
              <a:ext uri="{FF2B5EF4-FFF2-40B4-BE49-F238E27FC236}">
                <a16:creationId xmlns:a16="http://schemas.microsoft.com/office/drawing/2014/main" id="{CCAC8477-5F64-9D47-9B1D-6DD18F308137}"/>
              </a:ext>
            </a:extLst>
          </p:cNvPr>
          <p:cNvGrpSpPr/>
          <p:nvPr userDrawn="1"/>
        </p:nvGrpSpPr>
        <p:grpSpPr>
          <a:xfrm>
            <a:off x="8783393" y="2340873"/>
            <a:ext cx="2383001" cy="3365191"/>
            <a:chOff x="8819969" y="2852937"/>
            <a:chExt cx="2383001" cy="3365191"/>
          </a:xfrm>
        </p:grpSpPr>
        <p:grpSp>
          <p:nvGrpSpPr>
            <p:cNvPr id="40" name="Group 39">
              <a:extLst>
                <a:ext uri="{FF2B5EF4-FFF2-40B4-BE49-F238E27FC236}">
                  <a16:creationId xmlns:a16="http://schemas.microsoft.com/office/drawing/2014/main" id="{2D26B4C9-3F9F-084F-B0AB-4D1547F5387E}"/>
                </a:ext>
              </a:extLst>
            </p:cNvPr>
            <p:cNvGrpSpPr/>
            <p:nvPr/>
          </p:nvGrpSpPr>
          <p:grpSpPr>
            <a:xfrm>
              <a:off x="8819969" y="2852937"/>
              <a:ext cx="2383001" cy="3365191"/>
              <a:chOff x="8819969" y="2852937"/>
              <a:chExt cx="2383001" cy="3365191"/>
            </a:xfrm>
          </p:grpSpPr>
          <p:cxnSp>
            <p:nvCxnSpPr>
              <p:cNvPr id="42" name="Straight Connector 41">
                <a:extLst>
                  <a:ext uri="{FF2B5EF4-FFF2-40B4-BE49-F238E27FC236}">
                    <a16:creationId xmlns:a16="http://schemas.microsoft.com/office/drawing/2014/main" id="{CF2F5255-93F1-DE4F-A468-C4B655294F81}"/>
                  </a:ext>
                </a:extLst>
              </p:cNvPr>
              <p:cNvCxnSpPr>
                <a:cxnSpLocks/>
              </p:cNvCxnSpPr>
              <p:nvPr/>
            </p:nvCxnSpPr>
            <p:spPr>
              <a:xfrm>
                <a:off x="8819969" y="3828830"/>
                <a:ext cx="2383001"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2CA0A40-9D5D-F74D-948D-69032D956055}"/>
                  </a:ext>
                </a:extLst>
              </p:cNvPr>
              <p:cNvGrpSpPr/>
              <p:nvPr/>
            </p:nvGrpSpPr>
            <p:grpSpPr>
              <a:xfrm>
                <a:off x="9430939" y="2852937"/>
                <a:ext cx="1161058" cy="1274612"/>
                <a:chOff x="9430939" y="2852937"/>
                <a:chExt cx="1161058" cy="1274612"/>
              </a:xfrm>
              <a:solidFill>
                <a:schemeClr val="accent2"/>
              </a:solidFill>
            </p:grpSpPr>
            <p:sp>
              <p:nvSpPr>
                <p:cNvPr id="46" name="Arrow: Chevron 4">
                  <a:extLst>
                    <a:ext uri="{FF2B5EF4-FFF2-40B4-BE49-F238E27FC236}">
                      <a16:creationId xmlns:a16="http://schemas.microsoft.com/office/drawing/2014/main" id="{0FE297F3-EDC4-E84E-9E61-8C9B26E4B1B9}"/>
                    </a:ext>
                  </a:extLst>
                </p:cNvPr>
                <p:cNvSpPr/>
                <p:nvPr/>
              </p:nvSpPr>
              <p:spPr>
                <a:xfrm rot="5400000">
                  <a:off x="9853189"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7" name="Owal 24">
                  <a:extLst>
                    <a:ext uri="{FF2B5EF4-FFF2-40B4-BE49-F238E27FC236}">
                      <a16:creationId xmlns:a16="http://schemas.microsoft.com/office/drawing/2014/main" id="{FA2143CD-8EC3-6A4A-A3DE-79695B76B462}"/>
                    </a:ext>
                  </a:extLst>
                </p:cNvPr>
                <p:cNvSpPr/>
                <p:nvPr/>
              </p:nvSpPr>
              <p:spPr>
                <a:xfrm rot="5400000">
                  <a:off x="9430939"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44" name="Owal 25">
                <a:extLst>
                  <a:ext uri="{FF2B5EF4-FFF2-40B4-BE49-F238E27FC236}">
                    <a16:creationId xmlns:a16="http://schemas.microsoft.com/office/drawing/2014/main" id="{13B43016-6943-A144-81F9-0290513590D7}"/>
                  </a:ext>
                </a:extLst>
              </p:cNvPr>
              <p:cNvSpPr/>
              <p:nvPr/>
            </p:nvSpPr>
            <p:spPr>
              <a:xfrm rot="5400000">
                <a:off x="9525484" y="2947481"/>
                <a:ext cx="971968" cy="97196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45" name="TextBox 40">
                <a:extLst>
                  <a:ext uri="{FF2B5EF4-FFF2-40B4-BE49-F238E27FC236}">
                    <a16:creationId xmlns:a16="http://schemas.microsoft.com/office/drawing/2014/main" id="{E631C781-6AD5-2448-B8EE-DBF25820C356}"/>
                  </a:ext>
                </a:extLst>
              </p:cNvPr>
              <p:cNvSpPr txBox="1"/>
              <p:nvPr/>
            </p:nvSpPr>
            <p:spPr>
              <a:xfrm>
                <a:off x="8819969" y="4206433"/>
                <a:ext cx="2383001" cy="2011695"/>
              </a:xfrm>
              <a:prstGeom prst="rect">
                <a:avLst/>
              </a:prstGeom>
              <a:noFill/>
            </p:spPr>
            <p:txBody>
              <a:bodyPr wrap="square" lIns="36000" tIns="36000" rIns="36000" bIns="36000" rtlCol="0" anchor="t" anchorCtr="0">
                <a:normAutofit fontScale="925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2"/>
                  </a:buClr>
                  <a:buFont typeface="Arial" panose="020B0604020202020204" pitchFamily="34" charset="0"/>
                  <a:buChar char="•"/>
                </a:pPr>
                <a:r>
                  <a:rPr lang="en-US"/>
                  <a:t>Write your text here.</a:t>
                </a:r>
              </a:p>
              <a:p>
                <a:pPr marL="285750" indent="-285750">
                  <a:buClr>
                    <a:schemeClr val="accent2"/>
                  </a:buClr>
                  <a:buFont typeface="Arial" panose="020B0604020202020204" pitchFamily="34" charset="0"/>
                  <a:buChar char="•"/>
                </a:pPr>
                <a:r>
                  <a:rPr lang="en-US"/>
                  <a:t>Write your text here.</a:t>
                </a:r>
              </a:p>
              <a:p>
                <a:pPr marL="285750" indent="-285750">
                  <a:buClr>
                    <a:schemeClr val="accent2"/>
                  </a:buClr>
                  <a:buFont typeface="Arial" panose="020B0604020202020204" pitchFamily="34" charset="0"/>
                  <a:buChar char="•"/>
                </a:pPr>
                <a:r>
                  <a:rPr lang="en-US"/>
                  <a:t>Write your text here.</a:t>
                </a:r>
              </a:p>
              <a:p>
                <a:pPr marL="285750" indent="-285750">
                  <a:buClr>
                    <a:schemeClr val="accent2"/>
                  </a:buClr>
                  <a:buFont typeface="Arial" panose="020B0604020202020204" pitchFamily="34" charset="0"/>
                  <a:buChar char="•"/>
                </a:pPr>
                <a:r>
                  <a:rPr lang="en-US"/>
                  <a:t>Write your text here.</a:t>
                </a:r>
              </a:p>
              <a:p>
                <a:endParaRPr lang="en-US"/>
              </a:p>
            </p:txBody>
          </p:sp>
        </p:grpSp>
        <p:sp>
          <p:nvSpPr>
            <p:cNvPr id="41" name="Freeform 71">
              <a:extLst>
                <a:ext uri="{FF2B5EF4-FFF2-40B4-BE49-F238E27FC236}">
                  <a16:creationId xmlns:a16="http://schemas.microsoft.com/office/drawing/2014/main" id="{768E6776-D4F0-BE44-85F5-FEAEC1352B8D}"/>
                </a:ext>
              </a:extLst>
            </p:cNvPr>
            <p:cNvSpPr>
              <a:spLocks noChangeAspect="1" noEditPoints="1"/>
            </p:cNvSpPr>
            <p:nvPr/>
          </p:nvSpPr>
          <p:spPr bwMode="auto">
            <a:xfrm>
              <a:off x="9819968" y="3134042"/>
              <a:ext cx="383001" cy="598846"/>
            </a:xfrm>
            <a:custGeom>
              <a:avLst/>
              <a:gdLst>
                <a:gd name="T0" fmla="*/ 202 w 236"/>
                <a:gd name="T1" fmla="*/ 140 h 369"/>
                <a:gd name="T2" fmla="*/ 119 w 236"/>
                <a:gd name="T3" fmla="*/ 140 h 369"/>
                <a:gd name="T4" fmla="*/ 202 w 236"/>
                <a:gd name="T5" fmla="*/ 218 h 369"/>
                <a:gd name="T6" fmla="*/ 119 w 236"/>
                <a:gd name="T7" fmla="*/ 218 h 369"/>
                <a:gd name="T8" fmla="*/ 119 w 236"/>
                <a:gd name="T9" fmla="*/ 295 h 369"/>
                <a:gd name="T10" fmla="*/ 202 w 236"/>
                <a:gd name="T11" fmla="*/ 295 h 369"/>
                <a:gd name="T12" fmla="*/ 54 w 236"/>
                <a:gd name="T13" fmla="*/ 39 h 369"/>
                <a:gd name="T14" fmla="*/ 0 w 236"/>
                <a:gd name="T15" fmla="*/ 39 h 369"/>
                <a:gd name="T16" fmla="*/ 0 w 236"/>
                <a:gd name="T17" fmla="*/ 369 h 369"/>
                <a:gd name="T18" fmla="*/ 236 w 236"/>
                <a:gd name="T19" fmla="*/ 369 h 369"/>
                <a:gd name="T20" fmla="*/ 236 w 236"/>
                <a:gd name="T21" fmla="*/ 39 h 369"/>
                <a:gd name="T22" fmla="*/ 182 w 236"/>
                <a:gd name="T23" fmla="*/ 39 h 369"/>
                <a:gd name="T24" fmla="*/ 162 w 236"/>
                <a:gd name="T25" fmla="*/ 63 h 369"/>
                <a:gd name="T26" fmla="*/ 155 w 236"/>
                <a:gd name="T27" fmla="*/ 31 h 369"/>
                <a:gd name="T28" fmla="*/ 162 w 236"/>
                <a:gd name="T29" fmla="*/ 0 h 369"/>
                <a:gd name="T30" fmla="*/ 74 w 236"/>
                <a:gd name="T31" fmla="*/ 0 h 369"/>
                <a:gd name="T32" fmla="*/ 80 w 236"/>
                <a:gd name="T33" fmla="*/ 31 h 369"/>
                <a:gd name="T34" fmla="*/ 74 w 236"/>
                <a:gd name="T35" fmla="*/ 63 h 369"/>
                <a:gd name="T36" fmla="*/ 162 w 236"/>
                <a:gd name="T37" fmla="*/ 63 h 369"/>
                <a:gd name="T38" fmla="*/ 86 w 236"/>
                <a:gd name="T39" fmla="*/ 116 h 369"/>
                <a:gd name="T40" fmla="*/ 38 w 236"/>
                <a:gd name="T41" fmla="*/ 116 h 369"/>
                <a:gd name="T42" fmla="*/ 38 w 236"/>
                <a:gd name="T43" fmla="*/ 163 h 369"/>
                <a:gd name="T44" fmla="*/ 86 w 236"/>
                <a:gd name="T45" fmla="*/ 163 h 369"/>
                <a:gd name="T46" fmla="*/ 86 w 236"/>
                <a:gd name="T47" fmla="*/ 116 h 369"/>
                <a:gd name="T48" fmla="*/ 86 w 236"/>
                <a:gd name="T49" fmla="*/ 194 h 369"/>
                <a:gd name="T50" fmla="*/ 38 w 236"/>
                <a:gd name="T51" fmla="*/ 194 h 369"/>
                <a:gd name="T52" fmla="*/ 38 w 236"/>
                <a:gd name="T53" fmla="*/ 242 h 369"/>
                <a:gd name="T54" fmla="*/ 86 w 236"/>
                <a:gd name="T55" fmla="*/ 242 h 369"/>
                <a:gd name="T56" fmla="*/ 86 w 236"/>
                <a:gd name="T57" fmla="*/ 194 h 369"/>
                <a:gd name="T58" fmla="*/ 86 w 236"/>
                <a:gd name="T59" fmla="*/ 271 h 369"/>
                <a:gd name="T60" fmla="*/ 38 w 236"/>
                <a:gd name="T61" fmla="*/ 271 h 369"/>
                <a:gd name="T62" fmla="*/ 38 w 236"/>
                <a:gd name="T63" fmla="*/ 318 h 369"/>
                <a:gd name="T64" fmla="*/ 86 w 236"/>
                <a:gd name="T65" fmla="*/ 318 h 369"/>
                <a:gd name="T66" fmla="*/ 86 w 236"/>
                <a:gd name="T67" fmla="*/ 27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369">
                  <a:moveTo>
                    <a:pt x="202" y="140"/>
                  </a:moveTo>
                  <a:lnTo>
                    <a:pt x="119" y="140"/>
                  </a:lnTo>
                  <a:moveTo>
                    <a:pt x="202" y="218"/>
                  </a:moveTo>
                  <a:lnTo>
                    <a:pt x="119" y="218"/>
                  </a:lnTo>
                  <a:moveTo>
                    <a:pt x="119" y="295"/>
                  </a:moveTo>
                  <a:lnTo>
                    <a:pt x="202" y="295"/>
                  </a:lnTo>
                  <a:moveTo>
                    <a:pt x="54" y="39"/>
                  </a:moveTo>
                  <a:lnTo>
                    <a:pt x="0" y="39"/>
                  </a:lnTo>
                  <a:lnTo>
                    <a:pt x="0" y="369"/>
                  </a:lnTo>
                  <a:lnTo>
                    <a:pt x="236" y="369"/>
                  </a:lnTo>
                  <a:lnTo>
                    <a:pt x="236" y="39"/>
                  </a:lnTo>
                  <a:lnTo>
                    <a:pt x="182" y="39"/>
                  </a:lnTo>
                  <a:moveTo>
                    <a:pt x="162" y="63"/>
                  </a:moveTo>
                  <a:lnTo>
                    <a:pt x="155" y="31"/>
                  </a:lnTo>
                  <a:lnTo>
                    <a:pt x="162" y="0"/>
                  </a:lnTo>
                  <a:lnTo>
                    <a:pt x="74" y="0"/>
                  </a:lnTo>
                  <a:lnTo>
                    <a:pt x="80" y="31"/>
                  </a:lnTo>
                  <a:lnTo>
                    <a:pt x="74" y="63"/>
                  </a:lnTo>
                  <a:lnTo>
                    <a:pt x="162" y="63"/>
                  </a:lnTo>
                  <a:moveTo>
                    <a:pt x="86" y="116"/>
                  </a:moveTo>
                  <a:lnTo>
                    <a:pt x="38" y="116"/>
                  </a:lnTo>
                  <a:lnTo>
                    <a:pt x="38" y="163"/>
                  </a:lnTo>
                  <a:lnTo>
                    <a:pt x="86" y="163"/>
                  </a:lnTo>
                  <a:lnTo>
                    <a:pt x="86" y="116"/>
                  </a:lnTo>
                  <a:moveTo>
                    <a:pt x="86" y="194"/>
                  </a:moveTo>
                  <a:lnTo>
                    <a:pt x="38" y="194"/>
                  </a:lnTo>
                  <a:lnTo>
                    <a:pt x="38" y="242"/>
                  </a:lnTo>
                  <a:lnTo>
                    <a:pt x="86" y="242"/>
                  </a:lnTo>
                  <a:lnTo>
                    <a:pt x="86" y="194"/>
                  </a:lnTo>
                  <a:moveTo>
                    <a:pt x="86" y="271"/>
                  </a:moveTo>
                  <a:lnTo>
                    <a:pt x="38" y="271"/>
                  </a:lnTo>
                  <a:lnTo>
                    <a:pt x="38" y="318"/>
                  </a:lnTo>
                  <a:lnTo>
                    <a:pt x="86" y="318"/>
                  </a:lnTo>
                  <a:lnTo>
                    <a:pt x="86" y="271"/>
                  </a:ln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8" name="Group 47">
            <a:extLst>
              <a:ext uri="{FF2B5EF4-FFF2-40B4-BE49-F238E27FC236}">
                <a16:creationId xmlns:a16="http://schemas.microsoft.com/office/drawing/2014/main" id="{8A8564B6-26B7-FF46-BAF8-EF132BB6A81B}"/>
              </a:ext>
            </a:extLst>
          </p:cNvPr>
          <p:cNvGrpSpPr/>
          <p:nvPr userDrawn="1"/>
        </p:nvGrpSpPr>
        <p:grpSpPr>
          <a:xfrm>
            <a:off x="943894" y="1107159"/>
            <a:ext cx="10259261" cy="744513"/>
            <a:chOff x="980470" y="1619223"/>
            <a:chExt cx="10259261" cy="744513"/>
          </a:xfrm>
        </p:grpSpPr>
        <p:sp>
          <p:nvSpPr>
            <p:cNvPr id="49" name="TextBox 44">
              <a:extLst>
                <a:ext uri="{FF2B5EF4-FFF2-40B4-BE49-F238E27FC236}">
                  <a16:creationId xmlns:a16="http://schemas.microsoft.com/office/drawing/2014/main" id="{DF2822AD-3743-474A-AE5E-72CB9051AD9B}"/>
                </a:ext>
              </a:extLst>
            </p:cNvPr>
            <p:cNvSpPr txBox="1"/>
            <p:nvPr/>
          </p:nvSpPr>
          <p:spPr>
            <a:xfrm>
              <a:off x="980470" y="1619223"/>
              <a:ext cx="2456523" cy="678362"/>
            </a:xfrm>
            <a:prstGeom prst="rect">
              <a:avLst/>
            </a:prstGeom>
            <a:noFill/>
          </p:spPr>
          <p:txBody>
            <a:bodyPr wrap="square" lIns="72000" tIns="36000" rIns="72000" bIns="36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1">
                      <a:lumMod val="75000"/>
                    </a:schemeClr>
                  </a:solidFill>
                </a:rPr>
                <a:t>Level 1 </a:t>
              </a:r>
              <a:br>
                <a:rPr lang="en-US" sz="2400" b="1">
                  <a:solidFill>
                    <a:schemeClr val="accent1">
                      <a:lumMod val="75000"/>
                    </a:schemeClr>
                  </a:solidFill>
                </a:rPr>
              </a:br>
              <a:endParaRPr lang="en-US" sz="2400">
                <a:solidFill>
                  <a:schemeClr val="accent1">
                    <a:lumMod val="75000"/>
                  </a:schemeClr>
                </a:solidFill>
              </a:endParaRPr>
            </a:p>
          </p:txBody>
        </p:sp>
        <p:sp>
          <p:nvSpPr>
            <p:cNvPr id="50" name="TextBox 45">
              <a:extLst>
                <a:ext uri="{FF2B5EF4-FFF2-40B4-BE49-F238E27FC236}">
                  <a16:creationId xmlns:a16="http://schemas.microsoft.com/office/drawing/2014/main" id="{0D68B3DE-9D73-914F-A88D-FB7F70714106}"/>
                </a:ext>
              </a:extLst>
            </p:cNvPr>
            <p:cNvSpPr txBox="1"/>
            <p:nvPr/>
          </p:nvSpPr>
          <p:spPr>
            <a:xfrm>
              <a:off x="3585309" y="1619223"/>
              <a:ext cx="2456523" cy="67836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6">
                      <a:lumMod val="75000"/>
                    </a:schemeClr>
                  </a:solidFill>
                </a:rPr>
                <a:t>Level 2</a:t>
              </a:r>
              <a:br>
                <a:rPr lang="en-US" sz="2000" b="1">
                  <a:solidFill>
                    <a:schemeClr val="accent6">
                      <a:lumMod val="75000"/>
                    </a:schemeClr>
                  </a:solidFill>
                </a:rPr>
              </a:br>
              <a:endParaRPr lang="en-US" sz="3000">
                <a:solidFill>
                  <a:schemeClr val="accent6">
                    <a:lumMod val="75000"/>
                  </a:schemeClr>
                </a:solidFill>
              </a:endParaRPr>
            </a:p>
          </p:txBody>
        </p:sp>
        <p:sp>
          <p:nvSpPr>
            <p:cNvPr id="51" name="TextBox 46">
              <a:extLst>
                <a:ext uri="{FF2B5EF4-FFF2-40B4-BE49-F238E27FC236}">
                  <a16:creationId xmlns:a16="http://schemas.microsoft.com/office/drawing/2014/main" id="{9FE7E340-ADD3-5346-8483-6FB04AD20090}"/>
                </a:ext>
              </a:extLst>
            </p:cNvPr>
            <p:cNvSpPr txBox="1"/>
            <p:nvPr/>
          </p:nvSpPr>
          <p:spPr>
            <a:xfrm>
              <a:off x="6181860" y="1619223"/>
              <a:ext cx="2456523" cy="67836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5">
                      <a:lumMod val="75000"/>
                    </a:schemeClr>
                  </a:solidFill>
                </a:rPr>
                <a:t>Level 3</a:t>
              </a:r>
              <a:br>
                <a:rPr lang="en-US" sz="2400" b="1">
                  <a:solidFill>
                    <a:schemeClr val="accent5">
                      <a:lumMod val="75000"/>
                    </a:schemeClr>
                  </a:solidFill>
                </a:rPr>
              </a:br>
              <a:endParaRPr lang="en-US" sz="2400" b="1">
                <a:solidFill>
                  <a:schemeClr val="accent5">
                    <a:lumMod val="75000"/>
                  </a:schemeClr>
                </a:solidFill>
              </a:endParaRPr>
            </a:p>
          </p:txBody>
        </p:sp>
        <p:sp>
          <p:nvSpPr>
            <p:cNvPr id="52" name="TextBox 47">
              <a:extLst>
                <a:ext uri="{FF2B5EF4-FFF2-40B4-BE49-F238E27FC236}">
                  <a16:creationId xmlns:a16="http://schemas.microsoft.com/office/drawing/2014/main" id="{B1EF5ACE-C48B-F24D-8A86-826905C17E84}"/>
                </a:ext>
              </a:extLst>
            </p:cNvPr>
            <p:cNvSpPr txBox="1"/>
            <p:nvPr/>
          </p:nvSpPr>
          <p:spPr>
            <a:xfrm>
              <a:off x="8783208" y="1619223"/>
              <a:ext cx="2456523" cy="67836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2">
                      <a:lumMod val="75000"/>
                    </a:schemeClr>
                  </a:solidFill>
                </a:rPr>
                <a:t>Level 4</a:t>
              </a:r>
              <a:br>
                <a:rPr lang="en-US" sz="2400" b="1">
                  <a:solidFill>
                    <a:schemeClr val="accent2">
                      <a:lumMod val="75000"/>
                    </a:schemeClr>
                  </a:solidFill>
                </a:rPr>
              </a:br>
              <a:endParaRPr lang="en-US" sz="2400" b="1">
                <a:solidFill>
                  <a:schemeClr val="accent2">
                    <a:lumMod val="75000"/>
                  </a:schemeClr>
                </a:solidFill>
              </a:endParaRPr>
            </a:p>
          </p:txBody>
        </p:sp>
        <p:sp>
          <p:nvSpPr>
            <p:cNvPr id="53" name="Rectangle 52">
              <a:extLst>
                <a:ext uri="{FF2B5EF4-FFF2-40B4-BE49-F238E27FC236}">
                  <a16:creationId xmlns:a16="http://schemas.microsoft.com/office/drawing/2014/main" id="{62844BB6-2A4A-DF4F-B964-853AC725B9FA}"/>
                </a:ext>
              </a:extLst>
            </p:cNvPr>
            <p:cNvSpPr/>
            <p:nvPr/>
          </p:nvSpPr>
          <p:spPr>
            <a:xfrm>
              <a:off x="4002290" y="1778961"/>
              <a:ext cx="1622560"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6">
                      <a:lumMod val="75000"/>
                    </a:schemeClr>
                  </a:solidFill>
                </a:rPr>
                <a:t>Learning</a:t>
              </a:r>
              <a:endParaRPr lang="en-US" sz="3200"/>
            </a:p>
          </p:txBody>
        </p:sp>
        <p:sp>
          <p:nvSpPr>
            <p:cNvPr id="54" name="Rectangle 53">
              <a:extLst>
                <a:ext uri="{FF2B5EF4-FFF2-40B4-BE49-F238E27FC236}">
                  <a16:creationId xmlns:a16="http://schemas.microsoft.com/office/drawing/2014/main" id="{62F62145-1BE6-B44D-9188-5BE3BE6EB737}"/>
                </a:ext>
              </a:extLst>
            </p:cNvPr>
            <p:cNvSpPr/>
            <p:nvPr/>
          </p:nvSpPr>
          <p:spPr>
            <a:xfrm>
              <a:off x="1389051" y="1778961"/>
              <a:ext cx="1639360"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1">
                      <a:lumMod val="75000"/>
                    </a:schemeClr>
                  </a:solidFill>
                </a:rPr>
                <a:t>Reaction</a:t>
              </a:r>
              <a:endParaRPr lang="en-US" sz="3200"/>
            </a:p>
          </p:txBody>
        </p:sp>
        <p:sp>
          <p:nvSpPr>
            <p:cNvPr id="55" name="Rectangle 54">
              <a:extLst>
                <a:ext uri="{FF2B5EF4-FFF2-40B4-BE49-F238E27FC236}">
                  <a16:creationId xmlns:a16="http://schemas.microsoft.com/office/drawing/2014/main" id="{C536D30A-36B8-C540-9058-5045EA99B3A1}"/>
                </a:ext>
              </a:extLst>
            </p:cNvPr>
            <p:cNvSpPr/>
            <p:nvPr/>
          </p:nvSpPr>
          <p:spPr>
            <a:xfrm>
              <a:off x="6581401" y="1778961"/>
              <a:ext cx="1657441"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5">
                      <a:lumMod val="75000"/>
                    </a:schemeClr>
                  </a:solidFill>
                </a:rPr>
                <a:t>Behavior</a:t>
              </a:r>
              <a:endParaRPr lang="en-US" sz="3200"/>
            </a:p>
          </p:txBody>
        </p:sp>
        <p:sp>
          <p:nvSpPr>
            <p:cNvPr id="56" name="Rectangle 55">
              <a:extLst>
                <a:ext uri="{FF2B5EF4-FFF2-40B4-BE49-F238E27FC236}">
                  <a16:creationId xmlns:a16="http://schemas.microsoft.com/office/drawing/2014/main" id="{42178674-98CE-B44C-A757-FE42EC587E9F}"/>
                </a:ext>
              </a:extLst>
            </p:cNvPr>
            <p:cNvSpPr/>
            <p:nvPr/>
          </p:nvSpPr>
          <p:spPr>
            <a:xfrm>
              <a:off x="9308200" y="1778961"/>
              <a:ext cx="1406539"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2">
                      <a:lumMod val="75000"/>
                    </a:schemeClr>
                  </a:solidFill>
                </a:rPr>
                <a:t>Results</a:t>
              </a:r>
              <a:endParaRPr lang="en-US" sz="3200"/>
            </a:p>
          </p:txBody>
        </p:sp>
      </p:grpSp>
    </p:spTree>
    <p:extLst>
      <p:ext uri="{BB962C8B-B14F-4D97-AF65-F5344CB8AC3E}">
        <p14:creationId xmlns:p14="http://schemas.microsoft.com/office/powerpoint/2010/main" val="2776090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75DE7F-9EF4-624F-B96D-B7AA12677841}"/>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B9EDCA4A-2896-FE45-8227-B641E4BD98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610176-B137-A24E-B144-F57C89D6F85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40A22035-863C-3844-B76A-B88ED9970D05}"/>
              </a:ext>
            </a:extLst>
          </p:cNvPr>
          <p:cNvGrpSpPr/>
          <p:nvPr userDrawn="1"/>
        </p:nvGrpSpPr>
        <p:grpSpPr>
          <a:xfrm>
            <a:off x="1834778" y="1227049"/>
            <a:ext cx="4779818" cy="3757482"/>
            <a:chOff x="625514" y="2434057"/>
            <a:chExt cx="4779818" cy="3757482"/>
          </a:xfrm>
        </p:grpSpPr>
        <p:sp>
          <p:nvSpPr>
            <p:cNvPr id="7" name="Owal 17">
              <a:extLst>
                <a:ext uri="{FF2B5EF4-FFF2-40B4-BE49-F238E27FC236}">
                  <a16:creationId xmlns:a16="http://schemas.microsoft.com/office/drawing/2014/main" id="{BDBED709-B684-E849-B413-0A43E89D8712}"/>
                </a:ext>
              </a:extLst>
            </p:cNvPr>
            <p:cNvSpPr/>
            <p:nvPr/>
          </p:nvSpPr>
          <p:spPr>
            <a:xfrm>
              <a:off x="625514" y="3871686"/>
              <a:ext cx="4779818" cy="865632"/>
            </a:xfrm>
            <a:prstGeom prst="roundRect">
              <a:avLst>
                <a:gd name="adj" fmla="val 50000"/>
              </a:avLst>
            </a:prstGeom>
            <a:solidFill>
              <a:schemeClr val="bg2">
                <a:lumMod val="90000"/>
              </a:schemeClr>
            </a:solidFill>
            <a:ln w="120650">
              <a:solidFill>
                <a:schemeClr val="bg2">
                  <a:lumMod val="9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E5153C50-2E3A-4345-A5C3-635ACB9185D1}"/>
                </a:ext>
              </a:extLst>
            </p:cNvPr>
            <p:cNvSpPr/>
            <p:nvPr/>
          </p:nvSpPr>
          <p:spPr>
            <a:xfrm>
              <a:off x="2462599" y="3072306"/>
              <a:ext cx="1107739" cy="1107739"/>
            </a:xfrm>
            <a:prstGeom prst="ellipse">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9" name="Rectangle 8">
              <a:extLst>
                <a:ext uri="{FF2B5EF4-FFF2-40B4-BE49-F238E27FC236}">
                  <a16:creationId xmlns:a16="http://schemas.microsoft.com/office/drawing/2014/main" id="{75F0A110-182F-6242-83A1-6CFF42606F05}"/>
                </a:ext>
              </a:extLst>
            </p:cNvPr>
            <p:cNvSpPr/>
            <p:nvPr/>
          </p:nvSpPr>
          <p:spPr>
            <a:xfrm>
              <a:off x="679902" y="2436145"/>
              <a:ext cx="1557520" cy="560599"/>
            </a:xfrm>
            <a:prstGeom prst="rect">
              <a:avLst/>
            </a:prstGeom>
          </p:spPr>
          <p:txBody>
            <a:bodyPr wrap="square"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3">
                      <a:lumMod val="75000"/>
                    </a:schemeClr>
                  </a:solidFill>
                </a:rPr>
                <a:t>Sole Proprietorship</a:t>
              </a:r>
            </a:p>
          </p:txBody>
        </p:sp>
        <p:sp>
          <p:nvSpPr>
            <p:cNvPr id="10" name="Oval 9">
              <a:extLst>
                <a:ext uri="{FF2B5EF4-FFF2-40B4-BE49-F238E27FC236}">
                  <a16:creationId xmlns:a16="http://schemas.microsoft.com/office/drawing/2014/main" id="{0BF42B27-61FD-954D-9721-551F8FF7328A}"/>
                </a:ext>
              </a:extLst>
            </p:cNvPr>
            <p:cNvSpPr/>
            <p:nvPr/>
          </p:nvSpPr>
          <p:spPr>
            <a:xfrm>
              <a:off x="4021774" y="3072306"/>
              <a:ext cx="1107739" cy="1107739"/>
            </a:xfrm>
            <a:prstGeom prst="ellipse">
              <a:avLst/>
            </a:prstGeom>
            <a:solidFill>
              <a:schemeClr val="accent4"/>
            </a:solidFill>
            <a:ln w="1079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1" name="Rectangle 10">
              <a:extLst>
                <a:ext uri="{FF2B5EF4-FFF2-40B4-BE49-F238E27FC236}">
                  <a16:creationId xmlns:a16="http://schemas.microsoft.com/office/drawing/2014/main" id="{36B5A33A-8AAF-3449-9002-B6D529658347}"/>
                </a:ext>
              </a:extLst>
            </p:cNvPr>
            <p:cNvSpPr/>
            <p:nvPr/>
          </p:nvSpPr>
          <p:spPr>
            <a:xfrm>
              <a:off x="2242871" y="2434057"/>
              <a:ext cx="1557520" cy="560599"/>
            </a:xfrm>
            <a:prstGeom prst="rect">
              <a:avLst/>
            </a:prstGeom>
          </p:spPr>
          <p:txBody>
            <a:bodyPr wrap="square"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1">
                      <a:lumMod val="75000"/>
                    </a:schemeClr>
                  </a:solidFill>
                </a:rPr>
                <a:t>Partnership</a:t>
              </a:r>
            </a:p>
          </p:txBody>
        </p:sp>
        <p:sp>
          <p:nvSpPr>
            <p:cNvPr id="12" name="Rectangle 11">
              <a:extLst>
                <a:ext uri="{FF2B5EF4-FFF2-40B4-BE49-F238E27FC236}">
                  <a16:creationId xmlns:a16="http://schemas.microsoft.com/office/drawing/2014/main" id="{10C159BA-B38A-3548-B46B-DF2ACC9A3864}"/>
                </a:ext>
              </a:extLst>
            </p:cNvPr>
            <p:cNvSpPr/>
            <p:nvPr/>
          </p:nvSpPr>
          <p:spPr>
            <a:xfrm>
              <a:off x="3794987" y="2434057"/>
              <a:ext cx="1557520" cy="560599"/>
            </a:xfrm>
            <a:prstGeom prst="rect">
              <a:avLst/>
            </a:prstGeom>
          </p:spPr>
          <p:txBody>
            <a:bodyPr wrap="square"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4">
                      <a:lumMod val="75000"/>
                    </a:schemeClr>
                  </a:solidFill>
                </a:rPr>
                <a:t>Limited Partnership</a:t>
              </a:r>
            </a:p>
          </p:txBody>
        </p:sp>
        <p:sp>
          <p:nvSpPr>
            <p:cNvPr id="13" name="Oval 12">
              <a:extLst>
                <a:ext uri="{FF2B5EF4-FFF2-40B4-BE49-F238E27FC236}">
                  <a16:creationId xmlns:a16="http://schemas.microsoft.com/office/drawing/2014/main" id="{61E236CB-DAE1-2F4D-8881-5F367C20DFC7}"/>
                </a:ext>
              </a:extLst>
            </p:cNvPr>
            <p:cNvSpPr/>
            <p:nvPr/>
          </p:nvSpPr>
          <p:spPr>
            <a:xfrm>
              <a:off x="903424" y="3072306"/>
              <a:ext cx="1107739" cy="1107739"/>
            </a:xfrm>
            <a:prstGeom prst="ellipse">
              <a:avLst/>
            </a:prstGeom>
            <a:solidFill>
              <a:schemeClr val="accent3"/>
            </a:solidFill>
            <a:ln w="107950">
              <a:solidFill>
                <a:schemeClr val="accent3">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4" name="Freeform 34">
              <a:extLst>
                <a:ext uri="{FF2B5EF4-FFF2-40B4-BE49-F238E27FC236}">
                  <a16:creationId xmlns:a16="http://schemas.microsoft.com/office/drawing/2014/main" id="{2D15B988-2473-D049-9319-183D7ABA246B}"/>
                </a:ext>
              </a:extLst>
            </p:cNvPr>
            <p:cNvSpPr>
              <a:spLocks noChangeAspect="1"/>
            </p:cNvSpPr>
            <p:nvPr/>
          </p:nvSpPr>
          <p:spPr bwMode="auto">
            <a:xfrm>
              <a:off x="1186191" y="3325364"/>
              <a:ext cx="542205" cy="601624"/>
            </a:xfrm>
            <a:custGeom>
              <a:avLst/>
              <a:gdLst>
                <a:gd name="T0" fmla="*/ 1 w 340"/>
                <a:gd name="T1" fmla="*/ 359 h 377"/>
                <a:gd name="T2" fmla="*/ 13 w 340"/>
                <a:gd name="T3" fmla="*/ 270 h 377"/>
                <a:gd name="T4" fmla="*/ 53 w 340"/>
                <a:gd name="T5" fmla="*/ 230 h 377"/>
                <a:gd name="T6" fmla="*/ 91 w 340"/>
                <a:gd name="T7" fmla="*/ 214 h 377"/>
                <a:gd name="T8" fmla="*/ 131 w 340"/>
                <a:gd name="T9" fmla="*/ 187 h 377"/>
                <a:gd name="T10" fmla="*/ 119 w 340"/>
                <a:gd name="T11" fmla="*/ 146 h 377"/>
                <a:gd name="T12" fmla="*/ 108 w 340"/>
                <a:gd name="T13" fmla="*/ 127 h 377"/>
                <a:gd name="T14" fmla="*/ 106 w 340"/>
                <a:gd name="T15" fmla="*/ 80 h 377"/>
                <a:gd name="T16" fmla="*/ 107 w 340"/>
                <a:gd name="T17" fmla="*/ 46 h 377"/>
                <a:gd name="T18" fmla="*/ 124 w 340"/>
                <a:gd name="T19" fmla="*/ 20 h 377"/>
                <a:gd name="T20" fmla="*/ 137 w 340"/>
                <a:gd name="T21" fmla="*/ 12 h 377"/>
                <a:gd name="T22" fmla="*/ 162 w 340"/>
                <a:gd name="T23" fmla="*/ 1 h 377"/>
                <a:gd name="T24" fmla="*/ 182 w 340"/>
                <a:gd name="T25" fmla="*/ 1 h 377"/>
                <a:gd name="T26" fmla="*/ 210 w 340"/>
                <a:gd name="T27" fmla="*/ 10 h 377"/>
                <a:gd name="T28" fmla="*/ 238 w 340"/>
                <a:gd name="T29" fmla="*/ 41 h 377"/>
                <a:gd name="T30" fmla="*/ 241 w 340"/>
                <a:gd name="T31" fmla="*/ 61 h 377"/>
                <a:gd name="T32" fmla="*/ 240 w 340"/>
                <a:gd name="T33" fmla="*/ 80 h 377"/>
                <a:gd name="T34" fmla="*/ 243 w 340"/>
                <a:gd name="T35" fmla="*/ 103 h 377"/>
                <a:gd name="T36" fmla="*/ 226 w 340"/>
                <a:gd name="T37" fmla="*/ 146 h 377"/>
                <a:gd name="T38" fmla="*/ 218 w 340"/>
                <a:gd name="T39" fmla="*/ 175 h 377"/>
                <a:gd name="T40" fmla="*/ 224 w 340"/>
                <a:gd name="T41" fmla="*/ 201 h 377"/>
                <a:gd name="T42" fmla="*/ 260 w 340"/>
                <a:gd name="T43" fmla="*/ 220 h 377"/>
                <a:gd name="T44" fmla="*/ 309 w 340"/>
                <a:gd name="T45" fmla="*/ 244 h 377"/>
                <a:gd name="T46" fmla="*/ 332 w 340"/>
                <a:gd name="T47" fmla="*/ 280 h 377"/>
                <a:gd name="T48" fmla="*/ 340 w 340"/>
                <a:gd name="T49" fmla="*/ 358 h 377"/>
                <a:gd name="T50" fmla="*/ 1 w 340"/>
                <a:gd name="T51" fmla="*/ 35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377">
                  <a:moveTo>
                    <a:pt x="1" y="359"/>
                  </a:moveTo>
                  <a:cubicBezTo>
                    <a:pt x="0" y="348"/>
                    <a:pt x="4" y="287"/>
                    <a:pt x="13" y="270"/>
                  </a:cubicBezTo>
                  <a:cubicBezTo>
                    <a:pt x="21" y="254"/>
                    <a:pt x="41" y="235"/>
                    <a:pt x="53" y="230"/>
                  </a:cubicBezTo>
                  <a:cubicBezTo>
                    <a:pt x="68" y="223"/>
                    <a:pt x="85" y="217"/>
                    <a:pt x="91" y="214"/>
                  </a:cubicBezTo>
                  <a:cubicBezTo>
                    <a:pt x="97" y="211"/>
                    <a:pt x="129" y="202"/>
                    <a:pt x="131" y="187"/>
                  </a:cubicBezTo>
                  <a:cubicBezTo>
                    <a:pt x="133" y="176"/>
                    <a:pt x="126" y="153"/>
                    <a:pt x="119" y="146"/>
                  </a:cubicBezTo>
                  <a:cubicBezTo>
                    <a:pt x="114" y="141"/>
                    <a:pt x="110" y="130"/>
                    <a:pt x="108" y="127"/>
                  </a:cubicBezTo>
                  <a:cubicBezTo>
                    <a:pt x="107" y="124"/>
                    <a:pt x="98" y="92"/>
                    <a:pt x="106" y="80"/>
                  </a:cubicBezTo>
                  <a:cubicBezTo>
                    <a:pt x="106" y="80"/>
                    <a:pt x="103" y="55"/>
                    <a:pt x="107" y="46"/>
                  </a:cubicBezTo>
                  <a:cubicBezTo>
                    <a:pt x="111" y="38"/>
                    <a:pt x="120" y="22"/>
                    <a:pt x="124" y="20"/>
                  </a:cubicBezTo>
                  <a:cubicBezTo>
                    <a:pt x="128" y="17"/>
                    <a:pt x="134" y="15"/>
                    <a:pt x="137" y="12"/>
                  </a:cubicBezTo>
                  <a:cubicBezTo>
                    <a:pt x="142" y="5"/>
                    <a:pt x="157" y="1"/>
                    <a:pt x="162" y="1"/>
                  </a:cubicBezTo>
                  <a:cubicBezTo>
                    <a:pt x="169" y="1"/>
                    <a:pt x="177" y="0"/>
                    <a:pt x="182" y="1"/>
                  </a:cubicBezTo>
                  <a:cubicBezTo>
                    <a:pt x="188" y="2"/>
                    <a:pt x="204" y="6"/>
                    <a:pt x="210" y="10"/>
                  </a:cubicBezTo>
                  <a:cubicBezTo>
                    <a:pt x="213" y="12"/>
                    <a:pt x="232" y="22"/>
                    <a:pt x="238" y="41"/>
                  </a:cubicBezTo>
                  <a:cubicBezTo>
                    <a:pt x="241" y="52"/>
                    <a:pt x="241" y="61"/>
                    <a:pt x="241" y="61"/>
                  </a:cubicBezTo>
                  <a:cubicBezTo>
                    <a:pt x="240" y="80"/>
                    <a:pt x="240" y="80"/>
                    <a:pt x="240" y="80"/>
                  </a:cubicBezTo>
                  <a:cubicBezTo>
                    <a:pt x="240" y="80"/>
                    <a:pt x="244" y="90"/>
                    <a:pt x="243" y="103"/>
                  </a:cubicBezTo>
                  <a:cubicBezTo>
                    <a:pt x="242" y="119"/>
                    <a:pt x="232" y="138"/>
                    <a:pt x="226" y="146"/>
                  </a:cubicBezTo>
                  <a:cubicBezTo>
                    <a:pt x="221" y="160"/>
                    <a:pt x="219" y="162"/>
                    <a:pt x="218" y="175"/>
                  </a:cubicBezTo>
                  <a:cubicBezTo>
                    <a:pt x="217" y="188"/>
                    <a:pt x="220" y="196"/>
                    <a:pt x="224" y="201"/>
                  </a:cubicBezTo>
                  <a:cubicBezTo>
                    <a:pt x="230" y="207"/>
                    <a:pt x="253" y="218"/>
                    <a:pt x="260" y="220"/>
                  </a:cubicBezTo>
                  <a:cubicBezTo>
                    <a:pt x="264" y="221"/>
                    <a:pt x="301" y="237"/>
                    <a:pt x="309" y="244"/>
                  </a:cubicBezTo>
                  <a:cubicBezTo>
                    <a:pt x="318" y="251"/>
                    <a:pt x="330" y="265"/>
                    <a:pt x="332" y="280"/>
                  </a:cubicBezTo>
                  <a:cubicBezTo>
                    <a:pt x="337" y="308"/>
                    <a:pt x="340" y="348"/>
                    <a:pt x="340" y="358"/>
                  </a:cubicBezTo>
                  <a:cubicBezTo>
                    <a:pt x="340" y="377"/>
                    <a:pt x="4" y="377"/>
                    <a:pt x="1" y="3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15" name="Freeform 9">
              <a:extLst>
                <a:ext uri="{FF2B5EF4-FFF2-40B4-BE49-F238E27FC236}">
                  <a16:creationId xmlns:a16="http://schemas.microsoft.com/office/drawing/2014/main" id="{7344917C-8442-0948-9989-3BC540608FBA}"/>
                </a:ext>
              </a:extLst>
            </p:cNvPr>
            <p:cNvSpPr>
              <a:spLocks noChangeAspect="1" noEditPoints="1"/>
            </p:cNvSpPr>
            <p:nvPr/>
          </p:nvSpPr>
          <p:spPr bwMode="auto">
            <a:xfrm>
              <a:off x="2678223" y="3357374"/>
              <a:ext cx="676490" cy="537603"/>
            </a:xfrm>
            <a:custGeom>
              <a:avLst/>
              <a:gdLst>
                <a:gd name="T0" fmla="*/ 316 w 317"/>
                <a:gd name="T1" fmla="*/ 215 h 251"/>
                <a:gd name="T2" fmla="*/ 225 w 317"/>
                <a:gd name="T3" fmla="*/ 222 h 251"/>
                <a:gd name="T4" fmla="*/ 221 w 317"/>
                <a:gd name="T5" fmla="*/ 184 h 251"/>
                <a:gd name="T6" fmla="*/ 206 w 317"/>
                <a:gd name="T7" fmla="*/ 161 h 251"/>
                <a:gd name="T8" fmla="*/ 175 w 317"/>
                <a:gd name="T9" fmla="*/ 146 h 251"/>
                <a:gd name="T10" fmla="*/ 157 w 317"/>
                <a:gd name="T11" fmla="*/ 137 h 251"/>
                <a:gd name="T12" fmla="*/ 169 w 317"/>
                <a:gd name="T13" fmla="*/ 132 h 251"/>
                <a:gd name="T14" fmla="*/ 198 w 317"/>
                <a:gd name="T15" fmla="*/ 114 h 251"/>
                <a:gd name="T16" fmla="*/ 198 w 317"/>
                <a:gd name="T17" fmla="*/ 108 h 251"/>
                <a:gd name="T18" fmla="*/ 167 w 317"/>
                <a:gd name="T19" fmla="*/ 101 h 251"/>
                <a:gd name="T20" fmla="*/ 178 w 317"/>
                <a:gd name="T21" fmla="*/ 20 h 251"/>
                <a:gd name="T22" fmla="*/ 194 w 317"/>
                <a:gd name="T23" fmla="*/ 6 h 251"/>
                <a:gd name="T24" fmla="*/ 203 w 317"/>
                <a:gd name="T25" fmla="*/ 5 h 251"/>
                <a:gd name="T26" fmla="*/ 210 w 317"/>
                <a:gd name="T27" fmla="*/ 1 h 251"/>
                <a:gd name="T28" fmla="*/ 221 w 317"/>
                <a:gd name="T29" fmla="*/ 1 h 251"/>
                <a:gd name="T30" fmla="*/ 264 w 317"/>
                <a:gd name="T31" fmla="*/ 34 h 251"/>
                <a:gd name="T32" fmla="*/ 263 w 317"/>
                <a:gd name="T33" fmla="*/ 102 h 251"/>
                <a:gd name="T34" fmla="*/ 241 w 317"/>
                <a:gd name="T35" fmla="*/ 107 h 251"/>
                <a:gd name="T36" fmla="*/ 240 w 317"/>
                <a:gd name="T37" fmla="*/ 108 h 251"/>
                <a:gd name="T38" fmla="*/ 248 w 317"/>
                <a:gd name="T39" fmla="*/ 122 h 251"/>
                <a:gd name="T40" fmla="*/ 269 w 317"/>
                <a:gd name="T41" fmla="*/ 134 h 251"/>
                <a:gd name="T42" fmla="*/ 297 w 317"/>
                <a:gd name="T43" fmla="*/ 148 h 251"/>
                <a:gd name="T44" fmla="*/ 311 w 317"/>
                <a:gd name="T45" fmla="*/ 169 h 251"/>
                <a:gd name="T46" fmla="*/ 316 w 317"/>
                <a:gd name="T47" fmla="*/ 215 h 251"/>
                <a:gd name="T48" fmla="*/ 216 w 317"/>
                <a:gd name="T49" fmla="*/ 240 h 251"/>
                <a:gd name="T50" fmla="*/ 211 w 317"/>
                <a:gd name="T51" fmla="*/ 190 h 251"/>
                <a:gd name="T52" fmla="*/ 196 w 317"/>
                <a:gd name="T53" fmla="*/ 167 h 251"/>
                <a:gd name="T54" fmla="*/ 165 w 317"/>
                <a:gd name="T55" fmla="*/ 152 h 251"/>
                <a:gd name="T56" fmla="*/ 142 w 317"/>
                <a:gd name="T57" fmla="*/ 140 h 251"/>
                <a:gd name="T58" fmla="*/ 138 w 317"/>
                <a:gd name="T59" fmla="*/ 123 h 251"/>
                <a:gd name="T60" fmla="*/ 143 w 317"/>
                <a:gd name="T61" fmla="*/ 105 h 251"/>
                <a:gd name="T62" fmla="*/ 154 w 317"/>
                <a:gd name="T63" fmla="*/ 78 h 251"/>
                <a:gd name="T64" fmla="*/ 152 w 317"/>
                <a:gd name="T65" fmla="*/ 63 h 251"/>
                <a:gd name="T66" fmla="*/ 153 w 317"/>
                <a:gd name="T67" fmla="*/ 51 h 251"/>
                <a:gd name="T68" fmla="*/ 151 w 317"/>
                <a:gd name="T69" fmla="*/ 38 h 251"/>
                <a:gd name="T70" fmla="*/ 133 w 317"/>
                <a:gd name="T71" fmla="*/ 19 h 251"/>
                <a:gd name="T72" fmla="*/ 115 w 317"/>
                <a:gd name="T73" fmla="*/ 13 h 251"/>
                <a:gd name="T74" fmla="*/ 103 w 317"/>
                <a:gd name="T75" fmla="*/ 13 h 251"/>
                <a:gd name="T76" fmla="*/ 90 w 317"/>
                <a:gd name="T77" fmla="*/ 17 h 251"/>
                <a:gd name="T78" fmla="*/ 85 w 317"/>
                <a:gd name="T79" fmla="*/ 12 h 251"/>
                <a:gd name="T80" fmla="*/ 83 w 317"/>
                <a:gd name="T81" fmla="*/ 18 h 251"/>
                <a:gd name="T82" fmla="*/ 72 w 317"/>
                <a:gd name="T83" fmla="*/ 17 h 251"/>
                <a:gd name="T84" fmla="*/ 79 w 317"/>
                <a:gd name="T85" fmla="*/ 24 h 251"/>
                <a:gd name="T86" fmla="*/ 68 w 317"/>
                <a:gd name="T87" fmla="*/ 42 h 251"/>
                <a:gd name="T88" fmla="*/ 67 w 317"/>
                <a:gd name="T89" fmla="*/ 63 h 251"/>
                <a:gd name="T90" fmla="*/ 68 w 317"/>
                <a:gd name="T91" fmla="*/ 93 h 251"/>
                <a:gd name="T92" fmla="*/ 75 w 317"/>
                <a:gd name="T93" fmla="*/ 105 h 251"/>
                <a:gd name="T94" fmla="*/ 83 w 317"/>
                <a:gd name="T95" fmla="*/ 131 h 251"/>
                <a:gd name="T96" fmla="*/ 58 w 317"/>
                <a:gd name="T97" fmla="*/ 148 h 251"/>
                <a:gd name="T98" fmla="*/ 34 w 317"/>
                <a:gd name="T99" fmla="*/ 158 h 251"/>
                <a:gd name="T100" fmla="*/ 8 w 317"/>
                <a:gd name="T101" fmla="*/ 184 h 251"/>
                <a:gd name="T102" fmla="*/ 1 w 317"/>
                <a:gd name="T103" fmla="*/ 240 h 251"/>
                <a:gd name="T104" fmla="*/ 216 w 317"/>
                <a:gd name="T105" fmla="*/ 2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251">
                  <a:moveTo>
                    <a:pt x="316" y="215"/>
                  </a:moveTo>
                  <a:cubicBezTo>
                    <a:pt x="315" y="220"/>
                    <a:pt x="271" y="222"/>
                    <a:pt x="225" y="222"/>
                  </a:cubicBezTo>
                  <a:cubicBezTo>
                    <a:pt x="224" y="212"/>
                    <a:pt x="223" y="196"/>
                    <a:pt x="221" y="184"/>
                  </a:cubicBezTo>
                  <a:cubicBezTo>
                    <a:pt x="219" y="175"/>
                    <a:pt x="211" y="166"/>
                    <a:pt x="206" y="161"/>
                  </a:cubicBezTo>
                  <a:cubicBezTo>
                    <a:pt x="201" y="157"/>
                    <a:pt x="177" y="147"/>
                    <a:pt x="175" y="146"/>
                  </a:cubicBezTo>
                  <a:cubicBezTo>
                    <a:pt x="172" y="145"/>
                    <a:pt x="163" y="141"/>
                    <a:pt x="157" y="137"/>
                  </a:cubicBezTo>
                  <a:cubicBezTo>
                    <a:pt x="162" y="135"/>
                    <a:pt x="167" y="133"/>
                    <a:pt x="169" y="132"/>
                  </a:cubicBezTo>
                  <a:cubicBezTo>
                    <a:pt x="173" y="130"/>
                    <a:pt x="197" y="122"/>
                    <a:pt x="198" y="114"/>
                  </a:cubicBezTo>
                  <a:cubicBezTo>
                    <a:pt x="198" y="113"/>
                    <a:pt x="198" y="111"/>
                    <a:pt x="198" y="108"/>
                  </a:cubicBezTo>
                  <a:cubicBezTo>
                    <a:pt x="184" y="107"/>
                    <a:pt x="168" y="105"/>
                    <a:pt x="167" y="101"/>
                  </a:cubicBezTo>
                  <a:cubicBezTo>
                    <a:pt x="165" y="95"/>
                    <a:pt x="162" y="38"/>
                    <a:pt x="178" y="20"/>
                  </a:cubicBezTo>
                  <a:cubicBezTo>
                    <a:pt x="183" y="13"/>
                    <a:pt x="188" y="9"/>
                    <a:pt x="194" y="6"/>
                  </a:cubicBezTo>
                  <a:cubicBezTo>
                    <a:pt x="197" y="5"/>
                    <a:pt x="201" y="5"/>
                    <a:pt x="203" y="5"/>
                  </a:cubicBezTo>
                  <a:cubicBezTo>
                    <a:pt x="205" y="4"/>
                    <a:pt x="207" y="2"/>
                    <a:pt x="210" y="1"/>
                  </a:cubicBezTo>
                  <a:cubicBezTo>
                    <a:pt x="216" y="0"/>
                    <a:pt x="221" y="1"/>
                    <a:pt x="221" y="1"/>
                  </a:cubicBezTo>
                  <a:cubicBezTo>
                    <a:pt x="221" y="1"/>
                    <a:pt x="258" y="5"/>
                    <a:pt x="264" y="34"/>
                  </a:cubicBezTo>
                  <a:cubicBezTo>
                    <a:pt x="270" y="64"/>
                    <a:pt x="272" y="91"/>
                    <a:pt x="263" y="102"/>
                  </a:cubicBezTo>
                  <a:cubicBezTo>
                    <a:pt x="259" y="103"/>
                    <a:pt x="250" y="105"/>
                    <a:pt x="241" y="107"/>
                  </a:cubicBezTo>
                  <a:cubicBezTo>
                    <a:pt x="241" y="107"/>
                    <a:pt x="240" y="107"/>
                    <a:pt x="240" y="108"/>
                  </a:cubicBezTo>
                  <a:cubicBezTo>
                    <a:pt x="240" y="115"/>
                    <a:pt x="245" y="120"/>
                    <a:pt x="248" y="122"/>
                  </a:cubicBezTo>
                  <a:cubicBezTo>
                    <a:pt x="251" y="126"/>
                    <a:pt x="265" y="132"/>
                    <a:pt x="269" y="134"/>
                  </a:cubicBezTo>
                  <a:cubicBezTo>
                    <a:pt x="271" y="135"/>
                    <a:pt x="293" y="144"/>
                    <a:pt x="297" y="148"/>
                  </a:cubicBezTo>
                  <a:cubicBezTo>
                    <a:pt x="303" y="152"/>
                    <a:pt x="309" y="160"/>
                    <a:pt x="311" y="169"/>
                  </a:cubicBezTo>
                  <a:cubicBezTo>
                    <a:pt x="314" y="185"/>
                    <a:pt x="317" y="209"/>
                    <a:pt x="316" y="215"/>
                  </a:cubicBezTo>
                  <a:close/>
                  <a:moveTo>
                    <a:pt x="216" y="240"/>
                  </a:moveTo>
                  <a:cubicBezTo>
                    <a:pt x="215" y="233"/>
                    <a:pt x="213" y="208"/>
                    <a:pt x="211" y="190"/>
                  </a:cubicBezTo>
                  <a:cubicBezTo>
                    <a:pt x="209" y="181"/>
                    <a:pt x="201" y="172"/>
                    <a:pt x="196" y="167"/>
                  </a:cubicBezTo>
                  <a:cubicBezTo>
                    <a:pt x="191" y="163"/>
                    <a:pt x="167" y="153"/>
                    <a:pt x="165" y="152"/>
                  </a:cubicBezTo>
                  <a:cubicBezTo>
                    <a:pt x="160" y="150"/>
                    <a:pt x="146" y="144"/>
                    <a:pt x="142" y="140"/>
                  </a:cubicBezTo>
                  <a:cubicBezTo>
                    <a:pt x="139" y="137"/>
                    <a:pt x="138" y="132"/>
                    <a:pt x="138" y="123"/>
                  </a:cubicBezTo>
                  <a:cubicBezTo>
                    <a:pt x="139" y="115"/>
                    <a:pt x="140" y="114"/>
                    <a:pt x="143" y="105"/>
                  </a:cubicBezTo>
                  <a:cubicBezTo>
                    <a:pt x="147" y="100"/>
                    <a:pt x="153" y="88"/>
                    <a:pt x="154" y="78"/>
                  </a:cubicBezTo>
                  <a:cubicBezTo>
                    <a:pt x="155" y="70"/>
                    <a:pt x="152" y="63"/>
                    <a:pt x="152" y="63"/>
                  </a:cubicBezTo>
                  <a:cubicBezTo>
                    <a:pt x="153" y="51"/>
                    <a:pt x="153" y="51"/>
                    <a:pt x="153" y="51"/>
                  </a:cubicBezTo>
                  <a:cubicBezTo>
                    <a:pt x="153" y="51"/>
                    <a:pt x="153" y="45"/>
                    <a:pt x="151" y="38"/>
                  </a:cubicBezTo>
                  <a:cubicBezTo>
                    <a:pt x="147" y="26"/>
                    <a:pt x="135" y="20"/>
                    <a:pt x="133" y="19"/>
                  </a:cubicBezTo>
                  <a:cubicBezTo>
                    <a:pt x="129" y="16"/>
                    <a:pt x="119" y="14"/>
                    <a:pt x="115" y="13"/>
                  </a:cubicBezTo>
                  <a:cubicBezTo>
                    <a:pt x="112" y="12"/>
                    <a:pt x="107" y="13"/>
                    <a:pt x="103" y="13"/>
                  </a:cubicBezTo>
                  <a:cubicBezTo>
                    <a:pt x="98" y="13"/>
                    <a:pt x="93" y="16"/>
                    <a:pt x="90" y="17"/>
                  </a:cubicBezTo>
                  <a:cubicBezTo>
                    <a:pt x="87" y="17"/>
                    <a:pt x="85" y="12"/>
                    <a:pt x="85" y="12"/>
                  </a:cubicBezTo>
                  <a:cubicBezTo>
                    <a:pt x="83" y="14"/>
                    <a:pt x="83" y="18"/>
                    <a:pt x="83" y="18"/>
                  </a:cubicBezTo>
                  <a:cubicBezTo>
                    <a:pt x="79" y="15"/>
                    <a:pt x="72" y="17"/>
                    <a:pt x="72" y="17"/>
                  </a:cubicBezTo>
                  <a:cubicBezTo>
                    <a:pt x="76" y="17"/>
                    <a:pt x="79" y="22"/>
                    <a:pt x="79" y="24"/>
                  </a:cubicBezTo>
                  <a:cubicBezTo>
                    <a:pt x="79" y="26"/>
                    <a:pt x="70" y="37"/>
                    <a:pt x="68" y="42"/>
                  </a:cubicBezTo>
                  <a:cubicBezTo>
                    <a:pt x="65" y="47"/>
                    <a:pt x="67" y="63"/>
                    <a:pt x="67" y="63"/>
                  </a:cubicBezTo>
                  <a:cubicBezTo>
                    <a:pt x="62" y="71"/>
                    <a:pt x="67" y="91"/>
                    <a:pt x="68" y="93"/>
                  </a:cubicBezTo>
                  <a:cubicBezTo>
                    <a:pt x="70" y="95"/>
                    <a:pt x="72" y="102"/>
                    <a:pt x="75" y="105"/>
                  </a:cubicBezTo>
                  <a:cubicBezTo>
                    <a:pt x="80" y="109"/>
                    <a:pt x="84" y="124"/>
                    <a:pt x="83" y="131"/>
                  </a:cubicBezTo>
                  <a:cubicBezTo>
                    <a:pt x="82" y="140"/>
                    <a:pt x="61" y="146"/>
                    <a:pt x="58" y="148"/>
                  </a:cubicBezTo>
                  <a:cubicBezTo>
                    <a:pt x="54" y="150"/>
                    <a:pt x="43" y="154"/>
                    <a:pt x="34" y="158"/>
                  </a:cubicBezTo>
                  <a:cubicBezTo>
                    <a:pt x="26" y="162"/>
                    <a:pt x="13" y="173"/>
                    <a:pt x="8" y="184"/>
                  </a:cubicBezTo>
                  <a:cubicBezTo>
                    <a:pt x="3" y="194"/>
                    <a:pt x="0" y="233"/>
                    <a:pt x="1" y="240"/>
                  </a:cubicBezTo>
                  <a:cubicBezTo>
                    <a:pt x="2" y="251"/>
                    <a:pt x="216" y="251"/>
                    <a:pt x="216" y="2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16" name="Freeform 6">
              <a:extLst>
                <a:ext uri="{FF2B5EF4-FFF2-40B4-BE49-F238E27FC236}">
                  <a16:creationId xmlns:a16="http://schemas.microsoft.com/office/drawing/2014/main" id="{91A84637-11F5-9D48-B522-BF18DA25C4AB}"/>
                </a:ext>
              </a:extLst>
            </p:cNvPr>
            <p:cNvSpPr>
              <a:spLocks noChangeAspect="1" noEditPoints="1"/>
            </p:cNvSpPr>
            <p:nvPr/>
          </p:nvSpPr>
          <p:spPr bwMode="auto">
            <a:xfrm>
              <a:off x="4210578" y="3409182"/>
              <a:ext cx="730132" cy="433987"/>
            </a:xfrm>
            <a:custGeom>
              <a:avLst/>
              <a:gdLst>
                <a:gd name="T0" fmla="*/ 0 w 574"/>
                <a:gd name="T1" fmla="*/ 156 h 341"/>
                <a:gd name="T2" fmla="*/ 43 w 574"/>
                <a:gd name="T3" fmla="*/ 154 h 341"/>
                <a:gd name="T4" fmla="*/ 60 w 574"/>
                <a:gd name="T5" fmla="*/ 137 h 341"/>
                <a:gd name="T6" fmla="*/ 182 w 574"/>
                <a:gd name="T7" fmla="*/ 252 h 341"/>
                <a:gd name="T8" fmla="*/ 155 w 574"/>
                <a:gd name="T9" fmla="*/ 236 h 341"/>
                <a:gd name="T10" fmla="*/ 197 w 574"/>
                <a:gd name="T11" fmla="*/ 200 h 341"/>
                <a:gd name="T12" fmla="*/ 151 w 574"/>
                <a:gd name="T13" fmla="*/ 223 h 341"/>
                <a:gd name="T14" fmla="*/ 117 w 574"/>
                <a:gd name="T15" fmla="*/ 195 h 341"/>
                <a:gd name="T16" fmla="*/ 84 w 574"/>
                <a:gd name="T17" fmla="*/ 172 h 341"/>
                <a:gd name="T18" fmla="*/ 173 w 574"/>
                <a:gd name="T19" fmla="*/ 61 h 341"/>
                <a:gd name="T20" fmla="*/ 140 w 574"/>
                <a:gd name="T21" fmla="*/ 69 h 341"/>
                <a:gd name="T22" fmla="*/ 134 w 574"/>
                <a:gd name="T23" fmla="*/ 189 h 341"/>
                <a:gd name="T24" fmla="*/ 234 w 574"/>
                <a:gd name="T25" fmla="*/ 245 h 341"/>
                <a:gd name="T26" fmla="*/ 192 w 574"/>
                <a:gd name="T27" fmla="*/ 280 h 341"/>
                <a:gd name="T28" fmla="*/ 227 w 574"/>
                <a:gd name="T29" fmla="*/ 224 h 341"/>
                <a:gd name="T30" fmla="*/ 266 w 574"/>
                <a:gd name="T31" fmla="*/ 268 h 341"/>
                <a:gd name="T32" fmla="*/ 224 w 574"/>
                <a:gd name="T33" fmla="*/ 304 h 341"/>
                <a:gd name="T34" fmla="*/ 259 w 574"/>
                <a:gd name="T35" fmla="*/ 247 h 341"/>
                <a:gd name="T36" fmla="*/ 453 w 574"/>
                <a:gd name="T37" fmla="*/ 60 h 341"/>
                <a:gd name="T38" fmla="*/ 465 w 574"/>
                <a:gd name="T39" fmla="*/ 180 h 341"/>
                <a:gd name="T40" fmla="*/ 478 w 574"/>
                <a:gd name="T41" fmla="*/ 222 h 341"/>
                <a:gd name="T42" fmla="*/ 445 w 574"/>
                <a:gd name="T43" fmla="*/ 259 h 341"/>
                <a:gd name="T44" fmla="*/ 404 w 574"/>
                <a:gd name="T45" fmla="*/ 273 h 341"/>
                <a:gd name="T46" fmla="*/ 401 w 574"/>
                <a:gd name="T47" fmla="*/ 291 h 341"/>
                <a:gd name="T48" fmla="*/ 363 w 574"/>
                <a:gd name="T49" fmla="*/ 321 h 341"/>
                <a:gd name="T50" fmla="*/ 322 w 574"/>
                <a:gd name="T51" fmla="*/ 339 h 341"/>
                <a:gd name="T52" fmla="*/ 300 w 574"/>
                <a:gd name="T53" fmla="*/ 311 h 341"/>
                <a:gd name="T54" fmla="*/ 348 w 574"/>
                <a:gd name="T55" fmla="*/ 315 h 341"/>
                <a:gd name="T56" fmla="*/ 329 w 574"/>
                <a:gd name="T57" fmla="*/ 269 h 341"/>
                <a:gd name="T58" fmla="*/ 389 w 574"/>
                <a:gd name="T59" fmla="*/ 280 h 341"/>
                <a:gd name="T60" fmla="*/ 355 w 574"/>
                <a:gd name="T61" fmla="*/ 227 h 341"/>
                <a:gd name="T62" fmla="*/ 431 w 574"/>
                <a:gd name="T63" fmla="*/ 249 h 341"/>
                <a:gd name="T64" fmla="*/ 370 w 574"/>
                <a:gd name="T65" fmla="*/ 190 h 341"/>
                <a:gd name="T66" fmla="*/ 463 w 574"/>
                <a:gd name="T67" fmla="*/ 216 h 341"/>
                <a:gd name="T68" fmla="*/ 458 w 574"/>
                <a:gd name="T69" fmla="*/ 195 h 341"/>
                <a:gd name="T70" fmla="*/ 287 w 574"/>
                <a:gd name="T71" fmla="*/ 94 h 341"/>
                <a:gd name="T72" fmla="*/ 164 w 574"/>
                <a:gd name="T73" fmla="*/ 106 h 341"/>
                <a:gd name="T74" fmla="*/ 222 w 574"/>
                <a:gd name="T75" fmla="*/ 48 h 341"/>
                <a:gd name="T76" fmla="*/ 411 w 574"/>
                <a:gd name="T77" fmla="*/ 69 h 341"/>
                <a:gd name="T78" fmla="*/ 281 w 574"/>
                <a:gd name="T79" fmla="*/ 319 h 341"/>
                <a:gd name="T80" fmla="*/ 253 w 574"/>
                <a:gd name="T81" fmla="*/ 303 h 341"/>
                <a:gd name="T82" fmla="*/ 289 w 574"/>
                <a:gd name="T83" fmla="*/ 277 h 341"/>
                <a:gd name="T84" fmla="*/ 453 w 574"/>
                <a:gd name="T85" fmla="*/ 35 h 341"/>
                <a:gd name="T86" fmla="*/ 508 w 574"/>
                <a:gd name="T87" fmla="*/ 191 h 341"/>
                <a:gd name="T88" fmla="*/ 539 w 574"/>
                <a:gd name="T89" fmla="*/ 14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4" h="341">
                  <a:moveTo>
                    <a:pt x="128" y="32"/>
                  </a:moveTo>
                  <a:cubicBezTo>
                    <a:pt x="72" y="0"/>
                    <a:pt x="72" y="0"/>
                    <a:pt x="72" y="0"/>
                  </a:cubicBezTo>
                  <a:cubicBezTo>
                    <a:pt x="2" y="53"/>
                    <a:pt x="0" y="156"/>
                    <a:pt x="0" y="156"/>
                  </a:cubicBezTo>
                  <a:cubicBezTo>
                    <a:pt x="70" y="192"/>
                    <a:pt x="70" y="192"/>
                    <a:pt x="70" y="192"/>
                  </a:cubicBezTo>
                  <a:cubicBezTo>
                    <a:pt x="58" y="92"/>
                    <a:pt x="128" y="32"/>
                    <a:pt x="128" y="32"/>
                  </a:cubicBezTo>
                  <a:close/>
                  <a:moveTo>
                    <a:pt x="43" y="154"/>
                  </a:moveTo>
                  <a:cubicBezTo>
                    <a:pt x="33" y="154"/>
                    <a:pt x="26" y="147"/>
                    <a:pt x="26" y="137"/>
                  </a:cubicBezTo>
                  <a:cubicBezTo>
                    <a:pt x="26" y="128"/>
                    <a:pt x="33" y="120"/>
                    <a:pt x="43" y="120"/>
                  </a:cubicBezTo>
                  <a:cubicBezTo>
                    <a:pt x="52" y="120"/>
                    <a:pt x="60" y="128"/>
                    <a:pt x="60" y="137"/>
                  </a:cubicBezTo>
                  <a:cubicBezTo>
                    <a:pt x="60" y="147"/>
                    <a:pt x="52" y="154"/>
                    <a:pt x="43" y="154"/>
                  </a:cubicBezTo>
                  <a:close/>
                  <a:moveTo>
                    <a:pt x="203" y="220"/>
                  </a:moveTo>
                  <a:cubicBezTo>
                    <a:pt x="182" y="252"/>
                    <a:pt x="182" y="252"/>
                    <a:pt x="182" y="252"/>
                  </a:cubicBezTo>
                  <a:cubicBezTo>
                    <a:pt x="178" y="259"/>
                    <a:pt x="169" y="261"/>
                    <a:pt x="162" y="257"/>
                  </a:cubicBezTo>
                  <a:cubicBezTo>
                    <a:pt x="160" y="255"/>
                    <a:pt x="160" y="255"/>
                    <a:pt x="160" y="255"/>
                  </a:cubicBezTo>
                  <a:cubicBezTo>
                    <a:pt x="153" y="251"/>
                    <a:pt x="151" y="242"/>
                    <a:pt x="155" y="236"/>
                  </a:cubicBezTo>
                  <a:cubicBezTo>
                    <a:pt x="175" y="203"/>
                    <a:pt x="175" y="203"/>
                    <a:pt x="175" y="203"/>
                  </a:cubicBezTo>
                  <a:cubicBezTo>
                    <a:pt x="180" y="197"/>
                    <a:pt x="188" y="195"/>
                    <a:pt x="195" y="199"/>
                  </a:cubicBezTo>
                  <a:cubicBezTo>
                    <a:pt x="197" y="200"/>
                    <a:pt x="197" y="200"/>
                    <a:pt x="197" y="200"/>
                  </a:cubicBezTo>
                  <a:cubicBezTo>
                    <a:pt x="204" y="204"/>
                    <a:pt x="207" y="213"/>
                    <a:pt x="203" y="220"/>
                  </a:cubicBezTo>
                  <a:close/>
                  <a:moveTo>
                    <a:pt x="156" y="222"/>
                  </a:moveTo>
                  <a:cubicBezTo>
                    <a:pt x="154" y="223"/>
                    <a:pt x="153" y="223"/>
                    <a:pt x="151" y="223"/>
                  </a:cubicBezTo>
                  <a:cubicBezTo>
                    <a:pt x="148" y="223"/>
                    <a:pt x="146" y="222"/>
                    <a:pt x="144" y="220"/>
                  </a:cubicBezTo>
                  <a:cubicBezTo>
                    <a:pt x="142" y="216"/>
                    <a:pt x="130" y="207"/>
                    <a:pt x="124" y="201"/>
                  </a:cubicBezTo>
                  <a:cubicBezTo>
                    <a:pt x="121" y="199"/>
                    <a:pt x="119" y="197"/>
                    <a:pt x="117" y="195"/>
                  </a:cubicBezTo>
                  <a:cubicBezTo>
                    <a:pt x="112" y="191"/>
                    <a:pt x="97" y="183"/>
                    <a:pt x="89" y="179"/>
                  </a:cubicBezTo>
                  <a:cubicBezTo>
                    <a:pt x="85" y="177"/>
                    <a:pt x="85" y="177"/>
                    <a:pt x="85" y="177"/>
                  </a:cubicBezTo>
                  <a:cubicBezTo>
                    <a:pt x="84" y="172"/>
                    <a:pt x="84" y="172"/>
                    <a:pt x="84" y="172"/>
                  </a:cubicBezTo>
                  <a:cubicBezTo>
                    <a:pt x="83" y="103"/>
                    <a:pt x="130" y="56"/>
                    <a:pt x="132" y="54"/>
                  </a:cubicBezTo>
                  <a:cubicBezTo>
                    <a:pt x="135" y="51"/>
                    <a:pt x="135" y="51"/>
                    <a:pt x="135" y="51"/>
                  </a:cubicBezTo>
                  <a:cubicBezTo>
                    <a:pt x="173" y="61"/>
                    <a:pt x="173" y="61"/>
                    <a:pt x="173" y="61"/>
                  </a:cubicBezTo>
                  <a:cubicBezTo>
                    <a:pt x="177" y="62"/>
                    <a:pt x="180" y="66"/>
                    <a:pt x="179" y="71"/>
                  </a:cubicBezTo>
                  <a:cubicBezTo>
                    <a:pt x="177" y="75"/>
                    <a:pt x="173" y="78"/>
                    <a:pt x="169" y="76"/>
                  </a:cubicBezTo>
                  <a:cubicBezTo>
                    <a:pt x="140" y="69"/>
                    <a:pt x="140" y="69"/>
                    <a:pt x="140" y="69"/>
                  </a:cubicBezTo>
                  <a:cubicBezTo>
                    <a:pt x="130" y="80"/>
                    <a:pt x="101" y="117"/>
                    <a:pt x="101" y="167"/>
                  </a:cubicBezTo>
                  <a:cubicBezTo>
                    <a:pt x="108" y="171"/>
                    <a:pt x="122" y="178"/>
                    <a:pt x="128" y="183"/>
                  </a:cubicBezTo>
                  <a:cubicBezTo>
                    <a:pt x="129" y="185"/>
                    <a:pt x="132" y="186"/>
                    <a:pt x="134" y="189"/>
                  </a:cubicBezTo>
                  <a:cubicBezTo>
                    <a:pt x="145" y="198"/>
                    <a:pt x="154" y="205"/>
                    <a:pt x="158" y="210"/>
                  </a:cubicBezTo>
                  <a:cubicBezTo>
                    <a:pt x="160" y="214"/>
                    <a:pt x="159" y="219"/>
                    <a:pt x="156" y="222"/>
                  </a:cubicBezTo>
                  <a:close/>
                  <a:moveTo>
                    <a:pt x="234" y="245"/>
                  </a:moveTo>
                  <a:cubicBezTo>
                    <a:pt x="214" y="277"/>
                    <a:pt x="214" y="277"/>
                    <a:pt x="214" y="277"/>
                  </a:cubicBezTo>
                  <a:cubicBezTo>
                    <a:pt x="210" y="284"/>
                    <a:pt x="201" y="286"/>
                    <a:pt x="194" y="281"/>
                  </a:cubicBezTo>
                  <a:cubicBezTo>
                    <a:pt x="192" y="280"/>
                    <a:pt x="192" y="280"/>
                    <a:pt x="192" y="280"/>
                  </a:cubicBezTo>
                  <a:cubicBezTo>
                    <a:pt x="185" y="276"/>
                    <a:pt x="182" y="267"/>
                    <a:pt x="187" y="261"/>
                  </a:cubicBezTo>
                  <a:cubicBezTo>
                    <a:pt x="207" y="228"/>
                    <a:pt x="207" y="228"/>
                    <a:pt x="207" y="228"/>
                  </a:cubicBezTo>
                  <a:cubicBezTo>
                    <a:pt x="211" y="222"/>
                    <a:pt x="220" y="220"/>
                    <a:pt x="227" y="224"/>
                  </a:cubicBezTo>
                  <a:cubicBezTo>
                    <a:pt x="229" y="225"/>
                    <a:pt x="229" y="225"/>
                    <a:pt x="229" y="225"/>
                  </a:cubicBezTo>
                  <a:cubicBezTo>
                    <a:pt x="236" y="229"/>
                    <a:pt x="238" y="238"/>
                    <a:pt x="234" y="245"/>
                  </a:cubicBezTo>
                  <a:close/>
                  <a:moveTo>
                    <a:pt x="266" y="268"/>
                  </a:moveTo>
                  <a:cubicBezTo>
                    <a:pt x="245" y="300"/>
                    <a:pt x="245" y="300"/>
                    <a:pt x="245" y="300"/>
                  </a:cubicBezTo>
                  <a:cubicBezTo>
                    <a:pt x="241" y="307"/>
                    <a:pt x="232" y="309"/>
                    <a:pt x="225" y="305"/>
                  </a:cubicBezTo>
                  <a:cubicBezTo>
                    <a:pt x="224" y="304"/>
                    <a:pt x="224" y="304"/>
                    <a:pt x="224" y="304"/>
                  </a:cubicBezTo>
                  <a:cubicBezTo>
                    <a:pt x="217" y="299"/>
                    <a:pt x="214" y="291"/>
                    <a:pt x="218" y="284"/>
                  </a:cubicBezTo>
                  <a:cubicBezTo>
                    <a:pt x="239" y="252"/>
                    <a:pt x="239" y="252"/>
                    <a:pt x="239" y="252"/>
                  </a:cubicBezTo>
                  <a:cubicBezTo>
                    <a:pt x="243" y="245"/>
                    <a:pt x="252" y="243"/>
                    <a:pt x="259" y="247"/>
                  </a:cubicBezTo>
                  <a:cubicBezTo>
                    <a:pt x="261" y="248"/>
                    <a:pt x="261" y="248"/>
                    <a:pt x="261" y="248"/>
                  </a:cubicBezTo>
                  <a:cubicBezTo>
                    <a:pt x="268" y="252"/>
                    <a:pt x="270" y="261"/>
                    <a:pt x="266" y="268"/>
                  </a:cubicBezTo>
                  <a:close/>
                  <a:moveTo>
                    <a:pt x="453" y="60"/>
                  </a:moveTo>
                  <a:cubicBezTo>
                    <a:pt x="497" y="105"/>
                    <a:pt x="493" y="168"/>
                    <a:pt x="493" y="168"/>
                  </a:cubicBezTo>
                  <a:cubicBezTo>
                    <a:pt x="493" y="168"/>
                    <a:pt x="473" y="172"/>
                    <a:pt x="455" y="174"/>
                  </a:cubicBezTo>
                  <a:cubicBezTo>
                    <a:pt x="465" y="180"/>
                    <a:pt x="465" y="180"/>
                    <a:pt x="465" y="180"/>
                  </a:cubicBezTo>
                  <a:cubicBezTo>
                    <a:pt x="472" y="183"/>
                    <a:pt x="477" y="189"/>
                    <a:pt x="480" y="196"/>
                  </a:cubicBezTo>
                  <a:cubicBezTo>
                    <a:pt x="483" y="204"/>
                    <a:pt x="483" y="212"/>
                    <a:pt x="479" y="219"/>
                  </a:cubicBezTo>
                  <a:cubicBezTo>
                    <a:pt x="478" y="222"/>
                    <a:pt x="478" y="222"/>
                    <a:pt x="478" y="222"/>
                  </a:cubicBezTo>
                  <a:cubicBezTo>
                    <a:pt x="473" y="234"/>
                    <a:pt x="460" y="241"/>
                    <a:pt x="448" y="240"/>
                  </a:cubicBezTo>
                  <a:cubicBezTo>
                    <a:pt x="449" y="245"/>
                    <a:pt x="449" y="250"/>
                    <a:pt x="446" y="256"/>
                  </a:cubicBezTo>
                  <a:cubicBezTo>
                    <a:pt x="445" y="259"/>
                    <a:pt x="445" y="259"/>
                    <a:pt x="445" y="259"/>
                  </a:cubicBezTo>
                  <a:cubicBezTo>
                    <a:pt x="438" y="274"/>
                    <a:pt x="420" y="281"/>
                    <a:pt x="405" y="274"/>
                  </a:cubicBezTo>
                  <a:cubicBezTo>
                    <a:pt x="405" y="274"/>
                    <a:pt x="405" y="274"/>
                    <a:pt x="405" y="274"/>
                  </a:cubicBezTo>
                  <a:cubicBezTo>
                    <a:pt x="404" y="273"/>
                    <a:pt x="404" y="273"/>
                    <a:pt x="404" y="273"/>
                  </a:cubicBezTo>
                  <a:cubicBezTo>
                    <a:pt x="404" y="278"/>
                    <a:pt x="404" y="283"/>
                    <a:pt x="403" y="287"/>
                  </a:cubicBezTo>
                  <a:cubicBezTo>
                    <a:pt x="403" y="287"/>
                    <a:pt x="403" y="288"/>
                    <a:pt x="403" y="288"/>
                  </a:cubicBezTo>
                  <a:cubicBezTo>
                    <a:pt x="401" y="291"/>
                    <a:pt x="401" y="291"/>
                    <a:pt x="401" y="291"/>
                  </a:cubicBezTo>
                  <a:cubicBezTo>
                    <a:pt x="395" y="305"/>
                    <a:pt x="378" y="312"/>
                    <a:pt x="363" y="307"/>
                  </a:cubicBezTo>
                  <a:cubicBezTo>
                    <a:pt x="364" y="311"/>
                    <a:pt x="365" y="315"/>
                    <a:pt x="363" y="320"/>
                  </a:cubicBezTo>
                  <a:cubicBezTo>
                    <a:pt x="363" y="320"/>
                    <a:pt x="363" y="320"/>
                    <a:pt x="363" y="321"/>
                  </a:cubicBezTo>
                  <a:cubicBezTo>
                    <a:pt x="362" y="324"/>
                    <a:pt x="362" y="324"/>
                    <a:pt x="362" y="324"/>
                  </a:cubicBezTo>
                  <a:cubicBezTo>
                    <a:pt x="357" y="335"/>
                    <a:pt x="346" y="341"/>
                    <a:pt x="334" y="341"/>
                  </a:cubicBezTo>
                  <a:cubicBezTo>
                    <a:pt x="330" y="341"/>
                    <a:pt x="326" y="341"/>
                    <a:pt x="322" y="339"/>
                  </a:cubicBezTo>
                  <a:cubicBezTo>
                    <a:pt x="293" y="326"/>
                    <a:pt x="293" y="326"/>
                    <a:pt x="293" y="326"/>
                  </a:cubicBezTo>
                  <a:cubicBezTo>
                    <a:pt x="289" y="324"/>
                    <a:pt x="287" y="319"/>
                    <a:pt x="289" y="315"/>
                  </a:cubicBezTo>
                  <a:cubicBezTo>
                    <a:pt x="291" y="311"/>
                    <a:pt x="296" y="309"/>
                    <a:pt x="300" y="311"/>
                  </a:cubicBezTo>
                  <a:cubicBezTo>
                    <a:pt x="328" y="324"/>
                    <a:pt x="328" y="324"/>
                    <a:pt x="328" y="324"/>
                  </a:cubicBezTo>
                  <a:cubicBezTo>
                    <a:pt x="335" y="327"/>
                    <a:pt x="344" y="324"/>
                    <a:pt x="347" y="317"/>
                  </a:cubicBezTo>
                  <a:cubicBezTo>
                    <a:pt x="348" y="315"/>
                    <a:pt x="348" y="315"/>
                    <a:pt x="348" y="315"/>
                  </a:cubicBezTo>
                  <a:cubicBezTo>
                    <a:pt x="355" y="301"/>
                    <a:pt x="329" y="289"/>
                    <a:pt x="320" y="282"/>
                  </a:cubicBezTo>
                  <a:cubicBezTo>
                    <a:pt x="317" y="279"/>
                    <a:pt x="316" y="275"/>
                    <a:pt x="318" y="271"/>
                  </a:cubicBezTo>
                  <a:cubicBezTo>
                    <a:pt x="321" y="268"/>
                    <a:pt x="325" y="267"/>
                    <a:pt x="329" y="269"/>
                  </a:cubicBezTo>
                  <a:cubicBezTo>
                    <a:pt x="368" y="291"/>
                    <a:pt x="368" y="291"/>
                    <a:pt x="368" y="291"/>
                  </a:cubicBezTo>
                  <a:cubicBezTo>
                    <a:pt x="375" y="294"/>
                    <a:pt x="384" y="291"/>
                    <a:pt x="387" y="284"/>
                  </a:cubicBezTo>
                  <a:cubicBezTo>
                    <a:pt x="389" y="280"/>
                    <a:pt x="389" y="280"/>
                    <a:pt x="389" y="280"/>
                  </a:cubicBezTo>
                  <a:cubicBezTo>
                    <a:pt x="395" y="266"/>
                    <a:pt x="354" y="245"/>
                    <a:pt x="347" y="241"/>
                  </a:cubicBezTo>
                  <a:cubicBezTo>
                    <a:pt x="344" y="239"/>
                    <a:pt x="342" y="234"/>
                    <a:pt x="344" y="230"/>
                  </a:cubicBezTo>
                  <a:cubicBezTo>
                    <a:pt x="347" y="227"/>
                    <a:pt x="351" y="225"/>
                    <a:pt x="355" y="227"/>
                  </a:cubicBezTo>
                  <a:cubicBezTo>
                    <a:pt x="412" y="259"/>
                    <a:pt x="412" y="259"/>
                    <a:pt x="412" y="259"/>
                  </a:cubicBezTo>
                  <a:cubicBezTo>
                    <a:pt x="419" y="262"/>
                    <a:pt x="427" y="259"/>
                    <a:pt x="430" y="252"/>
                  </a:cubicBezTo>
                  <a:cubicBezTo>
                    <a:pt x="431" y="249"/>
                    <a:pt x="431" y="249"/>
                    <a:pt x="431" y="249"/>
                  </a:cubicBezTo>
                  <a:cubicBezTo>
                    <a:pt x="431" y="249"/>
                    <a:pt x="431" y="249"/>
                    <a:pt x="431" y="249"/>
                  </a:cubicBezTo>
                  <a:cubicBezTo>
                    <a:pt x="438" y="232"/>
                    <a:pt x="382" y="208"/>
                    <a:pt x="372" y="201"/>
                  </a:cubicBezTo>
                  <a:cubicBezTo>
                    <a:pt x="369" y="199"/>
                    <a:pt x="367" y="194"/>
                    <a:pt x="370" y="190"/>
                  </a:cubicBezTo>
                  <a:cubicBezTo>
                    <a:pt x="372" y="187"/>
                    <a:pt x="377" y="185"/>
                    <a:pt x="380" y="187"/>
                  </a:cubicBezTo>
                  <a:cubicBezTo>
                    <a:pt x="445" y="223"/>
                    <a:pt x="445" y="223"/>
                    <a:pt x="445" y="223"/>
                  </a:cubicBezTo>
                  <a:cubicBezTo>
                    <a:pt x="452" y="226"/>
                    <a:pt x="460" y="223"/>
                    <a:pt x="463" y="216"/>
                  </a:cubicBezTo>
                  <a:cubicBezTo>
                    <a:pt x="465" y="213"/>
                    <a:pt x="465" y="213"/>
                    <a:pt x="465" y="213"/>
                  </a:cubicBezTo>
                  <a:cubicBezTo>
                    <a:pt x="466" y="209"/>
                    <a:pt x="466" y="206"/>
                    <a:pt x="465" y="202"/>
                  </a:cubicBezTo>
                  <a:cubicBezTo>
                    <a:pt x="464" y="199"/>
                    <a:pt x="461" y="196"/>
                    <a:pt x="458" y="195"/>
                  </a:cubicBezTo>
                  <a:cubicBezTo>
                    <a:pt x="457" y="194"/>
                    <a:pt x="457" y="194"/>
                    <a:pt x="457" y="194"/>
                  </a:cubicBezTo>
                  <a:cubicBezTo>
                    <a:pt x="289" y="95"/>
                    <a:pt x="289" y="95"/>
                    <a:pt x="289" y="95"/>
                  </a:cubicBezTo>
                  <a:cubicBezTo>
                    <a:pt x="288" y="95"/>
                    <a:pt x="288" y="94"/>
                    <a:pt x="287" y="94"/>
                  </a:cubicBezTo>
                  <a:cubicBezTo>
                    <a:pt x="273" y="93"/>
                    <a:pt x="240" y="89"/>
                    <a:pt x="240" y="89"/>
                  </a:cubicBezTo>
                  <a:cubicBezTo>
                    <a:pt x="234" y="100"/>
                    <a:pt x="217" y="111"/>
                    <a:pt x="200" y="116"/>
                  </a:cubicBezTo>
                  <a:cubicBezTo>
                    <a:pt x="184" y="122"/>
                    <a:pt x="167" y="111"/>
                    <a:pt x="164" y="106"/>
                  </a:cubicBezTo>
                  <a:cubicBezTo>
                    <a:pt x="161" y="102"/>
                    <a:pt x="165" y="96"/>
                    <a:pt x="167" y="95"/>
                  </a:cubicBezTo>
                  <a:cubicBezTo>
                    <a:pt x="169" y="94"/>
                    <a:pt x="200" y="60"/>
                    <a:pt x="205" y="55"/>
                  </a:cubicBezTo>
                  <a:cubicBezTo>
                    <a:pt x="209" y="50"/>
                    <a:pt x="218" y="49"/>
                    <a:pt x="222" y="48"/>
                  </a:cubicBezTo>
                  <a:cubicBezTo>
                    <a:pt x="226" y="47"/>
                    <a:pt x="287" y="35"/>
                    <a:pt x="301" y="35"/>
                  </a:cubicBezTo>
                  <a:cubicBezTo>
                    <a:pt x="310" y="35"/>
                    <a:pt x="319" y="39"/>
                    <a:pt x="326" y="42"/>
                  </a:cubicBezTo>
                  <a:cubicBezTo>
                    <a:pt x="334" y="47"/>
                    <a:pt x="394" y="67"/>
                    <a:pt x="411" y="69"/>
                  </a:cubicBezTo>
                  <a:cubicBezTo>
                    <a:pt x="428" y="72"/>
                    <a:pt x="453" y="60"/>
                    <a:pt x="453" y="60"/>
                  </a:cubicBezTo>
                  <a:close/>
                  <a:moveTo>
                    <a:pt x="294" y="297"/>
                  </a:moveTo>
                  <a:cubicBezTo>
                    <a:pt x="281" y="319"/>
                    <a:pt x="281" y="319"/>
                    <a:pt x="281" y="319"/>
                  </a:cubicBezTo>
                  <a:cubicBezTo>
                    <a:pt x="276" y="326"/>
                    <a:pt x="268" y="328"/>
                    <a:pt x="261" y="324"/>
                  </a:cubicBezTo>
                  <a:cubicBezTo>
                    <a:pt x="259" y="323"/>
                    <a:pt x="259" y="323"/>
                    <a:pt x="259" y="323"/>
                  </a:cubicBezTo>
                  <a:cubicBezTo>
                    <a:pt x="252" y="319"/>
                    <a:pt x="249" y="310"/>
                    <a:pt x="253" y="303"/>
                  </a:cubicBezTo>
                  <a:cubicBezTo>
                    <a:pt x="267" y="280"/>
                    <a:pt x="267" y="280"/>
                    <a:pt x="267" y="280"/>
                  </a:cubicBezTo>
                  <a:cubicBezTo>
                    <a:pt x="271" y="274"/>
                    <a:pt x="280" y="271"/>
                    <a:pt x="287" y="276"/>
                  </a:cubicBezTo>
                  <a:cubicBezTo>
                    <a:pt x="289" y="277"/>
                    <a:pt x="289" y="277"/>
                    <a:pt x="289" y="277"/>
                  </a:cubicBezTo>
                  <a:cubicBezTo>
                    <a:pt x="296" y="281"/>
                    <a:pt x="298" y="290"/>
                    <a:pt x="294" y="297"/>
                  </a:cubicBezTo>
                  <a:close/>
                  <a:moveTo>
                    <a:pt x="508" y="191"/>
                  </a:moveTo>
                  <a:cubicBezTo>
                    <a:pt x="523" y="83"/>
                    <a:pt x="453" y="35"/>
                    <a:pt x="453" y="35"/>
                  </a:cubicBezTo>
                  <a:cubicBezTo>
                    <a:pt x="505" y="4"/>
                    <a:pt x="505" y="4"/>
                    <a:pt x="505" y="4"/>
                  </a:cubicBezTo>
                  <a:cubicBezTo>
                    <a:pt x="574" y="43"/>
                    <a:pt x="574" y="154"/>
                    <a:pt x="574" y="154"/>
                  </a:cubicBezTo>
                  <a:lnTo>
                    <a:pt x="508" y="191"/>
                  </a:lnTo>
                  <a:close/>
                  <a:moveTo>
                    <a:pt x="539" y="115"/>
                  </a:moveTo>
                  <a:cubicBezTo>
                    <a:pt x="530" y="115"/>
                    <a:pt x="522" y="123"/>
                    <a:pt x="522" y="132"/>
                  </a:cubicBezTo>
                  <a:cubicBezTo>
                    <a:pt x="522" y="141"/>
                    <a:pt x="530" y="149"/>
                    <a:pt x="539" y="149"/>
                  </a:cubicBezTo>
                  <a:cubicBezTo>
                    <a:pt x="549" y="149"/>
                    <a:pt x="557" y="141"/>
                    <a:pt x="557" y="132"/>
                  </a:cubicBezTo>
                  <a:cubicBezTo>
                    <a:pt x="557" y="123"/>
                    <a:pt x="549" y="115"/>
                    <a:pt x="539"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17" name="Oval 16">
              <a:extLst>
                <a:ext uri="{FF2B5EF4-FFF2-40B4-BE49-F238E27FC236}">
                  <a16:creationId xmlns:a16="http://schemas.microsoft.com/office/drawing/2014/main" id="{C89F21EF-FB37-4347-8752-4767FA8C8A50}"/>
                </a:ext>
              </a:extLst>
            </p:cNvPr>
            <p:cNvSpPr/>
            <p:nvPr/>
          </p:nvSpPr>
          <p:spPr>
            <a:xfrm>
              <a:off x="903158" y="4474786"/>
              <a:ext cx="1107739" cy="1107739"/>
            </a:xfrm>
            <a:prstGeom prst="ellipse">
              <a:avLst/>
            </a:prstGeom>
            <a:solidFill>
              <a:schemeClr val="accent6"/>
            </a:solidFill>
            <a:ln w="1079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8" name="Oval 17">
              <a:extLst>
                <a:ext uri="{FF2B5EF4-FFF2-40B4-BE49-F238E27FC236}">
                  <a16:creationId xmlns:a16="http://schemas.microsoft.com/office/drawing/2014/main" id="{B6F17EDA-549B-6A48-93A2-03ACAC386432}"/>
                </a:ext>
              </a:extLst>
            </p:cNvPr>
            <p:cNvSpPr/>
            <p:nvPr/>
          </p:nvSpPr>
          <p:spPr>
            <a:xfrm>
              <a:off x="2462333" y="4474786"/>
              <a:ext cx="1107739" cy="1107739"/>
            </a:xfrm>
            <a:prstGeom prst="ellipse">
              <a:avLst/>
            </a:prstGeom>
            <a:solidFill>
              <a:schemeClr val="accent5"/>
            </a:solidFill>
            <a:ln w="1079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9" name="Rectangle 18">
              <a:extLst>
                <a:ext uri="{FF2B5EF4-FFF2-40B4-BE49-F238E27FC236}">
                  <a16:creationId xmlns:a16="http://schemas.microsoft.com/office/drawing/2014/main" id="{FFADCCBA-C2BC-1345-AE27-50701D01740F}"/>
                </a:ext>
              </a:extLst>
            </p:cNvPr>
            <p:cNvSpPr/>
            <p:nvPr/>
          </p:nvSpPr>
          <p:spPr>
            <a:xfrm>
              <a:off x="680166" y="5630940"/>
              <a:ext cx="1557520" cy="560599"/>
            </a:xfrm>
            <a:prstGeom prst="rect">
              <a:avLst/>
            </a:prstGeom>
          </p:spPr>
          <p:txBody>
            <a:bodyPr wrap="square"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6">
                      <a:lumMod val="75000"/>
                    </a:schemeClr>
                  </a:solidFill>
                </a:rPr>
                <a:t>LLC</a:t>
              </a:r>
            </a:p>
          </p:txBody>
        </p:sp>
        <p:sp>
          <p:nvSpPr>
            <p:cNvPr id="20" name="Oval 19">
              <a:extLst>
                <a:ext uri="{FF2B5EF4-FFF2-40B4-BE49-F238E27FC236}">
                  <a16:creationId xmlns:a16="http://schemas.microsoft.com/office/drawing/2014/main" id="{45FE4A4F-2DF3-4C41-8E89-D1C5D8B68969}"/>
                </a:ext>
              </a:extLst>
            </p:cNvPr>
            <p:cNvSpPr/>
            <p:nvPr/>
          </p:nvSpPr>
          <p:spPr>
            <a:xfrm>
              <a:off x="4021510" y="4474786"/>
              <a:ext cx="1107739" cy="1107739"/>
            </a:xfrm>
            <a:prstGeom prst="ellipse">
              <a:avLst/>
            </a:prstGeom>
            <a:solidFill>
              <a:schemeClr val="accent2"/>
            </a:solidFill>
            <a:ln w="107950">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21" name="Rectangle 20">
              <a:extLst>
                <a:ext uri="{FF2B5EF4-FFF2-40B4-BE49-F238E27FC236}">
                  <a16:creationId xmlns:a16="http://schemas.microsoft.com/office/drawing/2014/main" id="{E35C9F41-AF87-6B47-8184-D0F83D854C1C}"/>
                </a:ext>
              </a:extLst>
            </p:cNvPr>
            <p:cNvSpPr/>
            <p:nvPr/>
          </p:nvSpPr>
          <p:spPr>
            <a:xfrm>
              <a:off x="2232281" y="5630940"/>
              <a:ext cx="1557520" cy="560599"/>
            </a:xfrm>
            <a:prstGeom prst="rect">
              <a:avLst/>
            </a:prstGeom>
          </p:spPr>
          <p:txBody>
            <a:bodyPr wrap="square"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5">
                      <a:lumMod val="75000"/>
                    </a:schemeClr>
                  </a:solidFill>
                </a:rPr>
                <a:t>Corporation</a:t>
              </a:r>
            </a:p>
          </p:txBody>
        </p:sp>
        <p:sp>
          <p:nvSpPr>
            <p:cNvPr id="22" name="Rectangle 21">
              <a:extLst>
                <a:ext uri="{FF2B5EF4-FFF2-40B4-BE49-F238E27FC236}">
                  <a16:creationId xmlns:a16="http://schemas.microsoft.com/office/drawing/2014/main" id="{DC710394-F180-7641-AB42-3AAF420D874E}"/>
                </a:ext>
              </a:extLst>
            </p:cNvPr>
            <p:cNvSpPr/>
            <p:nvPr/>
          </p:nvSpPr>
          <p:spPr>
            <a:xfrm>
              <a:off x="3795251" y="5630940"/>
              <a:ext cx="1557520" cy="560599"/>
            </a:xfrm>
            <a:prstGeom prst="rect">
              <a:avLst/>
            </a:prstGeom>
          </p:spPr>
          <p:txBody>
            <a:bodyPr wrap="square"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2">
                      <a:lumMod val="75000"/>
                    </a:schemeClr>
                  </a:solidFill>
                </a:rPr>
                <a:t>Non-Profit Corporation</a:t>
              </a:r>
            </a:p>
          </p:txBody>
        </p:sp>
        <p:sp>
          <p:nvSpPr>
            <p:cNvPr id="23" name="Freeform 5">
              <a:extLst>
                <a:ext uri="{FF2B5EF4-FFF2-40B4-BE49-F238E27FC236}">
                  <a16:creationId xmlns:a16="http://schemas.microsoft.com/office/drawing/2014/main" id="{4113CF16-B5EA-EA4A-9027-2F45D8884404}"/>
                </a:ext>
              </a:extLst>
            </p:cNvPr>
            <p:cNvSpPr>
              <a:spLocks noChangeAspect="1" noEditPoints="1"/>
            </p:cNvSpPr>
            <p:nvPr/>
          </p:nvSpPr>
          <p:spPr bwMode="auto">
            <a:xfrm>
              <a:off x="4277831" y="4742450"/>
              <a:ext cx="595096" cy="572411"/>
            </a:xfrm>
            <a:custGeom>
              <a:avLst/>
              <a:gdLst>
                <a:gd name="T0" fmla="*/ 39 w 292"/>
                <a:gd name="T1" fmla="*/ 170 h 281"/>
                <a:gd name="T2" fmla="*/ 104 w 292"/>
                <a:gd name="T3" fmla="*/ 159 h 281"/>
                <a:gd name="T4" fmla="*/ 157 w 292"/>
                <a:gd name="T5" fmla="*/ 178 h 281"/>
                <a:gd name="T6" fmla="*/ 234 w 292"/>
                <a:gd name="T7" fmla="*/ 196 h 281"/>
                <a:gd name="T8" fmla="*/ 199 w 292"/>
                <a:gd name="T9" fmla="*/ 214 h 281"/>
                <a:gd name="T10" fmla="*/ 150 w 292"/>
                <a:gd name="T11" fmla="*/ 214 h 281"/>
                <a:gd name="T12" fmla="*/ 200 w 292"/>
                <a:gd name="T13" fmla="*/ 231 h 281"/>
                <a:gd name="T14" fmla="*/ 261 w 292"/>
                <a:gd name="T15" fmla="*/ 204 h 281"/>
                <a:gd name="T16" fmla="*/ 284 w 292"/>
                <a:gd name="T17" fmla="*/ 207 h 281"/>
                <a:gd name="T18" fmla="*/ 280 w 292"/>
                <a:gd name="T19" fmla="*/ 219 h 281"/>
                <a:gd name="T20" fmla="*/ 285 w 292"/>
                <a:gd name="T21" fmla="*/ 230 h 281"/>
                <a:gd name="T22" fmla="*/ 232 w 292"/>
                <a:gd name="T23" fmla="*/ 267 h 281"/>
                <a:gd name="T24" fmla="*/ 144 w 292"/>
                <a:gd name="T25" fmla="*/ 273 h 281"/>
                <a:gd name="T26" fmla="*/ 60 w 292"/>
                <a:gd name="T27" fmla="*/ 239 h 281"/>
                <a:gd name="T28" fmla="*/ 40 w 292"/>
                <a:gd name="T29" fmla="*/ 236 h 281"/>
                <a:gd name="T30" fmla="*/ 39 w 292"/>
                <a:gd name="T31" fmla="*/ 170 h 281"/>
                <a:gd name="T32" fmla="*/ 39 w 292"/>
                <a:gd name="T33" fmla="*/ 170 h 281"/>
                <a:gd name="T34" fmla="*/ 28 w 292"/>
                <a:gd name="T35" fmla="*/ 158 h 281"/>
                <a:gd name="T36" fmla="*/ 0 w 292"/>
                <a:gd name="T37" fmla="*/ 158 h 281"/>
                <a:gd name="T38" fmla="*/ 0 w 292"/>
                <a:gd name="T39" fmla="*/ 246 h 281"/>
                <a:gd name="T40" fmla="*/ 28 w 292"/>
                <a:gd name="T41" fmla="*/ 246 h 281"/>
                <a:gd name="T42" fmla="*/ 28 w 292"/>
                <a:gd name="T43" fmla="*/ 158 h 281"/>
                <a:gd name="T44" fmla="*/ 28 w 292"/>
                <a:gd name="T45" fmla="*/ 158 h 281"/>
                <a:gd name="T46" fmla="*/ 279 w 292"/>
                <a:gd name="T47" fmla="*/ 53 h 281"/>
                <a:gd name="T48" fmla="*/ 278 w 292"/>
                <a:gd name="T49" fmla="*/ 46 h 281"/>
                <a:gd name="T50" fmla="*/ 256 w 292"/>
                <a:gd name="T51" fmla="*/ 13 h 281"/>
                <a:gd name="T52" fmla="*/ 250 w 292"/>
                <a:gd name="T53" fmla="*/ 10 h 281"/>
                <a:gd name="T54" fmla="*/ 203 w 292"/>
                <a:gd name="T55" fmla="*/ 30 h 281"/>
                <a:gd name="T56" fmla="*/ 157 w 292"/>
                <a:gd name="T57" fmla="*/ 10 h 281"/>
                <a:gd name="T58" fmla="*/ 151 w 292"/>
                <a:gd name="T59" fmla="*/ 13 h 281"/>
                <a:gd name="T60" fmla="*/ 129 w 292"/>
                <a:gd name="T61" fmla="*/ 46 h 281"/>
                <a:gd name="T62" fmla="*/ 128 w 292"/>
                <a:gd name="T63" fmla="*/ 53 h 281"/>
                <a:gd name="T64" fmla="*/ 128 w 292"/>
                <a:gd name="T65" fmla="*/ 54 h 281"/>
                <a:gd name="T66" fmla="*/ 128 w 292"/>
                <a:gd name="T67" fmla="*/ 55 h 281"/>
                <a:gd name="T68" fmla="*/ 129 w 292"/>
                <a:gd name="T69" fmla="*/ 66 h 281"/>
                <a:gd name="T70" fmla="*/ 203 w 292"/>
                <a:gd name="T71" fmla="*/ 151 h 281"/>
                <a:gd name="T72" fmla="*/ 203 w 292"/>
                <a:gd name="T73" fmla="*/ 151 h 281"/>
                <a:gd name="T74" fmla="*/ 204 w 292"/>
                <a:gd name="T75" fmla="*/ 151 h 281"/>
                <a:gd name="T76" fmla="*/ 278 w 292"/>
                <a:gd name="T77" fmla="*/ 66 h 281"/>
                <a:gd name="T78" fmla="*/ 279 w 292"/>
                <a:gd name="T79" fmla="*/ 55 h 281"/>
                <a:gd name="T80" fmla="*/ 279 w 292"/>
                <a:gd name="T81" fmla="*/ 54 h 281"/>
                <a:gd name="T82" fmla="*/ 279 w 292"/>
                <a:gd name="T83" fmla="*/ 53 h 281"/>
                <a:gd name="T84" fmla="*/ 263 w 292"/>
                <a:gd name="T85" fmla="*/ 53 h 281"/>
                <a:gd name="T86" fmla="*/ 257 w 292"/>
                <a:gd name="T87" fmla="*/ 58 h 281"/>
                <a:gd name="T88" fmla="*/ 256 w 292"/>
                <a:gd name="T89" fmla="*/ 58 h 281"/>
                <a:gd name="T90" fmla="*/ 251 w 292"/>
                <a:gd name="T91" fmla="*/ 51 h 281"/>
                <a:gd name="T92" fmla="*/ 247 w 292"/>
                <a:gd name="T93" fmla="*/ 40 h 281"/>
                <a:gd name="T94" fmla="*/ 243 w 292"/>
                <a:gd name="T95" fmla="*/ 36 h 281"/>
                <a:gd name="T96" fmla="*/ 238 w 292"/>
                <a:gd name="T97" fmla="*/ 29 h 281"/>
                <a:gd name="T98" fmla="*/ 245 w 292"/>
                <a:gd name="T99" fmla="*/ 24 h 281"/>
                <a:gd name="T100" fmla="*/ 257 w 292"/>
                <a:gd name="T101" fmla="*/ 33 h 281"/>
                <a:gd name="T102" fmla="*/ 263 w 292"/>
                <a:gd name="T103" fmla="*/ 5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281">
                  <a:moveTo>
                    <a:pt x="39" y="170"/>
                  </a:moveTo>
                  <a:cubicBezTo>
                    <a:pt x="39" y="170"/>
                    <a:pt x="76" y="152"/>
                    <a:pt x="104" y="159"/>
                  </a:cubicBezTo>
                  <a:cubicBezTo>
                    <a:pt x="132" y="167"/>
                    <a:pt x="138" y="172"/>
                    <a:pt x="157" y="178"/>
                  </a:cubicBezTo>
                  <a:cubicBezTo>
                    <a:pt x="179" y="187"/>
                    <a:pt x="230" y="181"/>
                    <a:pt x="234" y="196"/>
                  </a:cubicBezTo>
                  <a:cubicBezTo>
                    <a:pt x="237" y="208"/>
                    <a:pt x="220" y="219"/>
                    <a:pt x="199" y="214"/>
                  </a:cubicBezTo>
                  <a:cubicBezTo>
                    <a:pt x="182" y="211"/>
                    <a:pt x="154" y="213"/>
                    <a:pt x="150" y="214"/>
                  </a:cubicBezTo>
                  <a:cubicBezTo>
                    <a:pt x="150" y="214"/>
                    <a:pt x="177" y="232"/>
                    <a:pt x="200" y="231"/>
                  </a:cubicBezTo>
                  <a:cubicBezTo>
                    <a:pt x="223" y="229"/>
                    <a:pt x="252" y="209"/>
                    <a:pt x="261" y="204"/>
                  </a:cubicBezTo>
                  <a:cubicBezTo>
                    <a:pt x="270" y="199"/>
                    <a:pt x="280" y="203"/>
                    <a:pt x="284" y="207"/>
                  </a:cubicBezTo>
                  <a:cubicBezTo>
                    <a:pt x="288" y="212"/>
                    <a:pt x="280" y="219"/>
                    <a:pt x="280" y="219"/>
                  </a:cubicBezTo>
                  <a:cubicBezTo>
                    <a:pt x="280" y="219"/>
                    <a:pt x="292" y="223"/>
                    <a:pt x="285" y="230"/>
                  </a:cubicBezTo>
                  <a:cubicBezTo>
                    <a:pt x="278" y="237"/>
                    <a:pt x="244" y="261"/>
                    <a:pt x="232" y="267"/>
                  </a:cubicBezTo>
                  <a:cubicBezTo>
                    <a:pt x="223" y="272"/>
                    <a:pt x="164" y="281"/>
                    <a:pt x="144" y="273"/>
                  </a:cubicBezTo>
                  <a:cubicBezTo>
                    <a:pt x="128" y="267"/>
                    <a:pt x="72" y="243"/>
                    <a:pt x="60" y="239"/>
                  </a:cubicBezTo>
                  <a:cubicBezTo>
                    <a:pt x="53" y="237"/>
                    <a:pt x="40" y="236"/>
                    <a:pt x="40" y="236"/>
                  </a:cubicBezTo>
                  <a:cubicBezTo>
                    <a:pt x="39" y="170"/>
                    <a:pt x="39" y="170"/>
                    <a:pt x="39" y="170"/>
                  </a:cubicBezTo>
                  <a:cubicBezTo>
                    <a:pt x="39" y="170"/>
                    <a:pt x="39" y="170"/>
                    <a:pt x="39" y="170"/>
                  </a:cubicBezTo>
                  <a:close/>
                  <a:moveTo>
                    <a:pt x="28" y="158"/>
                  </a:moveTo>
                  <a:cubicBezTo>
                    <a:pt x="0" y="158"/>
                    <a:pt x="0" y="158"/>
                    <a:pt x="0" y="158"/>
                  </a:cubicBezTo>
                  <a:cubicBezTo>
                    <a:pt x="0" y="246"/>
                    <a:pt x="0" y="246"/>
                    <a:pt x="0" y="246"/>
                  </a:cubicBezTo>
                  <a:cubicBezTo>
                    <a:pt x="28" y="246"/>
                    <a:pt x="28" y="246"/>
                    <a:pt x="28" y="246"/>
                  </a:cubicBezTo>
                  <a:cubicBezTo>
                    <a:pt x="28" y="158"/>
                    <a:pt x="28" y="158"/>
                    <a:pt x="28" y="158"/>
                  </a:cubicBezTo>
                  <a:cubicBezTo>
                    <a:pt x="28" y="158"/>
                    <a:pt x="28" y="158"/>
                    <a:pt x="28" y="158"/>
                  </a:cubicBezTo>
                  <a:close/>
                  <a:moveTo>
                    <a:pt x="279" y="53"/>
                  </a:moveTo>
                  <a:cubicBezTo>
                    <a:pt x="279" y="51"/>
                    <a:pt x="279" y="49"/>
                    <a:pt x="278" y="46"/>
                  </a:cubicBezTo>
                  <a:cubicBezTo>
                    <a:pt x="276" y="32"/>
                    <a:pt x="268" y="19"/>
                    <a:pt x="256" y="13"/>
                  </a:cubicBezTo>
                  <a:cubicBezTo>
                    <a:pt x="254" y="12"/>
                    <a:pt x="252" y="11"/>
                    <a:pt x="250" y="10"/>
                  </a:cubicBezTo>
                  <a:cubicBezTo>
                    <a:pt x="223" y="0"/>
                    <a:pt x="206" y="25"/>
                    <a:pt x="203" y="30"/>
                  </a:cubicBezTo>
                  <a:cubicBezTo>
                    <a:pt x="201" y="25"/>
                    <a:pt x="184" y="0"/>
                    <a:pt x="157" y="10"/>
                  </a:cubicBezTo>
                  <a:cubicBezTo>
                    <a:pt x="155" y="11"/>
                    <a:pt x="153" y="12"/>
                    <a:pt x="151" y="13"/>
                  </a:cubicBezTo>
                  <a:cubicBezTo>
                    <a:pt x="139" y="19"/>
                    <a:pt x="131" y="32"/>
                    <a:pt x="129" y="46"/>
                  </a:cubicBezTo>
                  <a:cubicBezTo>
                    <a:pt x="128" y="49"/>
                    <a:pt x="128" y="51"/>
                    <a:pt x="128" y="53"/>
                  </a:cubicBezTo>
                  <a:cubicBezTo>
                    <a:pt x="128" y="53"/>
                    <a:pt x="128" y="54"/>
                    <a:pt x="128" y="54"/>
                  </a:cubicBezTo>
                  <a:cubicBezTo>
                    <a:pt x="128" y="54"/>
                    <a:pt x="128" y="54"/>
                    <a:pt x="128" y="55"/>
                  </a:cubicBezTo>
                  <a:cubicBezTo>
                    <a:pt x="128" y="58"/>
                    <a:pt x="129" y="62"/>
                    <a:pt x="129" y="66"/>
                  </a:cubicBezTo>
                  <a:cubicBezTo>
                    <a:pt x="137" y="93"/>
                    <a:pt x="203" y="151"/>
                    <a:pt x="203" y="151"/>
                  </a:cubicBezTo>
                  <a:cubicBezTo>
                    <a:pt x="203" y="151"/>
                    <a:pt x="203" y="151"/>
                    <a:pt x="203" y="151"/>
                  </a:cubicBezTo>
                  <a:cubicBezTo>
                    <a:pt x="204" y="151"/>
                    <a:pt x="204" y="151"/>
                    <a:pt x="204" y="151"/>
                  </a:cubicBezTo>
                  <a:cubicBezTo>
                    <a:pt x="204" y="151"/>
                    <a:pt x="270" y="93"/>
                    <a:pt x="278" y="66"/>
                  </a:cubicBezTo>
                  <a:cubicBezTo>
                    <a:pt x="278" y="62"/>
                    <a:pt x="279" y="58"/>
                    <a:pt x="279" y="55"/>
                  </a:cubicBezTo>
                  <a:cubicBezTo>
                    <a:pt x="279" y="54"/>
                    <a:pt x="279" y="54"/>
                    <a:pt x="279" y="54"/>
                  </a:cubicBezTo>
                  <a:cubicBezTo>
                    <a:pt x="279" y="54"/>
                    <a:pt x="279" y="53"/>
                    <a:pt x="279" y="53"/>
                  </a:cubicBezTo>
                  <a:close/>
                  <a:moveTo>
                    <a:pt x="263" y="53"/>
                  </a:moveTo>
                  <a:cubicBezTo>
                    <a:pt x="262" y="56"/>
                    <a:pt x="260" y="58"/>
                    <a:pt x="257" y="58"/>
                  </a:cubicBezTo>
                  <a:cubicBezTo>
                    <a:pt x="256" y="58"/>
                    <a:pt x="256" y="58"/>
                    <a:pt x="256" y="58"/>
                  </a:cubicBezTo>
                  <a:cubicBezTo>
                    <a:pt x="252" y="57"/>
                    <a:pt x="250" y="54"/>
                    <a:pt x="251" y="51"/>
                  </a:cubicBezTo>
                  <a:cubicBezTo>
                    <a:pt x="251" y="49"/>
                    <a:pt x="250" y="44"/>
                    <a:pt x="247" y="40"/>
                  </a:cubicBezTo>
                  <a:cubicBezTo>
                    <a:pt x="245" y="37"/>
                    <a:pt x="243" y="36"/>
                    <a:pt x="243" y="36"/>
                  </a:cubicBezTo>
                  <a:cubicBezTo>
                    <a:pt x="240" y="35"/>
                    <a:pt x="237" y="32"/>
                    <a:pt x="238" y="29"/>
                  </a:cubicBezTo>
                  <a:cubicBezTo>
                    <a:pt x="238" y="26"/>
                    <a:pt x="242" y="24"/>
                    <a:pt x="245" y="24"/>
                  </a:cubicBezTo>
                  <a:cubicBezTo>
                    <a:pt x="249" y="25"/>
                    <a:pt x="253" y="28"/>
                    <a:pt x="257" y="33"/>
                  </a:cubicBezTo>
                  <a:cubicBezTo>
                    <a:pt x="260" y="38"/>
                    <a:pt x="264" y="46"/>
                    <a:pt x="263"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24" name="Freeform 5">
              <a:extLst>
                <a:ext uri="{FF2B5EF4-FFF2-40B4-BE49-F238E27FC236}">
                  <a16:creationId xmlns:a16="http://schemas.microsoft.com/office/drawing/2014/main" id="{75730A40-2F71-6243-937B-80ED95520FA1}"/>
                </a:ext>
              </a:extLst>
            </p:cNvPr>
            <p:cNvSpPr>
              <a:spLocks noChangeAspect="1" noEditPoints="1"/>
            </p:cNvSpPr>
            <p:nvPr/>
          </p:nvSpPr>
          <p:spPr bwMode="auto">
            <a:xfrm>
              <a:off x="2827140" y="4703116"/>
              <a:ext cx="486667" cy="651081"/>
            </a:xfrm>
            <a:custGeom>
              <a:avLst/>
              <a:gdLst>
                <a:gd name="T0" fmla="*/ 106 w 247"/>
                <a:gd name="T1" fmla="*/ 278 h 331"/>
                <a:gd name="T2" fmla="*/ 219 w 247"/>
                <a:gd name="T3" fmla="*/ 288 h 331"/>
                <a:gd name="T4" fmla="*/ 122 w 247"/>
                <a:gd name="T5" fmla="*/ 267 h 331"/>
                <a:gd name="T6" fmla="*/ 96 w 247"/>
                <a:gd name="T7" fmla="*/ 267 h 331"/>
                <a:gd name="T8" fmla="*/ 92 w 247"/>
                <a:gd name="T9" fmla="*/ 331 h 331"/>
                <a:gd name="T10" fmla="*/ 241 w 247"/>
                <a:gd name="T11" fmla="*/ 267 h 331"/>
                <a:gd name="T12" fmla="*/ 203 w 247"/>
                <a:gd name="T13" fmla="*/ 253 h 331"/>
                <a:gd name="T14" fmla="*/ 210 w 247"/>
                <a:gd name="T15" fmla="*/ 253 h 331"/>
                <a:gd name="T16" fmla="*/ 247 w 247"/>
                <a:gd name="T17" fmla="*/ 258 h 331"/>
                <a:gd name="T18" fmla="*/ 193 w 247"/>
                <a:gd name="T19" fmla="*/ 243 h 331"/>
                <a:gd name="T20" fmla="*/ 122 w 247"/>
                <a:gd name="T21" fmla="*/ 243 h 331"/>
                <a:gd name="T22" fmla="*/ 67 w 247"/>
                <a:gd name="T23" fmla="*/ 258 h 331"/>
                <a:gd name="T24" fmla="*/ 116 w 247"/>
                <a:gd name="T25" fmla="*/ 215 h 331"/>
                <a:gd name="T26" fmla="*/ 177 w 247"/>
                <a:gd name="T27" fmla="*/ 187 h 331"/>
                <a:gd name="T28" fmla="*/ 227 w 247"/>
                <a:gd name="T29" fmla="*/ 215 h 331"/>
                <a:gd name="T30" fmla="*/ 178 w 247"/>
                <a:gd name="T31" fmla="*/ 200 h 331"/>
                <a:gd name="T32" fmla="*/ 136 w 247"/>
                <a:gd name="T33" fmla="*/ 200 h 331"/>
                <a:gd name="T34" fmla="*/ 182 w 247"/>
                <a:gd name="T35" fmla="*/ 215 h 331"/>
                <a:gd name="T36" fmla="*/ 58 w 247"/>
                <a:gd name="T37" fmla="*/ 312 h 331"/>
                <a:gd name="T38" fmla="*/ 48 w 247"/>
                <a:gd name="T39" fmla="*/ 276 h 331"/>
                <a:gd name="T40" fmla="*/ 55 w 247"/>
                <a:gd name="T41" fmla="*/ 268 h 331"/>
                <a:gd name="T42" fmla="*/ 51 w 247"/>
                <a:gd name="T43" fmla="*/ 235 h 331"/>
                <a:gd name="T44" fmla="*/ 48 w 247"/>
                <a:gd name="T45" fmla="*/ 193 h 331"/>
                <a:gd name="T46" fmla="*/ 84 w 247"/>
                <a:gd name="T47" fmla="*/ 197 h 331"/>
                <a:gd name="T48" fmla="*/ 113 w 247"/>
                <a:gd name="T49" fmla="*/ 186 h 331"/>
                <a:gd name="T50" fmla="*/ 147 w 247"/>
                <a:gd name="T51" fmla="*/ 151 h 331"/>
                <a:gd name="T52" fmla="*/ 161 w 247"/>
                <a:gd name="T53" fmla="*/ 44 h 331"/>
                <a:gd name="T54" fmla="*/ 0 w 247"/>
                <a:gd name="T55" fmla="*/ 42 h 331"/>
                <a:gd name="T56" fmla="*/ 63 w 247"/>
                <a:gd name="T57" fmla="*/ 331 h 331"/>
                <a:gd name="T58" fmla="*/ 147 w 247"/>
                <a:gd name="T59" fmla="*/ 100 h 331"/>
                <a:gd name="T60" fmla="*/ 120 w 247"/>
                <a:gd name="T61" fmla="*/ 109 h 331"/>
                <a:gd name="T62" fmla="*/ 120 w 247"/>
                <a:gd name="T63" fmla="*/ 142 h 331"/>
                <a:gd name="T64" fmla="*/ 111 w 247"/>
                <a:gd name="T65" fmla="*/ 66 h 331"/>
                <a:gd name="T66" fmla="*/ 84 w 247"/>
                <a:gd name="T67" fmla="*/ 66 h 331"/>
                <a:gd name="T68" fmla="*/ 111 w 247"/>
                <a:gd name="T69" fmla="*/ 142 h 331"/>
                <a:gd name="T70" fmla="*/ 84 w 247"/>
                <a:gd name="T71" fmla="*/ 151 h 331"/>
                <a:gd name="T72" fmla="*/ 84 w 247"/>
                <a:gd name="T73" fmla="*/ 183 h 331"/>
                <a:gd name="T74" fmla="*/ 73 w 247"/>
                <a:gd name="T75" fmla="*/ 66 h 331"/>
                <a:gd name="T76" fmla="*/ 48 w 247"/>
                <a:gd name="T77" fmla="*/ 66 h 331"/>
                <a:gd name="T78" fmla="*/ 73 w 247"/>
                <a:gd name="T79" fmla="*/ 142 h 331"/>
                <a:gd name="T80" fmla="*/ 48 w 247"/>
                <a:gd name="T81" fmla="*/ 151 h 331"/>
                <a:gd name="T82" fmla="*/ 48 w 247"/>
                <a:gd name="T83" fmla="*/ 183 h 331"/>
                <a:gd name="T84" fmla="*/ 11 w 247"/>
                <a:gd name="T85" fmla="*/ 308 h 331"/>
                <a:gd name="T86" fmla="*/ 36 w 247"/>
                <a:gd name="T87" fmla="*/ 308 h 331"/>
                <a:gd name="T88" fmla="*/ 11 w 247"/>
                <a:gd name="T89" fmla="*/ 235 h 331"/>
                <a:gd name="T90" fmla="*/ 36 w 247"/>
                <a:gd name="T91" fmla="*/ 226 h 331"/>
                <a:gd name="T92" fmla="*/ 36 w 247"/>
                <a:gd name="T93" fmla="*/ 193 h 331"/>
                <a:gd name="T94" fmla="*/ 11 w 247"/>
                <a:gd name="T95" fmla="*/ 183 h 331"/>
                <a:gd name="T96" fmla="*/ 36 w 247"/>
                <a:gd name="T97" fmla="*/ 183 h 331"/>
                <a:gd name="T98" fmla="*/ 11 w 247"/>
                <a:gd name="T99" fmla="*/ 109 h 331"/>
                <a:gd name="T100" fmla="*/ 36 w 247"/>
                <a:gd name="T101" fmla="*/ 100 h 331"/>
                <a:gd name="T102" fmla="*/ 36 w 247"/>
                <a:gd name="T103"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7" h="331">
                  <a:moveTo>
                    <a:pt x="113" y="253"/>
                  </a:moveTo>
                  <a:cubicBezTo>
                    <a:pt x="113" y="278"/>
                    <a:pt x="113" y="278"/>
                    <a:pt x="113" y="278"/>
                  </a:cubicBezTo>
                  <a:cubicBezTo>
                    <a:pt x="113" y="278"/>
                    <a:pt x="113" y="278"/>
                    <a:pt x="106" y="278"/>
                  </a:cubicBezTo>
                  <a:cubicBezTo>
                    <a:pt x="106" y="278"/>
                    <a:pt x="106" y="278"/>
                    <a:pt x="106" y="253"/>
                  </a:cubicBezTo>
                  <a:cubicBezTo>
                    <a:pt x="106" y="253"/>
                    <a:pt x="106" y="253"/>
                    <a:pt x="113" y="253"/>
                  </a:cubicBezTo>
                  <a:close/>
                  <a:moveTo>
                    <a:pt x="219" y="288"/>
                  </a:moveTo>
                  <a:cubicBezTo>
                    <a:pt x="219" y="288"/>
                    <a:pt x="219" y="288"/>
                    <a:pt x="193" y="288"/>
                  </a:cubicBezTo>
                  <a:cubicBezTo>
                    <a:pt x="193" y="288"/>
                    <a:pt x="193" y="288"/>
                    <a:pt x="193" y="267"/>
                  </a:cubicBezTo>
                  <a:cubicBezTo>
                    <a:pt x="193" y="267"/>
                    <a:pt x="193" y="267"/>
                    <a:pt x="122" y="267"/>
                  </a:cubicBezTo>
                  <a:cubicBezTo>
                    <a:pt x="122" y="267"/>
                    <a:pt x="122" y="267"/>
                    <a:pt x="122" y="288"/>
                  </a:cubicBezTo>
                  <a:cubicBezTo>
                    <a:pt x="122" y="288"/>
                    <a:pt x="122" y="288"/>
                    <a:pt x="96" y="288"/>
                  </a:cubicBezTo>
                  <a:cubicBezTo>
                    <a:pt x="96" y="288"/>
                    <a:pt x="96" y="288"/>
                    <a:pt x="96" y="267"/>
                  </a:cubicBezTo>
                  <a:cubicBezTo>
                    <a:pt x="96" y="267"/>
                    <a:pt x="96" y="267"/>
                    <a:pt x="74" y="267"/>
                  </a:cubicBezTo>
                  <a:cubicBezTo>
                    <a:pt x="74" y="267"/>
                    <a:pt x="74" y="267"/>
                    <a:pt x="74" y="312"/>
                  </a:cubicBezTo>
                  <a:cubicBezTo>
                    <a:pt x="74" y="323"/>
                    <a:pt x="82" y="331"/>
                    <a:pt x="92" y="331"/>
                  </a:cubicBezTo>
                  <a:cubicBezTo>
                    <a:pt x="92" y="331"/>
                    <a:pt x="92" y="331"/>
                    <a:pt x="222" y="331"/>
                  </a:cubicBezTo>
                  <a:cubicBezTo>
                    <a:pt x="233" y="331"/>
                    <a:pt x="241" y="323"/>
                    <a:pt x="241" y="312"/>
                  </a:cubicBezTo>
                  <a:cubicBezTo>
                    <a:pt x="241" y="312"/>
                    <a:pt x="241" y="312"/>
                    <a:pt x="241" y="267"/>
                  </a:cubicBezTo>
                  <a:cubicBezTo>
                    <a:pt x="241" y="267"/>
                    <a:pt x="241" y="267"/>
                    <a:pt x="219" y="267"/>
                  </a:cubicBezTo>
                  <a:cubicBezTo>
                    <a:pt x="219" y="267"/>
                    <a:pt x="219" y="267"/>
                    <a:pt x="219" y="288"/>
                  </a:cubicBezTo>
                  <a:close/>
                  <a:moveTo>
                    <a:pt x="203" y="253"/>
                  </a:moveTo>
                  <a:cubicBezTo>
                    <a:pt x="203" y="278"/>
                    <a:pt x="203" y="278"/>
                    <a:pt x="203" y="278"/>
                  </a:cubicBezTo>
                  <a:cubicBezTo>
                    <a:pt x="210" y="278"/>
                    <a:pt x="210" y="278"/>
                    <a:pt x="210" y="278"/>
                  </a:cubicBezTo>
                  <a:cubicBezTo>
                    <a:pt x="210" y="253"/>
                    <a:pt x="210" y="253"/>
                    <a:pt x="210" y="253"/>
                  </a:cubicBezTo>
                  <a:cubicBezTo>
                    <a:pt x="203" y="253"/>
                    <a:pt x="203" y="253"/>
                    <a:pt x="203" y="253"/>
                  </a:cubicBezTo>
                  <a:close/>
                  <a:moveTo>
                    <a:pt x="247" y="237"/>
                  </a:moveTo>
                  <a:cubicBezTo>
                    <a:pt x="247" y="237"/>
                    <a:pt x="247" y="237"/>
                    <a:pt x="247" y="258"/>
                  </a:cubicBezTo>
                  <a:cubicBezTo>
                    <a:pt x="247" y="258"/>
                    <a:pt x="247" y="258"/>
                    <a:pt x="219" y="258"/>
                  </a:cubicBezTo>
                  <a:cubicBezTo>
                    <a:pt x="219" y="258"/>
                    <a:pt x="219" y="258"/>
                    <a:pt x="219" y="243"/>
                  </a:cubicBezTo>
                  <a:cubicBezTo>
                    <a:pt x="219" y="243"/>
                    <a:pt x="219" y="243"/>
                    <a:pt x="193" y="243"/>
                  </a:cubicBezTo>
                  <a:cubicBezTo>
                    <a:pt x="193" y="243"/>
                    <a:pt x="193" y="243"/>
                    <a:pt x="193" y="258"/>
                  </a:cubicBezTo>
                  <a:cubicBezTo>
                    <a:pt x="193" y="258"/>
                    <a:pt x="193" y="258"/>
                    <a:pt x="122" y="258"/>
                  </a:cubicBezTo>
                  <a:cubicBezTo>
                    <a:pt x="122" y="258"/>
                    <a:pt x="122" y="258"/>
                    <a:pt x="122" y="243"/>
                  </a:cubicBezTo>
                  <a:cubicBezTo>
                    <a:pt x="122" y="243"/>
                    <a:pt x="122" y="243"/>
                    <a:pt x="96" y="243"/>
                  </a:cubicBezTo>
                  <a:cubicBezTo>
                    <a:pt x="96" y="243"/>
                    <a:pt x="96" y="243"/>
                    <a:pt x="96" y="258"/>
                  </a:cubicBezTo>
                  <a:cubicBezTo>
                    <a:pt x="96" y="258"/>
                    <a:pt x="96" y="258"/>
                    <a:pt x="67" y="258"/>
                  </a:cubicBezTo>
                  <a:cubicBezTo>
                    <a:pt x="67" y="258"/>
                    <a:pt x="67" y="258"/>
                    <a:pt x="67" y="237"/>
                  </a:cubicBezTo>
                  <a:cubicBezTo>
                    <a:pt x="67" y="225"/>
                    <a:pt x="77" y="215"/>
                    <a:pt x="88" y="215"/>
                  </a:cubicBezTo>
                  <a:cubicBezTo>
                    <a:pt x="88" y="215"/>
                    <a:pt x="88" y="215"/>
                    <a:pt x="116" y="215"/>
                  </a:cubicBezTo>
                  <a:cubicBezTo>
                    <a:pt x="116" y="215"/>
                    <a:pt x="116" y="215"/>
                    <a:pt x="127" y="193"/>
                  </a:cubicBezTo>
                  <a:cubicBezTo>
                    <a:pt x="129" y="190"/>
                    <a:pt x="133" y="187"/>
                    <a:pt x="137" y="187"/>
                  </a:cubicBezTo>
                  <a:cubicBezTo>
                    <a:pt x="137" y="187"/>
                    <a:pt x="137" y="187"/>
                    <a:pt x="177" y="187"/>
                  </a:cubicBezTo>
                  <a:cubicBezTo>
                    <a:pt x="181" y="187"/>
                    <a:pt x="185" y="190"/>
                    <a:pt x="187" y="193"/>
                  </a:cubicBezTo>
                  <a:cubicBezTo>
                    <a:pt x="187" y="193"/>
                    <a:pt x="187" y="193"/>
                    <a:pt x="199" y="215"/>
                  </a:cubicBezTo>
                  <a:cubicBezTo>
                    <a:pt x="199" y="215"/>
                    <a:pt x="199" y="215"/>
                    <a:pt x="227" y="215"/>
                  </a:cubicBezTo>
                  <a:cubicBezTo>
                    <a:pt x="238" y="215"/>
                    <a:pt x="247" y="225"/>
                    <a:pt x="247" y="237"/>
                  </a:cubicBezTo>
                  <a:close/>
                  <a:moveTo>
                    <a:pt x="184" y="212"/>
                  </a:moveTo>
                  <a:cubicBezTo>
                    <a:pt x="178" y="200"/>
                    <a:pt x="178" y="200"/>
                    <a:pt x="178" y="200"/>
                  </a:cubicBezTo>
                  <a:cubicBezTo>
                    <a:pt x="177" y="197"/>
                    <a:pt x="173" y="196"/>
                    <a:pt x="171" y="196"/>
                  </a:cubicBezTo>
                  <a:cubicBezTo>
                    <a:pt x="143" y="196"/>
                    <a:pt x="143" y="196"/>
                    <a:pt x="143" y="196"/>
                  </a:cubicBezTo>
                  <a:cubicBezTo>
                    <a:pt x="141" y="196"/>
                    <a:pt x="137" y="197"/>
                    <a:pt x="136" y="200"/>
                  </a:cubicBezTo>
                  <a:cubicBezTo>
                    <a:pt x="130" y="212"/>
                    <a:pt x="130" y="212"/>
                    <a:pt x="130" y="212"/>
                  </a:cubicBezTo>
                  <a:cubicBezTo>
                    <a:pt x="129" y="214"/>
                    <a:pt x="130" y="215"/>
                    <a:pt x="133" y="215"/>
                  </a:cubicBezTo>
                  <a:cubicBezTo>
                    <a:pt x="182" y="215"/>
                    <a:pt x="182" y="215"/>
                    <a:pt x="182" y="215"/>
                  </a:cubicBezTo>
                  <a:cubicBezTo>
                    <a:pt x="184" y="215"/>
                    <a:pt x="185" y="214"/>
                    <a:pt x="184" y="212"/>
                  </a:cubicBezTo>
                  <a:close/>
                  <a:moveTo>
                    <a:pt x="63" y="331"/>
                  </a:moveTo>
                  <a:cubicBezTo>
                    <a:pt x="60" y="326"/>
                    <a:pt x="58" y="319"/>
                    <a:pt x="58" y="312"/>
                  </a:cubicBezTo>
                  <a:cubicBezTo>
                    <a:pt x="58" y="308"/>
                    <a:pt x="58" y="308"/>
                    <a:pt x="58" y="308"/>
                  </a:cubicBezTo>
                  <a:cubicBezTo>
                    <a:pt x="48" y="308"/>
                    <a:pt x="48" y="308"/>
                    <a:pt x="48" y="308"/>
                  </a:cubicBezTo>
                  <a:cubicBezTo>
                    <a:pt x="48" y="276"/>
                    <a:pt x="48" y="276"/>
                    <a:pt x="48" y="276"/>
                  </a:cubicBezTo>
                  <a:cubicBezTo>
                    <a:pt x="55" y="276"/>
                    <a:pt x="55" y="276"/>
                    <a:pt x="55" y="276"/>
                  </a:cubicBezTo>
                  <a:cubicBezTo>
                    <a:pt x="55" y="268"/>
                    <a:pt x="55" y="268"/>
                    <a:pt x="55" y="268"/>
                  </a:cubicBezTo>
                  <a:cubicBezTo>
                    <a:pt x="55" y="268"/>
                    <a:pt x="55" y="268"/>
                    <a:pt x="55" y="268"/>
                  </a:cubicBezTo>
                  <a:cubicBezTo>
                    <a:pt x="48" y="268"/>
                    <a:pt x="48" y="268"/>
                    <a:pt x="48" y="268"/>
                  </a:cubicBezTo>
                  <a:cubicBezTo>
                    <a:pt x="48" y="235"/>
                    <a:pt x="48" y="235"/>
                    <a:pt x="48" y="235"/>
                  </a:cubicBezTo>
                  <a:cubicBezTo>
                    <a:pt x="51" y="235"/>
                    <a:pt x="51" y="235"/>
                    <a:pt x="51" y="235"/>
                  </a:cubicBezTo>
                  <a:cubicBezTo>
                    <a:pt x="52" y="232"/>
                    <a:pt x="52" y="229"/>
                    <a:pt x="53" y="226"/>
                  </a:cubicBezTo>
                  <a:cubicBezTo>
                    <a:pt x="48" y="226"/>
                    <a:pt x="48" y="226"/>
                    <a:pt x="48" y="226"/>
                  </a:cubicBezTo>
                  <a:cubicBezTo>
                    <a:pt x="48" y="193"/>
                    <a:pt x="48" y="193"/>
                    <a:pt x="48" y="193"/>
                  </a:cubicBezTo>
                  <a:cubicBezTo>
                    <a:pt x="73" y="193"/>
                    <a:pt x="73" y="193"/>
                    <a:pt x="73" y="193"/>
                  </a:cubicBezTo>
                  <a:cubicBezTo>
                    <a:pt x="73" y="197"/>
                    <a:pt x="73" y="197"/>
                    <a:pt x="73" y="197"/>
                  </a:cubicBezTo>
                  <a:cubicBezTo>
                    <a:pt x="84" y="197"/>
                    <a:pt x="84" y="197"/>
                    <a:pt x="84" y="197"/>
                  </a:cubicBezTo>
                  <a:cubicBezTo>
                    <a:pt x="84" y="193"/>
                    <a:pt x="84" y="193"/>
                    <a:pt x="84" y="193"/>
                  </a:cubicBezTo>
                  <a:cubicBezTo>
                    <a:pt x="109" y="193"/>
                    <a:pt x="109" y="193"/>
                    <a:pt x="109" y="193"/>
                  </a:cubicBezTo>
                  <a:cubicBezTo>
                    <a:pt x="113" y="186"/>
                    <a:pt x="113" y="186"/>
                    <a:pt x="113" y="186"/>
                  </a:cubicBezTo>
                  <a:cubicBezTo>
                    <a:pt x="115" y="182"/>
                    <a:pt x="117" y="179"/>
                    <a:pt x="120" y="177"/>
                  </a:cubicBezTo>
                  <a:cubicBezTo>
                    <a:pt x="120" y="151"/>
                    <a:pt x="120" y="151"/>
                    <a:pt x="120" y="151"/>
                  </a:cubicBezTo>
                  <a:cubicBezTo>
                    <a:pt x="147" y="151"/>
                    <a:pt x="147" y="151"/>
                    <a:pt x="147" y="151"/>
                  </a:cubicBezTo>
                  <a:cubicBezTo>
                    <a:pt x="147" y="171"/>
                    <a:pt x="147" y="171"/>
                    <a:pt x="147" y="171"/>
                  </a:cubicBezTo>
                  <a:cubicBezTo>
                    <a:pt x="161" y="171"/>
                    <a:pt x="161" y="171"/>
                    <a:pt x="161" y="171"/>
                  </a:cubicBezTo>
                  <a:cubicBezTo>
                    <a:pt x="161" y="44"/>
                    <a:pt x="161" y="44"/>
                    <a:pt x="161" y="44"/>
                  </a:cubicBezTo>
                  <a:cubicBezTo>
                    <a:pt x="42" y="0"/>
                    <a:pt x="42" y="0"/>
                    <a:pt x="42" y="0"/>
                  </a:cubicBezTo>
                  <a:cubicBezTo>
                    <a:pt x="42" y="42"/>
                    <a:pt x="42" y="42"/>
                    <a:pt x="42" y="42"/>
                  </a:cubicBezTo>
                  <a:cubicBezTo>
                    <a:pt x="0" y="42"/>
                    <a:pt x="0" y="42"/>
                    <a:pt x="0" y="42"/>
                  </a:cubicBezTo>
                  <a:cubicBezTo>
                    <a:pt x="0" y="44"/>
                    <a:pt x="0" y="44"/>
                    <a:pt x="0" y="44"/>
                  </a:cubicBezTo>
                  <a:cubicBezTo>
                    <a:pt x="0" y="331"/>
                    <a:pt x="0" y="331"/>
                    <a:pt x="0" y="331"/>
                  </a:cubicBezTo>
                  <a:lnTo>
                    <a:pt x="63" y="331"/>
                  </a:lnTo>
                  <a:close/>
                  <a:moveTo>
                    <a:pt x="120" y="66"/>
                  </a:moveTo>
                  <a:cubicBezTo>
                    <a:pt x="147" y="66"/>
                    <a:pt x="147" y="66"/>
                    <a:pt x="147" y="66"/>
                  </a:cubicBezTo>
                  <a:cubicBezTo>
                    <a:pt x="147" y="100"/>
                    <a:pt x="147" y="100"/>
                    <a:pt x="147" y="100"/>
                  </a:cubicBezTo>
                  <a:cubicBezTo>
                    <a:pt x="120" y="100"/>
                    <a:pt x="120" y="100"/>
                    <a:pt x="120" y="100"/>
                  </a:cubicBezTo>
                  <a:lnTo>
                    <a:pt x="120" y="66"/>
                  </a:lnTo>
                  <a:close/>
                  <a:moveTo>
                    <a:pt x="120" y="109"/>
                  </a:moveTo>
                  <a:cubicBezTo>
                    <a:pt x="147" y="109"/>
                    <a:pt x="147" y="109"/>
                    <a:pt x="147" y="109"/>
                  </a:cubicBezTo>
                  <a:cubicBezTo>
                    <a:pt x="147" y="142"/>
                    <a:pt x="147" y="142"/>
                    <a:pt x="147" y="142"/>
                  </a:cubicBezTo>
                  <a:cubicBezTo>
                    <a:pt x="120" y="142"/>
                    <a:pt x="120" y="142"/>
                    <a:pt x="120" y="142"/>
                  </a:cubicBezTo>
                  <a:lnTo>
                    <a:pt x="120" y="109"/>
                  </a:lnTo>
                  <a:close/>
                  <a:moveTo>
                    <a:pt x="84" y="66"/>
                  </a:moveTo>
                  <a:cubicBezTo>
                    <a:pt x="111" y="66"/>
                    <a:pt x="111" y="66"/>
                    <a:pt x="111" y="66"/>
                  </a:cubicBezTo>
                  <a:cubicBezTo>
                    <a:pt x="111" y="100"/>
                    <a:pt x="111" y="100"/>
                    <a:pt x="111" y="100"/>
                  </a:cubicBezTo>
                  <a:cubicBezTo>
                    <a:pt x="84" y="100"/>
                    <a:pt x="84" y="100"/>
                    <a:pt x="84" y="100"/>
                  </a:cubicBezTo>
                  <a:lnTo>
                    <a:pt x="84" y="66"/>
                  </a:lnTo>
                  <a:close/>
                  <a:moveTo>
                    <a:pt x="84" y="109"/>
                  </a:moveTo>
                  <a:cubicBezTo>
                    <a:pt x="111" y="109"/>
                    <a:pt x="111" y="109"/>
                    <a:pt x="111" y="109"/>
                  </a:cubicBezTo>
                  <a:cubicBezTo>
                    <a:pt x="111" y="142"/>
                    <a:pt x="111" y="142"/>
                    <a:pt x="111" y="142"/>
                  </a:cubicBezTo>
                  <a:cubicBezTo>
                    <a:pt x="84" y="142"/>
                    <a:pt x="84" y="142"/>
                    <a:pt x="84" y="142"/>
                  </a:cubicBezTo>
                  <a:lnTo>
                    <a:pt x="84" y="109"/>
                  </a:lnTo>
                  <a:close/>
                  <a:moveTo>
                    <a:pt x="84" y="151"/>
                  </a:moveTo>
                  <a:cubicBezTo>
                    <a:pt x="111" y="151"/>
                    <a:pt x="111" y="151"/>
                    <a:pt x="111" y="151"/>
                  </a:cubicBezTo>
                  <a:cubicBezTo>
                    <a:pt x="111" y="183"/>
                    <a:pt x="111" y="183"/>
                    <a:pt x="111" y="183"/>
                  </a:cubicBezTo>
                  <a:cubicBezTo>
                    <a:pt x="84" y="183"/>
                    <a:pt x="84" y="183"/>
                    <a:pt x="84" y="183"/>
                  </a:cubicBezTo>
                  <a:lnTo>
                    <a:pt x="84" y="151"/>
                  </a:lnTo>
                  <a:close/>
                  <a:moveTo>
                    <a:pt x="48" y="66"/>
                  </a:moveTo>
                  <a:cubicBezTo>
                    <a:pt x="73" y="66"/>
                    <a:pt x="73" y="66"/>
                    <a:pt x="73" y="66"/>
                  </a:cubicBezTo>
                  <a:cubicBezTo>
                    <a:pt x="73" y="100"/>
                    <a:pt x="73" y="100"/>
                    <a:pt x="73" y="100"/>
                  </a:cubicBezTo>
                  <a:cubicBezTo>
                    <a:pt x="48" y="100"/>
                    <a:pt x="48" y="100"/>
                    <a:pt x="48" y="100"/>
                  </a:cubicBezTo>
                  <a:lnTo>
                    <a:pt x="48" y="66"/>
                  </a:lnTo>
                  <a:close/>
                  <a:moveTo>
                    <a:pt x="48" y="109"/>
                  </a:moveTo>
                  <a:cubicBezTo>
                    <a:pt x="73" y="109"/>
                    <a:pt x="73" y="109"/>
                    <a:pt x="73" y="109"/>
                  </a:cubicBezTo>
                  <a:cubicBezTo>
                    <a:pt x="73" y="142"/>
                    <a:pt x="73" y="142"/>
                    <a:pt x="73" y="142"/>
                  </a:cubicBezTo>
                  <a:cubicBezTo>
                    <a:pt x="48" y="142"/>
                    <a:pt x="48" y="142"/>
                    <a:pt x="48" y="142"/>
                  </a:cubicBezTo>
                  <a:lnTo>
                    <a:pt x="48" y="109"/>
                  </a:lnTo>
                  <a:close/>
                  <a:moveTo>
                    <a:pt x="48" y="151"/>
                  </a:moveTo>
                  <a:cubicBezTo>
                    <a:pt x="73" y="151"/>
                    <a:pt x="73" y="151"/>
                    <a:pt x="73" y="151"/>
                  </a:cubicBezTo>
                  <a:cubicBezTo>
                    <a:pt x="73" y="183"/>
                    <a:pt x="73" y="183"/>
                    <a:pt x="73" y="183"/>
                  </a:cubicBezTo>
                  <a:cubicBezTo>
                    <a:pt x="48" y="183"/>
                    <a:pt x="48" y="183"/>
                    <a:pt x="48" y="183"/>
                  </a:cubicBezTo>
                  <a:lnTo>
                    <a:pt x="48" y="151"/>
                  </a:lnTo>
                  <a:close/>
                  <a:moveTo>
                    <a:pt x="36" y="308"/>
                  </a:moveTo>
                  <a:cubicBezTo>
                    <a:pt x="11" y="308"/>
                    <a:pt x="11" y="308"/>
                    <a:pt x="11" y="308"/>
                  </a:cubicBezTo>
                  <a:cubicBezTo>
                    <a:pt x="11" y="276"/>
                    <a:pt x="11" y="276"/>
                    <a:pt x="11" y="276"/>
                  </a:cubicBezTo>
                  <a:cubicBezTo>
                    <a:pt x="36" y="276"/>
                    <a:pt x="36" y="276"/>
                    <a:pt x="36" y="276"/>
                  </a:cubicBezTo>
                  <a:lnTo>
                    <a:pt x="36" y="308"/>
                  </a:lnTo>
                  <a:close/>
                  <a:moveTo>
                    <a:pt x="36" y="268"/>
                  </a:moveTo>
                  <a:cubicBezTo>
                    <a:pt x="11" y="268"/>
                    <a:pt x="11" y="268"/>
                    <a:pt x="11" y="268"/>
                  </a:cubicBezTo>
                  <a:cubicBezTo>
                    <a:pt x="11" y="235"/>
                    <a:pt x="11" y="235"/>
                    <a:pt x="11" y="235"/>
                  </a:cubicBezTo>
                  <a:cubicBezTo>
                    <a:pt x="36" y="235"/>
                    <a:pt x="36" y="235"/>
                    <a:pt x="36" y="235"/>
                  </a:cubicBezTo>
                  <a:lnTo>
                    <a:pt x="36" y="268"/>
                  </a:lnTo>
                  <a:close/>
                  <a:moveTo>
                    <a:pt x="36" y="226"/>
                  </a:moveTo>
                  <a:cubicBezTo>
                    <a:pt x="11" y="226"/>
                    <a:pt x="11" y="226"/>
                    <a:pt x="11" y="226"/>
                  </a:cubicBezTo>
                  <a:cubicBezTo>
                    <a:pt x="11" y="193"/>
                    <a:pt x="11" y="193"/>
                    <a:pt x="11" y="193"/>
                  </a:cubicBezTo>
                  <a:cubicBezTo>
                    <a:pt x="36" y="193"/>
                    <a:pt x="36" y="193"/>
                    <a:pt x="36" y="193"/>
                  </a:cubicBezTo>
                  <a:lnTo>
                    <a:pt x="36" y="226"/>
                  </a:lnTo>
                  <a:close/>
                  <a:moveTo>
                    <a:pt x="36" y="183"/>
                  </a:moveTo>
                  <a:cubicBezTo>
                    <a:pt x="11" y="183"/>
                    <a:pt x="11" y="183"/>
                    <a:pt x="11" y="183"/>
                  </a:cubicBezTo>
                  <a:cubicBezTo>
                    <a:pt x="11" y="151"/>
                    <a:pt x="11" y="151"/>
                    <a:pt x="11" y="151"/>
                  </a:cubicBezTo>
                  <a:cubicBezTo>
                    <a:pt x="36" y="151"/>
                    <a:pt x="36" y="151"/>
                    <a:pt x="36" y="151"/>
                  </a:cubicBezTo>
                  <a:lnTo>
                    <a:pt x="36" y="183"/>
                  </a:lnTo>
                  <a:close/>
                  <a:moveTo>
                    <a:pt x="36" y="142"/>
                  </a:moveTo>
                  <a:cubicBezTo>
                    <a:pt x="11" y="142"/>
                    <a:pt x="11" y="142"/>
                    <a:pt x="11" y="142"/>
                  </a:cubicBezTo>
                  <a:cubicBezTo>
                    <a:pt x="11" y="109"/>
                    <a:pt x="11" y="109"/>
                    <a:pt x="11" y="109"/>
                  </a:cubicBezTo>
                  <a:cubicBezTo>
                    <a:pt x="36" y="109"/>
                    <a:pt x="36" y="109"/>
                    <a:pt x="36" y="109"/>
                  </a:cubicBezTo>
                  <a:lnTo>
                    <a:pt x="36" y="142"/>
                  </a:lnTo>
                  <a:close/>
                  <a:moveTo>
                    <a:pt x="36" y="100"/>
                  </a:moveTo>
                  <a:cubicBezTo>
                    <a:pt x="11" y="100"/>
                    <a:pt x="11" y="100"/>
                    <a:pt x="11" y="100"/>
                  </a:cubicBezTo>
                  <a:cubicBezTo>
                    <a:pt x="11" y="66"/>
                    <a:pt x="11" y="66"/>
                    <a:pt x="11" y="66"/>
                  </a:cubicBezTo>
                  <a:cubicBezTo>
                    <a:pt x="36" y="66"/>
                    <a:pt x="36" y="66"/>
                    <a:pt x="36" y="66"/>
                  </a:cubicBezTo>
                  <a:lnTo>
                    <a:pt x="36"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25" name="Freeform 9">
              <a:extLst>
                <a:ext uri="{FF2B5EF4-FFF2-40B4-BE49-F238E27FC236}">
                  <a16:creationId xmlns:a16="http://schemas.microsoft.com/office/drawing/2014/main" id="{9052B51A-6310-094C-A86D-8248A15F6948}"/>
                </a:ext>
              </a:extLst>
            </p:cNvPr>
            <p:cNvSpPr>
              <a:spLocks noChangeAspect="1" noEditPoints="1"/>
            </p:cNvSpPr>
            <p:nvPr/>
          </p:nvSpPr>
          <p:spPr bwMode="auto">
            <a:xfrm>
              <a:off x="1090343" y="4729306"/>
              <a:ext cx="733371" cy="598700"/>
            </a:xfrm>
            <a:custGeom>
              <a:avLst/>
              <a:gdLst>
                <a:gd name="T0" fmla="*/ 367 w 373"/>
                <a:gd name="T1" fmla="*/ 240 h 304"/>
                <a:gd name="T2" fmla="*/ 348 w 373"/>
                <a:gd name="T3" fmla="*/ 304 h 304"/>
                <a:gd name="T4" fmla="*/ 199 w 373"/>
                <a:gd name="T5" fmla="*/ 285 h 304"/>
                <a:gd name="T6" fmla="*/ 222 w 373"/>
                <a:gd name="T7" fmla="*/ 240 h 304"/>
                <a:gd name="T8" fmla="*/ 248 w 373"/>
                <a:gd name="T9" fmla="*/ 260 h 304"/>
                <a:gd name="T10" fmla="*/ 319 w 373"/>
                <a:gd name="T11" fmla="*/ 240 h 304"/>
                <a:gd name="T12" fmla="*/ 345 w 373"/>
                <a:gd name="T13" fmla="*/ 260 h 304"/>
                <a:gd name="T14" fmla="*/ 373 w 373"/>
                <a:gd name="T15" fmla="*/ 209 h 304"/>
                <a:gd name="T16" fmla="*/ 345 w 373"/>
                <a:gd name="T17" fmla="*/ 230 h 304"/>
                <a:gd name="T18" fmla="*/ 319 w 373"/>
                <a:gd name="T19" fmla="*/ 216 h 304"/>
                <a:gd name="T20" fmla="*/ 248 w 373"/>
                <a:gd name="T21" fmla="*/ 230 h 304"/>
                <a:gd name="T22" fmla="*/ 222 w 373"/>
                <a:gd name="T23" fmla="*/ 216 h 304"/>
                <a:gd name="T24" fmla="*/ 193 w 373"/>
                <a:gd name="T25" fmla="*/ 230 h 304"/>
                <a:gd name="T26" fmla="*/ 213 w 373"/>
                <a:gd name="T27" fmla="*/ 188 h 304"/>
                <a:gd name="T28" fmla="*/ 252 w 373"/>
                <a:gd name="T29" fmla="*/ 166 h 304"/>
                <a:gd name="T30" fmla="*/ 303 w 373"/>
                <a:gd name="T31" fmla="*/ 160 h 304"/>
                <a:gd name="T32" fmla="*/ 324 w 373"/>
                <a:gd name="T33" fmla="*/ 188 h 304"/>
                <a:gd name="T34" fmla="*/ 373 w 373"/>
                <a:gd name="T35" fmla="*/ 209 h 304"/>
                <a:gd name="T36" fmla="*/ 303 w 373"/>
                <a:gd name="T37" fmla="*/ 172 h 304"/>
                <a:gd name="T38" fmla="*/ 268 w 373"/>
                <a:gd name="T39" fmla="*/ 168 h 304"/>
                <a:gd name="T40" fmla="*/ 256 w 373"/>
                <a:gd name="T41" fmla="*/ 184 h 304"/>
                <a:gd name="T42" fmla="*/ 307 w 373"/>
                <a:gd name="T43" fmla="*/ 188 h 304"/>
                <a:gd name="T44" fmla="*/ 328 w 373"/>
                <a:gd name="T45" fmla="*/ 226 h 304"/>
                <a:gd name="T46" fmla="*/ 335 w 373"/>
                <a:gd name="T47" fmla="*/ 251 h 304"/>
                <a:gd name="T48" fmla="*/ 328 w 373"/>
                <a:gd name="T49" fmla="*/ 226 h 304"/>
                <a:gd name="T50" fmla="*/ 231 w 373"/>
                <a:gd name="T51" fmla="*/ 251 h 304"/>
                <a:gd name="T52" fmla="*/ 238 w 373"/>
                <a:gd name="T53" fmla="*/ 226 h 304"/>
                <a:gd name="T54" fmla="*/ 183 w 373"/>
                <a:gd name="T55" fmla="*/ 243 h 304"/>
                <a:gd name="T56" fmla="*/ 177 w 373"/>
                <a:gd name="T57" fmla="*/ 209 h 304"/>
                <a:gd name="T58" fmla="*/ 173 w 373"/>
                <a:gd name="T59" fmla="*/ 162 h 304"/>
                <a:gd name="T60" fmla="*/ 145 w 373"/>
                <a:gd name="T61" fmla="*/ 131 h 304"/>
                <a:gd name="T62" fmla="*/ 161 w 373"/>
                <a:gd name="T63" fmla="*/ 83 h 304"/>
                <a:gd name="T64" fmla="*/ 160 w 373"/>
                <a:gd name="T65" fmla="*/ 54 h 304"/>
                <a:gd name="T66" fmla="*/ 139 w 373"/>
                <a:gd name="T67" fmla="*/ 20 h 304"/>
                <a:gd name="T68" fmla="*/ 108 w 373"/>
                <a:gd name="T69" fmla="*/ 14 h 304"/>
                <a:gd name="T70" fmla="*/ 89 w 373"/>
                <a:gd name="T71" fmla="*/ 13 h 304"/>
                <a:gd name="T72" fmla="*/ 75 w 373"/>
                <a:gd name="T73" fmla="*/ 18 h 304"/>
                <a:gd name="T74" fmla="*/ 71 w 373"/>
                <a:gd name="T75" fmla="*/ 45 h 304"/>
                <a:gd name="T76" fmla="*/ 71 w 373"/>
                <a:gd name="T77" fmla="*/ 99 h 304"/>
                <a:gd name="T78" fmla="*/ 87 w 373"/>
                <a:gd name="T79" fmla="*/ 140 h 304"/>
                <a:gd name="T80" fmla="*/ 36 w 373"/>
                <a:gd name="T81" fmla="*/ 169 h 304"/>
                <a:gd name="T82" fmla="*/ 1 w 373"/>
                <a:gd name="T83" fmla="*/ 256 h 304"/>
                <a:gd name="T84" fmla="*/ 183 w 373"/>
                <a:gd name="T85" fmla="*/ 243 h 304"/>
                <a:gd name="T86" fmla="*/ 164 w 373"/>
                <a:gd name="T87" fmla="*/ 146 h 304"/>
                <a:gd name="T88" fmla="*/ 216 w 373"/>
                <a:gd name="T89" fmla="*/ 172 h 304"/>
                <a:gd name="T90" fmla="*/ 231 w 373"/>
                <a:gd name="T91" fmla="*/ 172 h 304"/>
                <a:gd name="T92" fmla="*/ 262 w 373"/>
                <a:gd name="T93" fmla="*/ 144 h 304"/>
                <a:gd name="T94" fmla="*/ 282 w 373"/>
                <a:gd name="T95" fmla="*/ 143 h 304"/>
                <a:gd name="T96" fmla="*/ 251 w 373"/>
                <a:gd name="T97" fmla="*/ 115 h 304"/>
                <a:gd name="T98" fmla="*/ 275 w 373"/>
                <a:gd name="T99" fmla="*/ 109 h 304"/>
                <a:gd name="T100" fmla="*/ 231 w 373"/>
                <a:gd name="T101" fmla="*/ 1 h 304"/>
                <a:gd name="T102" fmla="*/ 213 w 373"/>
                <a:gd name="T103" fmla="*/ 5 h 304"/>
                <a:gd name="T104" fmla="*/ 186 w 373"/>
                <a:gd name="T105" fmla="*/ 21 h 304"/>
                <a:gd name="T106" fmla="*/ 207 w 373"/>
                <a:gd name="T107" fmla="*/ 115 h 304"/>
                <a:gd name="T108" fmla="*/ 177 w 373"/>
                <a:gd name="T109" fmla="*/ 14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04">
                  <a:moveTo>
                    <a:pt x="345" y="240"/>
                  </a:moveTo>
                  <a:cubicBezTo>
                    <a:pt x="367" y="240"/>
                    <a:pt x="367" y="240"/>
                    <a:pt x="367" y="240"/>
                  </a:cubicBezTo>
                  <a:cubicBezTo>
                    <a:pt x="367" y="285"/>
                    <a:pt x="367" y="285"/>
                    <a:pt x="367" y="285"/>
                  </a:cubicBezTo>
                  <a:cubicBezTo>
                    <a:pt x="367" y="295"/>
                    <a:pt x="358" y="304"/>
                    <a:pt x="348" y="304"/>
                  </a:cubicBezTo>
                  <a:cubicBezTo>
                    <a:pt x="217" y="304"/>
                    <a:pt x="217" y="304"/>
                    <a:pt x="217" y="304"/>
                  </a:cubicBezTo>
                  <a:cubicBezTo>
                    <a:pt x="207" y="304"/>
                    <a:pt x="199" y="295"/>
                    <a:pt x="199" y="285"/>
                  </a:cubicBezTo>
                  <a:cubicBezTo>
                    <a:pt x="199" y="240"/>
                    <a:pt x="199" y="240"/>
                    <a:pt x="199" y="240"/>
                  </a:cubicBezTo>
                  <a:cubicBezTo>
                    <a:pt x="222" y="240"/>
                    <a:pt x="222" y="240"/>
                    <a:pt x="222" y="240"/>
                  </a:cubicBezTo>
                  <a:cubicBezTo>
                    <a:pt x="222" y="260"/>
                    <a:pt x="222" y="260"/>
                    <a:pt x="222" y="260"/>
                  </a:cubicBezTo>
                  <a:cubicBezTo>
                    <a:pt x="248" y="260"/>
                    <a:pt x="248" y="260"/>
                    <a:pt x="248" y="260"/>
                  </a:cubicBezTo>
                  <a:cubicBezTo>
                    <a:pt x="248" y="240"/>
                    <a:pt x="248" y="240"/>
                    <a:pt x="248" y="240"/>
                  </a:cubicBezTo>
                  <a:cubicBezTo>
                    <a:pt x="319" y="240"/>
                    <a:pt x="319" y="240"/>
                    <a:pt x="319" y="240"/>
                  </a:cubicBezTo>
                  <a:cubicBezTo>
                    <a:pt x="319" y="260"/>
                    <a:pt x="319" y="260"/>
                    <a:pt x="319" y="260"/>
                  </a:cubicBezTo>
                  <a:cubicBezTo>
                    <a:pt x="345" y="260"/>
                    <a:pt x="345" y="260"/>
                    <a:pt x="345" y="260"/>
                  </a:cubicBezTo>
                  <a:cubicBezTo>
                    <a:pt x="345" y="240"/>
                    <a:pt x="345" y="240"/>
                    <a:pt x="345" y="240"/>
                  </a:cubicBezTo>
                  <a:close/>
                  <a:moveTo>
                    <a:pt x="373" y="209"/>
                  </a:moveTo>
                  <a:cubicBezTo>
                    <a:pt x="373" y="209"/>
                    <a:pt x="373" y="209"/>
                    <a:pt x="373" y="230"/>
                  </a:cubicBezTo>
                  <a:cubicBezTo>
                    <a:pt x="373" y="230"/>
                    <a:pt x="373" y="230"/>
                    <a:pt x="345" y="230"/>
                  </a:cubicBezTo>
                  <a:cubicBezTo>
                    <a:pt x="345" y="230"/>
                    <a:pt x="345" y="230"/>
                    <a:pt x="345" y="216"/>
                  </a:cubicBezTo>
                  <a:cubicBezTo>
                    <a:pt x="345" y="216"/>
                    <a:pt x="345" y="216"/>
                    <a:pt x="319" y="216"/>
                  </a:cubicBezTo>
                  <a:cubicBezTo>
                    <a:pt x="319" y="216"/>
                    <a:pt x="319" y="216"/>
                    <a:pt x="319" y="230"/>
                  </a:cubicBezTo>
                  <a:cubicBezTo>
                    <a:pt x="319" y="230"/>
                    <a:pt x="319" y="230"/>
                    <a:pt x="248" y="230"/>
                  </a:cubicBezTo>
                  <a:cubicBezTo>
                    <a:pt x="248" y="230"/>
                    <a:pt x="248" y="230"/>
                    <a:pt x="248" y="216"/>
                  </a:cubicBezTo>
                  <a:cubicBezTo>
                    <a:pt x="248" y="216"/>
                    <a:pt x="248" y="216"/>
                    <a:pt x="222" y="216"/>
                  </a:cubicBezTo>
                  <a:cubicBezTo>
                    <a:pt x="222" y="216"/>
                    <a:pt x="222" y="216"/>
                    <a:pt x="222" y="230"/>
                  </a:cubicBezTo>
                  <a:cubicBezTo>
                    <a:pt x="222" y="230"/>
                    <a:pt x="222" y="230"/>
                    <a:pt x="193" y="230"/>
                  </a:cubicBezTo>
                  <a:cubicBezTo>
                    <a:pt x="193" y="230"/>
                    <a:pt x="193" y="230"/>
                    <a:pt x="193" y="209"/>
                  </a:cubicBezTo>
                  <a:cubicBezTo>
                    <a:pt x="193" y="198"/>
                    <a:pt x="202" y="188"/>
                    <a:pt x="213" y="188"/>
                  </a:cubicBezTo>
                  <a:cubicBezTo>
                    <a:pt x="213" y="188"/>
                    <a:pt x="213" y="188"/>
                    <a:pt x="241" y="188"/>
                  </a:cubicBezTo>
                  <a:cubicBezTo>
                    <a:pt x="241" y="188"/>
                    <a:pt x="241" y="188"/>
                    <a:pt x="252" y="166"/>
                  </a:cubicBezTo>
                  <a:cubicBezTo>
                    <a:pt x="254" y="162"/>
                    <a:pt x="258" y="160"/>
                    <a:pt x="262" y="160"/>
                  </a:cubicBezTo>
                  <a:cubicBezTo>
                    <a:pt x="262" y="160"/>
                    <a:pt x="262" y="160"/>
                    <a:pt x="303" y="160"/>
                  </a:cubicBezTo>
                  <a:cubicBezTo>
                    <a:pt x="306" y="160"/>
                    <a:pt x="311" y="162"/>
                    <a:pt x="313" y="166"/>
                  </a:cubicBezTo>
                  <a:cubicBezTo>
                    <a:pt x="313" y="166"/>
                    <a:pt x="313" y="166"/>
                    <a:pt x="324" y="188"/>
                  </a:cubicBezTo>
                  <a:cubicBezTo>
                    <a:pt x="324" y="188"/>
                    <a:pt x="324" y="188"/>
                    <a:pt x="352" y="188"/>
                  </a:cubicBezTo>
                  <a:cubicBezTo>
                    <a:pt x="363" y="188"/>
                    <a:pt x="373" y="198"/>
                    <a:pt x="373" y="209"/>
                  </a:cubicBezTo>
                  <a:close/>
                  <a:moveTo>
                    <a:pt x="310" y="184"/>
                  </a:moveTo>
                  <a:cubicBezTo>
                    <a:pt x="303" y="172"/>
                    <a:pt x="303" y="172"/>
                    <a:pt x="303" y="172"/>
                  </a:cubicBezTo>
                  <a:cubicBezTo>
                    <a:pt x="302" y="170"/>
                    <a:pt x="299" y="168"/>
                    <a:pt x="296" y="168"/>
                  </a:cubicBezTo>
                  <a:cubicBezTo>
                    <a:pt x="268" y="168"/>
                    <a:pt x="268" y="168"/>
                    <a:pt x="268" y="168"/>
                  </a:cubicBezTo>
                  <a:cubicBezTo>
                    <a:pt x="266" y="168"/>
                    <a:pt x="263" y="170"/>
                    <a:pt x="262" y="173"/>
                  </a:cubicBezTo>
                  <a:cubicBezTo>
                    <a:pt x="256" y="184"/>
                    <a:pt x="256" y="184"/>
                    <a:pt x="256" y="184"/>
                  </a:cubicBezTo>
                  <a:cubicBezTo>
                    <a:pt x="255" y="186"/>
                    <a:pt x="256" y="188"/>
                    <a:pt x="258" y="188"/>
                  </a:cubicBezTo>
                  <a:cubicBezTo>
                    <a:pt x="307" y="188"/>
                    <a:pt x="307" y="188"/>
                    <a:pt x="307" y="188"/>
                  </a:cubicBezTo>
                  <a:cubicBezTo>
                    <a:pt x="310" y="188"/>
                    <a:pt x="311" y="186"/>
                    <a:pt x="310" y="184"/>
                  </a:cubicBezTo>
                  <a:close/>
                  <a:moveTo>
                    <a:pt x="328" y="226"/>
                  </a:moveTo>
                  <a:cubicBezTo>
                    <a:pt x="328" y="251"/>
                    <a:pt x="328" y="251"/>
                    <a:pt x="328" y="251"/>
                  </a:cubicBezTo>
                  <a:cubicBezTo>
                    <a:pt x="335" y="251"/>
                    <a:pt x="335" y="251"/>
                    <a:pt x="335" y="251"/>
                  </a:cubicBezTo>
                  <a:cubicBezTo>
                    <a:pt x="335" y="226"/>
                    <a:pt x="335" y="226"/>
                    <a:pt x="335" y="226"/>
                  </a:cubicBezTo>
                  <a:cubicBezTo>
                    <a:pt x="328" y="226"/>
                    <a:pt x="328" y="226"/>
                    <a:pt x="328" y="226"/>
                  </a:cubicBezTo>
                  <a:close/>
                  <a:moveTo>
                    <a:pt x="231" y="226"/>
                  </a:moveTo>
                  <a:cubicBezTo>
                    <a:pt x="231" y="251"/>
                    <a:pt x="231" y="251"/>
                    <a:pt x="231" y="251"/>
                  </a:cubicBezTo>
                  <a:cubicBezTo>
                    <a:pt x="238" y="251"/>
                    <a:pt x="238" y="251"/>
                    <a:pt x="238" y="251"/>
                  </a:cubicBezTo>
                  <a:cubicBezTo>
                    <a:pt x="238" y="226"/>
                    <a:pt x="238" y="226"/>
                    <a:pt x="238" y="226"/>
                  </a:cubicBezTo>
                  <a:cubicBezTo>
                    <a:pt x="231" y="226"/>
                    <a:pt x="231" y="226"/>
                    <a:pt x="231" y="226"/>
                  </a:cubicBezTo>
                  <a:close/>
                  <a:moveTo>
                    <a:pt x="183" y="243"/>
                  </a:moveTo>
                  <a:cubicBezTo>
                    <a:pt x="179" y="240"/>
                    <a:pt x="177" y="236"/>
                    <a:pt x="177" y="230"/>
                  </a:cubicBezTo>
                  <a:cubicBezTo>
                    <a:pt x="177" y="209"/>
                    <a:pt x="177" y="209"/>
                    <a:pt x="177" y="209"/>
                  </a:cubicBezTo>
                  <a:cubicBezTo>
                    <a:pt x="177" y="194"/>
                    <a:pt x="186" y="180"/>
                    <a:pt x="200" y="175"/>
                  </a:cubicBezTo>
                  <a:cubicBezTo>
                    <a:pt x="190" y="170"/>
                    <a:pt x="174" y="163"/>
                    <a:pt x="173" y="162"/>
                  </a:cubicBezTo>
                  <a:cubicBezTo>
                    <a:pt x="168" y="160"/>
                    <a:pt x="153" y="154"/>
                    <a:pt x="149" y="149"/>
                  </a:cubicBezTo>
                  <a:cubicBezTo>
                    <a:pt x="146" y="146"/>
                    <a:pt x="145" y="141"/>
                    <a:pt x="145" y="131"/>
                  </a:cubicBezTo>
                  <a:cubicBezTo>
                    <a:pt x="146" y="123"/>
                    <a:pt x="147" y="122"/>
                    <a:pt x="150" y="112"/>
                  </a:cubicBezTo>
                  <a:cubicBezTo>
                    <a:pt x="154" y="107"/>
                    <a:pt x="160" y="94"/>
                    <a:pt x="161" y="83"/>
                  </a:cubicBezTo>
                  <a:cubicBezTo>
                    <a:pt x="162" y="75"/>
                    <a:pt x="159" y="67"/>
                    <a:pt x="159" y="67"/>
                  </a:cubicBezTo>
                  <a:cubicBezTo>
                    <a:pt x="160" y="54"/>
                    <a:pt x="160" y="54"/>
                    <a:pt x="160" y="54"/>
                  </a:cubicBezTo>
                  <a:cubicBezTo>
                    <a:pt x="160" y="54"/>
                    <a:pt x="160" y="48"/>
                    <a:pt x="158" y="40"/>
                  </a:cubicBezTo>
                  <a:cubicBezTo>
                    <a:pt x="154" y="28"/>
                    <a:pt x="141" y="21"/>
                    <a:pt x="139" y="20"/>
                  </a:cubicBezTo>
                  <a:cubicBezTo>
                    <a:pt x="135" y="17"/>
                    <a:pt x="125" y="15"/>
                    <a:pt x="120" y="14"/>
                  </a:cubicBezTo>
                  <a:cubicBezTo>
                    <a:pt x="117" y="13"/>
                    <a:pt x="112" y="14"/>
                    <a:pt x="108" y="14"/>
                  </a:cubicBezTo>
                  <a:cubicBezTo>
                    <a:pt x="103" y="14"/>
                    <a:pt x="97" y="17"/>
                    <a:pt x="94" y="18"/>
                  </a:cubicBezTo>
                  <a:cubicBezTo>
                    <a:pt x="91" y="18"/>
                    <a:pt x="89" y="13"/>
                    <a:pt x="89" y="13"/>
                  </a:cubicBezTo>
                  <a:cubicBezTo>
                    <a:pt x="87" y="15"/>
                    <a:pt x="87" y="19"/>
                    <a:pt x="87" y="19"/>
                  </a:cubicBezTo>
                  <a:cubicBezTo>
                    <a:pt x="83" y="16"/>
                    <a:pt x="75" y="18"/>
                    <a:pt x="75" y="18"/>
                  </a:cubicBezTo>
                  <a:cubicBezTo>
                    <a:pt x="80" y="18"/>
                    <a:pt x="83" y="23"/>
                    <a:pt x="83" y="26"/>
                  </a:cubicBezTo>
                  <a:cubicBezTo>
                    <a:pt x="83" y="28"/>
                    <a:pt x="73" y="39"/>
                    <a:pt x="71" y="45"/>
                  </a:cubicBezTo>
                  <a:cubicBezTo>
                    <a:pt x="68" y="50"/>
                    <a:pt x="70" y="67"/>
                    <a:pt x="70" y="67"/>
                  </a:cubicBezTo>
                  <a:cubicBezTo>
                    <a:pt x="65" y="76"/>
                    <a:pt x="70" y="97"/>
                    <a:pt x="71" y="99"/>
                  </a:cubicBezTo>
                  <a:cubicBezTo>
                    <a:pt x="73" y="101"/>
                    <a:pt x="75" y="109"/>
                    <a:pt x="79" y="112"/>
                  </a:cubicBezTo>
                  <a:cubicBezTo>
                    <a:pt x="84" y="116"/>
                    <a:pt x="88" y="132"/>
                    <a:pt x="87" y="140"/>
                  </a:cubicBezTo>
                  <a:cubicBezTo>
                    <a:pt x="86" y="149"/>
                    <a:pt x="64" y="156"/>
                    <a:pt x="61" y="158"/>
                  </a:cubicBezTo>
                  <a:cubicBezTo>
                    <a:pt x="57" y="160"/>
                    <a:pt x="45" y="164"/>
                    <a:pt x="36" y="169"/>
                  </a:cubicBezTo>
                  <a:cubicBezTo>
                    <a:pt x="27" y="173"/>
                    <a:pt x="14" y="185"/>
                    <a:pt x="8" y="196"/>
                  </a:cubicBezTo>
                  <a:cubicBezTo>
                    <a:pt x="3" y="207"/>
                    <a:pt x="0" y="249"/>
                    <a:pt x="1" y="256"/>
                  </a:cubicBezTo>
                  <a:cubicBezTo>
                    <a:pt x="2" y="265"/>
                    <a:pt x="118" y="267"/>
                    <a:pt x="183" y="263"/>
                  </a:cubicBezTo>
                  <a:lnTo>
                    <a:pt x="183" y="243"/>
                  </a:lnTo>
                  <a:close/>
                  <a:moveTo>
                    <a:pt x="177" y="141"/>
                  </a:moveTo>
                  <a:cubicBezTo>
                    <a:pt x="175" y="142"/>
                    <a:pt x="170" y="144"/>
                    <a:pt x="164" y="146"/>
                  </a:cubicBezTo>
                  <a:cubicBezTo>
                    <a:pt x="171" y="150"/>
                    <a:pt x="180" y="155"/>
                    <a:pt x="183" y="156"/>
                  </a:cubicBezTo>
                  <a:cubicBezTo>
                    <a:pt x="185" y="157"/>
                    <a:pt x="211" y="168"/>
                    <a:pt x="216" y="172"/>
                  </a:cubicBezTo>
                  <a:cubicBezTo>
                    <a:pt x="216" y="172"/>
                    <a:pt x="216" y="172"/>
                    <a:pt x="216" y="172"/>
                  </a:cubicBezTo>
                  <a:cubicBezTo>
                    <a:pt x="231" y="172"/>
                    <a:pt x="231" y="172"/>
                    <a:pt x="231" y="172"/>
                  </a:cubicBezTo>
                  <a:cubicBezTo>
                    <a:pt x="238" y="159"/>
                    <a:pt x="238" y="159"/>
                    <a:pt x="238" y="159"/>
                  </a:cubicBezTo>
                  <a:cubicBezTo>
                    <a:pt x="242" y="150"/>
                    <a:pt x="252" y="144"/>
                    <a:pt x="262" y="144"/>
                  </a:cubicBezTo>
                  <a:cubicBezTo>
                    <a:pt x="283" y="144"/>
                    <a:pt x="283" y="144"/>
                    <a:pt x="283" y="144"/>
                  </a:cubicBezTo>
                  <a:cubicBezTo>
                    <a:pt x="282" y="143"/>
                    <a:pt x="282" y="143"/>
                    <a:pt x="282" y="143"/>
                  </a:cubicBezTo>
                  <a:cubicBezTo>
                    <a:pt x="278" y="141"/>
                    <a:pt x="263" y="134"/>
                    <a:pt x="260" y="130"/>
                  </a:cubicBezTo>
                  <a:cubicBezTo>
                    <a:pt x="257" y="128"/>
                    <a:pt x="251" y="123"/>
                    <a:pt x="251" y="115"/>
                  </a:cubicBezTo>
                  <a:cubicBezTo>
                    <a:pt x="251" y="114"/>
                    <a:pt x="252" y="114"/>
                    <a:pt x="252" y="114"/>
                  </a:cubicBezTo>
                  <a:cubicBezTo>
                    <a:pt x="262" y="112"/>
                    <a:pt x="271" y="110"/>
                    <a:pt x="275" y="109"/>
                  </a:cubicBezTo>
                  <a:cubicBezTo>
                    <a:pt x="285" y="97"/>
                    <a:pt x="283" y="68"/>
                    <a:pt x="276" y="36"/>
                  </a:cubicBezTo>
                  <a:cubicBezTo>
                    <a:pt x="270" y="5"/>
                    <a:pt x="231" y="1"/>
                    <a:pt x="231" y="1"/>
                  </a:cubicBezTo>
                  <a:cubicBezTo>
                    <a:pt x="231" y="1"/>
                    <a:pt x="226" y="0"/>
                    <a:pt x="220" y="1"/>
                  </a:cubicBezTo>
                  <a:cubicBezTo>
                    <a:pt x="217" y="2"/>
                    <a:pt x="215" y="4"/>
                    <a:pt x="213" y="5"/>
                  </a:cubicBezTo>
                  <a:cubicBezTo>
                    <a:pt x="211" y="5"/>
                    <a:pt x="206" y="5"/>
                    <a:pt x="203" y="6"/>
                  </a:cubicBezTo>
                  <a:cubicBezTo>
                    <a:pt x="197" y="10"/>
                    <a:pt x="192" y="14"/>
                    <a:pt x="186" y="21"/>
                  </a:cubicBezTo>
                  <a:cubicBezTo>
                    <a:pt x="170" y="40"/>
                    <a:pt x="173" y="101"/>
                    <a:pt x="175" y="108"/>
                  </a:cubicBezTo>
                  <a:cubicBezTo>
                    <a:pt x="176" y="112"/>
                    <a:pt x="193" y="114"/>
                    <a:pt x="207" y="115"/>
                  </a:cubicBezTo>
                  <a:cubicBezTo>
                    <a:pt x="207" y="118"/>
                    <a:pt x="207" y="121"/>
                    <a:pt x="207" y="122"/>
                  </a:cubicBezTo>
                  <a:cubicBezTo>
                    <a:pt x="206" y="130"/>
                    <a:pt x="181" y="139"/>
                    <a:pt x="177" y="1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grpSp>
      <p:grpSp>
        <p:nvGrpSpPr>
          <p:cNvPr id="26" name="Grupa 27">
            <a:extLst>
              <a:ext uri="{FF2B5EF4-FFF2-40B4-BE49-F238E27FC236}">
                <a16:creationId xmlns:a16="http://schemas.microsoft.com/office/drawing/2014/main" id="{275176DB-360B-A245-8F2A-82CA67A376B9}"/>
              </a:ext>
            </a:extLst>
          </p:cNvPr>
          <p:cNvGrpSpPr/>
          <p:nvPr userDrawn="1"/>
        </p:nvGrpSpPr>
        <p:grpSpPr>
          <a:xfrm>
            <a:off x="6640819" y="1193831"/>
            <a:ext cx="3025162" cy="3633100"/>
            <a:chOff x="5431555" y="2400839"/>
            <a:chExt cx="3025162" cy="3633100"/>
          </a:xfrm>
        </p:grpSpPr>
        <p:cxnSp>
          <p:nvCxnSpPr>
            <p:cNvPr id="27" name="Connector: Elbow 3">
              <a:extLst>
                <a:ext uri="{FF2B5EF4-FFF2-40B4-BE49-F238E27FC236}">
                  <a16:creationId xmlns:a16="http://schemas.microsoft.com/office/drawing/2014/main" id="{F12F9322-D28E-454A-8CA9-1E195032735F}"/>
                </a:ext>
              </a:extLst>
            </p:cNvPr>
            <p:cNvCxnSpPr>
              <a:cxnSpLocks/>
            </p:cNvCxnSpPr>
            <p:nvPr/>
          </p:nvCxnSpPr>
          <p:spPr>
            <a:xfrm rot="16200000" flipH="1">
              <a:off x="4415546" y="4154718"/>
              <a:ext cx="2749658" cy="413238"/>
            </a:xfrm>
            <a:prstGeom prst="bentConnector2">
              <a:avLst/>
            </a:prstGeom>
            <a:ln w="3175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or: Elbow 4">
              <a:extLst>
                <a:ext uri="{FF2B5EF4-FFF2-40B4-BE49-F238E27FC236}">
                  <a16:creationId xmlns:a16="http://schemas.microsoft.com/office/drawing/2014/main" id="{C2144528-A2E6-B24E-ABE1-A59D57578786}"/>
                </a:ext>
              </a:extLst>
            </p:cNvPr>
            <p:cNvCxnSpPr>
              <a:cxnSpLocks/>
            </p:cNvCxnSpPr>
            <p:nvPr/>
          </p:nvCxnSpPr>
          <p:spPr>
            <a:xfrm rot="16200000" flipH="1">
              <a:off x="5320858" y="3574944"/>
              <a:ext cx="939808" cy="414018"/>
            </a:xfrm>
            <a:prstGeom prst="bentConnector2">
              <a:avLst/>
            </a:prstGeom>
            <a:ln w="3175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Grupa 76">
              <a:extLst>
                <a:ext uri="{FF2B5EF4-FFF2-40B4-BE49-F238E27FC236}">
                  <a16:creationId xmlns:a16="http://schemas.microsoft.com/office/drawing/2014/main" id="{36258763-C29F-6643-A53D-B740FA9CB1F4}"/>
                </a:ext>
              </a:extLst>
            </p:cNvPr>
            <p:cNvGrpSpPr/>
            <p:nvPr/>
          </p:nvGrpSpPr>
          <p:grpSpPr>
            <a:xfrm>
              <a:off x="5997769" y="3952536"/>
              <a:ext cx="2398955" cy="588715"/>
              <a:chOff x="5997772" y="3952536"/>
              <a:chExt cx="2672916" cy="655946"/>
            </a:xfrm>
          </p:grpSpPr>
          <p:sp>
            <p:nvSpPr>
              <p:cNvPr id="40" name="Rectangle 39">
                <a:extLst>
                  <a:ext uri="{FF2B5EF4-FFF2-40B4-BE49-F238E27FC236}">
                    <a16:creationId xmlns:a16="http://schemas.microsoft.com/office/drawing/2014/main" id="{7B6F3527-104A-9940-A148-02DEF084A170}"/>
                  </a:ext>
                </a:extLst>
              </p:cNvPr>
              <p:cNvSpPr/>
              <p:nvPr/>
            </p:nvSpPr>
            <p:spPr>
              <a:xfrm>
                <a:off x="6333930" y="3952536"/>
                <a:ext cx="2336758" cy="65594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spcBef>
                    <a:spcPct val="20000"/>
                  </a:spcBef>
                </a:pPr>
                <a:r>
                  <a:rPr lang="en-US" b="1">
                    <a:solidFill>
                      <a:schemeClr val="accent1">
                        <a:lumMod val="50000"/>
                      </a:schemeClr>
                    </a:solidFill>
                  </a:rPr>
                  <a:t>General partnership</a:t>
                </a:r>
              </a:p>
            </p:txBody>
          </p:sp>
          <p:sp>
            <p:nvSpPr>
              <p:cNvPr id="41" name="Oval 40">
                <a:extLst>
                  <a:ext uri="{FF2B5EF4-FFF2-40B4-BE49-F238E27FC236}">
                    <a16:creationId xmlns:a16="http://schemas.microsoft.com/office/drawing/2014/main" id="{DD63361F-1546-8B46-9D40-5EE0A069B619}"/>
                  </a:ext>
                </a:extLst>
              </p:cNvPr>
              <p:cNvSpPr/>
              <p:nvPr/>
            </p:nvSpPr>
            <p:spPr>
              <a:xfrm>
                <a:off x="5997772" y="4149240"/>
                <a:ext cx="273600" cy="2736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cxnSp>
          <p:nvCxnSpPr>
            <p:cNvPr id="30" name="Connector: Elbow 6">
              <a:extLst>
                <a:ext uri="{FF2B5EF4-FFF2-40B4-BE49-F238E27FC236}">
                  <a16:creationId xmlns:a16="http://schemas.microsoft.com/office/drawing/2014/main" id="{A4ACACC1-CBA7-6144-A701-C029679DB34A}"/>
                </a:ext>
              </a:extLst>
            </p:cNvPr>
            <p:cNvCxnSpPr>
              <a:cxnSpLocks/>
            </p:cNvCxnSpPr>
            <p:nvPr/>
          </p:nvCxnSpPr>
          <p:spPr>
            <a:xfrm rot="16200000" flipH="1">
              <a:off x="4626438" y="3622678"/>
              <a:ext cx="2327872" cy="413240"/>
            </a:xfrm>
            <a:prstGeom prst="bentConnector2">
              <a:avLst/>
            </a:prstGeom>
            <a:ln w="3175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upa 78">
              <a:extLst>
                <a:ext uri="{FF2B5EF4-FFF2-40B4-BE49-F238E27FC236}">
                  <a16:creationId xmlns:a16="http://schemas.microsoft.com/office/drawing/2014/main" id="{2E1A4D23-F9A4-704F-AFF7-2CD5C5E4533C}"/>
                </a:ext>
              </a:extLst>
            </p:cNvPr>
            <p:cNvGrpSpPr/>
            <p:nvPr/>
          </p:nvGrpSpPr>
          <p:grpSpPr>
            <a:xfrm>
              <a:off x="5996994" y="4698880"/>
              <a:ext cx="2459723" cy="588715"/>
              <a:chOff x="5996994" y="4698880"/>
              <a:chExt cx="2740623" cy="655946"/>
            </a:xfrm>
          </p:grpSpPr>
          <p:sp>
            <p:nvSpPr>
              <p:cNvPr id="38" name="Rectangle 37">
                <a:extLst>
                  <a:ext uri="{FF2B5EF4-FFF2-40B4-BE49-F238E27FC236}">
                    <a16:creationId xmlns:a16="http://schemas.microsoft.com/office/drawing/2014/main" id="{C8BCAFC3-215E-F247-91D4-22B52B92B111}"/>
                  </a:ext>
                </a:extLst>
              </p:cNvPr>
              <p:cNvSpPr/>
              <p:nvPr/>
            </p:nvSpPr>
            <p:spPr>
              <a:xfrm>
                <a:off x="6334019" y="4698880"/>
                <a:ext cx="2403598" cy="65594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spcBef>
                    <a:spcPct val="20000"/>
                  </a:spcBef>
                </a:pPr>
                <a:r>
                  <a:rPr lang="en-US" b="1">
                    <a:solidFill>
                      <a:schemeClr val="accent1">
                        <a:lumMod val="50000"/>
                      </a:schemeClr>
                    </a:solidFill>
                  </a:rPr>
                  <a:t>Limited liability partnership – LLP</a:t>
                </a:r>
              </a:p>
            </p:txBody>
          </p:sp>
          <p:sp>
            <p:nvSpPr>
              <p:cNvPr id="39" name="Oval 38">
                <a:extLst>
                  <a:ext uri="{FF2B5EF4-FFF2-40B4-BE49-F238E27FC236}">
                    <a16:creationId xmlns:a16="http://schemas.microsoft.com/office/drawing/2014/main" id="{DF1816E8-385E-8843-ACB5-AE0FE170ABA1}"/>
                  </a:ext>
                </a:extLst>
              </p:cNvPr>
              <p:cNvSpPr/>
              <p:nvPr/>
            </p:nvSpPr>
            <p:spPr>
              <a:xfrm>
                <a:off x="5996994" y="4890049"/>
                <a:ext cx="273600" cy="2736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grpSp>
          <p:nvGrpSpPr>
            <p:cNvPr id="32" name="Grupa 79">
              <a:extLst>
                <a:ext uri="{FF2B5EF4-FFF2-40B4-BE49-F238E27FC236}">
                  <a16:creationId xmlns:a16="http://schemas.microsoft.com/office/drawing/2014/main" id="{C2DABDB7-31EE-CC4B-A579-ECC87DE4B674}"/>
                </a:ext>
              </a:extLst>
            </p:cNvPr>
            <p:cNvGrpSpPr/>
            <p:nvPr/>
          </p:nvGrpSpPr>
          <p:grpSpPr>
            <a:xfrm>
              <a:off x="5996994" y="5445224"/>
              <a:ext cx="2456820" cy="588715"/>
              <a:chOff x="5996994" y="5445224"/>
              <a:chExt cx="2737389" cy="655946"/>
            </a:xfrm>
          </p:grpSpPr>
          <p:sp>
            <p:nvSpPr>
              <p:cNvPr id="36" name="Rectangle 35">
                <a:extLst>
                  <a:ext uri="{FF2B5EF4-FFF2-40B4-BE49-F238E27FC236}">
                    <a16:creationId xmlns:a16="http://schemas.microsoft.com/office/drawing/2014/main" id="{323BC8F3-2B2B-D84E-A7C8-FB59D34B59A9}"/>
                  </a:ext>
                </a:extLst>
              </p:cNvPr>
              <p:cNvSpPr/>
              <p:nvPr/>
            </p:nvSpPr>
            <p:spPr>
              <a:xfrm>
                <a:off x="6334018" y="5445224"/>
                <a:ext cx="2400365" cy="655946"/>
              </a:xfrm>
              <a:prstGeom prst="rect">
                <a:avLst/>
              </a:prstGeom>
            </p:spPr>
            <p:txBody>
              <a:bodyPr wrap="square" lIns="91440" tIns="45720" rIns="91440" bIns="4572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spcBef>
                    <a:spcPct val="20000"/>
                  </a:spcBef>
                </a:pPr>
                <a:r>
                  <a:rPr lang="en-US" b="1">
                    <a:solidFill>
                      <a:schemeClr val="accent1">
                        <a:lumMod val="50000"/>
                      </a:schemeClr>
                    </a:solidFill>
                  </a:rPr>
                  <a:t>LimitedPartnership</a:t>
                </a:r>
              </a:p>
            </p:txBody>
          </p:sp>
          <p:sp>
            <p:nvSpPr>
              <p:cNvPr id="37" name="Oval 36">
                <a:extLst>
                  <a:ext uri="{FF2B5EF4-FFF2-40B4-BE49-F238E27FC236}">
                    <a16:creationId xmlns:a16="http://schemas.microsoft.com/office/drawing/2014/main" id="{AB85AB17-C72B-744A-8A4F-71917896D33A}"/>
                  </a:ext>
                </a:extLst>
              </p:cNvPr>
              <p:cNvSpPr/>
              <p:nvPr/>
            </p:nvSpPr>
            <p:spPr>
              <a:xfrm>
                <a:off x="5996994" y="5632592"/>
                <a:ext cx="273600" cy="2736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grpSp>
          <p:nvGrpSpPr>
            <p:cNvPr id="33" name="Grupa 80">
              <a:extLst>
                <a:ext uri="{FF2B5EF4-FFF2-40B4-BE49-F238E27FC236}">
                  <a16:creationId xmlns:a16="http://schemas.microsoft.com/office/drawing/2014/main" id="{94DCF4EB-7818-414B-9FFD-B98E5556DC88}"/>
                </a:ext>
              </a:extLst>
            </p:cNvPr>
            <p:cNvGrpSpPr/>
            <p:nvPr/>
          </p:nvGrpSpPr>
          <p:grpSpPr>
            <a:xfrm>
              <a:off x="5431555" y="2400839"/>
              <a:ext cx="2703650" cy="1503923"/>
              <a:chOff x="5431555" y="2400839"/>
              <a:chExt cx="3012406" cy="1675671"/>
            </a:xfrm>
          </p:grpSpPr>
          <p:sp>
            <p:nvSpPr>
              <p:cNvPr id="34" name="Rectangle 4">
                <a:extLst>
                  <a:ext uri="{FF2B5EF4-FFF2-40B4-BE49-F238E27FC236}">
                    <a16:creationId xmlns:a16="http://schemas.microsoft.com/office/drawing/2014/main" id="{5353C839-315E-8640-AC1C-75AE5938A232}"/>
                  </a:ext>
                </a:extLst>
              </p:cNvPr>
              <p:cNvSpPr/>
              <p:nvPr/>
            </p:nvSpPr>
            <p:spPr>
              <a:xfrm>
                <a:off x="5431555" y="2400839"/>
                <a:ext cx="3012406" cy="648072"/>
              </a:xfrm>
              <a:prstGeom prst="roundRect">
                <a:avLst>
                  <a:gd name="adj" fmla="val 50000"/>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t>Partnerships</a:t>
                </a:r>
              </a:p>
            </p:txBody>
          </p:sp>
          <p:sp>
            <p:nvSpPr>
              <p:cNvPr id="35" name="Freeform 9">
                <a:extLst>
                  <a:ext uri="{FF2B5EF4-FFF2-40B4-BE49-F238E27FC236}">
                    <a16:creationId xmlns:a16="http://schemas.microsoft.com/office/drawing/2014/main" id="{FC1BBD5D-8A11-0B48-9EBA-34331863C33D}"/>
                  </a:ext>
                </a:extLst>
              </p:cNvPr>
              <p:cNvSpPr>
                <a:spLocks noChangeAspect="1" noEditPoints="1"/>
              </p:cNvSpPr>
              <p:nvPr/>
            </p:nvSpPr>
            <p:spPr bwMode="auto">
              <a:xfrm>
                <a:off x="6491709" y="3348233"/>
                <a:ext cx="892100" cy="728277"/>
              </a:xfrm>
              <a:custGeom>
                <a:avLst/>
                <a:gdLst>
                  <a:gd name="T0" fmla="*/ 367 w 373"/>
                  <a:gd name="T1" fmla="*/ 240 h 304"/>
                  <a:gd name="T2" fmla="*/ 348 w 373"/>
                  <a:gd name="T3" fmla="*/ 304 h 304"/>
                  <a:gd name="T4" fmla="*/ 199 w 373"/>
                  <a:gd name="T5" fmla="*/ 285 h 304"/>
                  <a:gd name="T6" fmla="*/ 222 w 373"/>
                  <a:gd name="T7" fmla="*/ 240 h 304"/>
                  <a:gd name="T8" fmla="*/ 248 w 373"/>
                  <a:gd name="T9" fmla="*/ 260 h 304"/>
                  <a:gd name="T10" fmla="*/ 319 w 373"/>
                  <a:gd name="T11" fmla="*/ 240 h 304"/>
                  <a:gd name="T12" fmla="*/ 345 w 373"/>
                  <a:gd name="T13" fmla="*/ 260 h 304"/>
                  <a:gd name="T14" fmla="*/ 373 w 373"/>
                  <a:gd name="T15" fmla="*/ 209 h 304"/>
                  <a:gd name="T16" fmla="*/ 345 w 373"/>
                  <a:gd name="T17" fmla="*/ 230 h 304"/>
                  <a:gd name="T18" fmla="*/ 319 w 373"/>
                  <a:gd name="T19" fmla="*/ 216 h 304"/>
                  <a:gd name="T20" fmla="*/ 248 w 373"/>
                  <a:gd name="T21" fmla="*/ 230 h 304"/>
                  <a:gd name="T22" fmla="*/ 222 w 373"/>
                  <a:gd name="T23" fmla="*/ 216 h 304"/>
                  <a:gd name="T24" fmla="*/ 193 w 373"/>
                  <a:gd name="T25" fmla="*/ 230 h 304"/>
                  <a:gd name="T26" fmla="*/ 213 w 373"/>
                  <a:gd name="T27" fmla="*/ 188 h 304"/>
                  <a:gd name="T28" fmla="*/ 252 w 373"/>
                  <a:gd name="T29" fmla="*/ 166 h 304"/>
                  <a:gd name="T30" fmla="*/ 303 w 373"/>
                  <a:gd name="T31" fmla="*/ 160 h 304"/>
                  <a:gd name="T32" fmla="*/ 324 w 373"/>
                  <a:gd name="T33" fmla="*/ 188 h 304"/>
                  <a:gd name="T34" fmla="*/ 373 w 373"/>
                  <a:gd name="T35" fmla="*/ 209 h 304"/>
                  <a:gd name="T36" fmla="*/ 303 w 373"/>
                  <a:gd name="T37" fmla="*/ 172 h 304"/>
                  <a:gd name="T38" fmla="*/ 268 w 373"/>
                  <a:gd name="T39" fmla="*/ 168 h 304"/>
                  <a:gd name="T40" fmla="*/ 256 w 373"/>
                  <a:gd name="T41" fmla="*/ 184 h 304"/>
                  <a:gd name="T42" fmla="*/ 307 w 373"/>
                  <a:gd name="T43" fmla="*/ 188 h 304"/>
                  <a:gd name="T44" fmla="*/ 328 w 373"/>
                  <a:gd name="T45" fmla="*/ 226 h 304"/>
                  <a:gd name="T46" fmla="*/ 335 w 373"/>
                  <a:gd name="T47" fmla="*/ 251 h 304"/>
                  <a:gd name="T48" fmla="*/ 328 w 373"/>
                  <a:gd name="T49" fmla="*/ 226 h 304"/>
                  <a:gd name="T50" fmla="*/ 231 w 373"/>
                  <a:gd name="T51" fmla="*/ 251 h 304"/>
                  <a:gd name="T52" fmla="*/ 238 w 373"/>
                  <a:gd name="T53" fmla="*/ 226 h 304"/>
                  <a:gd name="T54" fmla="*/ 183 w 373"/>
                  <a:gd name="T55" fmla="*/ 243 h 304"/>
                  <a:gd name="T56" fmla="*/ 177 w 373"/>
                  <a:gd name="T57" fmla="*/ 209 h 304"/>
                  <a:gd name="T58" fmla="*/ 173 w 373"/>
                  <a:gd name="T59" fmla="*/ 162 h 304"/>
                  <a:gd name="T60" fmla="*/ 145 w 373"/>
                  <a:gd name="T61" fmla="*/ 131 h 304"/>
                  <a:gd name="T62" fmla="*/ 161 w 373"/>
                  <a:gd name="T63" fmla="*/ 83 h 304"/>
                  <a:gd name="T64" fmla="*/ 160 w 373"/>
                  <a:gd name="T65" fmla="*/ 54 h 304"/>
                  <a:gd name="T66" fmla="*/ 139 w 373"/>
                  <a:gd name="T67" fmla="*/ 20 h 304"/>
                  <a:gd name="T68" fmla="*/ 108 w 373"/>
                  <a:gd name="T69" fmla="*/ 14 h 304"/>
                  <a:gd name="T70" fmla="*/ 89 w 373"/>
                  <a:gd name="T71" fmla="*/ 13 h 304"/>
                  <a:gd name="T72" fmla="*/ 75 w 373"/>
                  <a:gd name="T73" fmla="*/ 18 h 304"/>
                  <a:gd name="T74" fmla="*/ 71 w 373"/>
                  <a:gd name="T75" fmla="*/ 45 h 304"/>
                  <a:gd name="T76" fmla="*/ 71 w 373"/>
                  <a:gd name="T77" fmla="*/ 99 h 304"/>
                  <a:gd name="T78" fmla="*/ 87 w 373"/>
                  <a:gd name="T79" fmla="*/ 140 h 304"/>
                  <a:gd name="T80" fmla="*/ 36 w 373"/>
                  <a:gd name="T81" fmla="*/ 169 h 304"/>
                  <a:gd name="T82" fmla="*/ 1 w 373"/>
                  <a:gd name="T83" fmla="*/ 256 h 304"/>
                  <a:gd name="T84" fmla="*/ 183 w 373"/>
                  <a:gd name="T85" fmla="*/ 243 h 304"/>
                  <a:gd name="T86" fmla="*/ 164 w 373"/>
                  <a:gd name="T87" fmla="*/ 146 h 304"/>
                  <a:gd name="T88" fmla="*/ 216 w 373"/>
                  <a:gd name="T89" fmla="*/ 172 h 304"/>
                  <a:gd name="T90" fmla="*/ 231 w 373"/>
                  <a:gd name="T91" fmla="*/ 172 h 304"/>
                  <a:gd name="T92" fmla="*/ 262 w 373"/>
                  <a:gd name="T93" fmla="*/ 144 h 304"/>
                  <a:gd name="T94" fmla="*/ 282 w 373"/>
                  <a:gd name="T95" fmla="*/ 143 h 304"/>
                  <a:gd name="T96" fmla="*/ 251 w 373"/>
                  <a:gd name="T97" fmla="*/ 115 h 304"/>
                  <a:gd name="T98" fmla="*/ 275 w 373"/>
                  <a:gd name="T99" fmla="*/ 109 h 304"/>
                  <a:gd name="T100" fmla="*/ 231 w 373"/>
                  <a:gd name="T101" fmla="*/ 1 h 304"/>
                  <a:gd name="T102" fmla="*/ 213 w 373"/>
                  <a:gd name="T103" fmla="*/ 5 h 304"/>
                  <a:gd name="T104" fmla="*/ 186 w 373"/>
                  <a:gd name="T105" fmla="*/ 21 h 304"/>
                  <a:gd name="T106" fmla="*/ 207 w 373"/>
                  <a:gd name="T107" fmla="*/ 115 h 304"/>
                  <a:gd name="T108" fmla="*/ 177 w 373"/>
                  <a:gd name="T109" fmla="*/ 14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04">
                    <a:moveTo>
                      <a:pt x="345" y="240"/>
                    </a:moveTo>
                    <a:cubicBezTo>
                      <a:pt x="367" y="240"/>
                      <a:pt x="367" y="240"/>
                      <a:pt x="367" y="240"/>
                    </a:cubicBezTo>
                    <a:cubicBezTo>
                      <a:pt x="367" y="285"/>
                      <a:pt x="367" y="285"/>
                      <a:pt x="367" y="285"/>
                    </a:cubicBezTo>
                    <a:cubicBezTo>
                      <a:pt x="367" y="295"/>
                      <a:pt x="358" y="304"/>
                      <a:pt x="348" y="304"/>
                    </a:cubicBezTo>
                    <a:cubicBezTo>
                      <a:pt x="217" y="304"/>
                      <a:pt x="217" y="304"/>
                      <a:pt x="217" y="304"/>
                    </a:cubicBezTo>
                    <a:cubicBezTo>
                      <a:pt x="207" y="304"/>
                      <a:pt x="199" y="295"/>
                      <a:pt x="199" y="285"/>
                    </a:cubicBezTo>
                    <a:cubicBezTo>
                      <a:pt x="199" y="240"/>
                      <a:pt x="199" y="240"/>
                      <a:pt x="199" y="240"/>
                    </a:cubicBezTo>
                    <a:cubicBezTo>
                      <a:pt x="222" y="240"/>
                      <a:pt x="222" y="240"/>
                      <a:pt x="222" y="240"/>
                    </a:cubicBezTo>
                    <a:cubicBezTo>
                      <a:pt x="222" y="260"/>
                      <a:pt x="222" y="260"/>
                      <a:pt x="222" y="260"/>
                    </a:cubicBezTo>
                    <a:cubicBezTo>
                      <a:pt x="248" y="260"/>
                      <a:pt x="248" y="260"/>
                      <a:pt x="248" y="260"/>
                    </a:cubicBezTo>
                    <a:cubicBezTo>
                      <a:pt x="248" y="240"/>
                      <a:pt x="248" y="240"/>
                      <a:pt x="248" y="240"/>
                    </a:cubicBezTo>
                    <a:cubicBezTo>
                      <a:pt x="319" y="240"/>
                      <a:pt x="319" y="240"/>
                      <a:pt x="319" y="240"/>
                    </a:cubicBezTo>
                    <a:cubicBezTo>
                      <a:pt x="319" y="260"/>
                      <a:pt x="319" y="260"/>
                      <a:pt x="319" y="260"/>
                    </a:cubicBezTo>
                    <a:cubicBezTo>
                      <a:pt x="345" y="260"/>
                      <a:pt x="345" y="260"/>
                      <a:pt x="345" y="260"/>
                    </a:cubicBezTo>
                    <a:cubicBezTo>
                      <a:pt x="345" y="240"/>
                      <a:pt x="345" y="240"/>
                      <a:pt x="345" y="240"/>
                    </a:cubicBezTo>
                    <a:close/>
                    <a:moveTo>
                      <a:pt x="373" y="209"/>
                    </a:moveTo>
                    <a:cubicBezTo>
                      <a:pt x="373" y="209"/>
                      <a:pt x="373" y="209"/>
                      <a:pt x="373" y="230"/>
                    </a:cubicBezTo>
                    <a:cubicBezTo>
                      <a:pt x="373" y="230"/>
                      <a:pt x="373" y="230"/>
                      <a:pt x="345" y="230"/>
                    </a:cubicBezTo>
                    <a:cubicBezTo>
                      <a:pt x="345" y="230"/>
                      <a:pt x="345" y="230"/>
                      <a:pt x="345" y="216"/>
                    </a:cubicBezTo>
                    <a:cubicBezTo>
                      <a:pt x="345" y="216"/>
                      <a:pt x="345" y="216"/>
                      <a:pt x="319" y="216"/>
                    </a:cubicBezTo>
                    <a:cubicBezTo>
                      <a:pt x="319" y="216"/>
                      <a:pt x="319" y="216"/>
                      <a:pt x="319" y="230"/>
                    </a:cubicBezTo>
                    <a:cubicBezTo>
                      <a:pt x="319" y="230"/>
                      <a:pt x="319" y="230"/>
                      <a:pt x="248" y="230"/>
                    </a:cubicBezTo>
                    <a:cubicBezTo>
                      <a:pt x="248" y="230"/>
                      <a:pt x="248" y="230"/>
                      <a:pt x="248" y="216"/>
                    </a:cubicBezTo>
                    <a:cubicBezTo>
                      <a:pt x="248" y="216"/>
                      <a:pt x="248" y="216"/>
                      <a:pt x="222" y="216"/>
                    </a:cubicBezTo>
                    <a:cubicBezTo>
                      <a:pt x="222" y="216"/>
                      <a:pt x="222" y="216"/>
                      <a:pt x="222" y="230"/>
                    </a:cubicBezTo>
                    <a:cubicBezTo>
                      <a:pt x="222" y="230"/>
                      <a:pt x="222" y="230"/>
                      <a:pt x="193" y="230"/>
                    </a:cubicBezTo>
                    <a:cubicBezTo>
                      <a:pt x="193" y="230"/>
                      <a:pt x="193" y="230"/>
                      <a:pt x="193" y="209"/>
                    </a:cubicBezTo>
                    <a:cubicBezTo>
                      <a:pt x="193" y="198"/>
                      <a:pt x="202" y="188"/>
                      <a:pt x="213" y="188"/>
                    </a:cubicBezTo>
                    <a:cubicBezTo>
                      <a:pt x="213" y="188"/>
                      <a:pt x="213" y="188"/>
                      <a:pt x="241" y="188"/>
                    </a:cubicBezTo>
                    <a:cubicBezTo>
                      <a:pt x="241" y="188"/>
                      <a:pt x="241" y="188"/>
                      <a:pt x="252" y="166"/>
                    </a:cubicBezTo>
                    <a:cubicBezTo>
                      <a:pt x="254" y="162"/>
                      <a:pt x="258" y="160"/>
                      <a:pt x="262" y="160"/>
                    </a:cubicBezTo>
                    <a:cubicBezTo>
                      <a:pt x="262" y="160"/>
                      <a:pt x="262" y="160"/>
                      <a:pt x="303" y="160"/>
                    </a:cubicBezTo>
                    <a:cubicBezTo>
                      <a:pt x="306" y="160"/>
                      <a:pt x="311" y="162"/>
                      <a:pt x="313" y="166"/>
                    </a:cubicBezTo>
                    <a:cubicBezTo>
                      <a:pt x="313" y="166"/>
                      <a:pt x="313" y="166"/>
                      <a:pt x="324" y="188"/>
                    </a:cubicBezTo>
                    <a:cubicBezTo>
                      <a:pt x="324" y="188"/>
                      <a:pt x="324" y="188"/>
                      <a:pt x="352" y="188"/>
                    </a:cubicBezTo>
                    <a:cubicBezTo>
                      <a:pt x="363" y="188"/>
                      <a:pt x="373" y="198"/>
                      <a:pt x="373" y="209"/>
                    </a:cubicBezTo>
                    <a:close/>
                    <a:moveTo>
                      <a:pt x="310" y="184"/>
                    </a:moveTo>
                    <a:cubicBezTo>
                      <a:pt x="303" y="172"/>
                      <a:pt x="303" y="172"/>
                      <a:pt x="303" y="172"/>
                    </a:cubicBezTo>
                    <a:cubicBezTo>
                      <a:pt x="302" y="170"/>
                      <a:pt x="299" y="168"/>
                      <a:pt x="296" y="168"/>
                    </a:cubicBezTo>
                    <a:cubicBezTo>
                      <a:pt x="268" y="168"/>
                      <a:pt x="268" y="168"/>
                      <a:pt x="268" y="168"/>
                    </a:cubicBezTo>
                    <a:cubicBezTo>
                      <a:pt x="266" y="168"/>
                      <a:pt x="263" y="170"/>
                      <a:pt x="262" y="173"/>
                    </a:cubicBezTo>
                    <a:cubicBezTo>
                      <a:pt x="256" y="184"/>
                      <a:pt x="256" y="184"/>
                      <a:pt x="256" y="184"/>
                    </a:cubicBezTo>
                    <a:cubicBezTo>
                      <a:pt x="255" y="186"/>
                      <a:pt x="256" y="188"/>
                      <a:pt x="258" y="188"/>
                    </a:cubicBezTo>
                    <a:cubicBezTo>
                      <a:pt x="307" y="188"/>
                      <a:pt x="307" y="188"/>
                      <a:pt x="307" y="188"/>
                    </a:cubicBezTo>
                    <a:cubicBezTo>
                      <a:pt x="310" y="188"/>
                      <a:pt x="311" y="186"/>
                      <a:pt x="310" y="184"/>
                    </a:cubicBezTo>
                    <a:close/>
                    <a:moveTo>
                      <a:pt x="328" y="226"/>
                    </a:moveTo>
                    <a:cubicBezTo>
                      <a:pt x="328" y="251"/>
                      <a:pt x="328" y="251"/>
                      <a:pt x="328" y="251"/>
                    </a:cubicBezTo>
                    <a:cubicBezTo>
                      <a:pt x="335" y="251"/>
                      <a:pt x="335" y="251"/>
                      <a:pt x="335" y="251"/>
                    </a:cubicBezTo>
                    <a:cubicBezTo>
                      <a:pt x="335" y="226"/>
                      <a:pt x="335" y="226"/>
                      <a:pt x="335" y="226"/>
                    </a:cubicBezTo>
                    <a:cubicBezTo>
                      <a:pt x="328" y="226"/>
                      <a:pt x="328" y="226"/>
                      <a:pt x="328" y="226"/>
                    </a:cubicBezTo>
                    <a:close/>
                    <a:moveTo>
                      <a:pt x="231" y="226"/>
                    </a:moveTo>
                    <a:cubicBezTo>
                      <a:pt x="231" y="251"/>
                      <a:pt x="231" y="251"/>
                      <a:pt x="231" y="251"/>
                    </a:cubicBezTo>
                    <a:cubicBezTo>
                      <a:pt x="238" y="251"/>
                      <a:pt x="238" y="251"/>
                      <a:pt x="238" y="251"/>
                    </a:cubicBezTo>
                    <a:cubicBezTo>
                      <a:pt x="238" y="226"/>
                      <a:pt x="238" y="226"/>
                      <a:pt x="238" y="226"/>
                    </a:cubicBezTo>
                    <a:cubicBezTo>
                      <a:pt x="231" y="226"/>
                      <a:pt x="231" y="226"/>
                      <a:pt x="231" y="226"/>
                    </a:cubicBezTo>
                    <a:close/>
                    <a:moveTo>
                      <a:pt x="183" y="243"/>
                    </a:moveTo>
                    <a:cubicBezTo>
                      <a:pt x="179" y="240"/>
                      <a:pt x="177" y="236"/>
                      <a:pt x="177" y="230"/>
                    </a:cubicBezTo>
                    <a:cubicBezTo>
                      <a:pt x="177" y="209"/>
                      <a:pt x="177" y="209"/>
                      <a:pt x="177" y="209"/>
                    </a:cubicBezTo>
                    <a:cubicBezTo>
                      <a:pt x="177" y="194"/>
                      <a:pt x="186" y="180"/>
                      <a:pt x="200" y="175"/>
                    </a:cubicBezTo>
                    <a:cubicBezTo>
                      <a:pt x="190" y="170"/>
                      <a:pt x="174" y="163"/>
                      <a:pt x="173" y="162"/>
                    </a:cubicBezTo>
                    <a:cubicBezTo>
                      <a:pt x="168" y="160"/>
                      <a:pt x="153" y="154"/>
                      <a:pt x="149" y="149"/>
                    </a:cubicBezTo>
                    <a:cubicBezTo>
                      <a:pt x="146" y="146"/>
                      <a:pt x="145" y="141"/>
                      <a:pt x="145" y="131"/>
                    </a:cubicBezTo>
                    <a:cubicBezTo>
                      <a:pt x="146" y="123"/>
                      <a:pt x="147" y="122"/>
                      <a:pt x="150" y="112"/>
                    </a:cubicBezTo>
                    <a:cubicBezTo>
                      <a:pt x="154" y="107"/>
                      <a:pt x="160" y="94"/>
                      <a:pt x="161" y="83"/>
                    </a:cubicBezTo>
                    <a:cubicBezTo>
                      <a:pt x="162" y="75"/>
                      <a:pt x="159" y="67"/>
                      <a:pt x="159" y="67"/>
                    </a:cubicBezTo>
                    <a:cubicBezTo>
                      <a:pt x="160" y="54"/>
                      <a:pt x="160" y="54"/>
                      <a:pt x="160" y="54"/>
                    </a:cubicBezTo>
                    <a:cubicBezTo>
                      <a:pt x="160" y="54"/>
                      <a:pt x="160" y="48"/>
                      <a:pt x="158" y="40"/>
                    </a:cubicBezTo>
                    <a:cubicBezTo>
                      <a:pt x="154" y="28"/>
                      <a:pt x="141" y="21"/>
                      <a:pt x="139" y="20"/>
                    </a:cubicBezTo>
                    <a:cubicBezTo>
                      <a:pt x="135" y="17"/>
                      <a:pt x="125" y="15"/>
                      <a:pt x="120" y="14"/>
                    </a:cubicBezTo>
                    <a:cubicBezTo>
                      <a:pt x="117" y="13"/>
                      <a:pt x="112" y="14"/>
                      <a:pt x="108" y="14"/>
                    </a:cubicBezTo>
                    <a:cubicBezTo>
                      <a:pt x="103" y="14"/>
                      <a:pt x="97" y="17"/>
                      <a:pt x="94" y="18"/>
                    </a:cubicBezTo>
                    <a:cubicBezTo>
                      <a:pt x="91" y="18"/>
                      <a:pt x="89" y="13"/>
                      <a:pt x="89" y="13"/>
                    </a:cubicBezTo>
                    <a:cubicBezTo>
                      <a:pt x="87" y="15"/>
                      <a:pt x="87" y="19"/>
                      <a:pt x="87" y="19"/>
                    </a:cubicBezTo>
                    <a:cubicBezTo>
                      <a:pt x="83" y="16"/>
                      <a:pt x="75" y="18"/>
                      <a:pt x="75" y="18"/>
                    </a:cubicBezTo>
                    <a:cubicBezTo>
                      <a:pt x="80" y="18"/>
                      <a:pt x="83" y="23"/>
                      <a:pt x="83" y="26"/>
                    </a:cubicBezTo>
                    <a:cubicBezTo>
                      <a:pt x="83" y="28"/>
                      <a:pt x="73" y="39"/>
                      <a:pt x="71" y="45"/>
                    </a:cubicBezTo>
                    <a:cubicBezTo>
                      <a:pt x="68" y="50"/>
                      <a:pt x="70" y="67"/>
                      <a:pt x="70" y="67"/>
                    </a:cubicBezTo>
                    <a:cubicBezTo>
                      <a:pt x="65" y="76"/>
                      <a:pt x="70" y="97"/>
                      <a:pt x="71" y="99"/>
                    </a:cubicBezTo>
                    <a:cubicBezTo>
                      <a:pt x="73" y="101"/>
                      <a:pt x="75" y="109"/>
                      <a:pt x="79" y="112"/>
                    </a:cubicBezTo>
                    <a:cubicBezTo>
                      <a:pt x="84" y="116"/>
                      <a:pt x="88" y="132"/>
                      <a:pt x="87" y="140"/>
                    </a:cubicBezTo>
                    <a:cubicBezTo>
                      <a:pt x="86" y="149"/>
                      <a:pt x="64" y="156"/>
                      <a:pt x="61" y="158"/>
                    </a:cubicBezTo>
                    <a:cubicBezTo>
                      <a:pt x="57" y="160"/>
                      <a:pt x="45" y="164"/>
                      <a:pt x="36" y="169"/>
                    </a:cubicBezTo>
                    <a:cubicBezTo>
                      <a:pt x="27" y="173"/>
                      <a:pt x="14" y="185"/>
                      <a:pt x="8" y="196"/>
                    </a:cubicBezTo>
                    <a:cubicBezTo>
                      <a:pt x="3" y="207"/>
                      <a:pt x="0" y="249"/>
                      <a:pt x="1" y="256"/>
                    </a:cubicBezTo>
                    <a:cubicBezTo>
                      <a:pt x="2" y="265"/>
                      <a:pt x="118" y="267"/>
                      <a:pt x="183" y="263"/>
                    </a:cubicBezTo>
                    <a:lnTo>
                      <a:pt x="183" y="243"/>
                    </a:lnTo>
                    <a:close/>
                    <a:moveTo>
                      <a:pt x="177" y="141"/>
                    </a:moveTo>
                    <a:cubicBezTo>
                      <a:pt x="175" y="142"/>
                      <a:pt x="170" y="144"/>
                      <a:pt x="164" y="146"/>
                    </a:cubicBezTo>
                    <a:cubicBezTo>
                      <a:pt x="171" y="150"/>
                      <a:pt x="180" y="155"/>
                      <a:pt x="183" y="156"/>
                    </a:cubicBezTo>
                    <a:cubicBezTo>
                      <a:pt x="185" y="157"/>
                      <a:pt x="211" y="168"/>
                      <a:pt x="216" y="172"/>
                    </a:cubicBezTo>
                    <a:cubicBezTo>
                      <a:pt x="216" y="172"/>
                      <a:pt x="216" y="172"/>
                      <a:pt x="216" y="172"/>
                    </a:cubicBezTo>
                    <a:cubicBezTo>
                      <a:pt x="231" y="172"/>
                      <a:pt x="231" y="172"/>
                      <a:pt x="231" y="172"/>
                    </a:cubicBezTo>
                    <a:cubicBezTo>
                      <a:pt x="238" y="159"/>
                      <a:pt x="238" y="159"/>
                      <a:pt x="238" y="159"/>
                    </a:cubicBezTo>
                    <a:cubicBezTo>
                      <a:pt x="242" y="150"/>
                      <a:pt x="252" y="144"/>
                      <a:pt x="262" y="144"/>
                    </a:cubicBezTo>
                    <a:cubicBezTo>
                      <a:pt x="283" y="144"/>
                      <a:pt x="283" y="144"/>
                      <a:pt x="283" y="144"/>
                    </a:cubicBezTo>
                    <a:cubicBezTo>
                      <a:pt x="282" y="143"/>
                      <a:pt x="282" y="143"/>
                      <a:pt x="282" y="143"/>
                    </a:cubicBezTo>
                    <a:cubicBezTo>
                      <a:pt x="278" y="141"/>
                      <a:pt x="263" y="134"/>
                      <a:pt x="260" y="130"/>
                    </a:cubicBezTo>
                    <a:cubicBezTo>
                      <a:pt x="257" y="128"/>
                      <a:pt x="251" y="123"/>
                      <a:pt x="251" y="115"/>
                    </a:cubicBezTo>
                    <a:cubicBezTo>
                      <a:pt x="251" y="114"/>
                      <a:pt x="252" y="114"/>
                      <a:pt x="252" y="114"/>
                    </a:cubicBezTo>
                    <a:cubicBezTo>
                      <a:pt x="262" y="112"/>
                      <a:pt x="271" y="110"/>
                      <a:pt x="275" y="109"/>
                    </a:cubicBezTo>
                    <a:cubicBezTo>
                      <a:pt x="285" y="97"/>
                      <a:pt x="283" y="68"/>
                      <a:pt x="276" y="36"/>
                    </a:cubicBezTo>
                    <a:cubicBezTo>
                      <a:pt x="270" y="5"/>
                      <a:pt x="231" y="1"/>
                      <a:pt x="231" y="1"/>
                    </a:cubicBezTo>
                    <a:cubicBezTo>
                      <a:pt x="231" y="1"/>
                      <a:pt x="226" y="0"/>
                      <a:pt x="220" y="1"/>
                    </a:cubicBezTo>
                    <a:cubicBezTo>
                      <a:pt x="217" y="2"/>
                      <a:pt x="215" y="4"/>
                      <a:pt x="213" y="5"/>
                    </a:cubicBezTo>
                    <a:cubicBezTo>
                      <a:pt x="211" y="5"/>
                      <a:pt x="206" y="5"/>
                      <a:pt x="203" y="6"/>
                    </a:cubicBezTo>
                    <a:cubicBezTo>
                      <a:pt x="197" y="10"/>
                      <a:pt x="192" y="14"/>
                      <a:pt x="186" y="21"/>
                    </a:cubicBezTo>
                    <a:cubicBezTo>
                      <a:pt x="170" y="40"/>
                      <a:pt x="173" y="101"/>
                      <a:pt x="175" y="108"/>
                    </a:cubicBezTo>
                    <a:cubicBezTo>
                      <a:pt x="176" y="112"/>
                      <a:pt x="193" y="114"/>
                      <a:pt x="207" y="115"/>
                    </a:cubicBezTo>
                    <a:cubicBezTo>
                      <a:pt x="207" y="118"/>
                      <a:pt x="207" y="121"/>
                      <a:pt x="207" y="122"/>
                    </a:cubicBezTo>
                    <a:cubicBezTo>
                      <a:pt x="206" y="130"/>
                      <a:pt x="181" y="139"/>
                      <a:pt x="177" y="1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grpSp>
      </p:grpSp>
    </p:spTree>
    <p:extLst>
      <p:ext uri="{BB962C8B-B14F-4D97-AF65-F5344CB8AC3E}">
        <p14:creationId xmlns:p14="http://schemas.microsoft.com/office/powerpoint/2010/main" val="39526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p:nvCxnSpPr>
        <p:spPr>
          <a:xfrm>
            <a:off x="974126" y="2578471"/>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1973848571"/>
      </p:ext>
    </p:extLst>
  </p:cSld>
  <p:clrMapOvr>
    <a:overrideClrMapping bg1="dk1" tx1="lt1" bg2="dk2" tx2="lt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D1E557B-B001-C940-B8C5-F8895B712C4E}"/>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FE6E313B-C7B4-F44A-B393-F40BFF4FF4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F5F81D-3ECB-9843-9AED-403302305592}"/>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8541B33A-8D32-8846-A43F-F305E519BB36}"/>
              </a:ext>
            </a:extLst>
          </p:cNvPr>
          <p:cNvGrpSpPr/>
          <p:nvPr userDrawn="1"/>
        </p:nvGrpSpPr>
        <p:grpSpPr>
          <a:xfrm>
            <a:off x="3143673" y="4720320"/>
            <a:ext cx="5484218" cy="1295796"/>
            <a:chOff x="3143673" y="5012928"/>
            <a:chExt cx="5484218" cy="1295796"/>
          </a:xfrm>
        </p:grpSpPr>
        <p:grpSp>
          <p:nvGrpSpPr>
            <p:cNvPr id="7" name="Group 6">
              <a:extLst>
                <a:ext uri="{FF2B5EF4-FFF2-40B4-BE49-F238E27FC236}">
                  <a16:creationId xmlns:a16="http://schemas.microsoft.com/office/drawing/2014/main" id="{8F33DEC2-EA31-5A47-AD74-A7BCD8DCFEE8}"/>
                </a:ext>
              </a:extLst>
            </p:cNvPr>
            <p:cNvGrpSpPr/>
            <p:nvPr/>
          </p:nvGrpSpPr>
          <p:grpSpPr>
            <a:xfrm>
              <a:off x="3143673" y="5012928"/>
              <a:ext cx="5484218" cy="1295796"/>
              <a:chOff x="3143673" y="5012928"/>
              <a:chExt cx="5484218" cy="1295796"/>
            </a:xfrm>
          </p:grpSpPr>
          <p:cxnSp>
            <p:nvCxnSpPr>
              <p:cNvPr id="9" name="Straight Connector 8">
                <a:extLst>
                  <a:ext uri="{FF2B5EF4-FFF2-40B4-BE49-F238E27FC236}">
                    <a16:creationId xmlns:a16="http://schemas.microsoft.com/office/drawing/2014/main" id="{FA910A46-7A46-B34F-8634-A947C872D2B7}"/>
                  </a:ext>
                </a:extLst>
              </p:cNvPr>
              <p:cNvCxnSpPr>
                <a:cxnSpLocks/>
              </p:cNvCxnSpPr>
              <p:nvPr/>
            </p:nvCxnSpPr>
            <p:spPr>
              <a:xfrm>
                <a:off x="4856651" y="6226264"/>
                <a:ext cx="3771240" cy="0"/>
              </a:xfrm>
              <a:prstGeom prst="line">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Arrow: Pentagon 99">
                <a:extLst>
                  <a:ext uri="{FF2B5EF4-FFF2-40B4-BE49-F238E27FC236}">
                    <a16:creationId xmlns:a16="http://schemas.microsoft.com/office/drawing/2014/main" id="{3CBFAACE-EFC2-844E-AB51-2E7EA9710611}"/>
                  </a:ext>
                </a:extLst>
              </p:cNvPr>
              <p:cNvSpPr/>
              <p:nvPr/>
            </p:nvSpPr>
            <p:spPr>
              <a:xfrm rot="10800000" flipH="1">
                <a:off x="3143673" y="5013176"/>
                <a:ext cx="2088231" cy="1279358"/>
              </a:xfrm>
              <a:prstGeom prst="chevron">
                <a:avLst>
                  <a:gd name="adj" fmla="val 26176"/>
                </a:avLst>
              </a:prstGeom>
              <a:solidFill>
                <a:schemeClr val="accent6">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sp>
            <p:nvSpPr>
              <p:cNvPr id="11" name="Freeform: Shape 30">
                <a:extLst>
                  <a:ext uri="{FF2B5EF4-FFF2-40B4-BE49-F238E27FC236}">
                    <a16:creationId xmlns:a16="http://schemas.microsoft.com/office/drawing/2014/main" id="{722A0522-443F-C94C-834A-DC3C887F67A5}"/>
                  </a:ext>
                </a:extLst>
              </p:cNvPr>
              <p:cNvSpPr/>
              <p:nvPr/>
            </p:nvSpPr>
            <p:spPr>
              <a:xfrm>
                <a:off x="4006150" y="5012928"/>
                <a:ext cx="1723182" cy="1295796"/>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2032000" y="0"/>
                    </a:moveTo>
                    <a:lnTo>
                      <a:pt x="1016000" y="1354666"/>
                    </a:lnTo>
                    <a:lnTo>
                      <a:pt x="1015999" y="1354666"/>
                    </a:lnTo>
                    <a:lnTo>
                      <a:pt x="0" y="0"/>
                    </a:lnTo>
                    <a:lnTo>
                      <a:pt x="2032000" y="0"/>
                    </a:lnTo>
                    <a:close/>
                  </a:path>
                </a:pathLst>
              </a:custGeom>
              <a:solidFill>
                <a:schemeClr val="accent6"/>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281" tIns="81280" rIns="81280" bIns="8128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44800">
                  <a:lnSpc>
                    <a:spcPct val="90000"/>
                  </a:lnSpc>
                  <a:spcBef>
                    <a:spcPct val="0"/>
                  </a:spcBef>
                  <a:spcAft>
                    <a:spcPct val="35000"/>
                  </a:spcAft>
                  <a:buNone/>
                </a:pPr>
                <a:endParaRPr lang="en-US" sz="6400" kern="1200"/>
              </a:p>
            </p:txBody>
          </p:sp>
          <p:sp>
            <p:nvSpPr>
              <p:cNvPr id="12" name="TextBox 7">
                <a:extLst>
                  <a:ext uri="{FF2B5EF4-FFF2-40B4-BE49-F238E27FC236}">
                    <a16:creationId xmlns:a16="http://schemas.microsoft.com/office/drawing/2014/main" id="{5D93E0AA-7506-C948-B84E-7D05FE6ECC2B}"/>
                  </a:ext>
                </a:extLst>
              </p:cNvPr>
              <p:cNvSpPr txBox="1"/>
              <p:nvPr/>
            </p:nvSpPr>
            <p:spPr>
              <a:xfrm>
                <a:off x="3933746" y="5024200"/>
                <a:ext cx="1836205" cy="1104506"/>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a:solidFill>
                      <a:schemeClr val="bg1"/>
                    </a:solidFill>
                  </a:rPr>
                  <a:t>Results</a:t>
                </a:r>
                <a:br>
                  <a:rPr lang="en-US" sz="2400">
                    <a:solidFill>
                      <a:schemeClr val="bg1"/>
                    </a:solidFill>
                  </a:rPr>
                </a:br>
                <a:r>
                  <a:rPr lang="en-US" sz="4000">
                    <a:solidFill>
                      <a:schemeClr val="bg1"/>
                    </a:solidFill>
                  </a:rPr>
                  <a:t>4</a:t>
                </a:r>
              </a:p>
            </p:txBody>
          </p:sp>
          <p:sp>
            <p:nvSpPr>
              <p:cNvPr id="13" name="TextBox 8">
                <a:extLst>
                  <a:ext uri="{FF2B5EF4-FFF2-40B4-BE49-F238E27FC236}">
                    <a16:creationId xmlns:a16="http://schemas.microsoft.com/office/drawing/2014/main" id="{4E36FB60-39D4-1643-862E-C4FD322BC2F2}"/>
                  </a:ext>
                </a:extLst>
              </p:cNvPr>
              <p:cNvSpPr txBox="1"/>
              <p:nvPr/>
            </p:nvSpPr>
            <p:spPr>
              <a:xfrm flipH="1">
                <a:off x="5303912" y="5587462"/>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8" name="Freeform 6">
              <a:extLst>
                <a:ext uri="{FF2B5EF4-FFF2-40B4-BE49-F238E27FC236}">
                  <a16:creationId xmlns:a16="http://schemas.microsoft.com/office/drawing/2014/main" id="{64BDDDD3-42BB-C943-82D1-A6D48A6CB6DE}"/>
                </a:ext>
              </a:extLst>
            </p:cNvPr>
            <p:cNvSpPr>
              <a:spLocks noChangeAspect="1" noEditPoints="1"/>
            </p:cNvSpPr>
            <p:nvPr/>
          </p:nvSpPr>
          <p:spPr bwMode="auto">
            <a:xfrm>
              <a:off x="3738660" y="5426044"/>
              <a:ext cx="390172" cy="523236"/>
            </a:xfrm>
            <a:custGeom>
              <a:avLst/>
              <a:gdLst>
                <a:gd name="T0" fmla="*/ 274 w 293"/>
                <a:gd name="T1" fmla="*/ 21 h 393"/>
                <a:gd name="T2" fmla="*/ 213 w 293"/>
                <a:gd name="T3" fmla="*/ 21 h 393"/>
                <a:gd name="T4" fmla="*/ 209 w 293"/>
                <a:gd name="T5" fmla="*/ 39 h 393"/>
                <a:gd name="T6" fmla="*/ 213 w 293"/>
                <a:gd name="T7" fmla="*/ 58 h 393"/>
                <a:gd name="T8" fmla="*/ 256 w 293"/>
                <a:gd name="T9" fmla="*/ 58 h 393"/>
                <a:gd name="T10" fmla="*/ 256 w 293"/>
                <a:gd name="T11" fmla="*/ 356 h 393"/>
                <a:gd name="T12" fmla="*/ 37 w 293"/>
                <a:gd name="T13" fmla="*/ 356 h 393"/>
                <a:gd name="T14" fmla="*/ 37 w 293"/>
                <a:gd name="T15" fmla="*/ 58 h 393"/>
                <a:gd name="T16" fmla="*/ 80 w 293"/>
                <a:gd name="T17" fmla="*/ 58 h 393"/>
                <a:gd name="T18" fmla="*/ 84 w 293"/>
                <a:gd name="T19" fmla="*/ 37 h 393"/>
                <a:gd name="T20" fmla="*/ 80 w 293"/>
                <a:gd name="T21" fmla="*/ 21 h 393"/>
                <a:gd name="T22" fmla="*/ 19 w 293"/>
                <a:gd name="T23" fmla="*/ 21 h 393"/>
                <a:gd name="T24" fmla="*/ 0 w 293"/>
                <a:gd name="T25" fmla="*/ 39 h 393"/>
                <a:gd name="T26" fmla="*/ 0 w 293"/>
                <a:gd name="T27" fmla="*/ 374 h 393"/>
                <a:gd name="T28" fmla="*/ 19 w 293"/>
                <a:gd name="T29" fmla="*/ 393 h 393"/>
                <a:gd name="T30" fmla="*/ 274 w 293"/>
                <a:gd name="T31" fmla="*/ 393 h 393"/>
                <a:gd name="T32" fmla="*/ 293 w 293"/>
                <a:gd name="T33" fmla="*/ 374 h 393"/>
                <a:gd name="T34" fmla="*/ 293 w 293"/>
                <a:gd name="T35" fmla="*/ 39 h 393"/>
                <a:gd name="T36" fmla="*/ 274 w 293"/>
                <a:gd name="T37" fmla="*/ 21 h 393"/>
                <a:gd name="T38" fmla="*/ 199 w 293"/>
                <a:gd name="T39" fmla="*/ 78 h 393"/>
                <a:gd name="T40" fmla="*/ 190 w 293"/>
                <a:gd name="T41" fmla="*/ 39 h 393"/>
                <a:gd name="T42" fmla="*/ 199 w 293"/>
                <a:gd name="T43" fmla="*/ 0 h 393"/>
                <a:gd name="T44" fmla="*/ 94 w 293"/>
                <a:gd name="T45" fmla="*/ 0 h 393"/>
                <a:gd name="T46" fmla="*/ 103 w 293"/>
                <a:gd name="T47" fmla="*/ 38 h 393"/>
                <a:gd name="T48" fmla="*/ 94 w 293"/>
                <a:gd name="T49" fmla="*/ 78 h 393"/>
                <a:gd name="T50" fmla="*/ 199 w 293"/>
                <a:gd name="T51" fmla="*/ 78 h 393"/>
                <a:gd name="T52" fmla="*/ 221 w 293"/>
                <a:gd name="T53" fmla="*/ 153 h 393"/>
                <a:gd name="T54" fmla="*/ 148 w 293"/>
                <a:gd name="T55" fmla="*/ 153 h 393"/>
                <a:gd name="T56" fmla="*/ 138 w 293"/>
                <a:gd name="T57" fmla="*/ 143 h 393"/>
                <a:gd name="T58" fmla="*/ 148 w 293"/>
                <a:gd name="T59" fmla="*/ 133 h 393"/>
                <a:gd name="T60" fmla="*/ 221 w 293"/>
                <a:gd name="T61" fmla="*/ 133 h 393"/>
                <a:gd name="T62" fmla="*/ 231 w 293"/>
                <a:gd name="T63" fmla="*/ 143 h 393"/>
                <a:gd name="T64" fmla="*/ 221 w 293"/>
                <a:gd name="T65" fmla="*/ 153 h 393"/>
                <a:gd name="T66" fmla="*/ 221 w 293"/>
                <a:gd name="T67" fmla="*/ 231 h 393"/>
                <a:gd name="T68" fmla="*/ 148 w 293"/>
                <a:gd name="T69" fmla="*/ 231 h 393"/>
                <a:gd name="T70" fmla="*/ 138 w 293"/>
                <a:gd name="T71" fmla="*/ 221 h 393"/>
                <a:gd name="T72" fmla="*/ 148 w 293"/>
                <a:gd name="T73" fmla="*/ 212 h 393"/>
                <a:gd name="T74" fmla="*/ 221 w 293"/>
                <a:gd name="T75" fmla="*/ 212 h 393"/>
                <a:gd name="T76" fmla="*/ 231 w 293"/>
                <a:gd name="T77" fmla="*/ 221 h 393"/>
                <a:gd name="T78" fmla="*/ 221 w 293"/>
                <a:gd name="T79" fmla="*/ 231 h 393"/>
                <a:gd name="T80" fmla="*/ 221 w 293"/>
                <a:gd name="T81" fmla="*/ 309 h 393"/>
                <a:gd name="T82" fmla="*/ 148 w 293"/>
                <a:gd name="T83" fmla="*/ 309 h 393"/>
                <a:gd name="T84" fmla="*/ 138 w 293"/>
                <a:gd name="T85" fmla="*/ 300 h 393"/>
                <a:gd name="T86" fmla="*/ 148 w 293"/>
                <a:gd name="T87" fmla="*/ 290 h 393"/>
                <a:gd name="T88" fmla="*/ 221 w 293"/>
                <a:gd name="T89" fmla="*/ 290 h 393"/>
                <a:gd name="T90" fmla="*/ 231 w 293"/>
                <a:gd name="T91" fmla="*/ 300 h 393"/>
                <a:gd name="T92" fmla="*/ 221 w 293"/>
                <a:gd name="T93" fmla="*/ 309 h 393"/>
                <a:gd name="T94" fmla="*/ 116 w 293"/>
                <a:gd name="T95" fmla="*/ 119 h 393"/>
                <a:gd name="T96" fmla="*/ 68 w 293"/>
                <a:gd name="T97" fmla="*/ 119 h 393"/>
                <a:gd name="T98" fmla="*/ 68 w 293"/>
                <a:gd name="T99" fmla="*/ 167 h 393"/>
                <a:gd name="T100" fmla="*/ 116 w 293"/>
                <a:gd name="T101" fmla="*/ 167 h 393"/>
                <a:gd name="T102" fmla="*/ 116 w 293"/>
                <a:gd name="T103" fmla="*/ 119 h 393"/>
                <a:gd name="T104" fmla="*/ 116 w 293"/>
                <a:gd name="T105" fmla="*/ 198 h 393"/>
                <a:gd name="T106" fmla="*/ 68 w 293"/>
                <a:gd name="T107" fmla="*/ 198 h 393"/>
                <a:gd name="T108" fmla="*/ 68 w 293"/>
                <a:gd name="T109" fmla="*/ 245 h 393"/>
                <a:gd name="T110" fmla="*/ 116 w 293"/>
                <a:gd name="T111" fmla="*/ 245 h 393"/>
                <a:gd name="T112" fmla="*/ 116 w 293"/>
                <a:gd name="T113" fmla="*/ 198 h 393"/>
                <a:gd name="T114" fmla="*/ 116 w 293"/>
                <a:gd name="T115" fmla="*/ 276 h 393"/>
                <a:gd name="T116" fmla="*/ 68 w 293"/>
                <a:gd name="T117" fmla="*/ 276 h 393"/>
                <a:gd name="T118" fmla="*/ 68 w 293"/>
                <a:gd name="T119" fmla="*/ 323 h 393"/>
                <a:gd name="T120" fmla="*/ 116 w 293"/>
                <a:gd name="T121" fmla="*/ 323 h 393"/>
                <a:gd name="T122" fmla="*/ 116 w 293"/>
                <a:gd name="T123" fmla="*/ 2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 h="393">
                  <a:moveTo>
                    <a:pt x="274" y="21"/>
                  </a:moveTo>
                  <a:cubicBezTo>
                    <a:pt x="213" y="21"/>
                    <a:pt x="213" y="21"/>
                    <a:pt x="213" y="21"/>
                  </a:cubicBezTo>
                  <a:cubicBezTo>
                    <a:pt x="209" y="39"/>
                    <a:pt x="209" y="39"/>
                    <a:pt x="209" y="39"/>
                  </a:cubicBezTo>
                  <a:cubicBezTo>
                    <a:pt x="213" y="58"/>
                    <a:pt x="213" y="58"/>
                    <a:pt x="213" y="58"/>
                  </a:cubicBezTo>
                  <a:cubicBezTo>
                    <a:pt x="256" y="58"/>
                    <a:pt x="256" y="58"/>
                    <a:pt x="256" y="58"/>
                  </a:cubicBezTo>
                  <a:cubicBezTo>
                    <a:pt x="256" y="356"/>
                    <a:pt x="256" y="356"/>
                    <a:pt x="256" y="356"/>
                  </a:cubicBezTo>
                  <a:cubicBezTo>
                    <a:pt x="37" y="356"/>
                    <a:pt x="37" y="356"/>
                    <a:pt x="37" y="356"/>
                  </a:cubicBezTo>
                  <a:cubicBezTo>
                    <a:pt x="37" y="58"/>
                    <a:pt x="37" y="58"/>
                    <a:pt x="37" y="58"/>
                  </a:cubicBezTo>
                  <a:cubicBezTo>
                    <a:pt x="80" y="58"/>
                    <a:pt x="80" y="58"/>
                    <a:pt x="80" y="58"/>
                  </a:cubicBezTo>
                  <a:cubicBezTo>
                    <a:pt x="84" y="37"/>
                    <a:pt x="84" y="37"/>
                    <a:pt x="84" y="37"/>
                  </a:cubicBezTo>
                  <a:cubicBezTo>
                    <a:pt x="80" y="21"/>
                    <a:pt x="80" y="21"/>
                    <a:pt x="80" y="21"/>
                  </a:cubicBezTo>
                  <a:cubicBezTo>
                    <a:pt x="19" y="21"/>
                    <a:pt x="19" y="21"/>
                    <a:pt x="19" y="21"/>
                  </a:cubicBezTo>
                  <a:cubicBezTo>
                    <a:pt x="8" y="21"/>
                    <a:pt x="0" y="29"/>
                    <a:pt x="0" y="39"/>
                  </a:cubicBezTo>
                  <a:cubicBezTo>
                    <a:pt x="0" y="374"/>
                    <a:pt x="0" y="374"/>
                    <a:pt x="0" y="374"/>
                  </a:cubicBezTo>
                  <a:cubicBezTo>
                    <a:pt x="0" y="385"/>
                    <a:pt x="8" y="393"/>
                    <a:pt x="19" y="393"/>
                  </a:cubicBezTo>
                  <a:cubicBezTo>
                    <a:pt x="274" y="393"/>
                    <a:pt x="274" y="393"/>
                    <a:pt x="274" y="393"/>
                  </a:cubicBezTo>
                  <a:cubicBezTo>
                    <a:pt x="285" y="393"/>
                    <a:pt x="293" y="385"/>
                    <a:pt x="293" y="374"/>
                  </a:cubicBezTo>
                  <a:cubicBezTo>
                    <a:pt x="293" y="39"/>
                    <a:pt x="293" y="39"/>
                    <a:pt x="293" y="39"/>
                  </a:cubicBezTo>
                  <a:cubicBezTo>
                    <a:pt x="293" y="29"/>
                    <a:pt x="285" y="21"/>
                    <a:pt x="274" y="21"/>
                  </a:cubicBezTo>
                  <a:close/>
                  <a:moveTo>
                    <a:pt x="199" y="78"/>
                  </a:moveTo>
                  <a:cubicBezTo>
                    <a:pt x="190" y="39"/>
                    <a:pt x="190" y="39"/>
                    <a:pt x="190" y="39"/>
                  </a:cubicBezTo>
                  <a:cubicBezTo>
                    <a:pt x="199" y="0"/>
                    <a:pt x="199" y="0"/>
                    <a:pt x="199" y="0"/>
                  </a:cubicBezTo>
                  <a:cubicBezTo>
                    <a:pt x="94" y="0"/>
                    <a:pt x="94" y="0"/>
                    <a:pt x="94" y="0"/>
                  </a:cubicBezTo>
                  <a:cubicBezTo>
                    <a:pt x="103" y="38"/>
                    <a:pt x="103" y="38"/>
                    <a:pt x="103" y="38"/>
                  </a:cubicBezTo>
                  <a:cubicBezTo>
                    <a:pt x="94" y="78"/>
                    <a:pt x="94" y="78"/>
                    <a:pt x="94" y="78"/>
                  </a:cubicBezTo>
                  <a:lnTo>
                    <a:pt x="199" y="78"/>
                  </a:lnTo>
                  <a:close/>
                  <a:moveTo>
                    <a:pt x="221" y="153"/>
                  </a:moveTo>
                  <a:cubicBezTo>
                    <a:pt x="148" y="153"/>
                    <a:pt x="148" y="153"/>
                    <a:pt x="148" y="153"/>
                  </a:cubicBezTo>
                  <a:cubicBezTo>
                    <a:pt x="143" y="153"/>
                    <a:pt x="138" y="149"/>
                    <a:pt x="138" y="143"/>
                  </a:cubicBezTo>
                  <a:cubicBezTo>
                    <a:pt x="138" y="138"/>
                    <a:pt x="143" y="133"/>
                    <a:pt x="148" y="133"/>
                  </a:cubicBezTo>
                  <a:cubicBezTo>
                    <a:pt x="221" y="133"/>
                    <a:pt x="221" y="133"/>
                    <a:pt x="221" y="133"/>
                  </a:cubicBezTo>
                  <a:cubicBezTo>
                    <a:pt x="227" y="133"/>
                    <a:pt x="231" y="138"/>
                    <a:pt x="231" y="143"/>
                  </a:cubicBezTo>
                  <a:cubicBezTo>
                    <a:pt x="231" y="149"/>
                    <a:pt x="227" y="153"/>
                    <a:pt x="221" y="153"/>
                  </a:cubicBezTo>
                  <a:close/>
                  <a:moveTo>
                    <a:pt x="221" y="231"/>
                  </a:moveTo>
                  <a:cubicBezTo>
                    <a:pt x="148" y="231"/>
                    <a:pt x="148" y="231"/>
                    <a:pt x="148" y="231"/>
                  </a:cubicBezTo>
                  <a:cubicBezTo>
                    <a:pt x="143" y="231"/>
                    <a:pt x="138" y="227"/>
                    <a:pt x="138" y="221"/>
                  </a:cubicBezTo>
                  <a:cubicBezTo>
                    <a:pt x="138" y="216"/>
                    <a:pt x="143" y="212"/>
                    <a:pt x="148" y="212"/>
                  </a:cubicBezTo>
                  <a:cubicBezTo>
                    <a:pt x="221" y="212"/>
                    <a:pt x="221" y="212"/>
                    <a:pt x="221" y="212"/>
                  </a:cubicBezTo>
                  <a:cubicBezTo>
                    <a:pt x="227" y="212"/>
                    <a:pt x="231" y="216"/>
                    <a:pt x="231" y="221"/>
                  </a:cubicBezTo>
                  <a:cubicBezTo>
                    <a:pt x="231" y="227"/>
                    <a:pt x="227" y="231"/>
                    <a:pt x="221" y="231"/>
                  </a:cubicBezTo>
                  <a:close/>
                  <a:moveTo>
                    <a:pt x="221" y="309"/>
                  </a:moveTo>
                  <a:cubicBezTo>
                    <a:pt x="148" y="309"/>
                    <a:pt x="148" y="309"/>
                    <a:pt x="148" y="309"/>
                  </a:cubicBezTo>
                  <a:cubicBezTo>
                    <a:pt x="143" y="309"/>
                    <a:pt x="138" y="305"/>
                    <a:pt x="138" y="300"/>
                  </a:cubicBezTo>
                  <a:cubicBezTo>
                    <a:pt x="138" y="294"/>
                    <a:pt x="143" y="290"/>
                    <a:pt x="148" y="290"/>
                  </a:cubicBezTo>
                  <a:cubicBezTo>
                    <a:pt x="221" y="290"/>
                    <a:pt x="221" y="290"/>
                    <a:pt x="221" y="290"/>
                  </a:cubicBezTo>
                  <a:cubicBezTo>
                    <a:pt x="227" y="290"/>
                    <a:pt x="231" y="294"/>
                    <a:pt x="231" y="300"/>
                  </a:cubicBezTo>
                  <a:cubicBezTo>
                    <a:pt x="231" y="305"/>
                    <a:pt x="227" y="309"/>
                    <a:pt x="221" y="309"/>
                  </a:cubicBezTo>
                  <a:close/>
                  <a:moveTo>
                    <a:pt x="116" y="119"/>
                  </a:moveTo>
                  <a:cubicBezTo>
                    <a:pt x="68" y="119"/>
                    <a:pt x="68" y="119"/>
                    <a:pt x="68" y="119"/>
                  </a:cubicBezTo>
                  <a:cubicBezTo>
                    <a:pt x="68" y="167"/>
                    <a:pt x="68" y="167"/>
                    <a:pt x="68" y="167"/>
                  </a:cubicBezTo>
                  <a:cubicBezTo>
                    <a:pt x="116" y="167"/>
                    <a:pt x="116" y="167"/>
                    <a:pt x="116" y="167"/>
                  </a:cubicBezTo>
                  <a:lnTo>
                    <a:pt x="116" y="119"/>
                  </a:lnTo>
                  <a:close/>
                  <a:moveTo>
                    <a:pt x="116" y="198"/>
                  </a:moveTo>
                  <a:cubicBezTo>
                    <a:pt x="68" y="198"/>
                    <a:pt x="68" y="198"/>
                    <a:pt x="68" y="198"/>
                  </a:cubicBezTo>
                  <a:cubicBezTo>
                    <a:pt x="68" y="245"/>
                    <a:pt x="68" y="245"/>
                    <a:pt x="68" y="245"/>
                  </a:cubicBezTo>
                  <a:cubicBezTo>
                    <a:pt x="116" y="245"/>
                    <a:pt x="116" y="245"/>
                    <a:pt x="116" y="245"/>
                  </a:cubicBezTo>
                  <a:lnTo>
                    <a:pt x="116" y="198"/>
                  </a:lnTo>
                  <a:close/>
                  <a:moveTo>
                    <a:pt x="116" y="276"/>
                  </a:moveTo>
                  <a:cubicBezTo>
                    <a:pt x="68" y="276"/>
                    <a:pt x="68" y="276"/>
                    <a:pt x="68" y="276"/>
                  </a:cubicBezTo>
                  <a:cubicBezTo>
                    <a:pt x="68" y="323"/>
                    <a:pt x="68" y="323"/>
                    <a:pt x="68" y="323"/>
                  </a:cubicBezTo>
                  <a:cubicBezTo>
                    <a:pt x="116" y="323"/>
                    <a:pt x="116" y="323"/>
                    <a:pt x="116" y="323"/>
                  </a:cubicBezTo>
                  <a:lnTo>
                    <a:pt x="116" y="2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a:extLst>
              <a:ext uri="{FF2B5EF4-FFF2-40B4-BE49-F238E27FC236}">
                <a16:creationId xmlns:a16="http://schemas.microsoft.com/office/drawing/2014/main" id="{BED9A3E2-CBDB-5140-8533-E151FBBD773A}"/>
              </a:ext>
            </a:extLst>
          </p:cNvPr>
          <p:cNvGrpSpPr/>
          <p:nvPr userDrawn="1"/>
        </p:nvGrpSpPr>
        <p:grpSpPr>
          <a:xfrm>
            <a:off x="2292225" y="3424523"/>
            <a:ext cx="7211966" cy="1295797"/>
            <a:chOff x="2292225" y="3717131"/>
            <a:chExt cx="7211966" cy="1295797"/>
          </a:xfrm>
        </p:grpSpPr>
        <p:grpSp>
          <p:nvGrpSpPr>
            <p:cNvPr id="15" name="Group 14">
              <a:extLst>
                <a:ext uri="{FF2B5EF4-FFF2-40B4-BE49-F238E27FC236}">
                  <a16:creationId xmlns:a16="http://schemas.microsoft.com/office/drawing/2014/main" id="{A91696EA-C207-FE46-9489-8C2D8364DD45}"/>
                </a:ext>
              </a:extLst>
            </p:cNvPr>
            <p:cNvGrpSpPr/>
            <p:nvPr/>
          </p:nvGrpSpPr>
          <p:grpSpPr>
            <a:xfrm>
              <a:off x="2292225" y="3717131"/>
              <a:ext cx="7211966" cy="1295797"/>
              <a:chOff x="2292225" y="3717131"/>
              <a:chExt cx="7211966" cy="1295797"/>
            </a:xfrm>
          </p:grpSpPr>
          <p:sp>
            <p:nvSpPr>
              <p:cNvPr id="17" name="Arrow: Pentagon 99">
                <a:extLst>
                  <a:ext uri="{FF2B5EF4-FFF2-40B4-BE49-F238E27FC236}">
                    <a16:creationId xmlns:a16="http://schemas.microsoft.com/office/drawing/2014/main" id="{5E383031-E77B-B54F-844C-692549169EDA}"/>
                  </a:ext>
                </a:extLst>
              </p:cNvPr>
              <p:cNvSpPr/>
              <p:nvPr/>
            </p:nvSpPr>
            <p:spPr>
              <a:xfrm rot="10800000" flipH="1">
                <a:off x="2292225" y="3722354"/>
                <a:ext cx="2088231" cy="1279358"/>
              </a:xfrm>
              <a:prstGeom prst="chevron">
                <a:avLst>
                  <a:gd name="adj" fmla="val 26176"/>
                </a:avLst>
              </a:prstGeom>
              <a:solidFill>
                <a:schemeClr val="accent4">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cxnSp>
            <p:nvCxnSpPr>
              <p:cNvPr id="18" name="Straight Connector 17">
                <a:extLst>
                  <a:ext uri="{FF2B5EF4-FFF2-40B4-BE49-F238E27FC236}">
                    <a16:creationId xmlns:a16="http://schemas.microsoft.com/office/drawing/2014/main" id="{7866302C-0764-5149-8B68-6BD3EC30AD48}"/>
                  </a:ext>
                </a:extLst>
              </p:cNvPr>
              <p:cNvCxnSpPr>
                <a:cxnSpLocks/>
              </p:cNvCxnSpPr>
              <p:nvPr/>
            </p:nvCxnSpPr>
            <p:spPr>
              <a:xfrm>
                <a:off x="5591971" y="4969418"/>
                <a:ext cx="3912220" cy="0"/>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Freeform: Shape 23">
                <a:extLst>
                  <a:ext uri="{FF2B5EF4-FFF2-40B4-BE49-F238E27FC236}">
                    <a16:creationId xmlns:a16="http://schemas.microsoft.com/office/drawing/2014/main" id="{92FCE600-2DAB-1145-936B-BC4281C0891F}"/>
                  </a:ext>
                </a:extLst>
              </p:cNvPr>
              <p:cNvSpPr/>
              <p:nvPr/>
            </p:nvSpPr>
            <p:spPr>
              <a:xfrm>
                <a:off x="3144560" y="3717131"/>
                <a:ext cx="3446364" cy="1295797"/>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4064000" y="1"/>
                    </a:moveTo>
                    <a:lnTo>
                      <a:pt x="3048000" y="1354665"/>
                    </a:lnTo>
                    <a:lnTo>
                      <a:pt x="1015999" y="1354665"/>
                    </a:lnTo>
                    <a:lnTo>
                      <a:pt x="0" y="1"/>
                    </a:lnTo>
                    <a:lnTo>
                      <a:pt x="4064000" y="1"/>
                    </a:lnTo>
                    <a:close/>
                  </a:path>
                </a:pathLst>
              </a:custGeom>
              <a:solidFill>
                <a:schemeClr val="accent4"/>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750" tIns="82550" rIns="7937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89250">
                  <a:lnSpc>
                    <a:spcPct val="90000"/>
                  </a:lnSpc>
                  <a:spcBef>
                    <a:spcPct val="0"/>
                  </a:spcBef>
                  <a:spcAft>
                    <a:spcPct val="35000"/>
                  </a:spcAft>
                  <a:buNone/>
                </a:pPr>
                <a:endParaRPr lang="en-US" sz="6500" kern="1200"/>
              </a:p>
            </p:txBody>
          </p:sp>
          <p:sp>
            <p:nvSpPr>
              <p:cNvPr id="20" name="TextBox 15">
                <a:extLst>
                  <a:ext uri="{FF2B5EF4-FFF2-40B4-BE49-F238E27FC236}">
                    <a16:creationId xmlns:a16="http://schemas.microsoft.com/office/drawing/2014/main" id="{93B73FA2-4FFE-444F-95B1-CD7470D38867}"/>
                  </a:ext>
                </a:extLst>
              </p:cNvPr>
              <p:cNvSpPr txBox="1"/>
              <p:nvPr/>
            </p:nvSpPr>
            <p:spPr>
              <a:xfrm>
                <a:off x="3933746" y="3717131"/>
                <a:ext cx="1836205" cy="1202994"/>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rPr>
                  <a:t>Impact</a:t>
                </a:r>
                <a:br>
                  <a:rPr lang="en-US" sz="2400">
                    <a:solidFill>
                      <a:schemeClr val="bg1"/>
                    </a:solidFill>
                  </a:rPr>
                </a:br>
                <a:r>
                  <a:rPr lang="en-US" sz="4000">
                    <a:solidFill>
                      <a:schemeClr val="bg1"/>
                    </a:solidFill>
                  </a:rPr>
                  <a:t>3</a:t>
                </a:r>
              </a:p>
            </p:txBody>
          </p:sp>
          <p:sp>
            <p:nvSpPr>
              <p:cNvPr id="21" name="TextBox 16">
                <a:extLst>
                  <a:ext uri="{FF2B5EF4-FFF2-40B4-BE49-F238E27FC236}">
                    <a16:creationId xmlns:a16="http://schemas.microsoft.com/office/drawing/2014/main" id="{C7D35614-F75B-354A-8041-AE27D39BB0AD}"/>
                  </a:ext>
                </a:extLst>
              </p:cNvPr>
              <p:cNvSpPr txBox="1"/>
              <p:nvPr/>
            </p:nvSpPr>
            <p:spPr>
              <a:xfrm flipH="1">
                <a:off x="6209146" y="4328069"/>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16" name="Freeform 21">
              <a:extLst>
                <a:ext uri="{FF2B5EF4-FFF2-40B4-BE49-F238E27FC236}">
                  <a16:creationId xmlns:a16="http://schemas.microsoft.com/office/drawing/2014/main" id="{7858E9B9-A39C-D34E-A3B0-5ADDB1C16792}"/>
                </a:ext>
              </a:extLst>
            </p:cNvPr>
            <p:cNvSpPr>
              <a:spLocks noChangeAspect="1" noEditPoints="1"/>
            </p:cNvSpPr>
            <p:nvPr/>
          </p:nvSpPr>
          <p:spPr bwMode="auto">
            <a:xfrm>
              <a:off x="2811406" y="4093005"/>
              <a:ext cx="531887" cy="532390"/>
            </a:xfrm>
            <a:custGeom>
              <a:avLst/>
              <a:gdLst>
                <a:gd name="T0" fmla="*/ 225 w 449"/>
                <a:gd name="T1" fmla="*/ 449 h 449"/>
                <a:gd name="T2" fmla="*/ 0 w 449"/>
                <a:gd name="T3" fmla="*/ 224 h 449"/>
                <a:gd name="T4" fmla="*/ 225 w 449"/>
                <a:gd name="T5" fmla="*/ 0 h 449"/>
                <a:gd name="T6" fmla="*/ 449 w 449"/>
                <a:gd name="T7" fmla="*/ 224 h 449"/>
                <a:gd name="T8" fmla="*/ 225 w 449"/>
                <a:gd name="T9" fmla="*/ 449 h 449"/>
                <a:gd name="T10" fmla="*/ 225 w 449"/>
                <a:gd name="T11" fmla="*/ 29 h 449"/>
                <a:gd name="T12" fmla="*/ 29 w 449"/>
                <a:gd name="T13" fmla="*/ 224 h 449"/>
                <a:gd name="T14" fmla="*/ 225 w 449"/>
                <a:gd name="T15" fmla="*/ 420 h 449"/>
                <a:gd name="T16" fmla="*/ 420 w 449"/>
                <a:gd name="T17" fmla="*/ 224 h 449"/>
                <a:gd name="T18" fmla="*/ 225 w 449"/>
                <a:gd name="T19" fmla="*/ 29 h 449"/>
                <a:gd name="T20" fmla="*/ 174 w 449"/>
                <a:gd name="T21" fmla="*/ 127 h 449"/>
                <a:gd name="T22" fmla="*/ 150 w 449"/>
                <a:gd name="T23" fmla="*/ 165 h 449"/>
                <a:gd name="T24" fmla="*/ 174 w 449"/>
                <a:gd name="T25" fmla="*/ 204 h 449"/>
                <a:gd name="T26" fmla="*/ 199 w 449"/>
                <a:gd name="T27" fmla="*/ 165 h 449"/>
                <a:gd name="T28" fmla="*/ 174 w 449"/>
                <a:gd name="T29" fmla="*/ 127 h 449"/>
                <a:gd name="T30" fmla="*/ 275 w 449"/>
                <a:gd name="T31" fmla="*/ 127 h 449"/>
                <a:gd name="T32" fmla="*/ 251 w 449"/>
                <a:gd name="T33" fmla="*/ 165 h 449"/>
                <a:gd name="T34" fmla="*/ 275 w 449"/>
                <a:gd name="T35" fmla="*/ 204 h 449"/>
                <a:gd name="T36" fmla="*/ 300 w 449"/>
                <a:gd name="T37" fmla="*/ 165 h 449"/>
                <a:gd name="T38" fmla="*/ 275 w 449"/>
                <a:gd name="T39" fmla="*/ 127 h 449"/>
                <a:gd name="T40" fmla="*/ 225 w 449"/>
                <a:gd name="T41" fmla="*/ 337 h 449"/>
                <a:gd name="T42" fmla="*/ 341 w 449"/>
                <a:gd name="T43" fmla="*/ 298 h 449"/>
                <a:gd name="T44" fmla="*/ 342 w 449"/>
                <a:gd name="T45" fmla="*/ 278 h 449"/>
                <a:gd name="T46" fmla="*/ 322 w 449"/>
                <a:gd name="T47" fmla="*/ 277 h 449"/>
                <a:gd name="T48" fmla="*/ 225 w 449"/>
                <a:gd name="T49" fmla="*/ 309 h 449"/>
                <a:gd name="T50" fmla="*/ 128 w 449"/>
                <a:gd name="T51" fmla="*/ 277 h 449"/>
                <a:gd name="T52" fmla="*/ 107 w 449"/>
                <a:gd name="T53" fmla="*/ 278 h 449"/>
                <a:gd name="T54" fmla="*/ 108 w 449"/>
                <a:gd name="T55" fmla="*/ 298 h 449"/>
                <a:gd name="T56" fmla="*/ 225 w 449"/>
                <a:gd name="T57" fmla="*/ 33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49">
                  <a:moveTo>
                    <a:pt x="225" y="449"/>
                  </a:moveTo>
                  <a:cubicBezTo>
                    <a:pt x="101" y="449"/>
                    <a:pt x="0" y="348"/>
                    <a:pt x="0" y="224"/>
                  </a:cubicBezTo>
                  <a:cubicBezTo>
                    <a:pt x="0" y="100"/>
                    <a:pt x="101" y="0"/>
                    <a:pt x="225" y="0"/>
                  </a:cubicBezTo>
                  <a:cubicBezTo>
                    <a:pt x="349" y="0"/>
                    <a:pt x="449" y="100"/>
                    <a:pt x="449" y="224"/>
                  </a:cubicBezTo>
                  <a:cubicBezTo>
                    <a:pt x="449" y="348"/>
                    <a:pt x="349" y="449"/>
                    <a:pt x="225" y="449"/>
                  </a:cubicBezTo>
                  <a:close/>
                  <a:moveTo>
                    <a:pt x="225" y="29"/>
                  </a:moveTo>
                  <a:cubicBezTo>
                    <a:pt x="117" y="29"/>
                    <a:pt x="29" y="116"/>
                    <a:pt x="29" y="224"/>
                  </a:cubicBezTo>
                  <a:cubicBezTo>
                    <a:pt x="29" y="332"/>
                    <a:pt x="117" y="420"/>
                    <a:pt x="225" y="420"/>
                  </a:cubicBezTo>
                  <a:cubicBezTo>
                    <a:pt x="333" y="420"/>
                    <a:pt x="420" y="332"/>
                    <a:pt x="420" y="224"/>
                  </a:cubicBezTo>
                  <a:cubicBezTo>
                    <a:pt x="420" y="116"/>
                    <a:pt x="333" y="29"/>
                    <a:pt x="225" y="29"/>
                  </a:cubicBezTo>
                  <a:close/>
                  <a:moveTo>
                    <a:pt x="174" y="127"/>
                  </a:moveTo>
                  <a:cubicBezTo>
                    <a:pt x="161" y="127"/>
                    <a:pt x="150" y="144"/>
                    <a:pt x="150" y="165"/>
                  </a:cubicBezTo>
                  <a:cubicBezTo>
                    <a:pt x="150" y="187"/>
                    <a:pt x="161" y="204"/>
                    <a:pt x="174" y="204"/>
                  </a:cubicBezTo>
                  <a:cubicBezTo>
                    <a:pt x="188" y="204"/>
                    <a:pt x="199" y="187"/>
                    <a:pt x="199" y="165"/>
                  </a:cubicBezTo>
                  <a:cubicBezTo>
                    <a:pt x="199" y="144"/>
                    <a:pt x="188" y="127"/>
                    <a:pt x="174" y="127"/>
                  </a:cubicBezTo>
                  <a:close/>
                  <a:moveTo>
                    <a:pt x="275" y="127"/>
                  </a:moveTo>
                  <a:cubicBezTo>
                    <a:pt x="262" y="127"/>
                    <a:pt x="251" y="144"/>
                    <a:pt x="251" y="165"/>
                  </a:cubicBezTo>
                  <a:cubicBezTo>
                    <a:pt x="251" y="187"/>
                    <a:pt x="262" y="204"/>
                    <a:pt x="275" y="204"/>
                  </a:cubicBezTo>
                  <a:cubicBezTo>
                    <a:pt x="289" y="204"/>
                    <a:pt x="300" y="187"/>
                    <a:pt x="300" y="165"/>
                  </a:cubicBezTo>
                  <a:cubicBezTo>
                    <a:pt x="300" y="144"/>
                    <a:pt x="289" y="127"/>
                    <a:pt x="275" y="127"/>
                  </a:cubicBezTo>
                  <a:close/>
                  <a:moveTo>
                    <a:pt x="225" y="337"/>
                  </a:moveTo>
                  <a:cubicBezTo>
                    <a:pt x="271" y="337"/>
                    <a:pt x="314" y="323"/>
                    <a:pt x="341" y="298"/>
                  </a:cubicBezTo>
                  <a:cubicBezTo>
                    <a:pt x="347" y="293"/>
                    <a:pt x="348" y="284"/>
                    <a:pt x="342" y="278"/>
                  </a:cubicBezTo>
                  <a:cubicBezTo>
                    <a:pt x="337" y="272"/>
                    <a:pt x="328" y="271"/>
                    <a:pt x="322" y="277"/>
                  </a:cubicBezTo>
                  <a:cubicBezTo>
                    <a:pt x="300" y="297"/>
                    <a:pt x="263" y="309"/>
                    <a:pt x="225" y="309"/>
                  </a:cubicBezTo>
                  <a:cubicBezTo>
                    <a:pt x="186" y="309"/>
                    <a:pt x="150" y="297"/>
                    <a:pt x="128" y="277"/>
                  </a:cubicBezTo>
                  <a:cubicBezTo>
                    <a:pt x="122" y="271"/>
                    <a:pt x="113" y="272"/>
                    <a:pt x="107" y="278"/>
                  </a:cubicBezTo>
                  <a:cubicBezTo>
                    <a:pt x="102" y="284"/>
                    <a:pt x="102" y="293"/>
                    <a:pt x="108" y="298"/>
                  </a:cubicBezTo>
                  <a:cubicBezTo>
                    <a:pt x="136" y="323"/>
                    <a:pt x="178" y="337"/>
                    <a:pt x="225" y="3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2" name="Group 21">
            <a:extLst>
              <a:ext uri="{FF2B5EF4-FFF2-40B4-BE49-F238E27FC236}">
                <a16:creationId xmlns:a16="http://schemas.microsoft.com/office/drawing/2014/main" id="{B191B241-6A42-EC46-8535-5A41A15759B4}"/>
              </a:ext>
            </a:extLst>
          </p:cNvPr>
          <p:cNvGrpSpPr/>
          <p:nvPr userDrawn="1"/>
        </p:nvGrpSpPr>
        <p:grpSpPr>
          <a:xfrm>
            <a:off x="589331" y="832930"/>
            <a:ext cx="10763280" cy="1295798"/>
            <a:chOff x="589331" y="1125538"/>
            <a:chExt cx="10763280" cy="1295798"/>
          </a:xfrm>
        </p:grpSpPr>
        <p:grpSp>
          <p:nvGrpSpPr>
            <p:cNvPr id="23" name="Group 22">
              <a:extLst>
                <a:ext uri="{FF2B5EF4-FFF2-40B4-BE49-F238E27FC236}">
                  <a16:creationId xmlns:a16="http://schemas.microsoft.com/office/drawing/2014/main" id="{8B074300-9D06-174B-8ABE-3095580B5BDB}"/>
                </a:ext>
              </a:extLst>
            </p:cNvPr>
            <p:cNvGrpSpPr/>
            <p:nvPr/>
          </p:nvGrpSpPr>
          <p:grpSpPr>
            <a:xfrm>
              <a:off x="589331" y="1125538"/>
              <a:ext cx="10763280" cy="1295798"/>
              <a:chOff x="589331" y="1125538"/>
              <a:chExt cx="10763280" cy="1295798"/>
            </a:xfrm>
          </p:grpSpPr>
          <p:sp>
            <p:nvSpPr>
              <p:cNvPr id="25" name="Arrow: Pentagon 99">
                <a:extLst>
                  <a:ext uri="{FF2B5EF4-FFF2-40B4-BE49-F238E27FC236}">
                    <a16:creationId xmlns:a16="http://schemas.microsoft.com/office/drawing/2014/main" id="{451ED7A8-4368-6044-8933-982BAE8C58A1}"/>
                  </a:ext>
                </a:extLst>
              </p:cNvPr>
              <p:cNvSpPr/>
              <p:nvPr/>
            </p:nvSpPr>
            <p:spPr>
              <a:xfrm rot="10800000" flipH="1">
                <a:off x="589331" y="1140710"/>
                <a:ext cx="2088231" cy="1279358"/>
              </a:xfrm>
              <a:prstGeom prst="chevron">
                <a:avLst>
                  <a:gd name="adj" fmla="val 26176"/>
                </a:avLst>
              </a:prstGeom>
              <a:solidFill>
                <a:schemeClr val="accent5">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cxnSp>
            <p:nvCxnSpPr>
              <p:cNvPr id="26" name="Straight Connector 25">
                <a:extLst>
                  <a:ext uri="{FF2B5EF4-FFF2-40B4-BE49-F238E27FC236}">
                    <a16:creationId xmlns:a16="http://schemas.microsoft.com/office/drawing/2014/main" id="{E93E7BC0-A2FB-3146-AF3D-017153D753D6}"/>
                  </a:ext>
                </a:extLst>
              </p:cNvPr>
              <p:cNvCxnSpPr>
                <a:cxnSpLocks/>
              </p:cNvCxnSpPr>
              <p:nvPr/>
            </p:nvCxnSpPr>
            <p:spPr>
              <a:xfrm>
                <a:off x="7248155" y="2384279"/>
                <a:ext cx="4104456" cy="0"/>
              </a:xfrm>
              <a:prstGeom prst="line">
                <a:avLst/>
              </a:prstGeom>
              <a:ln w="28575">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Freeform: Shape 16">
                <a:extLst>
                  <a:ext uri="{FF2B5EF4-FFF2-40B4-BE49-F238E27FC236}">
                    <a16:creationId xmlns:a16="http://schemas.microsoft.com/office/drawing/2014/main" id="{A6B99B39-E4D5-9E42-9E00-416D823768A9}"/>
                  </a:ext>
                </a:extLst>
              </p:cNvPr>
              <p:cNvSpPr/>
              <p:nvPr/>
            </p:nvSpPr>
            <p:spPr>
              <a:xfrm>
                <a:off x="1421379" y="1125538"/>
                <a:ext cx="6892726" cy="1295798"/>
              </a:xfrm>
              <a:custGeom>
                <a:avLst/>
                <a:gdLst>
                  <a:gd name="connsiteX0" fmla="*/ 0 w 8128000"/>
                  <a:gd name="connsiteY0" fmla="*/ 1354666 h 1354666"/>
                  <a:gd name="connsiteX1" fmla="*/ 1016000 w 8128000"/>
                  <a:gd name="connsiteY1" fmla="*/ 0 h 1354666"/>
                  <a:gd name="connsiteX2" fmla="*/ 7112001 w 8128000"/>
                  <a:gd name="connsiteY2" fmla="*/ 0 h 1354666"/>
                  <a:gd name="connsiteX3" fmla="*/ 8128000 w 8128000"/>
                  <a:gd name="connsiteY3" fmla="*/ 1354666 h 1354666"/>
                  <a:gd name="connsiteX4" fmla="*/ 0 w 8128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54666">
                    <a:moveTo>
                      <a:pt x="8128000" y="1"/>
                    </a:moveTo>
                    <a:lnTo>
                      <a:pt x="7112000" y="1354665"/>
                    </a:lnTo>
                    <a:lnTo>
                      <a:pt x="1015999" y="1354665"/>
                    </a:lnTo>
                    <a:lnTo>
                      <a:pt x="0" y="1"/>
                    </a:lnTo>
                    <a:lnTo>
                      <a:pt x="8128000" y="1"/>
                    </a:lnTo>
                    <a:close/>
                  </a:path>
                </a:pathLst>
              </a:custGeom>
              <a:solidFill>
                <a:schemeClr val="accent5"/>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89250">
                  <a:lnSpc>
                    <a:spcPct val="90000"/>
                  </a:lnSpc>
                  <a:spcBef>
                    <a:spcPct val="0"/>
                  </a:spcBef>
                  <a:spcAft>
                    <a:spcPct val="35000"/>
                  </a:spcAft>
                  <a:buNone/>
                </a:pPr>
                <a:endParaRPr lang="en-US" sz="6500" kern="1200"/>
              </a:p>
            </p:txBody>
          </p:sp>
          <p:sp>
            <p:nvSpPr>
              <p:cNvPr id="28" name="TextBox 23">
                <a:extLst>
                  <a:ext uri="{FF2B5EF4-FFF2-40B4-BE49-F238E27FC236}">
                    <a16:creationId xmlns:a16="http://schemas.microsoft.com/office/drawing/2014/main" id="{CC993626-C648-7441-8E9A-D5B602AE5B8B}"/>
                  </a:ext>
                </a:extLst>
              </p:cNvPr>
              <p:cNvSpPr txBox="1"/>
              <p:nvPr/>
            </p:nvSpPr>
            <p:spPr>
              <a:xfrm>
                <a:off x="3933746" y="1125538"/>
                <a:ext cx="1836205" cy="1202994"/>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rPr>
                  <a:t>Reaction</a:t>
                </a:r>
                <a:br>
                  <a:rPr lang="en-US" sz="2400">
                    <a:solidFill>
                      <a:schemeClr val="bg1"/>
                    </a:solidFill>
                  </a:rPr>
                </a:br>
                <a:r>
                  <a:rPr lang="en-US" sz="4000">
                    <a:solidFill>
                      <a:schemeClr val="bg1"/>
                    </a:solidFill>
                  </a:rPr>
                  <a:t>1</a:t>
                </a:r>
              </a:p>
            </p:txBody>
          </p:sp>
          <p:sp>
            <p:nvSpPr>
              <p:cNvPr id="29" name="TextBox 24">
                <a:extLst>
                  <a:ext uri="{FF2B5EF4-FFF2-40B4-BE49-F238E27FC236}">
                    <a16:creationId xmlns:a16="http://schemas.microsoft.com/office/drawing/2014/main" id="{AEBF9D11-0197-9048-A53F-53E706674526}"/>
                  </a:ext>
                </a:extLst>
              </p:cNvPr>
              <p:cNvSpPr txBox="1"/>
              <p:nvPr/>
            </p:nvSpPr>
            <p:spPr>
              <a:xfrm flipH="1">
                <a:off x="7857798" y="1752624"/>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24" name="Freeform 16">
              <a:extLst>
                <a:ext uri="{FF2B5EF4-FFF2-40B4-BE49-F238E27FC236}">
                  <a16:creationId xmlns:a16="http://schemas.microsoft.com/office/drawing/2014/main" id="{F1CC1511-D3BC-DB41-87D2-867001679391}"/>
                </a:ext>
              </a:extLst>
            </p:cNvPr>
            <p:cNvSpPr>
              <a:spLocks noChangeAspect="1" noEditPoints="1"/>
            </p:cNvSpPr>
            <p:nvPr/>
          </p:nvSpPr>
          <p:spPr bwMode="auto">
            <a:xfrm>
              <a:off x="1097240" y="1641500"/>
              <a:ext cx="618972" cy="375806"/>
            </a:xfrm>
            <a:custGeom>
              <a:avLst/>
              <a:gdLst>
                <a:gd name="T0" fmla="*/ 344 w 344"/>
                <a:gd name="T1" fmla="*/ 105 h 209"/>
                <a:gd name="T2" fmla="*/ 305 w 344"/>
                <a:gd name="T3" fmla="*/ 159 h 209"/>
                <a:gd name="T4" fmla="*/ 232 w 344"/>
                <a:gd name="T5" fmla="*/ 209 h 209"/>
                <a:gd name="T6" fmla="*/ 262 w 344"/>
                <a:gd name="T7" fmla="*/ 174 h 209"/>
                <a:gd name="T8" fmla="*/ 233 w 344"/>
                <a:gd name="T9" fmla="*/ 177 h 209"/>
                <a:gd name="T10" fmla="*/ 138 w 344"/>
                <a:gd name="T11" fmla="*/ 142 h 209"/>
                <a:gd name="T12" fmla="*/ 222 w 344"/>
                <a:gd name="T13" fmla="*/ 72 h 209"/>
                <a:gd name="T14" fmla="*/ 206 w 344"/>
                <a:gd name="T15" fmla="*/ 35 h 209"/>
                <a:gd name="T16" fmla="*/ 233 w 344"/>
                <a:gd name="T17" fmla="*/ 33 h 209"/>
                <a:gd name="T18" fmla="*/ 344 w 344"/>
                <a:gd name="T19" fmla="*/ 105 h 209"/>
                <a:gd name="T20" fmla="*/ 206 w 344"/>
                <a:gd name="T21" fmla="*/ 35 h 209"/>
                <a:gd name="T22" fmla="*/ 111 w 344"/>
                <a:gd name="T23" fmla="*/ 0 h 209"/>
                <a:gd name="T24" fmla="*/ 0 w 344"/>
                <a:gd name="T25" fmla="*/ 72 h 209"/>
                <a:gd name="T26" fmla="*/ 39 w 344"/>
                <a:gd name="T27" fmla="*/ 127 h 209"/>
                <a:gd name="T28" fmla="*/ 111 w 344"/>
                <a:gd name="T29" fmla="*/ 177 h 209"/>
                <a:gd name="T30" fmla="*/ 82 w 344"/>
                <a:gd name="T31" fmla="*/ 142 h 209"/>
                <a:gd name="T32" fmla="*/ 111 w 344"/>
                <a:gd name="T33" fmla="*/ 144 h 209"/>
                <a:gd name="T34" fmla="*/ 138 w 344"/>
                <a:gd name="T35" fmla="*/ 142 h 209"/>
                <a:gd name="T36" fmla="*/ 122 w 344"/>
                <a:gd name="T37" fmla="*/ 105 h 209"/>
                <a:gd name="T38" fmla="*/ 206 w 344"/>
                <a:gd name="T39" fmla="*/ 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209">
                  <a:moveTo>
                    <a:pt x="344" y="105"/>
                  </a:moveTo>
                  <a:cubicBezTo>
                    <a:pt x="344" y="126"/>
                    <a:pt x="329" y="146"/>
                    <a:pt x="305" y="159"/>
                  </a:cubicBezTo>
                  <a:cubicBezTo>
                    <a:pt x="300" y="177"/>
                    <a:pt x="281" y="209"/>
                    <a:pt x="232" y="209"/>
                  </a:cubicBezTo>
                  <a:cubicBezTo>
                    <a:pt x="257" y="195"/>
                    <a:pt x="261" y="182"/>
                    <a:pt x="262" y="174"/>
                  </a:cubicBezTo>
                  <a:cubicBezTo>
                    <a:pt x="253" y="176"/>
                    <a:pt x="243" y="177"/>
                    <a:pt x="233" y="177"/>
                  </a:cubicBezTo>
                  <a:cubicBezTo>
                    <a:pt x="193" y="177"/>
                    <a:pt x="158" y="163"/>
                    <a:pt x="138" y="142"/>
                  </a:cubicBezTo>
                  <a:cubicBezTo>
                    <a:pt x="186" y="134"/>
                    <a:pt x="222" y="106"/>
                    <a:pt x="222" y="72"/>
                  </a:cubicBezTo>
                  <a:cubicBezTo>
                    <a:pt x="222" y="59"/>
                    <a:pt x="216" y="46"/>
                    <a:pt x="206" y="35"/>
                  </a:cubicBezTo>
                  <a:cubicBezTo>
                    <a:pt x="214" y="33"/>
                    <a:pt x="223" y="33"/>
                    <a:pt x="233" y="33"/>
                  </a:cubicBezTo>
                  <a:cubicBezTo>
                    <a:pt x="294" y="33"/>
                    <a:pt x="344" y="65"/>
                    <a:pt x="344" y="105"/>
                  </a:cubicBezTo>
                  <a:close/>
                  <a:moveTo>
                    <a:pt x="206" y="35"/>
                  </a:moveTo>
                  <a:cubicBezTo>
                    <a:pt x="186" y="14"/>
                    <a:pt x="151" y="0"/>
                    <a:pt x="111" y="0"/>
                  </a:cubicBezTo>
                  <a:cubicBezTo>
                    <a:pt x="50" y="0"/>
                    <a:pt x="0" y="33"/>
                    <a:pt x="0" y="72"/>
                  </a:cubicBezTo>
                  <a:cubicBezTo>
                    <a:pt x="0" y="94"/>
                    <a:pt x="15" y="114"/>
                    <a:pt x="39" y="127"/>
                  </a:cubicBezTo>
                  <a:cubicBezTo>
                    <a:pt x="44" y="144"/>
                    <a:pt x="63" y="177"/>
                    <a:pt x="111" y="177"/>
                  </a:cubicBezTo>
                  <a:cubicBezTo>
                    <a:pt x="87" y="163"/>
                    <a:pt x="83" y="150"/>
                    <a:pt x="82" y="142"/>
                  </a:cubicBezTo>
                  <a:cubicBezTo>
                    <a:pt x="91" y="143"/>
                    <a:pt x="101" y="144"/>
                    <a:pt x="111" y="144"/>
                  </a:cubicBezTo>
                  <a:cubicBezTo>
                    <a:pt x="120" y="144"/>
                    <a:pt x="129" y="144"/>
                    <a:pt x="138" y="142"/>
                  </a:cubicBezTo>
                  <a:cubicBezTo>
                    <a:pt x="128" y="131"/>
                    <a:pt x="122" y="118"/>
                    <a:pt x="122" y="105"/>
                  </a:cubicBezTo>
                  <a:cubicBezTo>
                    <a:pt x="122" y="71"/>
                    <a:pt x="158" y="43"/>
                    <a:pt x="206"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a:extLst>
              <a:ext uri="{FF2B5EF4-FFF2-40B4-BE49-F238E27FC236}">
                <a16:creationId xmlns:a16="http://schemas.microsoft.com/office/drawing/2014/main" id="{C7B33A8E-5C2B-7142-9054-0680348A1D3C}"/>
              </a:ext>
            </a:extLst>
          </p:cNvPr>
          <p:cNvGrpSpPr/>
          <p:nvPr userDrawn="1"/>
        </p:nvGrpSpPr>
        <p:grpSpPr>
          <a:xfrm>
            <a:off x="1440778" y="2128725"/>
            <a:ext cx="8975729" cy="1295798"/>
            <a:chOff x="1440778" y="2421333"/>
            <a:chExt cx="8975729" cy="1295798"/>
          </a:xfrm>
        </p:grpSpPr>
        <p:grpSp>
          <p:nvGrpSpPr>
            <p:cNvPr id="31" name="Group 30">
              <a:extLst>
                <a:ext uri="{FF2B5EF4-FFF2-40B4-BE49-F238E27FC236}">
                  <a16:creationId xmlns:a16="http://schemas.microsoft.com/office/drawing/2014/main" id="{676CCFE3-96ED-3843-885C-9106714BB3C9}"/>
                </a:ext>
              </a:extLst>
            </p:cNvPr>
            <p:cNvGrpSpPr/>
            <p:nvPr/>
          </p:nvGrpSpPr>
          <p:grpSpPr>
            <a:xfrm>
              <a:off x="1440778" y="2421333"/>
              <a:ext cx="8975729" cy="1295798"/>
              <a:chOff x="1440778" y="2421333"/>
              <a:chExt cx="8975729" cy="1295798"/>
            </a:xfrm>
          </p:grpSpPr>
          <p:sp>
            <p:nvSpPr>
              <p:cNvPr id="33" name="Arrow: Pentagon 99">
                <a:extLst>
                  <a:ext uri="{FF2B5EF4-FFF2-40B4-BE49-F238E27FC236}">
                    <a16:creationId xmlns:a16="http://schemas.microsoft.com/office/drawing/2014/main" id="{BD834F54-0B61-724F-9EF0-69A5869073E2}"/>
                  </a:ext>
                </a:extLst>
              </p:cNvPr>
              <p:cNvSpPr/>
              <p:nvPr/>
            </p:nvSpPr>
            <p:spPr>
              <a:xfrm rot="10800000" flipH="1">
                <a:off x="1440778" y="2431532"/>
                <a:ext cx="2088231" cy="1279358"/>
              </a:xfrm>
              <a:prstGeom prst="chevron">
                <a:avLst>
                  <a:gd name="adj" fmla="val 26176"/>
                </a:avLst>
              </a:prstGeom>
              <a:solidFill>
                <a:schemeClr val="accent1">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cxnSp>
            <p:nvCxnSpPr>
              <p:cNvPr id="34" name="Straight Connector 33">
                <a:extLst>
                  <a:ext uri="{FF2B5EF4-FFF2-40B4-BE49-F238E27FC236}">
                    <a16:creationId xmlns:a16="http://schemas.microsoft.com/office/drawing/2014/main" id="{D527F27E-C7D1-2242-9E5A-592164E46AB8}"/>
                  </a:ext>
                </a:extLst>
              </p:cNvPr>
              <p:cNvCxnSpPr>
                <a:cxnSpLocks/>
              </p:cNvCxnSpPr>
              <p:nvPr/>
            </p:nvCxnSpPr>
            <p:spPr>
              <a:xfrm>
                <a:off x="6528075" y="3664941"/>
                <a:ext cx="3888432"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Freeform: Shape 9">
                <a:extLst>
                  <a:ext uri="{FF2B5EF4-FFF2-40B4-BE49-F238E27FC236}">
                    <a16:creationId xmlns:a16="http://schemas.microsoft.com/office/drawing/2014/main" id="{5E49F98F-5DB3-414D-B5EE-9485F1839BB7}"/>
                  </a:ext>
                </a:extLst>
              </p:cNvPr>
              <p:cNvSpPr/>
              <p:nvPr/>
            </p:nvSpPr>
            <p:spPr>
              <a:xfrm>
                <a:off x="2282969" y="2421333"/>
                <a:ext cx="5169545" cy="1295798"/>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6096000" y="1"/>
                    </a:moveTo>
                    <a:lnTo>
                      <a:pt x="5080000" y="1354665"/>
                    </a:lnTo>
                    <a:lnTo>
                      <a:pt x="1015999" y="1354665"/>
                    </a:lnTo>
                    <a:lnTo>
                      <a:pt x="0" y="1"/>
                    </a:lnTo>
                    <a:lnTo>
                      <a:pt x="6096000" y="1"/>
                    </a:lnTo>
                    <a:close/>
                  </a:path>
                </a:pathLst>
              </a:custGeom>
              <a:solidFill>
                <a:schemeClr val="accent1"/>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350" tIns="82551" rIns="1149350"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89250">
                  <a:lnSpc>
                    <a:spcPct val="90000"/>
                  </a:lnSpc>
                  <a:spcBef>
                    <a:spcPct val="0"/>
                  </a:spcBef>
                  <a:spcAft>
                    <a:spcPct val="35000"/>
                  </a:spcAft>
                  <a:buNone/>
                </a:pPr>
                <a:endParaRPr lang="en-US" sz="6500" kern="1200"/>
              </a:p>
            </p:txBody>
          </p:sp>
          <p:sp>
            <p:nvSpPr>
              <p:cNvPr id="36" name="TextBox 31">
                <a:extLst>
                  <a:ext uri="{FF2B5EF4-FFF2-40B4-BE49-F238E27FC236}">
                    <a16:creationId xmlns:a16="http://schemas.microsoft.com/office/drawing/2014/main" id="{F319FED9-DF74-EB4F-BC99-A8C5713196FF}"/>
                  </a:ext>
                </a:extLst>
              </p:cNvPr>
              <p:cNvSpPr txBox="1"/>
              <p:nvPr/>
            </p:nvSpPr>
            <p:spPr>
              <a:xfrm>
                <a:off x="3933746" y="2421333"/>
                <a:ext cx="1836205" cy="1202994"/>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rPr>
                  <a:t>Learning</a:t>
                </a:r>
                <a:br>
                  <a:rPr lang="en-US" sz="2400">
                    <a:solidFill>
                      <a:schemeClr val="bg1"/>
                    </a:solidFill>
                  </a:rPr>
                </a:br>
                <a:r>
                  <a:rPr lang="en-US" sz="4000">
                    <a:solidFill>
                      <a:schemeClr val="bg1"/>
                    </a:solidFill>
                  </a:rPr>
                  <a:t>2</a:t>
                </a:r>
              </a:p>
            </p:txBody>
          </p:sp>
          <p:sp>
            <p:nvSpPr>
              <p:cNvPr id="37" name="TextBox 32">
                <a:extLst>
                  <a:ext uri="{FF2B5EF4-FFF2-40B4-BE49-F238E27FC236}">
                    <a16:creationId xmlns:a16="http://schemas.microsoft.com/office/drawing/2014/main" id="{5EA82155-0202-D44C-97EC-58A9282610C5}"/>
                  </a:ext>
                </a:extLst>
              </p:cNvPr>
              <p:cNvSpPr txBox="1"/>
              <p:nvPr/>
            </p:nvSpPr>
            <p:spPr>
              <a:xfrm flipH="1">
                <a:off x="7065626" y="3035052"/>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32" name="Freeform 92">
              <a:extLst>
                <a:ext uri="{FF2B5EF4-FFF2-40B4-BE49-F238E27FC236}">
                  <a16:creationId xmlns:a16="http://schemas.microsoft.com/office/drawing/2014/main" id="{17E179E7-9DB7-C242-8415-F7AD5D766666}"/>
                </a:ext>
              </a:extLst>
            </p:cNvPr>
            <p:cNvSpPr>
              <a:spLocks noChangeAspect="1" noEditPoints="1"/>
            </p:cNvSpPr>
            <p:nvPr/>
          </p:nvSpPr>
          <p:spPr bwMode="auto">
            <a:xfrm>
              <a:off x="1944936" y="2890630"/>
              <a:ext cx="523988" cy="381654"/>
            </a:xfrm>
            <a:custGeom>
              <a:avLst/>
              <a:gdLst>
                <a:gd name="T0" fmla="*/ 0 w 539"/>
                <a:gd name="T1" fmla="*/ 27 h 393"/>
                <a:gd name="T2" fmla="*/ 233 w 539"/>
                <a:gd name="T3" fmla="*/ 375 h 393"/>
                <a:gd name="T4" fmla="*/ 270 w 539"/>
                <a:gd name="T5" fmla="*/ 393 h 393"/>
                <a:gd name="T6" fmla="*/ 306 w 539"/>
                <a:gd name="T7" fmla="*/ 375 h 393"/>
                <a:gd name="T8" fmla="*/ 539 w 539"/>
                <a:gd name="T9" fmla="*/ 27 h 393"/>
                <a:gd name="T10" fmla="*/ 44 w 539"/>
                <a:gd name="T11" fmla="*/ 94 h 393"/>
                <a:gd name="T12" fmla="*/ 233 w 539"/>
                <a:gd name="T13" fmla="*/ 105 h 393"/>
                <a:gd name="T14" fmla="*/ 221 w 539"/>
                <a:gd name="T15" fmla="*/ 113 h 393"/>
                <a:gd name="T16" fmla="*/ 36 w 539"/>
                <a:gd name="T17" fmla="*/ 105 h 393"/>
                <a:gd name="T18" fmla="*/ 44 w 539"/>
                <a:gd name="T19" fmla="*/ 154 h 393"/>
                <a:gd name="T20" fmla="*/ 233 w 539"/>
                <a:gd name="T21" fmla="*/ 166 h 393"/>
                <a:gd name="T22" fmla="*/ 221 w 539"/>
                <a:gd name="T23" fmla="*/ 174 h 393"/>
                <a:gd name="T24" fmla="*/ 36 w 539"/>
                <a:gd name="T25" fmla="*/ 166 h 393"/>
                <a:gd name="T26" fmla="*/ 44 w 539"/>
                <a:gd name="T27" fmla="*/ 215 h 393"/>
                <a:gd name="T28" fmla="*/ 233 w 539"/>
                <a:gd name="T29" fmla="*/ 226 h 393"/>
                <a:gd name="T30" fmla="*/ 221 w 539"/>
                <a:gd name="T31" fmla="*/ 234 h 393"/>
                <a:gd name="T32" fmla="*/ 36 w 539"/>
                <a:gd name="T33" fmla="*/ 226 h 393"/>
                <a:gd name="T34" fmla="*/ 223 w 539"/>
                <a:gd name="T35" fmla="*/ 295 h 393"/>
                <a:gd name="T36" fmla="*/ 47 w 539"/>
                <a:gd name="T37" fmla="*/ 295 h 393"/>
                <a:gd name="T38" fmla="*/ 44 w 539"/>
                <a:gd name="T39" fmla="*/ 276 h 393"/>
                <a:gd name="T40" fmla="*/ 233 w 539"/>
                <a:gd name="T41" fmla="*/ 287 h 393"/>
                <a:gd name="T42" fmla="*/ 503 w 539"/>
                <a:gd name="T43" fmla="*/ 287 h 393"/>
                <a:gd name="T44" fmla="*/ 491 w 539"/>
                <a:gd name="T45" fmla="*/ 295 h 393"/>
                <a:gd name="T46" fmla="*/ 306 w 539"/>
                <a:gd name="T47" fmla="*/ 287 h 393"/>
                <a:gd name="T48" fmla="*/ 495 w 539"/>
                <a:gd name="T49" fmla="*/ 276 h 393"/>
                <a:gd name="T50" fmla="*/ 503 w 539"/>
                <a:gd name="T51" fmla="*/ 226 h 393"/>
                <a:gd name="T52" fmla="*/ 491 w 539"/>
                <a:gd name="T53" fmla="*/ 234 h 393"/>
                <a:gd name="T54" fmla="*/ 306 w 539"/>
                <a:gd name="T55" fmla="*/ 226 h 393"/>
                <a:gd name="T56" fmla="*/ 495 w 539"/>
                <a:gd name="T57" fmla="*/ 215 h 393"/>
                <a:gd name="T58" fmla="*/ 503 w 539"/>
                <a:gd name="T59" fmla="*/ 166 h 393"/>
                <a:gd name="T60" fmla="*/ 491 w 539"/>
                <a:gd name="T61" fmla="*/ 174 h 393"/>
                <a:gd name="T62" fmla="*/ 306 w 539"/>
                <a:gd name="T63" fmla="*/ 166 h 393"/>
                <a:gd name="T64" fmla="*/ 495 w 539"/>
                <a:gd name="T65" fmla="*/ 154 h 393"/>
                <a:gd name="T66" fmla="*/ 503 w 539"/>
                <a:gd name="T67" fmla="*/ 105 h 393"/>
                <a:gd name="T68" fmla="*/ 491 w 539"/>
                <a:gd name="T69" fmla="*/ 113 h 393"/>
                <a:gd name="T70" fmla="*/ 306 w 539"/>
                <a:gd name="T71" fmla="*/ 105 h 393"/>
                <a:gd name="T72" fmla="*/ 495 w 539"/>
                <a:gd name="T73" fmla="*/ 9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9" h="393">
                  <a:moveTo>
                    <a:pt x="269" y="27"/>
                  </a:moveTo>
                  <a:cubicBezTo>
                    <a:pt x="181" y="0"/>
                    <a:pt x="87" y="0"/>
                    <a:pt x="0" y="27"/>
                  </a:cubicBezTo>
                  <a:cubicBezTo>
                    <a:pt x="0" y="146"/>
                    <a:pt x="0" y="265"/>
                    <a:pt x="0" y="384"/>
                  </a:cubicBezTo>
                  <a:cubicBezTo>
                    <a:pt x="75" y="361"/>
                    <a:pt x="156" y="358"/>
                    <a:pt x="233" y="375"/>
                  </a:cubicBezTo>
                  <a:cubicBezTo>
                    <a:pt x="233" y="376"/>
                    <a:pt x="234" y="377"/>
                    <a:pt x="234" y="378"/>
                  </a:cubicBezTo>
                  <a:cubicBezTo>
                    <a:pt x="241" y="385"/>
                    <a:pt x="254" y="393"/>
                    <a:pt x="270" y="393"/>
                  </a:cubicBezTo>
                  <a:cubicBezTo>
                    <a:pt x="281" y="393"/>
                    <a:pt x="292" y="389"/>
                    <a:pt x="304" y="378"/>
                  </a:cubicBezTo>
                  <a:cubicBezTo>
                    <a:pt x="305" y="377"/>
                    <a:pt x="306" y="376"/>
                    <a:pt x="306" y="375"/>
                  </a:cubicBezTo>
                  <a:cubicBezTo>
                    <a:pt x="383" y="358"/>
                    <a:pt x="463" y="361"/>
                    <a:pt x="539" y="384"/>
                  </a:cubicBezTo>
                  <a:cubicBezTo>
                    <a:pt x="539" y="265"/>
                    <a:pt x="539" y="146"/>
                    <a:pt x="539" y="27"/>
                  </a:cubicBezTo>
                  <a:cubicBezTo>
                    <a:pt x="451" y="0"/>
                    <a:pt x="357" y="0"/>
                    <a:pt x="269" y="27"/>
                  </a:cubicBezTo>
                  <a:close/>
                  <a:moveTo>
                    <a:pt x="44" y="94"/>
                  </a:moveTo>
                  <a:cubicBezTo>
                    <a:pt x="104" y="82"/>
                    <a:pt x="165" y="82"/>
                    <a:pt x="225" y="94"/>
                  </a:cubicBezTo>
                  <a:cubicBezTo>
                    <a:pt x="231" y="95"/>
                    <a:pt x="234" y="100"/>
                    <a:pt x="233" y="105"/>
                  </a:cubicBezTo>
                  <a:cubicBezTo>
                    <a:pt x="232" y="110"/>
                    <a:pt x="228" y="113"/>
                    <a:pt x="223" y="113"/>
                  </a:cubicBezTo>
                  <a:cubicBezTo>
                    <a:pt x="223" y="113"/>
                    <a:pt x="222" y="113"/>
                    <a:pt x="221" y="113"/>
                  </a:cubicBezTo>
                  <a:cubicBezTo>
                    <a:pt x="164" y="101"/>
                    <a:pt x="105" y="101"/>
                    <a:pt x="47" y="113"/>
                  </a:cubicBezTo>
                  <a:cubicBezTo>
                    <a:pt x="42" y="114"/>
                    <a:pt x="37" y="110"/>
                    <a:pt x="36" y="105"/>
                  </a:cubicBezTo>
                  <a:cubicBezTo>
                    <a:pt x="35" y="100"/>
                    <a:pt x="38" y="95"/>
                    <a:pt x="44" y="94"/>
                  </a:cubicBezTo>
                  <a:close/>
                  <a:moveTo>
                    <a:pt x="44" y="154"/>
                  </a:moveTo>
                  <a:cubicBezTo>
                    <a:pt x="104" y="142"/>
                    <a:pt x="165" y="142"/>
                    <a:pt x="225" y="154"/>
                  </a:cubicBezTo>
                  <a:cubicBezTo>
                    <a:pt x="231" y="155"/>
                    <a:pt x="234" y="160"/>
                    <a:pt x="233" y="166"/>
                  </a:cubicBezTo>
                  <a:cubicBezTo>
                    <a:pt x="232" y="170"/>
                    <a:pt x="228" y="174"/>
                    <a:pt x="223" y="174"/>
                  </a:cubicBezTo>
                  <a:cubicBezTo>
                    <a:pt x="223" y="174"/>
                    <a:pt x="222" y="174"/>
                    <a:pt x="221" y="174"/>
                  </a:cubicBezTo>
                  <a:cubicBezTo>
                    <a:pt x="164" y="162"/>
                    <a:pt x="105" y="162"/>
                    <a:pt x="47" y="174"/>
                  </a:cubicBezTo>
                  <a:cubicBezTo>
                    <a:pt x="42" y="175"/>
                    <a:pt x="37" y="171"/>
                    <a:pt x="36" y="166"/>
                  </a:cubicBezTo>
                  <a:cubicBezTo>
                    <a:pt x="35" y="160"/>
                    <a:pt x="38" y="155"/>
                    <a:pt x="44" y="154"/>
                  </a:cubicBezTo>
                  <a:close/>
                  <a:moveTo>
                    <a:pt x="44" y="215"/>
                  </a:moveTo>
                  <a:cubicBezTo>
                    <a:pt x="104" y="203"/>
                    <a:pt x="165" y="203"/>
                    <a:pt x="225" y="215"/>
                  </a:cubicBezTo>
                  <a:cubicBezTo>
                    <a:pt x="231" y="216"/>
                    <a:pt x="234" y="221"/>
                    <a:pt x="233" y="226"/>
                  </a:cubicBezTo>
                  <a:cubicBezTo>
                    <a:pt x="232" y="231"/>
                    <a:pt x="228" y="234"/>
                    <a:pt x="223" y="234"/>
                  </a:cubicBezTo>
                  <a:cubicBezTo>
                    <a:pt x="223" y="234"/>
                    <a:pt x="222" y="234"/>
                    <a:pt x="221" y="234"/>
                  </a:cubicBezTo>
                  <a:cubicBezTo>
                    <a:pt x="164" y="223"/>
                    <a:pt x="105" y="223"/>
                    <a:pt x="47" y="234"/>
                  </a:cubicBezTo>
                  <a:cubicBezTo>
                    <a:pt x="42" y="235"/>
                    <a:pt x="37" y="232"/>
                    <a:pt x="36" y="226"/>
                  </a:cubicBezTo>
                  <a:cubicBezTo>
                    <a:pt x="35" y="221"/>
                    <a:pt x="38" y="216"/>
                    <a:pt x="44" y="215"/>
                  </a:cubicBezTo>
                  <a:close/>
                  <a:moveTo>
                    <a:pt x="223" y="295"/>
                  </a:moveTo>
                  <a:cubicBezTo>
                    <a:pt x="223" y="295"/>
                    <a:pt x="222" y="295"/>
                    <a:pt x="221" y="295"/>
                  </a:cubicBezTo>
                  <a:cubicBezTo>
                    <a:pt x="164" y="283"/>
                    <a:pt x="105" y="283"/>
                    <a:pt x="47" y="295"/>
                  </a:cubicBezTo>
                  <a:cubicBezTo>
                    <a:pt x="42" y="296"/>
                    <a:pt x="37" y="292"/>
                    <a:pt x="36" y="287"/>
                  </a:cubicBezTo>
                  <a:cubicBezTo>
                    <a:pt x="35" y="282"/>
                    <a:pt x="38" y="277"/>
                    <a:pt x="44" y="276"/>
                  </a:cubicBezTo>
                  <a:cubicBezTo>
                    <a:pt x="104" y="264"/>
                    <a:pt x="165" y="264"/>
                    <a:pt x="225" y="276"/>
                  </a:cubicBezTo>
                  <a:cubicBezTo>
                    <a:pt x="231" y="277"/>
                    <a:pt x="234" y="282"/>
                    <a:pt x="233" y="287"/>
                  </a:cubicBezTo>
                  <a:cubicBezTo>
                    <a:pt x="232" y="292"/>
                    <a:pt x="228" y="295"/>
                    <a:pt x="223" y="295"/>
                  </a:cubicBezTo>
                  <a:close/>
                  <a:moveTo>
                    <a:pt x="503" y="287"/>
                  </a:moveTo>
                  <a:cubicBezTo>
                    <a:pt x="502" y="292"/>
                    <a:pt x="498" y="295"/>
                    <a:pt x="493" y="295"/>
                  </a:cubicBezTo>
                  <a:cubicBezTo>
                    <a:pt x="493" y="295"/>
                    <a:pt x="492" y="295"/>
                    <a:pt x="491" y="295"/>
                  </a:cubicBezTo>
                  <a:cubicBezTo>
                    <a:pt x="433" y="283"/>
                    <a:pt x="375" y="283"/>
                    <a:pt x="317" y="295"/>
                  </a:cubicBezTo>
                  <a:cubicBezTo>
                    <a:pt x="312" y="296"/>
                    <a:pt x="307" y="292"/>
                    <a:pt x="306" y="287"/>
                  </a:cubicBezTo>
                  <a:cubicBezTo>
                    <a:pt x="305" y="282"/>
                    <a:pt x="308" y="277"/>
                    <a:pt x="313" y="276"/>
                  </a:cubicBezTo>
                  <a:cubicBezTo>
                    <a:pt x="374" y="264"/>
                    <a:pt x="435" y="264"/>
                    <a:pt x="495" y="276"/>
                  </a:cubicBezTo>
                  <a:cubicBezTo>
                    <a:pt x="500" y="277"/>
                    <a:pt x="504" y="282"/>
                    <a:pt x="503" y="287"/>
                  </a:cubicBezTo>
                  <a:close/>
                  <a:moveTo>
                    <a:pt x="503" y="226"/>
                  </a:moveTo>
                  <a:cubicBezTo>
                    <a:pt x="502" y="231"/>
                    <a:pt x="498" y="234"/>
                    <a:pt x="493" y="234"/>
                  </a:cubicBezTo>
                  <a:cubicBezTo>
                    <a:pt x="493" y="234"/>
                    <a:pt x="492" y="234"/>
                    <a:pt x="491" y="234"/>
                  </a:cubicBezTo>
                  <a:cubicBezTo>
                    <a:pt x="433" y="223"/>
                    <a:pt x="375" y="223"/>
                    <a:pt x="317" y="234"/>
                  </a:cubicBezTo>
                  <a:cubicBezTo>
                    <a:pt x="312" y="235"/>
                    <a:pt x="307" y="232"/>
                    <a:pt x="306" y="226"/>
                  </a:cubicBezTo>
                  <a:cubicBezTo>
                    <a:pt x="305" y="221"/>
                    <a:pt x="308" y="216"/>
                    <a:pt x="313" y="215"/>
                  </a:cubicBezTo>
                  <a:cubicBezTo>
                    <a:pt x="374" y="203"/>
                    <a:pt x="435" y="203"/>
                    <a:pt x="495" y="215"/>
                  </a:cubicBezTo>
                  <a:cubicBezTo>
                    <a:pt x="500" y="216"/>
                    <a:pt x="504" y="221"/>
                    <a:pt x="503" y="226"/>
                  </a:cubicBezTo>
                  <a:close/>
                  <a:moveTo>
                    <a:pt x="503" y="166"/>
                  </a:moveTo>
                  <a:cubicBezTo>
                    <a:pt x="502" y="170"/>
                    <a:pt x="498" y="174"/>
                    <a:pt x="493" y="174"/>
                  </a:cubicBezTo>
                  <a:cubicBezTo>
                    <a:pt x="493" y="174"/>
                    <a:pt x="492" y="174"/>
                    <a:pt x="491" y="174"/>
                  </a:cubicBezTo>
                  <a:cubicBezTo>
                    <a:pt x="433" y="162"/>
                    <a:pt x="375" y="162"/>
                    <a:pt x="317" y="174"/>
                  </a:cubicBezTo>
                  <a:cubicBezTo>
                    <a:pt x="312" y="175"/>
                    <a:pt x="307" y="171"/>
                    <a:pt x="306" y="166"/>
                  </a:cubicBezTo>
                  <a:cubicBezTo>
                    <a:pt x="305" y="160"/>
                    <a:pt x="308" y="155"/>
                    <a:pt x="313" y="154"/>
                  </a:cubicBezTo>
                  <a:cubicBezTo>
                    <a:pt x="374" y="142"/>
                    <a:pt x="435" y="142"/>
                    <a:pt x="495" y="154"/>
                  </a:cubicBezTo>
                  <a:cubicBezTo>
                    <a:pt x="500" y="155"/>
                    <a:pt x="504" y="160"/>
                    <a:pt x="503" y="166"/>
                  </a:cubicBezTo>
                  <a:close/>
                  <a:moveTo>
                    <a:pt x="503" y="105"/>
                  </a:moveTo>
                  <a:cubicBezTo>
                    <a:pt x="502" y="110"/>
                    <a:pt x="498" y="113"/>
                    <a:pt x="493" y="113"/>
                  </a:cubicBezTo>
                  <a:cubicBezTo>
                    <a:pt x="493" y="113"/>
                    <a:pt x="492" y="113"/>
                    <a:pt x="491" y="113"/>
                  </a:cubicBezTo>
                  <a:cubicBezTo>
                    <a:pt x="433" y="101"/>
                    <a:pt x="375" y="101"/>
                    <a:pt x="317" y="113"/>
                  </a:cubicBezTo>
                  <a:cubicBezTo>
                    <a:pt x="312" y="114"/>
                    <a:pt x="307" y="110"/>
                    <a:pt x="306" y="105"/>
                  </a:cubicBezTo>
                  <a:cubicBezTo>
                    <a:pt x="305" y="100"/>
                    <a:pt x="308" y="95"/>
                    <a:pt x="313" y="94"/>
                  </a:cubicBezTo>
                  <a:cubicBezTo>
                    <a:pt x="374" y="82"/>
                    <a:pt x="435" y="82"/>
                    <a:pt x="495" y="94"/>
                  </a:cubicBezTo>
                  <a:cubicBezTo>
                    <a:pt x="500" y="95"/>
                    <a:pt x="504" y="100"/>
                    <a:pt x="503" y="1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653871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65CB9-B864-E64F-A0B8-842AC76EBCB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477164BC-82F1-7D43-A150-929A84D9CE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81817BC-6C6C-DA4E-8E84-A5C507EEC1D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15">
            <a:extLst>
              <a:ext uri="{FF2B5EF4-FFF2-40B4-BE49-F238E27FC236}">
                <a16:creationId xmlns:a16="http://schemas.microsoft.com/office/drawing/2014/main" id="{C1A835D9-6EE1-E847-B2E0-7055C7822E98}"/>
              </a:ext>
            </a:extLst>
          </p:cNvPr>
          <p:cNvGrpSpPr/>
          <p:nvPr userDrawn="1"/>
        </p:nvGrpSpPr>
        <p:grpSpPr>
          <a:xfrm>
            <a:off x="9663317" y="790946"/>
            <a:ext cx="1907398" cy="5133731"/>
            <a:chOff x="9663317" y="1174994"/>
            <a:chExt cx="1907398" cy="5133731"/>
          </a:xfrm>
        </p:grpSpPr>
        <p:grpSp>
          <p:nvGrpSpPr>
            <p:cNvPr id="7" name="Grupa 10">
              <a:extLst>
                <a:ext uri="{FF2B5EF4-FFF2-40B4-BE49-F238E27FC236}">
                  <a16:creationId xmlns:a16="http://schemas.microsoft.com/office/drawing/2014/main" id="{9E6DF4A8-E4E8-CB40-8140-7DF3083B1E02}"/>
                </a:ext>
              </a:extLst>
            </p:cNvPr>
            <p:cNvGrpSpPr/>
            <p:nvPr/>
          </p:nvGrpSpPr>
          <p:grpSpPr>
            <a:xfrm>
              <a:off x="9663317" y="1174994"/>
              <a:ext cx="1907398" cy="5133731"/>
              <a:chOff x="9663317" y="1174994"/>
              <a:chExt cx="1907398" cy="5133731"/>
            </a:xfrm>
          </p:grpSpPr>
          <p:sp>
            <p:nvSpPr>
              <p:cNvPr id="11" name="Dowolny kształt: kształt 75">
                <a:extLst>
                  <a:ext uri="{FF2B5EF4-FFF2-40B4-BE49-F238E27FC236}">
                    <a16:creationId xmlns:a16="http://schemas.microsoft.com/office/drawing/2014/main" id="{BB1D2636-5542-5A48-ADFC-A1BF1916AB20}"/>
                  </a:ext>
                </a:extLst>
              </p:cNvPr>
              <p:cNvSpPr/>
              <p:nvPr/>
            </p:nvSpPr>
            <p:spPr>
              <a:xfrm rot="5400000">
                <a:off x="8050150" y="2788161"/>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12" name="Grupa 5">
                <a:extLst>
                  <a:ext uri="{FF2B5EF4-FFF2-40B4-BE49-F238E27FC236}">
                    <a16:creationId xmlns:a16="http://schemas.microsoft.com/office/drawing/2014/main" id="{DEE1A91F-C651-E444-A7D6-5864102B8493}"/>
                  </a:ext>
                </a:extLst>
              </p:cNvPr>
              <p:cNvGrpSpPr/>
              <p:nvPr/>
            </p:nvGrpSpPr>
            <p:grpSpPr>
              <a:xfrm>
                <a:off x="9979194" y="1329097"/>
                <a:ext cx="1275645" cy="1275646"/>
                <a:chOff x="9979194" y="1329097"/>
                <a:chExt cx="1275645" cy="1275646"/>
              </a:xfrm>
            </p:grpSpPr>
            <p:sp>
              <p:nvSpPr>
                <p:cNvPr id="13" name="Owal 69">
                  <a:extLst>
                    <a:ext uri="{FF2B5EF4-FFF2-40B4-BE49-F238E27FC236}">
                      <a16:creationId xmlns:a16="http://schemas.microsoft.com/office/drawing/2014/main" id="{F69605B0-AAF9-BC46-9B4E-DDB2274760AA}"/>
                    </a:ext>
                  </a:extLst>
                </p:cNvPr>
                <p:cNvSpPr/>
                <p:nvPr/>
              </p:nvSpPr>
              <p:spPr>
                <a:xfrm>
                  <a:off x="9979194" y="1329097"/>
                  <a:ext cx="1275645" cy="12756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14" name="Freeform 37">
                  <a:extLst>
                    <a:ext uri="{FF2B5EF4-FFF2-40B4-BE49-F238E27FC236}">
                      <a16:creationId xmlns:a16="http://schemas.microsoft.com/office/drawing/2014/main" id="{CF95E2E2-66ED-714D-8154-0A4FF4A5C5BD}"/>
                    </a:ext>
                  </a:extLst>
                </p:cNvPr>
                <p:cNvSpPr>
                  <a:spLocks noChangeAspect="1" noEditPoints="1"/>
                </p:cNvSpPr>
                <p:nvPr/>
              </p:nvSpPr>
              <p:spPr bwMode="auto">
                <a:xfrm>
                  <a:off x="10217813" y="1606998"/>
                  <a:ext cx="798406" cy="719844"/>
                </a:xfrm>
                <a:custGeom>
                  <a:avLst/>
                  <a:gdLst>
                    <a:gd name="T0" fmla="*/ 133 w 313"/>
                    <a:gd name="T1" fmla="*/ 22 h 282"/>
                    <a:gd name="T2" fmla="*/ 155 w 313"/>
                    <a:gd name="T3" fmla="*/ 0 h 282"/>
                    <a:gd name="T4" fmla="*/ 177 w 313"/>
                    <a:gd name="T5" fmla="*/ 22 h 282"/>
                    <a:gd name="T6" fmla="*/ 155 w 313"/>
                    <a:gd name="T7" fmla="*/ 45 h 282"/>
                    <a:gd name="T8" fmla="*/ 133 w 313"/>
                    <a:gd name="T9" fmla="*/ 22 h 282"/>
                    <a:gd name="T10" fmla="*/ 111 w 313"/>
                    <a:gd name="T11" fmla="*/ 121 h 282"/>
                    <a:gd name="T12" fmla="*/ 202 w 313"/>
                    <a:gd name="T13" fmla="*/ 121 h 282"/>
                    <a:gd name="T14" fmla="*/ 206 w 313"/>
                    <a:gd name="T15" fmla="*/ 82 h 282"/>
                    <a:gd name="T16" fmla="*/ 185 w 313"/>
                    <a:gd name="T17" fmla="*/ 58 h 282"/>
                    <a:gd name="T18" fmla="*/ 166 w 313"/>
                    <a:gd name="T19" fmla="*/ 58 h 282"/>
                    <a:gd name="T20" fmla="*/ 161 w 313"/>
                    <a:gd name="T21" fmla="*/ 102 h 282"/>
                    <a:gd name="T22" fmla="*/ 156 w 313"/>
                    <a:gd name="T23" fmla="*/ 107 h 282"/>
                    <a:gd name="T24" fmla="*/ 152 w 313"/>
                    <a:gd name="T25" fmla="*/ 102 h 282"/>
                    <a:gd name="T26" fmla="*/ 146 w 313"/>
                    <a:gd name="T27" fmla="*/ 58 h 282"/>
                    <a:gd name="T28" fmla="*/ 128 w 313"/>
                    <a:gd name="T29" fmla="*/ 58 h 282"/>
                    <a:gd name="T30" fmla="*/ 106 w 313"/>
                    <a:gd name="T31" fmla="*/ 82 h 282"/>
                    <a:gd name="T32" fmla="*/ 111 w 313"/>
                    <a:gd name="T33" fmla="*/ 121 h 282"/>
                    <a:gd name="T34" fmla="*/ 226 w 313"/>
                    <a:gd name="T35" fmla="*/ 282 h 282"/>
                    <a:gd name="T36" fmla="*/ 235 w 313"/>
                    <a:gd name="T37" fmla="*/ 252 h 282"/>
                    <a:gd name="T38" fmla="*/ 290 w 313"/>
                    <a:gd name="T39" fmla="*/ 191 h 282"/>
                    <a:gd name="T40" fmla="*/ 311 w 313"/>
                    <a:gd name="T41" fmla="*/ 115 h 282"/>
                    <a:gd name="T42" fmla="*/ 296 w 313"/>
                    <a:gd name="T43" fmla="*/ 59 h 282"/>
                    <a:gd name="T44" fmla="*/ 281 w 313"/>
                    <a:gd name="T45" fmla="*/ 51 h 282"/>
                    <a:gd name="T46" fmla="*/ 276 w 313"/>
                    <a:gd name="T47" fmla="*/ 71 h 282"/>
                    <a:gd name="T48" fmla="*/ 275 w 313"/>
                    <a:gd name="T49" fmla="*/ 131 h 282"/>
                    <a:gd name="T50" fmla="*/ 242 w 313"/>
                    <a:gd name="T51" fmla="*/ 168 h 282"/>
                    <a:gd name="T52" fmla="*/ 256 w 313"/>
                    <a:gd name="T53" fmla="*/ 127 h 282"/>
                    <a:gd name="T54" fmla="*/ 252 w 313"/>
                    <a:gd name="T55" fmla="*/ 92 h 282"/>
                    <a:gd name="T56" fmla="*/ 213 w 313"/>
                    <a:gd name="T57" fmla="*/ 151 h 282"/>
                    <a:gd name="T58" fmla="*/ 181 w 313"/>
                    <a:gd name="T59" fmla="*/ 190 h 282"/>
                    <a:gd name="T60" fmla="*/ 170 w 313"/>
                    <a:gd name="T61" fmla="*/ 244 h 282"/>
                    <a:gd name="T62" fmla="*/ 170 w 313"/>
                    <a:gd name="T63" fmla="*/ 282 h 282"/>
                    <a:gd name="T64" fmla="*/ 226 w 313"/>
                    <a:gd name="T65" fmla="*/ 282 h 282"/>
                    <a:gd name="T66" fmla="*/ 142 w 313"/>
                    <a:gd name="T67" fmla="*/ 282 h 282"/>
                    <a:gd name="T68" fmla="*/ 142 w 313"/>
                    <a:gd name="T69" fmla="*/ 244 h 282"/>
                    <a:gd name="T70" fmla="*/ 131 w 313"/>
                    <a:gd name="T71" fmla="*/ 190 h 282"/>
                    <a:gd name="T72" fmla="*/ 99 w 313"/>
                    <a:gd name="T73" fmla="*/ 151 h 282"/>
                    <a:gd name="T74" fmla="*/ 61 w 313"/>
                    <a:gd name="T75" fmla="*/ 92 h 282"/>
                    <a:gd name="T76" fmla="*/ 56 w 313"/>
                    <a:gd name="T77" fmla="*/ 127 h 282"/>
                    <a:gd name="T78" fmla="*/ 71 w 313"/>
                    <a:gd name="T79" fmla="*/ 168 h 282"/>
                    <a:gd name="T80" fmla="*/ 38 w 313"/>
                    <a:gd name="T81" fmla="*/ 131 h 282"/>
                    <a:gd name="T82" fmla="*/ 37 w 313"/>
                    <a:gd name="T83" fmla="*/ 71 h 282"/>
                    <a:gd name="T84" fmla="*/ 31 w 313"/>
                    <a:gd name="T85" fmla="*/ 51 h 282"/>
                    <a:gd name="T86" fmla="*/ 16 w 313"/>
                    <a:gd name="T87" fmla="*/ 59 h 282"/>
                    <a:gd name="T88" fmla="*/ 1 w 313"/>
                    <a:gd name="T89" fmla="*/ 115 h 282"/>
                    <a:gd name="T90" fmla="*/ 23 w 313"/>
                    <a:gd name="T91" fmla="*/ 191 h 282"/>
                    <a:gd name="T92" fmla="*/ 78 w 313"/>
                    <a:gd name="T93" fmla="*/ 252 h 282"/>
                    <a:gd name="T94" fmla="*/ 86 w 313"/>
                    <a:gd name="T95" fmla="*/ 282 h 282"/>
                    <a:gd name="T96" fmla="*/ 142 w 313"/>
                    <a:gd name="T9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3" h="282">
                      <a:moveTo>
                        <a:pt x="133" y="22"/>
                      </a:moveTo>
                      <a:cubicBezTo>
                        <a:pt x="133" y="10"/>
                        <a:pt x="143" y="0"/>
                        <a:pt x="155" y="0"/>
                      </a:cubicBezTo>
                      <a:cubicBezTo>
                        <a:pt x="167" y="0"/>
                        <a:pt x="177" y="10"/>
                        <a:pt x="177" y="22"/>
                      </a:cubicBezTo>
                      <a:cubicBezTo>
                        <a:pt x="177" y="35"/>
                        <a:pt x="167" y="45"/>
                        <a:pt x="155" y="45"/>
                      </a:cubicBezTo>
                      <a:cubicBezTo>
                        <a:pt x="143" y="45"/>
                        <a:pt x="133" y="35"/>
                        <a:pt x="133" y="22"/>
                      </a:cubicBezTo>
                      <a:close/>
                      <a:moveTo>
                        <a:pt x="111" y="121"/>
                      </a:moveTo>
                      <a:cubicBezTo>
                        <a:pt x="158" y="139"/>
                        <a:pt x="202" y="121"/>
                        <a:pt x="202" y="121"/>
                      </a:cubicBezTo>
                      <a:cubicBezTo>
                        <a:pt x="205" y="97"/>
                        <a:pt x="206" y="82"/>
                        <a:pt x="206" y="82"/>
                      </a:cubicBezTo>
                      <a:cubicBezTo>
                        <a:pt x="208" y="69"/>
                        <a:pt x="198" y="58"/>
                        <a:pt x="185" y="58"/>
                      </a:cubicBezTo>
                      <a:cubicBezTo>
                        <a:pt x="166" y="58"/>
                        <a:pt x="166" y="58"/>
                        <a:pt x="166" y="58"/>
                      </a:cubicBezTo>
                      <a:cubicBezTo>
                        <a:pt x="161" y="110"/>
                        <a:pt x="161" y="102"/>
                        <a:pt x="161" y="102"/>
                      </a:cubicBezTo>
                      <a:cubicBezTo>
                        <a:pt x="156" y="107"/>
                        <a:pt x="156" y="107"/>
                        <a:pt x="156" y="107"/>
                      </a:cubicBezTo>
                      <a:cubicBezTo>
                        <a:pt x="152" y="102"/>
                        <a:pt x="152" y="102"/>
                        <a:pt x="152" y="102"/>
                      </a:cubicBezTo>
                      <a:cubicBezTo>
                        <a:pt x="147" y="66"/>
                        <a:pt x="146" y="58"/>
                        <a:pt x="146" y="58"/>
                      </a:cubicBezTo>
                      <a:cubicBezTo>
                        <a:pt x="128" y="58"/>
                        <a:pt x="128" y="58"/>
                        <a:pt x="128" y="58"/>
                      </a:cubicBezTo>
                      <a:cubicBezTo>
                        <a:pt x="114" y="58"/>
                        <a:pt x="105" y="69"/>
                        <a:pt x="106" y="82"/>
                      </a:cubicBezTo>
                      <a:cubicBezTo>
                        <a:pt x="108" y="104"/>
                        <a:pt x="110" y="107"/>
                        <a:pt x="111" y="121"/>
                      </a:cubicBezTo>
                      <a:close/>
                      <a:moveTo>
                        <a:pt x="226" y="282"/>
                      </a:moveTo>
                      <a:cubicBezTo>
                        <a:pt x="226" y="282"/>
                        <a:pt x="227" y="267"/>
                        <a:pt x="235" y="252"/>
                      </a:cubicBezTo>
                      <a:cubicBezTo>
                        <a:pt x="241" y="242"/>
                        <a:pt x="279" y="203"/>
                        <a:pt x="290" y="191"/>
                      </a:cubicBezTo>
                      <a:cubicBezTo>
                        <a:pt x="302" y="177"/>
                        <a:pt x="313" y="124"/>
                        <a:pt x="311" y="115"/>
                      </a:cubicBezTo>
                      <a:cubicBezTo>
                        <a:pt x="310" y="103"/>
                        <a:pt x="300" y="67"/>
                        <a:pt x="296" y="59"/>
                      </a:cubicBezTo>
                      <a:cubicBezTo>
                        <a:pt x="292" y="51"/>
                        <a:pt x="286" y="48"/>
                        <a:pt x="281" y="51"/>
                      </a:cubicBezTo>
                      <a:cubicBezTo>
                        <a:pt x="277" y="53"/>
                        <a:pt x="273" y="61"/>
                        <a:pt x="276" y="71"/>
                      </a:cubicBezTo>
                      <a:cubicBezTo>
                        <a:pt x="280" y="84"/>
                        <a:pt x="283" y="111"/>
                        <a:pt x="275" y="131"/>
                      </a:cubicBezTo>
                      <a:cubicBezTo>
                        <a:pt x="267" y="150"/>
                        <a:pt x="242" y="168"/>
                        <a:pt x="242" y="168"/>
                      </a:cubicBezTo>
                      <a:cubicBezTo>
                        <a:pt x="241" y="165"/>
                        <a:pt x="248" y="140"/>
                        <a:pt x="256" y="127"/>
                      </a:cubicBezTo>
                      <a:cubicBezTo>
                        <a:pt x="267" y="110"/>
                        <a:pt x="263" y="93"/>
                        <a:pt x="252" y="92"/>
                      </a:cubicBezTo>
                      <a:cubicBezTo>
                        <a:pt x="238" y="90"/>
                        <a:pt x="227" y="135"/>
                        <a:pt x="213" y="151"/>
                      </a:cubicBezTo>
                      <a:cubicBezTo>
                        <a:pt x="202" y="165"/>
                        <a:pt x="196" y="169"/>
                        <a:pt x="181" y="190"/>
                      </a:cubicBezTo>
                      <a:cubicBezTo>
                        <a:pt x="170" y="207"/>
                        <a:pt x="170" y="233"/>
                        <a:pt x="170" y="244"/>
                      </a:cubicBezTo>
                      <a:cubicBezTo>
                        <a:pt x="170" y="247"/>
                        <a:pt x="170" y="282"/>
                        <a:pt x="170" y="282"/>
                      </a:cubicBezTo>
                      <a:lnTo>
                        <a:pt x="226" y="282"/>
                      </a:lnTo>
                      <a:close/>
                      <a:moveTo>
                        <a:pt x="142" y="282"/>
                      </a:moveTo>
                      <a:cubicBezTo>
                        <a:pt x="142" y="282"/>
                        <a:pt x="142" y="247"/>
                        <a:pt x="142" y="244"/>
                      </a:cubicBezTo>
                      <a:cubicBezTo>
                        <a:pt x="143" y="233"/>
                        <a:pt x="143" y="207"/>
                        <a:pt x="131" y="190"/>
                      </a:cubicBezTo>
                      <a:cubicBezTo>
                        <a:pt x="116" y="169"/>
                        <a:pt x="111" y="165"/>
                        <a:pt x="99" y="151"/>
                      </a:cubicBezTo>
                      <a:cubicBezTo>
                        <a:pt x="85" y="135"/>
                        <a:pt x="74" y="90"/>
                        <a:pt x="61" y="92"/>
                      </a:cubicBezTo>
                      <a:cubicBezTo>
                        <a:pt x="50" y="93"/>
                        <a:pt x="46" y="110"/>
                        <a:pt x="56" y="127"/>
                      </a:cubicBezTo>
                      <a:cubicBezTo>
                        <a:pt x="64" y="140"/>
                        <a:pt x="71" y="165"/>
                        <a:pt x="71" y="168"/>
                      </a:cubicBezTo>
                      <a:cubicBezTo>
                        <a:pt x="71" y="168"/>
                        <a:pt x="45" y="150"/>
                        <a:pt x="38" y="131"/>
                      </a:cubicBezTo>
                      <a:cubicBezTo>
                        <a:pt x="29" y="111"/>
                        <a:pt x="33" y="84"/>
                        <a:pt x="37" y="71"/>
                      </a:cubicBezTo>
                      <a:cubicBezTo>
                        <a:pt x="39" y="61"/>
                        <a:pt x="36" y="53"/>
                        <a:pt x="31" y="51"/>
                      </a:cubicBezTo>
                      <a:cubicBezTo>
                        <a:pt x="27" y="48"/>
                        <a:pt x="20" y="51"/>
                        <a:pt x="16" y="59"/>
                      </a:cubicBezTo>
                      <a:cubicBezTo>
                        <a:pt x="13" y="67"/>
                        <a:pt x="3" y="103"/>
                        <a:pt x="1" y="115"/>
                      </a:cubicBezTo>
                      <a:cubicBezTo>
                        <a:pt x="0" y="124"/>
                        <a:pt x="11" y="177"/>
                        <a:pt x="23" y="191"/>
                      </a:cubicBezTo>
                      <a:cubicBezTo>
                        <a:pt x="33" y="203"/>
                        <a:pt x="72" y="242"/>
                        <a:pt x="78" y="252"/>
                      </a:cubicBezTo>
                      <a:cubicBezTo>
                        <a:pt x="86" y="267"/>
                        <a:pt x="86" y="282"/>
                        <a:pt x="86" y="282"/>
                      </a:cubicBezTo>
                      <a:lnTo>
                        <a:pt x="142" y="282"/>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8" name="Rectangle 7">
              <a:extLst>
                <a:ext uri="{FF2B5EF4-FFF2-40B4-BE49-F238E27FC236}">
                  <a16:creationId xmlns:a16="http://schemas.microsoft.com/office/drawing/2014/main" id="{4A5F7185-52A1-0E4F-B581-EC802DD68E17}"/>
                </a:ext>
              </a:extLst>
            </p:cNvPr>
            <p:cNvSpPr/>
            <p:nvPr/>
          </p:nvSpPr>
          <p:spPr>
            <a:xfrm flipH="1">
              <a:off x="9690015" y="2636913"/>
              <a:ext cx="1854000" cy="923330"/>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Promote  customer-centric organization</a:t>
              </a:r>
            </a:p>
          </p:txBody>
        </p:sp>
        <p:sp>
          <p:nvSpPr>
            <p:cNvPr id="9" name="Prostokąt 64">
              <a:extLst>
                <a:ext uri="{FF2B5EF4-FFF2-40B4-BE49-F238E27FC236}">
                  <a16:creationId xmlns:a16="http://schemas.microsoft.com/office/drawing/2014/main" id="{A3986E05-BB86-5240-B0DA-29508BF2610E}"/>
                </a:ext>
              </a:extLst>
            </p:cNvPr>
            <p:cNvSpPr/>
            <p:nvPr/>
          </p:nvSpPr>
          <p:spPr>
            <a:xfrm>
              <a:off x="9797866" y="3789040"/>
              <a:ext cx="1650132" cy="2448248"/>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rPr>
                <a:t>Customer - centric organization and </a:t>
              </a:r>
              <a:r>
                <a:rPr lang="en-US" sz="1600" b="1">
                  <a:solidFill>
                    <a:schemeClr val="bg1"/>
                  </a:solidFill>
                </a:rPr>
                <a:t>cross functional</a:t>
              </a:r>
              <a:r>
                <a:rPr lang="en-US" sz="1400">
                  <a:solidFill>
                    <a:schemeClr val="bg1"/>
                  </a:solidFill>
                </a:rPr>
                <a:t> working teams.                         </a:t>
              </a:r>
              <a:r>
                <a:rPr lang="en-US" sz="1600" b="1">
                  <a:solidFill>
                    <a:schemeClr val="bg1"/>
                  </a:solidFill>
                </a:rPr>
                <a:t>Aligned business goals </a:t>
              </a:r>
              <a:r>
                <a:rPr lang="en-US" sz="1400">
                  <a:solidFill>
                    <a:schemeClr val="bg1"/>
                  </a:solidFill>
                </a:rPr>
                <a:t>and remuneration systems focused on excellent customer experience.</a:t>
              </a:r>
            </a:p>
          </p:txBody>
        </p:sp>
        <p:cxnSp>
          <p:nvCxnSpPr>
            <p:cNvPr id="10" name="Straight Connector 9">
              <a:extLst>
                <a:ext uri="{FF2B5EF4-FFF2-40B4-BE49-F238E27FC236}">
                  <a16:creationId xmlns:a16="http://schemas.microsoft.com/office/drawing/2014/main" id="{72878247-7272-4445-A6E3-ACEFDB014876}"/>
                </a:ext>
              </a:extLst>
            </p:cNvPr>
            <p:cNvCxnSpPr>
              <a:cxnSpLocks/>
            </p:cNvCxnSpPr>
            <p:nvPr/>
          </p:nvCxnSpPr>
          <p:spPr>
            <a:xfrm flipV="1">
              <a:off x="9794929"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upa 14">
            <a:extLst>
              <a:ext uri="{FF2B5EF4-FFF2-40B4-BE49-F238E27FC236}">
                <a16:creationId xmlns:a16="http://schemas.microsoft.com/office/drawing/2014/main" id="{37939DB7-F677-B34B-98E4-1B5CCCC4636C}"/>
              </a:ext>
            </a:extLst>
          </p:cNvPr>
          <p:cNvGrpSpPr/>
          <p:nvPr userDrawn="1"/>
        </p:nvGrpSpPr>
        <p:grpSpPr>
          <a:xfrm>
            <a:off x="7404827" y="790946"/>
            <a:ext cx="1907398" cy="5133731"/>
            <a:chOff x="7404827" y="1174994"/>
            <a:chExt cx="1907398" cy="5133731"/>
          </a:xfrm>
        </p:grpSpPr>
        <p:grpSp>
          <p:nvGrpSpPr>
            <p:cNvPr id="16" name="Grupa 9">
              <a:extLst>
                <a:ext uri="{FF2B5EF4-FFF2-40B4-BE49-F238E27FC236}">
                  <a16:creationId xmlns:a16="http://schemas.microsoft.com/office/drawing/2014/main" id="{842ECFBA-C37F-224C-91D0-0E7448D04C41}"/>
                </a:ext>
              </a:extLst>
            </p:cNvPr>
            <p:cNvGrpSpPr/>
            <p:nvPr/>
          </p:nvGrpSpPr>
          <p:grpSpPr>
            <a:xfrm>
              <a:off x="7404827" y="1174994"/>
              <a:ext cx="1907398" cy="5133731"/>
              <a:chOff x="7404827" y="1174994"/>
              <a:chExt cx="1907398" cy="5133731"/>
            </a:xfrm>
          </p:grpSpPr>
          <p:sp>
            <p:nvSpPr>
              <p:cNvPr id="20" name="Dowolny kształt: kształt 78">
                <a:extLst>
                  <a:ext uri="{FF2B5EF4-FFF2-40B4-BE49-F238E27FC236}">
                    <a16:creationId xmlns:a16="http://schemas.microsoft.com/office/drawing/2014/main" id="{D205DEBE-582A-B740-B0F9-4DC5E274635C}"/>
                  </a:ext>
                </a:extLst>
              </p:cNvPr>
              <p:cNvSpPr/>
              <p:nvPr/>
            </p:nvSpPr>
            <p:spPr>
              <a:xfrm rot="5400000">
                <a:off x="5791660" y="2788161"/>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21" name="Grupa 4">
                <a:extLst>
                  <a:ext uri="{FF2B5EF4-FFF2-40B4-BE49-F238E27FC236}">
                    <a16:creationId xmlns:a16="http://schemas.microsoft.com/office/drawing/2014/main" id="{BF7AE763-1936-7342-833E-B4AF9533CE27}"/>
                  </a:ext>
                </a:extLst>
              </p:cNvPr>
              <p:cNvGrpSpPr/>
              <p:nvPr/>
            </p:nvGrpSpPr>
            <p:grpSpPr>
              <a:xfrm>
                <a:off x="7720704" y="1329098"/>
                <a:ext cx="1275645" cy="1275646"/>
                <a:chOff x="7720704" y="1329098"/>
                <a:chExt cx="1275645" cy="1275646"/>
              </a:xfrm>
            </p:grpSpPr>
            <p:sp>
              <p:nvSpPr>
                <p:cNvPr id="22" name="Owal 81">
                  <a:extLst>
                    <a:ext uri="{FF2B5EF4-FFF2-40B4-BE49-F238E27FC236}">
                      <a16:creationId xmlns:a16="http://schemas.microsoft.com/office/drawing/2014/main" id="{A3791EBF-BF56-D04A-9CBC-10825F1A4E48}"/>
                    </a:ext>
                  </a:extLst>
                </p:cNvPr>
                <p:cNvSpPr/>
                <p:nvPr/>
              </p:nvSpPr>
              <p:spPr>
                <a:xfrm>
                  <a:off x="7720704" y="1329098"/>
                  <a:ext cx="1275645" cy="12756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23" name="Freeform 10">
                  <a:extLst>
                    <a:ext uri="{FF2B5EF4-FFF2-40B4-BE49-F238E27FC236}">
                      <a16:creationId xmlns:a16="http://schemas.microsoft.com/office/drawing/2014/main" id="{1240C79F-1503-4B43-98A3-CFE2CF2D4C1F}"/>
                    </a:ext>
                  </a:extLst>
                </p:cNvPr>
                <p:cNvSpPr>
                  <a:spLocks noChangeAspect="1" noEditPoints="1"/>
                </p:cNvSpPr>
                <p:nvPr/>
              </p:nvSpPr>
              <p:spPr bwMode="auto">
                <a:xfrm>
                  <a:off x="7932693" y="1517544"/>
                  <a:ext cx="851667" cy="898755"/>
                </a:xfrm>
                <a:custGeom>
                  <a:avLst/>
                  <a:gdLst>
                    <a:gd name="T0" fmla="*/ 291 w 298"/>
                    <a:gd name="T1" fmla="*/ 123 h 314"/>
                    <a:gd name="T2" fmla="*/ 285 w 298"/>
                    <a:gd name="T3" fmla="*/ 210 h 314"/>
                    <a:gd name="T4" fmla="*/ 104 w 298"/>
                    <a:gd name="T5" fmla="*/ 285 h 314"/>
                    <a:gd name="T6" fmla="*/ 29 w 298"/>
                    <a:gd name="T7" fmla="*/ 105 h 314"/>
                    <a:gd name="T8" fmla="*/ 209 w 298"/>
                    <a:gd name="T9" fmla="*/ 29 h 314"/>
                    <a:gd name="T10" fmla="*/ 276 w 298"/>
                    <a:gd name="T11" fmla="*/ 88 h 314"/>
                    <a:gd name="T12" fmla="*/ 192 w 298"/>
                    <a:gd name="T13" fmla="*/ 58 h 314"/>
                    <a:gd name="T14" fmla="*/ 157 w 298"/>
                    <a:gd name="T15" fmla="*/ 52 h 314"/>
                    <a:gd name="T16" fmla="*/ 53 w 298"/>
                    <a:gd name="T17" fmla="*/ 154 h 314"/>
                    <a:gd name="T18" fmla="*/ 136 w 298"/>
                    <a:gd name="T19" fmla="*/ 89 h 314"/>
                    <a:gd name="T20" fmla="*/ 163 w 298"/>
                    <a:gd name="T21" fmla="*/ 93 h 314"/>
                    <a:gd name="T22" fmla="*/ 212 w 298"/>
                    <a:gd name="T23" fmla="*/ 133 h 314"/>
                    <a:gd name="T24" fmla="*/ 220 w 298"/>
                    <a:gd name="T25" fmla="*/ 156 h 314"/>
                    <a:gd name="T26" fmla="*/ 261 w 298"/>
                    <a:gd name="T27" fmla="*/ 156 h 314"/>
                    <a:gd name="T28" fmla="*/ 236 w 298"/>
                    <a:gd name="T29" fmla="*/ 89 h 314"/>
                    <a:gd name="T30" fmla="*/ 217 w 298"/>
                    <a:gd name="T31" fmla="*/ 71 h 314"/>
                    <a:gd name="T32" fmla="*/ 202 w 298"/>
                    <a:gd name="T33" fmla="*/ 74 h 314"/>
                    <a:gd name="T34" fmla="*/ 152 w 298"/>
                    <a:gd name="T35" fmla="*/ 133 h 314"/>
                    <a:gd name="T36" fmla="*/ 132 w 298"/>
                    <a:gd name="T37" fmla="*/ 157 h 314"/>
                    <a:gd name="T38" fmla="*/ 157 w 298"/>
                    <a:gd name="T39" fmla="*/ 182 h 314"/>
                    <a:gd name="T40" fmla="*/ 182 w 298"/>
                    <a:gd name="T41" fmla="*/ 157 h 314"/>
                    <a:gd name="T42" fmla="*/ 181 w 298"/>
                    <a:gd name="T43" fmla="*/ 152 h 314"/>
                    <a:gd name="T44" fmla="*/ 220 w 298"/>
                    <a:gd name="T45" fmla="*/ 86 h 314"/>
                    <a:gd name="T46" fmla="*/ 217 w 298"/>
                    <a:gd name="T47" fmla="*/ 71 h 314"/>
                    <a:gd name="T48" fmla="*/ 208 w 298"/>
                    <a:gd name="T49" fmla="*/ 226 h 314"/>
                    <a:gd name="T50" fmla="*/ 199 w 298"/>
                    <a:gd name="T51" fmla="*/ 217 h 314"/>
                    <a:gd name="T52" fmla="*/ 115 w 298"/>
                    <a:gd name="T53" fmla="*/ 217 h 314"/>
                    <a:gd name="T54" fmla="*/ 106 w 298"/>
                    <a:gd name="T55" fmla="*/ 226 h 314"/>
                    <a:gd name="T56" fmla="*/ 106 w 298"/>
                    <a:gd name="T57" fmla="*/ 237 h 314"/>
                    <a:gd name="T58" fmla="*/ 115 w 298"/>
                    <a:gd name="T59" fmla="*/ 246 h 314"/>
                    <a:gd name="T60" fmla="*/ 199 w 298"/>
                    <a:gd name="T61" fmla="*/ 246 h 314"/>
                    <a:gd name="T62" fmla="*/ 208 w 298"/>
                    <a:gd name="T63" fmla="*/ 237 h 314"/>
                    <a:gd name="T64" fmla="*/ 208 w 298"/>
                    <a:gd name="T65" fmla="*/ 22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8" h="314">
                      <a:moveTo>
                        <a:pt x="291" y="123"/>
                      </a:moveTo>
                      <a:cubicBezTo>
                        <a:pt x="298" y="151"/>
                        <a:pt x="297" y="181"/>
                        <a:pt x="285" y="210"/>
                      </a:cubicBezTo>
                      <a:cubicBezTo>
                        <a:pt x="256" y="280"/>
                        <a:pt x="175" y="314"/>
                        <a:pt x="104" y="285"/>
                      </a:cubicBezTo>
                      <a:cubicBezTo>
                        <a:pt x="34" y="256"/>
                        <a:pt x="0" y="175"/>
                        <a:pt x="29" y="105"/>
                      </a:cubicBezTo>
                      <a:cubicBezTo>
                        <a:pt x="58" y="34"/>
                        <a:pt x="139" y="0"/>
                        <a:pt x="209" y="29"/>
                      </a:cubicBezTo>
                      <a:cubicBezTo>
                        <a:pt x="239" y="42"/>
                        <a:pt x="262" y="62"/>
                        <a:pt x="276" y="88"/>
                      </a:cubicBezTo>
                      <a:moveTo>
                        <a:pt x="192" y="58"/>
                      </a:moveTo>
                      <a:cubicBezTo>
                        <a:pt x="181" y="54"/>
                        <a:pt x="169" y="52"/>
                        <a:pt x="157" y="52"/>
                      </a:cubicBezTo>
                      <a:cubicBezTo>
                        <a:pt x="100" y="52"/>
                        <a:pt x="54" y="97"/>
                        <a:pt x="53" y="154"/>
                      </a:cubicBezTo>
                      <a:cubicBezTo>
                        <a:pt x="62" y="116"/>
                        <a:pt x="96" y="89"/>
                        <a:pt x="136" y="89"/>
                      </a:cubicBezTo>
                      <a:cubicBezTo>
                        <a:pt x="145" y="89"/>
                        <a:pt x="154" y="90"/>
                        <a:pt x="163" y="93"/>
                      </a:cubicBezTo>
                      <a:moveTo>
                        <a:pt x="212" y="133"/>
                      </a:moveTo>
                      <a:cubicBezTo>
                        <a:pt x="216" y="140"/>
                        <a:pt x="218" y="148"/>
                        <a:pt x="220" y="156"/>
                      </a:cubicBezTo>
                      <a:cubicBezTo>
                        <a:pt x="261" y="156"/>
                        <a:pt x="261" y="156"/>
                        <a:pt x="261" y="156"/>
                      </a:cubicBezTo>
                      <a:cubicBezTo>
                        <a:pt x="261" y="130"/>
                        <a:pt x="252" y="107"/>
                        <a:pt x="236" y="89"/>
                      </a:cubicBezTo>
                      <a:moveTo>
                        <a:pt x="217" y="71"/>
                      </a:moveTo>
                      <a:cubicBezTo>
                        <a:pt x="213" y="68"/>
                        <a:pt x="206" y="69"/>
                        <a:pt x="202" y="74"/>
                      </a:cubicBezTo>
                      <a:cubicBezTo>
                        <a:pt x="152" y="133"/>
                        <a:pt x="152" y="133"/>
                        <a:pt x="152" y="133"/>
                      </a:cubicBezTo>
                      <a:cubicBezTo>
                        <a:pt x="141" y="135"/>
                        <a:pt x="132" y="145"/>
                        <a:pt x="132" y="157"/>
                      </a:cubicBezTo>
                      <a:cubicBezTo>
                        <a:pt x="132" y="171"/>
                        <a:pt x="143" y="182"/>
                        <a:pt x="157" y="182"/>
                      </a:cubicBezTo>
                      <a:cubicBezTo>
                        <a:pt x="171" y="182"/>
                        <a:pt x="182" y="171"/>
                        <a:pt x="182" y="157"/>
                      </a:cubicBezTo>
                      <a:cubicBezTo>
                        <a:pt x="182" y="156"/>
                        <a:pt x="181" y="154"/>
                        <a:pt x="181" y="152"/>
                      </a:cubicBezTo>
                      <a:cubicBezTo>
                        <a:pt x="220" y="86"/>
                        <a:pt x="220" y="86"/>
                        <a:pt x="220" y="86"/>
                      </a:cubicBezTo>
                      <a:cubicBezTo>
                        <a:pt x="223" y="81"/>
                        <a:pt x="222" y="75"/>
                        <a:pt x="217" y="71"/>
                      </a:cubicBezTo>
                      <a:close/>
                      <a:moveTo>
                        <a:pt x="208" y="226"/>
                      </a:moveTo>
                      <a:cubicBezTo>
                        <a:pt x="208" y="221"/>
                        <a:pt x="204" y="217"/>
                        <a:pt x="199" y="217"/>
                      </a:cubicBezTo>
                      <a:cubicBezTo>
                        <a:pt x="115" y="217"/>
                        <a:pt x="115" y="217"/>
                        <a:pt x="115" y="217"/>
                      </a:cubicBezTo>
                      <a:cubicBezTo>
                        <a:pt x="110" y="217"/>
                        <a:pt x="106" y="221"/>
                        <a:pt x="106" y="226"/>
                      </a:cubicBezTo>
                      <a:cubicBezTo>
                        <a:pt x="106" y="237"/>
                        <a:pt x="106" y="237"/>
                        <a:pt x="106" y="237"/>
                      </a:cubicBezTo>
                      <a:cubicBezTo>
                        <a:pt x="106" y="242"/>
                        <a:pt x="110" y="246"/>
                        <a:pt x="115" y="246"/>
                      </a:cubicBezTo>
                      <a:cubicBezTo>
                        <a:pt x="199" y="246"/>
                        <a:pt x="199" y="246"/>
                        <a:pt x="199" y="246"/>
                      </a:cubicBezTo>
                      <a:cubicBezTo>
                        <a:pt x="204" y="246"/>
                        <a:pt x="208" y="242"/>
                        <a:pt x="208" y="237"/>
                      </a:cubicBezTo>
                      <a:lnTo>
                        <a:pt x="208" y="226"/>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17" name="Rectangle 16">
              <a:extLst>
                <a:ext uri="{FF2B5EF4-FFF2-40B4-BE49-F238E27FC236}">
                  <a16:creationId xmlns:a16="http://schemas.microsoft.com/office/drawing/2014/main" id="{3BBCC907-6EA8-4740-881C-C0668503D830}"/>
                </a:ext>
              </a:extLst>
            </p:cNvPr>
            <p:cNvSpPr/>
            <p:nvPr/>
          </p:nvSpPr>
          <p:spPr>
            <a:xfrm flipH="1">
              <a:off x="7434456" y="2790800"/>
              <a:ext cx="1854000" cy="615553"/>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Measure and analyze data </a:t>
              </a:r>
            </a:p>
          </p:txBody>
        </p:sp>
        <p:sp>
          <p:nvSpPr>
            <p:cNvPr id="18" name="Prostokąt 80">
              <a:extLst>
                <a:ext uri="{FF2B5EF4-FFF2-40B4-BE49-F238E27FC236}">
                  <a16:creationId xmlns:a16="http://schemas.microsoft.com/office/drawing/2014/main" id="{D772A3AB-656C-E14E-9A26-8DB86470D0AD}"/>
                </a:ext>
              </a:extLst>
            </p:cNvPr>
            <p:cNvSpPr/>
            <p:nvPr/>
          </p:nvSpPr>
          <p:spPr>
            <a:xfrm>
              <a:off x="7542111" y="3789039"/>
              <a:ext cx="1650132" cy="2462213"/>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Centralized real-time data </a:t>
              </a:r>
              <a:r>
                <a:rPr lang="en-US" sz="1400">
                  <a:solidFill>
                    <a:schemeClr val="bg1"/>
                  </a:solidFill>
                </a:rPr>
                <a:t>management system providing right customer and inventory insights.  On-going customer experience </a:t>
              </a:r>
              <a:r>
                <a:rPr lang="en-US" sz="1600" b="1">
                  <a:solidFill>
                    <a:schemeClr val="bg1"/>
                  </a:solidFill>
                </a:rPr>
                <a:t>feedback </a:t>
              </a:r>
              <a:r>
                <a:rPr lang="en-US" sz="1400">
                  <a:solidFill>
                    <a:schemeClr val="bg1"/>
                  </a:solidFill>
                </a:rPr>
                <a:t>and </a:t>
              </a:r>
              <a:r>
                <a:rPr lang="en-US" sz="1600" b="1">
                  <a:solidFill>
                    <a:schemeClr val="bg1"/>
                  </a:solidFill>
                </a:rPr>
                <a:t>omnichannel metrics </a:t>
              </a:r>
              <a:r>
                <a:rPr lang="en-US" sz="1400">
                  <a:solidFill>
                    <a:schemeClr val="bg1"/>
                  </a:solidFill>
                </a:rPr>
                <a:t>applied.</a:t>
              </a:r>
            </a:p>
          </p:txBody>
        </p:sp>
        <p:cxnSp>
          <p:nvCxnSpPr>
            <p:cNvPr id="19" name="Straight Connector 18">
              <a:extLst>
                <a:ext uri="{FF2B5EF4-FFF2-40B4-BE49-F238E27FC236}">
                  <a16:creationId xmlns:a16="http://schemas.microsoft.com/office/drawing/2014/main" id="{D743A2EC-1BE5-4842-8C58-29563E3E8F3B}"/>
                </a:ext>
              </a:extLst>
            </p:cNvPr>
            <p:cNvCxnSpPr>
              <a:cxnSpLocks/>
            </p:cNvCxnSpPr>
            <p:nvPr/>
          </p:nvCxnSpPr>
          <p:spPr>
            <a:xfrm flipV="1">
              <a:off x="7539174"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upa 13">
            <a:extLst>
              <a:ext uri="{FF2B5EF4-FFF2-40B4-BE49-F238E27FC236}">
                <a16:creationId xmlns:a16="http://schemas.microsoft.com/office/drawing/2014/main" id="{9E106B08-DBFF-E248-9CFC-13D4900C47A4}"/>
              </a:ext>
            </a:extLst>
          </p:cNvPr>
          <p:cNvGrpSpPr/>
          <p:nvPr userDrawn="1"/>
        </p:nvGrpSpPr>
        <p:grpSpPr>
          <a:xfrm>
            <a:off x="5152004" y="790947"/>
            <a:ext cx="1907398" cy="5133731"/>
            <a:chOff x="5152004" y="1174995"/>
            <a:chExt cx="1907398" cy="5133731"/>
          </a:xfrm>
        </p:grpSpPr>
        <p:grpSp>
          <p:nvGrpSpPr>
            <p:cNvPr id="25" name="Grupa 8">
              <a:extLst>
                <a:ext uri="{FF2B5EF4-FFF2-40B4-BE49-F238E27FC236}">
                  <a16:creationId xmlns:a16="http://schemas.microsoft.com/office/drawing/2014/main" id="{2DE86CD1-887E-5D4B-BF9D-66E63BFF3AB9}"/>
                </a:ext>
              </a:extLst>
            </p:cNvPr>
            <p:cNvGrpSpPr/>
            <p:nvPr/>
          </p:nvGrpSpPr>
          <p:grpSpPr>
            <a:xfrm>
              <a:off x="5152004" y="1174995"/>
              <a:ext cx="1907398" cy="5133731"/>
              <a:chOff x="5152004" y="1174995"/>
              <a:chExt cx="1907398" cy="5133731"/>
            </a:xfrm>
          </p:grpSpPr>
          <p:sp>
            <p:nvSpPr>
              <p:cNvPr id="29" name="Dowolny kształt: kształt 89">
                <a:extLst>
                  <a:ext uri="{FF2B5EF4-FFF2-40B4-BE49-F238E27FC236}">
                    <a16:creationId xmlns:a16="http://schemas.microsoft.com/office/drawing/2014/main" id="{5D33655B-9A54-8E43-AFE4-65DC7D5E1200}"/>
                  </a:ext>
                </a:extLst>
              </p:cNvPr>
              <p:cNvSpPr/>
              <p:nvPr/>
            </p:nvSpPr>
            <p:spPr>
              <a:xfrm rot="5400000">
                <a:off x="3538837" y="2788162"/>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30" name="Grupa 3">
                <a:extLst>
                  <a:ext uri="{FF2B5EF4-FFF2-40B4-BE49-F238E27FC236}">
                    <a16:creationId xmlns:a16="http://schemas.microsoft.com/office/drawing/2014/main" id="{D025D90D-838F-E541-96FE-826430A20B8D}"/>
                  </a:ext>
                </a:extLst>
              </p:cNvPr>
              <p:cNvGrpSpPr/>
              <p:nvPr/>
            </p:nvGrpSpPr>
            <p:grpSpPr>
              <a:xfrm>
                <a:off x="5467881" y="1329097"/>
                <a:ext cx="1275645" cy="1275646"/>
                <a:chOff x="5467881" y="1329097"/>
                <a:chExt cx="1275645" cy="1275646"/>
              </a:xfrm>
            </p:grpSpPr>
            <p:sp>
              <p:nvSpPr>
                <p:cNvPr id="31" name="Owal 93">
                  <a:extLst>
                    <a:ext uri="{FF2B5EF4-FFF2-40B4-BE49-F238E27FC236}">
                      <a16:creationId xmlns:a16="http://schemas.microsoft.com/office/drawing/2014/main" id="{7577F723-D800-1944-8192-AF1F60267547}"/>
                    </a:ext>
                  </a:extLst>
                </p:cNvPr>
                <p:cNvSpPr/>
                <p:nvPr/>
              </p:nvSpPr>
              <p:spPr>
                <a:xfrm>
                  <a:off x="5467881" y="1329097"/>
                  <a:ext cx="1275645" cy="12756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2" name="Freeform 63">
                  <a:extLst>
                    <a:ext uri="{FF2B5EF4-FFF2-40B4-BE49-F238E27FC236}">
                      <a16:creationId xmlns:a16="http://schemas.microsoft.com/office/drawing/2014/main" id="{2722A8B8-6264-3540-B5D7-066B53C9702C}"/>
                    </a:ext>
                  </a:extLst>
                </p:cNvPr>
                <p:cNvSpPr>
                  <a:spLocks noChangeAspect="1" noEditPoints="1"/>
                </p:cNvSpPr>
                <p:nvPr/>
              </p:nvSpPr>
              <p:spPr bwMode="auto">
                <a:xfrm>
                  <a:off x="5646978" y="1713666"/>
                  <a:ext cx="917451" cy="506508"/>
                </a:xfrm>
                <a:custGeom>
                  <a:avLst/>
                  <a:gdLst>
                    <a:gd name="T0" fmla="*/ 246 w 275"/>
                    <a:gd name="T1" fmla="*/ 48 h 152"/>
                    <a:gd name="T2" fmla="*/ 275 w 275"/>
                    <a:gd name="T3" fmla="*/ 152 h 152"/>
                    <a:gd name="T4" fmla="*/ 207 w 275"/>
                    <a:gd name="T5" fmla="*/ 145 h 152"/>
                    <a:gd name="T6" fmla="*/ 137 w 275"/>
                    <a:gd name="T7" fmla="*/ 152 h 152"/>
                    <a:gd name="T8" fmla="*/ 68 w 275"/>
                    <a:gd name="T9" fmla="*/ 130 h 152"/>
                    <a:gd name="T10" fmla="*/ 0 w 275"/>
                    <a:gd name="T11" fmla="*/ 152 h 152"/>
                    <a:gd name="T12" fmla="*/ 38 w 275"/>
                    <a:gd name="T13" fmla="*/ 15 h 152"/>
                    <a:gd name="T14" fmla="*/ 89 w 275"/>
                    <a:gd name="T15" fmla="*/ 0 h 152"/>
                    <a:gd name="T16" fmla="*/ 137 w 275"/>
                    <a:gd name="T17" fmla="*/ 15 h 152"/>
                    <a:gd name="T18" fmla="*/ 184 w 275"/>
                    <a:gd name="T19" fmla="*/ 7 h 152"/>
                    <a:gd name="T20" fmla="*/ 236 w 275"/>
                    <a:gd name="T21" fmla="*/ 12 h 152"/>
                    <a:gd name="T22" fmla="*/ 240 w 275"/>
                    <a:gd name="T23" fmla="*/ 27 h 152"/>
                    <a:gd name="T24" fmla="*/ 68 w 275"/>
                    <a:gd name="T25" fmla="*/ 130 h 152"/>
                    <a:gd name="T26" fmla="*/ 89 w 275"/>
                    <a:gd name="T27" fmla="*/ 0 h 152"/>
                    <a:gd name="T28" fmla="*/ 137 w 275"/>
                    <a:gd name="T29" fmla="*/ 152 h 152"/>
                    <a:gd name="T30" fmla="*/ 137 w 275"/>
                    <a:gd name="T31" fmla="*/ 15 h 152"/>
                    <a:gd name="T32" fmla="*/ 184 w 275"/>
                    <a:gd name="T33" fmla="*/ 7 h 152"/>
                    <a:gd name="T34" fmla="*/ 207 w 275"/>
                    <a:gd name="T35" fmla="*/ 145 h 152"/>
                    <a:gd name="T36" fmla="*/ 216 w 275"/>
                    <a:gd name="T37" fmla="*/ 69 h 152"/>
                    <a:gd name="T38" fmla="*/ 152 w 275"/>
                    <a:gd name="T39" fmla="*/ 62 h 152"/>
                    <a:gd name="T40" fmla="*/ 111 w 275"/>
                    <a:gd name="T41" fmla="*/ 90 h 152"/>
                    <a:gd name="T42" fmla="*/ 66 w 275"/>
                    <a:gd name="T43" fmla="*/ 56 h 152"/>
                    <a:gd name="T44" fmla="*/ 43 w 275"/>
                    <a:gd name="T45" fmla="*/ 91 h 152"/>
                    <a:gd name="T46" fmla="*/ 224 w 275"/>
                    <a:gd name="T47" fmla="*/ 51 h 152"/>
                    <a:gd name="T48" fmla="*/ 213 w 275"/>
                    <a:gd name="T49" fmla="*/ 62 h 152"/>
                    <a:gd name="T50" fmla="*/ 224 w 275"/>
                    <a:gd name="T51" fmla="*/ 73 h 152"/>
                    <a:gd name="T52" fmla="*/ 235 w 275"/>
                    <a:gd name="T53" fmla="*/ 62 h 152"/>
                    <a:gd name="T54" fmla="*/ 224 w 275"/>
                    <a:gd name="T55" fmla="*/ 51 h 152"/>
                    <a:gd name="T56" fmla="*/ 43 w 275"/>
                    <a:gd name="T57" fmla="*/ 91 h 152"/>
                    <a:gd name="T58" fmla="*/ 32 w 275"/>
                    <a:gd name="T59" fmla="*/ 102 h 152"/>
                    <a:gd name="T60" fmla="*/ 43 w 275"/>
                    <a:gd name="T61" fmla="*/ 113 h 152"/>
                    <a:gd name="T62" fmla="*/ 54 w 275"/>
                    <a:gd name="T63" fmla="*/ 102 h 152"/>
                    <a:gd name="T64" fmla="*/ 43 w 275"/>
                    <a:gd name="T65" fmla="*/ 9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152">
                      <a:moveTo>
                        <a:pt x="246" y="48"/>
                      </a:moveTo>
                      <a:cubicBezTo>
                        <a:pt x="275" y="152"/>
                        <a:pt x="275" y="152"/>
                        <a:pt x="275" y="152"/>
                      </a:cubicBezTo>
                      <a:cubicBezTo>
                        <a:pt x="207" y="145"/>
                        <a:pt x="207" y="145"/>
                        <a:pt x="207" y="145"/>
                      </a:cubicBezTo>
                      <a:cubicBezTo>
                        <a:pt x="137" y="152"/>
                        <a:pt x="137" y="152"/>
                        <a:pt x="137" y="152"/>
                      </a:cubicBezTo>
                      <a:cubicBezTo>
                        <a:pt x="68" y="130"/>
                        <a:pt x="68" y="130"/>
                        <a:pt x="68" y="130"/>
                      </a:cubicBezTo>
                      <a:cubicBezTo>
                        <a:pt x="0" y="152"/>
                        <a:pt x="0" y="152"/>
                        <a:pt x="0" y="152"/>
                      </a:cubicBezTo>
                      <a:cubicBezTo>
                        <a:pt x="38" y="15"/>
                        <a:pt x="38" y="15"/>
                        <a:pt x="38" y="15"/>
                      </a:cubicBezTo>
                      <a:cubicBezTo>
                        <a:pt x="89" y="0"/>
                        <a:pt x="89" y="0"/>
                        <a:pt x="89" y="0"/>
                      </a:cubicBezTo>
                      <a:cubicBezTo>
                        <a:pt x="137" y="15"/>
                        <a:pt x="137" y="15"/>
                        <a:pt x="137" y="15"/>
                      </a:cubicBezTo>
                      <a:cubicBezTo>
                        <a:pt x="184" y="7"/>
                        <a:pt x="184" y="7"/>
                        <a:pt x="184" y="7"/>
                      </a:cubicBezTo>
                      <a:cubicBezTo>
                        <a:pt x="236" y="12"/>
                        <a:pt x="236" y="12"/>
                        <a:pt x="236" y="12"/>
                      </a:cubicBezTo>
                      <a:cubicBezTo>
                        <a:pt x="240" y="27"/>
                        <a:pt x="240" y="27"/>
                        <a:pt x="240" y="27"/>
                      </a:cubicBezTo>
                      <a:moveTo>
                        <a:pt x="68" y="130"/>
                      </a:moveTo>
                      <a:cubicBezTo>
                        <a:pt x="89" y="0"/>
                        <a:pt x="89" y="0"/>
                        <a:pt x="89" y="0"/>
                      </a:cubicBezTo>
                      <a:moveTo>
                        <a:pt x="137" y="152"/>
                      </a:moveTo>
                      <a:cubicBezTo>
                        <a:pt x="137" y="15"/>
                        <a:pt x="137" y="15"/>
                        <a:pt x="137" y="15"/>
                      </a:cubicBezTo>
                      <a:moveTo>
                        <a:pt x="184" y="7"/>
                      </a:moveTo>
                      <a:cubicBezTo>
                        <a:pt x="207" y="145"/>
                        <a:pt x="207" y="145"/>
                        <a:pt x="207" y="145"/>
                      </a:cubicBezTo>
                      <a:moveTo>
                        <a:pt x="216" y="69"/>
                      </a:moveTo>
                      <a:cubicBezTo>
                        <a:pt x="214" y="85"/>
                        <a:pt x="170" y="65"/>
                        <a:pt x="152" y="62"/>
                      </a:cubicBezTo>
                      <a:cubicBezTo>
                        <a:pt x="135" y="59"/>
                        <a:pt x="134" y="87"/>
                        <a:pt x="111" y="90"/>
                      </a:cubicBezTo>
                      <a:cubicBezTo>
                        <a:pt x="89" y="92"/>
                        <a:pt x="85" y="61"/>
                        <a:pt x="66" y="56"/>
                      </a:cubicBezTo>
                      <a:cubicBezTo>
                        <a:pt x="48" y="52"/>
                        <a:pt x="43" y="91"/>
                        <a:pt x="43" y="91"/>
                      </a:cubicBezTo>
                      <a:moveTo>
                        <a:pt x="224" y="51"/>
                      </a:moveTo>
                      <a:cubicBezTo>
                        <a:pt x="218" y="51"/>
                        <a:pt x="213" y="55"/>
                        <a:pt x="213" y="62"/>
                      </a:cubicBezTo>
                      <a:cubicBezTo>
                        <a:pt x="213" y="68"/>
                        <a:pt x="218" y="73"/>
                        <a:pt x="224" y="73"/>
                      </a:cubicBezTo>
                      <a:cubicBezTo>
                        <a:pt x="230" y="73"/>
                        <a:pt x="235" y="68"/>
                        <a:pt x="235" y="62"/>
                      </a:cubicBezTo>
                      <a:cubicBezTo>
                        <a:pt x="235" y="55"/>
                        <a:pt x="230" y="51"/>
                        <a:pt x="224" y="51"/>
                      </a:cubicBezTo>
                      <a:close/>
                      <a:moveTo>
                        <a:pt x="43" y="91"/>
                      </a:moveTo>
                      <a:cubicBezTo>
                        <a:pt x="37" y="91"/>
                        <a:pt x="32" y="96"/>
                        <a:pt x="32" y="102"/>
                      </a:cubicBezTo>
                      <a:cubicBezTo>
                        <a:pt x="32" y="108"/>
                        <a:pt x="37" y="113"/>
                        <a:pt x="43" y="113"/>
                      </a:cubicBezTo>
                      <a:cubicBezTo>
                        <a:pt x="49" y="113"/>
                        <a:pt x="54" y="108"/>
                        <a:pt x="54" y="102"/>
                      </a:cubicBezTo>
                      <a:cubicBezTo>
                        <a:pt x="54" y="96"/>
                        <a:pt x="49" y="91"/>
                        <a:pt x="43" y="91"/>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6" name="Rectangle 25">
              <a:extLst>
                <a:ext uri="{FF2B5EF4-FFF2-40B4-BE49-F238E27FC236}">
                  <a16:creationId xmlns:a16="http://schemas.microsoft.com/office/drawing/2014/main" id="{E8F9E044-1697-3B48-9993-2A45E81DA58E}"/>
                </a:ext>
              </a:extLst>
            </p:cNvPr>
            <p:cNvSpPr/>
            <p:nvPr/>
          </p:nvSpPr>
          <p:spPr>
            <a:xfrm flipH="1">
              <a:off x="5178702" y="2636914"/>
              <a:ext cx="1854000" cy="923330"/>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Design omni-customer journey </a:t>
              </a:r>
            </a:p>
          </p:txBody>
        </p:sp>
        <p:sp>
          <p:nvSpPr>
            <p:cNvPr id="27" name="Prostokąt 92">
              <a:extLst>
                <a:ext uri="{FF2B5EF4-FFF2-40B4-BE49-F238E27FC236}">
                  <a16:creationId xmlns:a16="http://schemas.microsoft.com/office/drawing/2014/main" id="{5A4B7ECE-AF40-EB4B-BAD4-1645EC86098B}"/>
                </a:ext>
              </a:extLst>
            </p:cNvPr>
            <p:cNvSpPr/>
            <p:nvPr/>
          </p:nvSpPr>
          <p:spPr>
            <a:xfrm>
              <a:off x="5286357" y="3789040"/>
              <a:ext cx="1650132" cy="2462213"/>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rPr>
                <a:t>Defined customer </a:t>
              </a:r>
              <a:r>
                <a:rPr lang="en-US" sz="1600" b="1">
                  <a:solidFill>
                    <a:schemeClr val="bg1"/>
                  </a:solidFill>
                </a:rPr>
                <a:t>touchpoints, interactions</a:t>
              </a:r>
              <a:r>
                <a:rPr lang="en-US" sz="1400">
                  <a:solidFill>
                    <a:schemeClr val="bg1"/>
                  </a:solidFill>
                </a:rPr>
                <a:t> and </a:t>
              </a:r>
              <a:r>
                <a:rPr lang="en-US" sz="1600" b="1">
                  <a:solidFill>
                    <a:schemeClr val="bg1"/>
                  </a:solidFill>
                </a:rPr>
                <a:t>engagement </a:t>
              </a:r>
              <a:r>
                <a:rPr lang="en-US" sz="1400">
                  <a:solidFill>
                    <a:schemeClr val="bg1"/>
                  </a:solidFill>
                </a:rPr>
                <a:t>levels with the brand. Identified customer needs and opportunities to solidify business and customer relationships.</a:t>
              </a:r>
            </a:p>
          </p:txBody>
        </p:sp>
        <p:cxnSp>
          <p:nvCxnSpPr>
            <p:cNvPr id="28" name="Straight Connector 27">
              <a:extLst>
                <a:ext uri="{FF2B5EF4-FFF2-40B4-BE49-F238E27FC236}">
                  <a16:creationId xmlns:a16="http://schemas.microsoft.com/office/drawing/2014/main" id="{E4D15B5E-7377-0642-BE32-8A8CF0B5E4A3}"/>
                </a:ext>
              </a:extLst>
            </p:cNvPr>
            <p:cNvCxnSpPr>
              <a:cxnSpLocks/>
            </p:cNvCxnSpPr>
            <p:nvPr/>
          </p:nvCxnSpPr>
          <p:spPr>
            <a:xfrm flipV="1">
              <a:off x="5283420"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 name="Grupa 12">
            <a:extLst>
              <a:ext uri="{FF2B5EF4-FFF2-40B4-BE49-F238E27FC236}">
                <a16:creationId xmlns:a16="http://schemas.microsoft.com/office/drawing/2014/main" id="{D7EDF18D-5CD7-3F4D-B5E1-1208C4CBC95E}"/>
              </a:ext>
            </a:extLst>
          </p:cNvPr>
          <p:cNvGrpSpPr/>
          <p:nvPr userDrawn="1"/>
        </p:nvGrpSpPr>
        <p:grpSpPr>
          <a:xfrm>
            <a:off x="2896250" y="790947"/>
            <a:ext cx="1907398" cy="5133731"/>
            <a:chOff x="2896250" y="1174995"/>
            <a:chExt cx="1907398" cy="5133731"/>
          </a:xfrm>
        </p:grpSpPr>
        <p:grpSp>
          <p:nvGrpSpPr>
            <p:cNvPr id="34" name="Grupa 7">
              <a:extLst>
                <a:ext uri="{FF2B5EF4-FFF2-40B4-BE49-F238E27FC236}">
                  <a16:creationId xmlns:a16="http://schemas.microsoft.com/office/drawing/2014/main" id="{F5E25C41-F5C8-3A47-A127-53DFE3BA3932}"/>
                </a:ext>
              </a:extLst>
            </p:cNvPr>
            <p:cNvGrpSpPr/>
            <p:nvPr/>
          </p:nvGrpSpPr>
          <p:grpSpPr>
            <a:xfrm>
              <a:off x="2896250" y="1174995"/>
              <a:ext cx="1907398" cy="5133731"/>
              <a:chOff x="2896250" y="1174995"/>
              <a:chExt cx="1907398" cy="5133731"/>
            </a:xfrm>
          </p:grpSpPr>
          <p:sp>
            <p:nvSpPr>
              <p:cNvPr id="38" name="Dowolny kształt: kształt 97">
                <a:extLst>
                  <a:ext uri="{FF2B5EF4-FFF2-40B4-BE49-F238E27FC236}">
                    <a16:creationId xmlns:a16="http://schemas.microsoft.com/office/drawing/2014/main" id="{B0E10FF0-F0FB-CA43-8C89-7ADFBCCCC2FE}"/>
                  </a:ext>
                </a:extLst>
              </p:cNvPr>
              <p:cNvSpPr/>
              <p:nvPr/>
            </p:nvSpPr>
            <p:spPr>
              <a:xfrm rot="5400000">
                <a:off x="1283083" y="2788162"/>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39" name="Grupa 2">
                <a:extLst>
                  <a:ext uri="{FF2B5EF4-FFF2-40B4-BE49-F238E27FC236}">
                    <a16:creationId xmlns:a16="http://schemas.microsoft.com/office/drawing/2014/main" id="{4F1BD378-BF12-F34F-9958-4BC6F4BCBE6B}"/>
                  </a:ext>
                </a:extLst>
              </p:cNvPr>
              <p:cNvGrpSpPr/>
              <p:nvPr/>
            </p:nvGrpSpPr>
            <p:grpSpPr>
              <a:xfrm>
                <a:off x="3212127" y="1329098"/>
                <a:ext cx="1275645" cy="1275646"/>
                <a:chOff x="3212127" y="1329098"/>
                <a:chExt cx="1275645" cy="1275646"/>
              </a:xfrm>
            </p:grpSpPr>
            <p:sp>
              <p:nvSpPr>
                <p:cNvPr id="40" name="Owal 103">
                  <a:extLst>
                    <a:ext uri="{FF2B5EF4-FFF2-40B4-BE49-F238E27FC236}">
                      <a16:creationId xmlns:a16="http://schemas.microsoft.com/office/drawing/2014/main" id="{B4A57F69-7C0F-204A-8939-07E19312C9FF}"/>
                    </a:ext>
                  </a:extLst>
                </p:cNvPr>
                <p:cNvSpPr/>
                <p:nvPr/>
              </p:nvSpPr>
              <p:spPr>
                <a:xfrm>
                  <a:off x="3212127" y="1329098"/>
                  <a:ext cx="1275645" cy="12756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1" name="Freeform 6">
                  <a:extLst>
                    <a:ext uri="{FF2B5EF4-FFF2-40B4-BE49-F238E27FC236}">
                      <a16:creationId xmlns:a16="http://schemas.microsoft.com/office/drawing/2014/main" id="{DE39FEDC-3659-8747-9192-E6DB079A3698}"/>
                    </a:ext>
                  </a:extLst>
                </p:cNvPr>
                <p:cNvSpPr>
                  <a:spLocks noChangeAspect="1" noEditPoints="1"/>
                </p:cNvSpPr>
                <p:nvPr/>
              </p:nvSpPr>
              <p:spPr bwMode="auto">
                <a:xfrm>
                  <a:off x="3474716" y="1615139"/>
                  <a:ext cx="750466" cy="703563"/>
                </a:xfrm>
                <a:custGeom>
                  <a:avLst/>
                  <a:gdLst>
                    <a:gd name="T0" fmla="*/ 796 w 1049"/>
                    <a:gd name="T1" fmla="*/ 95 h 982"/>
                    <a:gd name="T2" fmla="*/ 818 w 1049"/>
                    <a:gd name="T3" fmla="*/ 215 h 982"/>
                    <a:gd name="T4" fmla="*/ 591 w 1049"/>
                    <a:gd name="T5" fmla="*/ 474 h 982"/>
                    <a:gd name="T6" fmla="*/ 365 w 1049"/>
                    <a:gd name="T7" fmla="*/ 215 h 982"/>
                    <a:gd name="T8" fmla="*/ 430 w 1049"/>
                    <a:gd name="T9" fmla="*/ 55 h 982"/>
                    <a:gd name="T10" fmla="*/ 591 w 1049"/>
                    <a:gd name="T11" fmla="*/ 107 h 982"/>
                    <a:gd name="T12" fmla="*/ 751 w 1049"/>
                    <a:gd name="T13" fmla="*/ 53 h 982"/>
                    <a:gd name="T14" fmla="*/ 426 w 1049"/>
                    <a:gd name="T15" fmla="*/ 249 h 982"/>
                    <a:gd name="T16" fmla="*/ 545 w 1049"/>
                    <a:gd name="T17" fmla="*/ 386 h 982"/>
                    <a:gd name="T18" fmla="*/ 144 w 1049"/>
                    <a:gd name="T19" fmla="*/ 819 h 982"/>
                    <a:gd name="T20" fmla="*/ 216 w 1049"/>
                    <a:gd name="T21" fmla="*/ 830 h 982"/>
                    <a:gd name="T22" fmla="*/ 519 w 1049"/>
                    <a:gd name="T23" fmla="*/ 956 h 982"/>
                    <a:gd name="T24" fmla="*/ 833 w 1049"/>
                    <a:gd name="T25" fmla="*/ 933 h 982"/>
                    <a:gd name="T26" fmla="*/ 1026 w 1049"/>
                    <a:gd name="T27" fmla="*/ 800 h 982"/>
                    <a:gd name="T28" fmla="*/ 1033 w 1049"/>
                    <a:gd name="T29" fmla="*/ 735 h 982"/>
                    <a:gd name="T30" fmla="*/ 954 w 1049"/>
                    <a:gd name="T31" fmla="*/ 739 h 982"/>
                    <a:gd name="T32" fmla="*/ 723 w 1049"/>
                    <a:gd name="T33" fmla="*/ 819 h 982"/>
                    <a:gd name="T34" fmla="*/ 541 w 1049"/>
                    <a:gd name="T35" fmla="*/ 743 h 982"/>
                    <a:gd name="T36" fmla="*/ 712 w 1049"/>
                    <a:gd name="T37" fmla="*/ 743 h 982"/>
                    <a:gd name="T38" fmla="*/ 840 w 1049"/>
                    <a:gd name="T39" fmla="*/ 678 h 982"/>
                    <a:gd name="T40" fmla="*/ 568 w 1049"/>
                    <a:gd name="T41" fmla="*/ 614 h 982"/>
                    <a:gd name="T42" fmla="*/ 375 w 1049"/>
                    <a:gd name="T43" fmla="*/ 545 h 982"/>
                    <a:gd name="T44" fmla="*/ 144 w 1049"/>
                    <a:gd name="T45" fmla="*/ 583 h 982"/>
                    <a:gd name="T46" fmla="*/ 144 w 1049"/>
                    <a:gd name="T47" fmla="*/ 819 h 982"/>
                    <a:gd name="T48" fmla="*/ 144 w 1049"/>
                    <a:gd name="T49" fmla="*/ 819 h 982"/>
                    <a:gd name="T50" fmla="*/ 102 w 1049"/>
                    <a:gd name="T51" fmla="*/ 538 h 982"/>
                    <a:gd name="T52" fmla="*/ 0 w 1049"/>
                    <a:gd name="T53" fmla="*/ 538 h 982"/>
                    <a:gd name="T54" fmla="*/ 0 w 1049"/>
                    <a:gd name="T55" fmla="*/ 853 h 982"/>
                    <a:gd name="T56" fmla="*/ 102 w 1049"/>
                    <a:gd name="T57" fmla="*/ 85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9" h="982">
                      <a:moveTo>
                        <a:pt x="796" y="95"/>
                      </a:moveTo>
                      <a:cubicBezTo>
                        <a:pt x="818" y="130"/>
                        <a:pt x="828" y="175"/>
                        <a:pt x="818" y="215"/>
                      </a:cubicBezTo>
                      <a:cubicBezTo>
                        <a:pt x="790" y="339"/>
                        <a:pt x="591" y="474"/>
                        <a:pt x="591" y="474"/>
                      </a:cubicBezTo>
                      <a:cubicBezTo>
                        <a:pt x="591" y="474"/>
                        <a:pt x="388" y="346"/>
                        <a:pt x="365" y="215"/>
                      </a:cubicBezTo>
                      <a:cubicBezTo>
                        <a:pt x="353" y="153"/>
                        <a:pt x="378" y="80"/>
                        <a:pt x="430" y="55"/>
                      </a:cubicBezTo>
                      <a:cubicBezTo>
                        <a:pt x="538" y="3"/>
                        <a:pt x="591" y="107"/>
                        <a:pt x="591" y="107"/>
                      </a:cubicBezTo>
                      <a:cubicBezTo>
                        <a:pt x="591" y="107"/>
                        <a:pt x="651" y="0"/>
                        <a:pt x="751" y="53"/>
                      </a:cubicBezTo>
                      <a:moveTo>
                        <a:pt x="426" y="249"/>
                      </a:moveTo>
                      <a:cubicBezTo>
                        <a:pt x="455" y="301"/>
                        <a:pt x="501" y="349"/>
                        <a:pt x="545" y="386"/>
                      </a:cubicBezTo>
                      <a:moveTo>
                        <a:pt x="144" y="819"/>
                      </a:moveTo>
                      <a:cubicBezTo>
                        <a:pt x="144" y="819"/>
                        <a:pt x="189" y="819"/>
                        <a:pt x="216" y="830"/>
                      </a:cubicBezTo>
                      <a:cubicBezTo>
                        <a:pt x="257" y="846"/>
                        <a:pt x="458" y="929"/>
                        <a:pt x="519" y="956"/>
                      </a:cubicBezTo>
                      <a:cubicBezTo>
                        <a:pt x="587" y="982"/>
                        <a:pt x="799" y="952"/>
                        <a:pt x="833" y="933"/>
                      </a:cubicBezTo>
                      <a:cubicBezTo>
                        <a:pt x="878" y="910"/>
                        <a:pt x="999" y="827"/>
                        <a:pt x="1026" y="800"/>
                      </a:cubicBezTo>
                      <a:cubicBezTo>
                        <a:pt x="1049" y="777"/>
                        <a:pt x="1049" y="747"/>
                        <a:pt x="1033" y="735"/>
                      </a:cubicBezTo>
                      <a:cubicBezTo>
                        <a:pt x="1018" y="720"/>
                        <a:pt x="984" y="716"/>
                        <a:pt x="954" y="739"/>
                      </a:cubicBezTo>
                      <a:cubicBezTo>
                        <a:pt x="909" y="773"/>
                        <a:pt x="810" y="823"/>
                        <a:pt x="723" y="819"/>
                      </a:cubicBezTo>
                      <a:cubicBezTo>
                        <a:pt x="640" y="815"/>
                        <a:pt x="541" y="743"/>
                        <a:pt x="541" y="743"/>
                      </a:cubicBezTo>
                      <a:cubicBezTo>
                        <a:pt x="553" y="735"/>
                        <a:pt x="655" y="728"/>
                        <a:pt x="712" y="743"/>
                      </a:cubicBezTo>
                      <a:cubicBezTo>
                        <a:pt x="791" y="758"/>
                        <a:pt x="852" y="720"/>
                        <a:pt x="840" y="678"/>
                      </a:cubicBezTo>
                      <a:cubicBezTo>
                        <a:pt x="829" y="625"/>
                        <a:pt x="644" y="640"/>
                        <a:pt x="568" y="614"/>
                      </a:cubicBezTo>
                      <a:cubicBezTo>
                        <a:pt x="496" y="587"/>
                        <a:pt x="477" y="572"/>
                        <a:pt x="375" y="545"/>
                      </a:cubicBezTo>
                      <a:cubicBezTo>
                        <a:pt x="273" y="519"/>
                        <a:pt x="144" y="583"/>
                        <a:pt x="144" y="583"/>
                      </a:cubicBezTo>
                      <a:cubicBezTo>
                        <a:pt x="144" y="819"/>
                        <a:pt x="144" y="819"/>
                        <a:pt x="144" y="819"/>
                      </a:cubicBezTo>
                      <a:cubicBezTo>
                        <a:pt x="144" y="819"/>
                        <a:pt x="144" y="819"/>
                        <a:pt x="144" y="819"/>
                      </a:cubicBezTo>
                      <a:close/>
                      <a:moveTo>
                        <a:pt x="102" y="538"/>
                      </a:moveTo>
                      <a:cubicBezTo>
                        <a:pt x="0" y="538"/>
                        <a:pt x="0" y="538"/>
                        <a:pt x="0" y="538"/>
                      </a:cubicBezTo>
                      <a:cubicBezTo>
                        <a:pt x="0" y="853"/>
                        <a:pt x="0" y="853"/>
                        <a:pt x="0" y="853"/>
                      </a:cubicBezTo>
                      <a:cubicBezTo>
                        <a:pt x="102" y="853"/>
                        <a:pt x="102" y="853"/>
                        <a:pt x="102" y="853"/>
                      </a:cubicBezTo>
                    </a:path>
                  </a:pathLst>
                </a:custGeom>
                <a:noFill/>
                <a:ln w="254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2"/>
                    </a:solidFill>
                  </a:endParaRPr>
                </a:p>
              </p:txBody>
            </p:sp>
          </p:grpSp>
        </p:grpSp>
        <p:sp>
          <p:nvSpPr>
            <p:cNvPr id="35" name="pole tekstowe 105">
              <a:extLst>
                <a:ext uri="{FF2B5EF4-FFF2-40B4-BE49-F238E27FC236}">
                  <a16:creationId xmlns:a16="http://schemas.microsoft.com/office/drawing/2014/main" id="{25315746-A190-5544-9934-6EAFDA87F40D}"/>
                </a:ext>
              </a:extLst>
            </p:cNvPr>
            <p:cNvSpPr txBox="1"/>
            <p:nvPr/>
          </p:nvSpPr>
          <p:spPr>
            <a:xfrm>
              <a:off x="3017960" y="3768084"/>
              <a:ext cx="1663978" cy="2470470"/>
            </a:xfrm>
            <a:prstGeom prst="rect">
              <a:avLst/>
            </a:prstGeom>
            <a:noFill/>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Consistent</a:t>
              </a:r>
              <a:r>
                <a:rPr lang="en-US" sz="1400">
                  <a:solidFill>
                    <a:schemeClr val="bg1"/>
                  </a:solidFill>
                </a:rPr>
                <a:t>  assortment, pricing, customer promise, marketing content and </a:t>
              </a:r>
              <a:r>
                <a:rPr lang="en-US" sz="1600" b="1">
                  <a:solidFill>
                    <a:schemeClr val="bg1"/>
                  </a:solidFill>
                </a:rPr>
                <a:t>brand experience</a:t>
              </a:r>
              <a:r>
                <a:rPr lang="en-US" sz="1400">
                  <a:solidFill>
                    <a:schemeClr val="bg1"/>
                  </a:solidFill>
                </a:rPr>
                <a:t> in all consumer touch points.</a:t>
              </a:r>
            </a:p>
          </p:txBody>
        </p:sp>
        <p:sp>
          <p:nvSpPr>
            <p:cNvPr id="36" name="Rectangle 35">
              <a:extLst>
                <a:ext uri="{FF2B5EF4-FFF2-40B4-BE49-F238E27FC236}">
                  <a16:creationId xmlns:a16="http://schemas.microsoft.com/office/drawing/2014/main" id="{BA40FD35-DF1F-C144-A875-1C59296203C1}"/>
                </a:ext>
              </a:extLst>
            </p:cNvPr>
            <p:cNvSpPr/>
            <p:nvPr/>
          </p:nvSpPr>
          <p:spPr>
            <a:xfrm flipH="1">
              <a:off x="2922948" y="2790801"/>
              <a:ext cx="1854000" cy="615553"/>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Create unified look and feel</a:t>
              </a:r>
            </a:p>
          </p:txBody>
        </p:sp>
        <p:cxnSp>
          <p:nvCxnSpPr>
            <p:cNvPr id="37" name="Straight Connector 36">
              <a:extLst>
                <a:ext uri="{FF2B5EF4-FFF2-40B4-BE49-F238E27FC236}">
                  <a16:creationId xmlns:a16="http://schemas.microsoft.com/office/drawing/2014/main" id="{8A9D9087-E585-8F40-A2CC-96596046CC68}"/>
                </a:ext>
              </a:extLst>
            </p:cNvPr>
            <p:cNvCxnSpPr>
              <a:cxnSpLocks/>
            </p:cNvCxnSpPr>
            <p:nvPr/>
          </p:nvCxnSpPr>
          <p:spPr>
            <a:xfrm flipV="1">
              <a:off x="3027666"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Grupa 11">
            <a:extLst>
              <a:ext uri="{FF2B5EF4-FFF2-40B4-BE49-F238E27FC236}">
                <a16:creationId xmlns:a16="http://schemas.microsoft.com/office/drawing/2014/main" id="{6E134044-227B-9B41-AA2E-FF0C650AC1FF}"/>
              </a:ext>
            </a:extLst>
          </p:cNvPr>
          <p:cNvGrpSpPr/>
          <p:nvPr userDrawn="1"/>
        </p:nvGrpSpPr>
        <p:grpSpPr>
          <a:xfrm>
            <a:off x="640496" y="790945"/>
            <a:ext cx="1907398" cy="5133731"/>
            <a:chOff x="640496" y="1174993"/>
            <a:chExt cx="1907398" cy="5133731"/>
          </a:xfrm>
        </p:grpSpPr>
        <p:grpSp>
          <p:nvGrpSpPr>
            <p:cNvPr id="43" name="Grupa 6">
              <a:extLst>
                <a:ext uri="{FF2B5EF4-FFF2-40B4-BE49-F238E27FC236}">
                  <a16:creationId xmlns:a16="http://schemas.microsoft.com/office/drawing/2014/main" id="{CE54BF49-EF07-E640-9236-37ED64041906}"/>
                </a:ext>
              </a:extLst>
            </p:cNvPr>
            <p:cNvGrpSpPr/>
            <p:nvPr/>
          </p:nvGrpSpPr>
          <p:grpSpPr>
            <a:xfrm>
              <a:off x="640496" y="1174993"/>
              <a:ext cx="1907398" cy="5133731"/>
              <a:chOff x="640496" y="1174993"/>
              <a:chExt cx="1907398" cy="5133731"/>
            </a:xfrm>
          </p:grpSpPr>
          <p:sp>
            <p:nvSpPr>
              <p:cNvPr id="47" name="Dowolny kształt: kształt 111">
                <a:extLst>
                  <a:ext uri="{FF2B5EF4-FFF2-40B4-BE49-F238E27FC236}">
                    <a16:creationId xmlns:a16="http://schemas.microsoft.com/office/drawing/2014/main" id="{77F251D1-9ABB-0346-B0E9-59B8A471D344}"/>
                  </a:ext>
                </a:extLst>
              </p:cNvPr>
              <p:cNvSpPr/>
              <p:nvPr/>
            </p:nvSpPr>
            <p:spPr>
              <a:xfrm rot="5400000">
                <a:off x="-972671" y="2788160"/>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48" name="Grupa 1">
                <a:extLst>
                  <a:ext uri="{FF2B5EF4-FFF2-40B4-BE49-F238E27FC236}">
                    <a16:creationId xmlns:a16="http://schemas.microsoft.com/office/drawing/2014/main" id="{CA5BFFA8-4EF2-EA4C-B53D-F246EE09D28C}"/>
                  </a:ext>
                </a:extLst>
              </p:cNvPr>
              <p:cNvGrpSpPr/>
              <p:nvPr/>
            </p:nvGrpSpPr>
            <p:grpSpPr>
              <a:xfrm>
                <a:off x="954861" y="1329097"/>
                <a:ext cx="1275645" cy="1275646"/>
                <a:chOff x="954861" y="1329097"/>
                <a:chExt cx="1275645" cy="1275646"/>
              </a:xfrm>
            </p:grpSpPr>
            <p:sp>
              <p:nvSpPr>
                <p:cNvPr id="49" name="Owal 118">
                  <a:extLst>
                    <a:ext uri="{FF2B5EF4-FFF2-40B4-BE49-F238E27FC236}">
                      <a16:creationId xmlns:a16="http://schemas.microsoft.com/office/drawing/2014/main" id="{24DF0D78-052D-604E-AEB5-97B33510226E}"/>
                    </a:ext>
                  </a:extLst>
                </p:cNvPr>
                <p:cNvSpPr/>
                <p:nvPr/>
              </p:nvSpPr>
              <p:spPr>
                <a:xfrm>
                  <a:off x="954861" y="1329097"/>
                  <a:ext cx="1275645" cy="1275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50" name="Grupa 125">
                  <a:extLst>
                    <a:ext uri="{FF2B5EF4-FFF2-40B4-BE49-F238E27FC236}">
                      <a16:creationId xmlns:a16="http://schemas.microsoft.com/office/drawing/2014/main" id="{F1AC9FCF-72D0-4842-9D9E-8BCB63E9E8DD}"/>
                    </a:ext>
                  </a:extLst>
                </p:cNvPr>
                <p:cNvGrpSpPr/>
                <p:nvPr/>
              </p:nvGrpSpPr>
              <p:grpSpPr>
                <a:xfrm>
                  <a:off x="1128383" y="1698701"/>
                  <a:ext cx="971366" cy="506163"/>
                  <a:chOff x="1128383" y="1698701"/>
                  <a:chExt cx="1093385" cy="569745"/>
                </a:xfrm>
              </p:grpSpPr>
              <p:sp>
                <p:nvSpPr>
                  <p:cNvPr id="51" name="Freeform 59">
                    <a:extLst>
                      <a:ext uri="{FF2B5EF4-FFF2-40B4-BE49-F238E27FC236}">
                        <a16:creationId xmlns:a16="http://schemas.microsoft.com/office/drawing/2014/main" id="{E7308736-2D12-9F47-9C41-063C617F76EC}"/>
                      </a:ext>
                    </a:extLst>
                  </p:cNvPr>
                  <p:cNvSpPr>
                    <a:spLocks noChangeAspect="1" noEditPoints="1"/>
                  </p:cNvSpPr>
                  <p:nvPr/>
                </p:nvSpPr>
                <p:spPr bwMode="auto">
                  <a:xfrm>
                    <a:off x="1700025" y="1837703"/>
                    <a:ext cx="521743" cy="425460"/>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6">
                    <a:extLst>
                      <a:ext uri="{FF2B5EF4-FFF2-40B4-BE49-F238E27FC236}">
                        <a16:creationId xmlns:a16="http://schemas.microsoft.com/office/drawing/2014/main" id="{A1C27983-A812-8447-8DDF-D070F8ED5313}"/>
                      </a:ext>
                    </a:extLst>
                  </p:cNvPr>
                  <p:cNvSpPr>
                    <a:spLocks noChangeAspect="1" noEditPoints="1"/>
                  </p:cNvSpPr>
                  <p:nvPr/>
                </p:nvSpPr>
                <p:spPr bwMode="auto">
                  <a:xfrm>
                    <a:off x="1128383" y="1905816"/>
                    <a:ext cx="457450" cy="362630"/>
                  </a:xfrm>
                  <a:custGeom>
                    <a:avLst/>
                    <a:gdLst>
                      <a:gd name="T0" fmla="*/ 26 w 267"/>
                      <a:gd name="T1" fmla="*/ 90 h 209"/>
                      <a:gd name="T2" fmla="*/ 26 w 267"/>
                      <a:gd name="T3" fmla="*/ 71 h 209"/>
                      <a:gd name="T4" fmla="*/ 56 w 267"/>
                      <a:gd name="T5" fmla="*/ 71 h 209"/>
                      <a:gd name="T6" fmla="*/ 56 w 267"/>
                      <a:gd name="T7" fmla="*/ 90 h 209"/>
                      <a:gd name="T8" fmla="*/ 41 w 267"/>
                      <a:gd name="T9" fmla="*/ 103 h 209"/>
                      <a:gd name="T10" fmla="*/ 26 w 267"/>
                      <a:gd name="T11" fmla="*/ 90 h 209"/>
                      <a:gd name="T12" fmla="*/ 87 w 267"/>
                      <a:gd name="T13" fmla="*/ 103 h 209"/>
                      <a:gd name="T14" fmla="*/ 102 w 267"/>
                      <a:gd name="T15" fmla="*/ 90 h 209"/>
                      <a:gd name="T16" fmla="*/ 102 w 267"/>
                      <a:gd name="T17" fmla="*/ 71 h 209"/>
                      <a:gd name="T18" fmla="*/ 72 w 267"/>
                      <a:gd name="T19" fmla="*/ 71 h 209"/>
                      <a:gd name="T20" fmla="*/ 72 w 267"/>
                      <a:gd name="T21" fmla="*/ 90 h 209"/>
                      <a:gd name="T22" fmla="*/ 87 w 267"/>
                      <a:gd name="T23" fmla="*/ 103 h 209"/>
                      <a:gd name="T24" fmla="*/ 133 w 267"/>
                      <a:gd name="T25" fmla="*/ 103 h 209"/>
                      <a:gd name="T26" fmla="*/ 149 w 267"/>
                      <a:gd name="T27" fmla="*/ 90 h 209"/>
                      <a:gd name="T28" fmla="*/ 149 w 267"/>
                      <a:gd name="T29" fmla="*/ 71 h 209"/>
                      <a:gd name="T30" fmla="*/ 118 w 267"/>
                      <a:gd name="T31" fmla="*/ 71 h 209"/>
                      <a:gd name="T32" fmla="*/ 118 w 267"/>
                      <a:gd name="T33" fmla="*/ 90 h 209"/>
                      <a:gd name="T34" fmla="*/ 133 w 267"/>
                      <a:gd name="T35" fmla="*/ 103 h 209"/>
                      <a:gd name="T36" fmla="*/ 179 w 267"/>
                      <a:gd name="T37" fmla="*/ 103 h 209"/>
                      <a:gd name="T38" fmla="*/ 195 w 267"/>
                      <a:gd name="T39" fmla="*/ 90 h 209"/>
                      <a:gd name="T40" fmla="*/ 195 w 267"/>
                      <a:gd name="T41" fmla="*/ 71 h 209"/>
                      <a:gd name="T42" fmla="*/ 164 w 267"/>
                      <a:gd name="T43" fmla="*/ 71 h 209"/>
                      <a:gd name="T44" fmla="*/ 164 w 267"/>
                      <a:gd name="T45" fmla="*/ 90 h 209"/>
                      <a:gd name="T46" fmla="*/ 179 w 267"/>
                      <a:gd name="T47" fmla="*/ 103 h 209"/>
                      <a:gd name="T48" fmla="*/ 225 w 267"/>
                      <a:gd name="T49" fmla="*/ 103 h 209"/>
                      <a:gd name="T50" fmla="*/ 241 w 267"/>
                      <a:gd name="T51" fmla="*/ 90 h 209"/>
                      <a:gd name="T52" fmla="*/ 241 w 267"/>
                      <a:gd name="T53" fmla="*/ 71 h 209"/>
                      <a:gd name="T54" fmla="*/ 210 w 267"/>
                      <a:gd name="T55" fmla="*/ 71 h 209"/>
                      <a:gd name="T56" fmla="*/ 210 w 267"/>
                      <a:gd name="T57" fmla="*/ 90 h 209"/>
                      <a:gd name="T58" fmla="*/ 225 w 267"/>
                      <a:gd name="T59" fmla="*/ 103 h 209"/>
                      <a:gd name="T60" fmla="*/ 267 w 267"/>
                      <a:gd name="T61" fmla="*/ 46 h 209"/>
                      <a:gd name="T62" fmla="*/ 267 w 267"/>
                      <a:gd name="T63" fmla="*/ 14 h 209"/>
                      <a:gd name="T64" fmla="*/ 254 w 267"/>
                      <a:gd name="T65" fmla="*/ 0 h 209"/>
                      <a:gd name="T66" fmla="*/ 13 w 267"/>
                      <a:gd name="T67" fmla="*/ 0 h 209"/>
                      <a:gd name="T68" fmla="*/ 0 w 267"/>
                      <a:gd name="T69" fmla="*/ 14 h 209"/>
                      <a:gd name="T70" fmla="*/ 0 w 267"/>
                      <a:gd name="T71" fmla="*/ 196 h 209"/>
                      <a:gd name="T72" fmla="*/ 13 w 267"/>
                      <a:gd name="T73" fmla="*/ 209 h 209"/>
                      <a:gd name="T74" fmla="*/ 254 w 267"/>
                      <a:gd name="T75" fmla="*/ 209 h 209"/>
                      <a:gd name="T76" fmla="*/ 267 w 267"/>
                      <a:gd name="T77" fmla="*/ 196 h 209"/>
                      <a:gd name="T78" fmla="*/ 267 w 267"/>
                      <a:gd name="T79" fmla="*/ 71 h 209"/>
                      <a:gd name="T80" fmla="*/ 267 w 267"/>
                      <a:gd name="T81" fmla="*/ 47 h 209"/>
                      <a:gd name="T82" fmla="*/ 0 w 267"/>
                      <a:gd name="T83" fmla="*/ 47 h 209"/>
                      <a:gd name="T84" fmla="*/ 229 w 267"/>
                      <a:gd name="T85" fmla="*/ 25 h 209"/>
                      <a:gd name="T86" fmla="*/ 241 w 267"/>
                      <a:gd name="T87" fmla="*/ 25 h 209"/>
                      <a:gd name="T88" fmla="*/ 195 w 267"/>
                      <a:gd name="T89" fmla="*/ 25 h 209"/>
                      <a:gd name="T90" fmla="*/ 207 w 267"/>
                      <a:gd name="T91" fmla="*/ 25 h 209"/>
                      <a:gd name="T92" fmla="*/ 161 w 267"/>
                      <a:gd name="T93" fmla="*/ 25 h 209"/>
                      <a:gd name="T94" fmla="*/ 173 w 267"/>
                      <a:gd name="T95" fmla="*/ 25 h 209"/>
                      <a:gd name="T96" fmla="*/ 231 w 267"/>
                      <a:gd name="T97" fmla="*/ 134 h 209"/>
                      <a:gd name="T98" fmla="*/ 143 w 267"/>
                      <a:gd name="T99" fmla="*/ 134 h 209"/>
                      <a:gd name="T100" fmla="*/ 143 w 267"/>
                      <a:gd name="T101" fmla="*/ 174 h 209"/>
                      <a:gd name="T102" fmla="*/ 231 w 267"/>
                      <a:gd name="T103" fmla="*/ 174 h 209"/>
                      <a:gd name="T104" fmla="*/ 231 w 267"/>
                      <a:gd name="T105" fmla="*/ 134 h 209"/>
                      <a:gd name="T106" fmla="*/ 35 w 267"/>
                      <a:gd name="T107" fmla="*/ 140 h 209"/>
                      <a:gd name="T108" fmla="*/ 118 w 267"/>
                      <a:gd name="T109" fmla="*/ 140 h 209"/>
                      <a:gd name="T110" fmla="*/ 35 w 267"/>
                      <a:gd name="T111" fmla="*/ 169 h 209"/>
                      <a:gd name="T112" fmla="*/ 118 w 267"/>
                      <a:gd name="T113" fmla="*/ 16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209">
                        <a:moveTo>
                          <a:pt x="26" y="90"/>
                        </a:moveTo>
                        <a:cubicBezTo>
                          <a:pt x="26" y="71"/>
                          <a:pt x="26" y="71"/>
                          <a:pt x="26" y="71"/>
                        </a:cubicBezTo>
                        <a:cubicBezTo>
                          <a:pt x="56" y="71"/>
                          <a:pt x="56" y="71"/>
                          <a:pt x="56" y="71"/>
                        </a:cubicBezTo>
                        <a:cubicBezTo>
                          <a:pt x="56" y="90"/>
                          <a:pt x="56" y="90"/>
                          <a:pt x="56" y="90"/>
                        </a:cubicBezTo>
                        <a:cubicBezTo>
                          <a:pt x="56" y="97"/>
                          <a:pt x="49" y="103"/>
                          <a:pt x="41" y="103"/>
                        </a:cubicBezTo>
                        <a:cubicBezTo>
                          <a:pt x="33" y="103"/>
                          <a:pt x="26" y="97"/>
                          <a:pt x="26" y="90"/>
                        </a:cubicBezTo>
                        <a:close/>
                        <a:moveTo>
                          <a:pt x="87" y="103"/>
                        </a:moveTo>
                        <a:cubicBezTo>
                          <a:pt x="96" y="103"/>
                          <a:pt x="102" y="97"/>
                          <a:pt x="102" y="90"/>
                        </a:cubicBezTo>
                        <a:cubicBezTo>
                          <a:pt x="102" y="71"/>
                          <a:pt x="102" y="71"/>
                          <a:pt x="102" y="71"/>
                        </a:cubicBezTo>
                        <a:cubicBezTo>
                          <a:pt x="72" y="71"/>
                          <a:pt x="72" y="71"/>
                          <a:pt x="72" y="71"/>
                        </a:cubicBezTo>
                        <a:cubicBezTo>
                          <a:pt x="72" y="90"/>
                          <a:pt x="72" y="90"/>
                          <a:pt x="72" y="90"/>
                        </a:cubicBezTo>
                        <a:cubicBezTo>
                          <a:pt x="72" y="97"/>
                          <a:pt x="79" y="103"/>
                          <a:pt x="87" y="103"/>
                        </a:cubicBezTo>
                        <a:close/>
                        <a:moveTo>
                          <a:pt x="133" y="103"/>
                        </a:moveTo>
                        <a:cubicBezTo>
                          <a:pt x="142" y="103"/>
                          <a:pt x="149" y="97"/>
                          <a:pt x="149" y="90"/>
                        </a:cubicBezTo>
                        <a:cubicBezTo>
                          <a:pt x="149" y="71"/>
                          <a:pt x="149" y="71"/>
                          <a:pt x="149" y="71"/>
                        </a:cubicBezTo>
                        <a:cubicBezTo>
                          <a:pt x="118" y="71"/>
                          <a:pt x="118" y="71"/>
                          <a:pt x="118" y="71"/>
                        </a:cubicBezTo>
                        <a:cubicBezTo>
                          <a:pt x="118" y="90"/>
                          <a:pt x="118" y="90"/>
                          <a:pt x="118" y="90"/>
                        </a:cubicBezTo>
                        <a:cubicBezTo>
                          <a:pt x="118" y="97"/>
                          <a:pt x="125" y="103"/>
                          <a:pt x="133" y="103"/>
                        </a:cubicBezTo>
                        <a:close/>
                        <a:moveTo>
                          <a:pt x="179" y="103"/>
                        </a:moveTo>
                        <a:cubicBezTo>
                          <a:pt x="188" y="103"/>
                          <a:pt x="195" y="97"/>
                          <a:pt x="195" y="90"/>
                        </a:cubicBezTo>
                        <a:cubicBezTo>
                          <a:pt x="195" y="71"/>
                          <a:pt x="195" y="71"/>
                          <a:pt x="195" y="71"/>
                        </a:cubicBezTo>
                        <a:cubicBezTo>
                          <a:pt x="164" y="71"/>
                          <a:pt x="164" y="71"/>
                          <a:pt x="164" y="71"/>
                        </a:cubicBezTo>
                        <a:cubicBezTo>
                          <a:pt x="164" y="90"/>
                          <a:pt x="164" y="90"/>
                          <a:pt x="164" y="90"/>
                        </a:cubicBezTo>
                        <a:cubicBezTo>
                          <a:pt x="164" y="97"/>
                          <a:pt x="171" y="103"/>
                          <a:pt x="179" y="103"/>
                        </a:cubicBezTo>
                        <a:close/>
                        <a:moveTo>
                          <a:pt x="225" y="103"/>
                        </a:moveTo>
                        <a:cubicBezTo>
                          <a:pt x="234" y="103"/>
                          <a:pt x="241" y="97"/>
                          <a:pt x="241" y="90"/>
                        </a:cubicBezTo>
                        <a:cubicBezTo>
                          <a:pt x="241" y="71"/>
                          <a:pt x="241" y="71"/>
                          <a:pt x="241" y="71"/>
                        </a:cubicBezTo>
                        <a:cubicBezTo>
                          <a:pt x="210" y="71"/>
                          <a:pt x="210" y="71"/>
                          <a:pt x="210" y="71"/>
                        </a:cubicBezTo>
                        <a:cubicBezTo>
                          <a:pt x="210" y="90"/>
                          <a:pt x="210" y="90"/>
                          <a:pt x="210" y="90"/>
                        </a:cubicBezTo>
                        <a:cubicBezTo>
                          <a:pt x="210" y="97"/>
                          <a:pt x="217" y="103"/>
                          <a:pt x="225" y="103"/>
                        </a:cubicBezTo>
                        <a:close/>
                        <a:moveTo>
                          <a:pt x="267" y="46"/>
                        </a:moveTo>
                        <a:cubicBezTo>
                          <a:pt x="267" y="14"/>
                          <a:pt x="267" y="14"/>
                          <a:pt x="267" y="14"/>
                        </a:cubicBezTo>
                        <a:cubicBezTo>
                          <a:pt x="267" y="6"/>
                          <a:pt x="261" y="0"/>
                          <a:pt x="254" y="0"/>
                        </a:cubicBezTo>
                        <a:cubicBezTo>
                          <a:pt x="13" y="0"/>
                          <a:pt x="13" y="0"/>
                          <a:pt x="13" y="0"/>
                        </a:cubicBezTo>
                        <a:cubicBezTo>
                          <a:pt x="6" y="0"/>
                          <a:pt x="0" y="6"/>
                          <a:pt x="0" y="14"/>
                        </a:cubicBezTo>
                        <a:cubicBezTo>
                          <a:pt x="0" y="196"/>
                          <a:pt x="0" y="196"/>
                          <a:pt x="0" y="196"/>
                        </a:cubicBezTo>
                        <a:cubicBezTo>
                          <a:pt x="0" y="203"/>
                          <a:pt x="6" y="209"/>
                          <a:pt x="13" y="209"/>
                        </a:cubicBezTo>
                        <a:cubicBezTo>
                          <a:pt x="254" y="209"/>
                          <a:pt x="254" y="209"/>
                          <a:pt x="254" y="209"/>
                        </a:cubicBezTo>
                        <a:cubicBezTo>
                          <a:pt x="261" y="209"/>
                          <a:pt x="267" y="203"/>
                          <a:pt x="267" y="196"/>
                        </a:cubicBezTo>
                        <a:cubicBezTo>
                          <a:pt x="267" y="71"/>
                          <a:pt x="267" y="71"/>
                          <a:pt x="267" y="71"/>
                        </a:cubicBezTo>
                        <a:moveTo>
                          <a:pt x="267" y="47"/>
                        </a:moveTo>
                        <a:cubicBezTo>
                          <a:pt x="0" y="47"/>
                          <a:pt x="0" y="47"/>
                          <a:pt x="0" y="47"/>
                        </a:cubicBezTo>
                        <a:moveTo>
                          <a:pt x="229" y="25"/>
                        </a:moveTo>
                        <a:cubicBezTo>
                          <a:pt x="241" y="25"/>
                          <a:pt x="241" y="25"/>
                          <a:pt x="241" y="25"/>
                        </a:cubicBezTo>
                        <a:moveTo>
                          <a:pt x="195" y="25"/>
                        </a:moveTo>
                        <a:cubicBezTo>
                          <a:pt x="207" y="25"/>
                          <a:pt x="207" y="25"/>
                          <a:pt x="207" y="25"/>
                        </a:cubicBezTo>
                        <a:moveTo>
                          <a:pt x="161" y="25"/>
                        </a:moveTo>
                        <a:cubicBezTo>
                          <a:pt x="173" y="25"/>
                          <a:pt x="173" y="25"/>
                          <a:pt x="173" y="25"/>
                        </a:cubicBezTo>
                        <a:moveTo>
                          <a:pt x="231" y="134"/>
                        </a:moveTo>
                        <a:cubicBezTo>
                          <a:pt x="143" y="134"/>
                          <a:pt x="143" y="134"/>
                          <a:pt x="143" y="134"/>
                        </a:cubicBezTo>
                        <a:cubicBezTo>
                          <a:pt x="143" y="174"/>
                          <a:pt x="143" y="174"/>
                          <a:pt x="143" y="174"/>
                        </a:cubicBezTo>
                        <a:cubicBezTo>
                          <a:pt x="231" y="174"/>
                          <a:pt x="231" y="174"/>
                          <a:pt x="231" y="174"/>
                        </a:cubicBezTo>
                        <a:lnTo>
                          <a:pt x="231" y="134"/>
                        </a:lnTo>
                        <a:close/>
                        <a:moveTo>
                          <a:pt x="35" y="140"/>
                        </a:moveTo>
                        <a:cubicBezTo>
                          <a:pt x="118" y="140"/>
                          <a:pt x="118" y="140"/>
                          <a:pt x="118" y="140"/>
                        </a:cubicBezTo>
                        <a:moveTo>
                          <a:pt x="35" y="169"/>
                        </a:moveTo>
                        <a:cubicBezTo>
                          <a:pt x="118" y="169"/>
                          <a:pt x="118" y="169"/>
                          <a:pt x="118" y="169"/>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53" name="Łącznik prosty ze strzałką 129">
                    <a:extLst>
                      <a:ext uri="{FF2B5EF4-FFF2-40B4-BE49-F238E27FC236}">
                        <a16:creationId xmlns:a16="http://schemas.microsoft.com/office/drawing/2014/main" id="{AD85AA8B-FF87-1342-A3FE-86CED95FBB92}"/>
                      </a:ext>
                    </a:extLst>
                  </p:cNvPr>
                  <p:cNvCxnSpPr>
                    <a:cxnSpLocks/>
                  </p:cNvCxnSpPr>
                  <p:nvPr/>
                </p:nvCxnSpPr>
                <p:spPr>
                  <a:xfrm>
                    <a:off x="1393728" y="1698701"/>
                    <a:ext cx="468000" cy="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44" name="Rectangle 43">
              <a:extLst>
                <a:ext uri="{FF2B5EF4-FFF2-40B4-BE49-F238E27FC236}">
                  <a16:creationId xmlns:a16="http://schemas.microsoft.com/office/drawing/2014/main" id="{BAEF9663-6E70-8348-8FD7-49B6AD1C2E99}"/>
                </a:ext>
              </a:extLst>
            </p:cNvPr>
            <p:cNvSpPr/>
            <p:nvPr/>
          </p:nvSpPr>
          <p:spPr>
            <a:xfrm flipH="1">
              <a:off x="666144" y="2790800"/>
              <a:ext cx="1854000" cy="615553"/>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Connect offline and online</a:t>
              </a:r>
            </a:p>
          </p:txBody>
        </p:sp>
        <p:sp>
          <p:nvSpPr>
            <p:cNvPr id="45" name="Prostokąt 117">
              <a:extLst>
                <a:ext uri="{FF2B5EF4-FFF2-40B4-BE49-F238E27FC236}">
                  <a16:creationId xmlns:a16="http://schemas.microsoft.com/office/drawing/2014/main" id="{81639E13-1DAB-7E49-8F38-D4C2BA1EC460}"/>
                </a:ext>
              </a:extLst>
            </p:cNvPr>
            <p:cNvSpPr/>
            <p:nvPr/>
          </p:nvSpPr>
          <p:spPr>
            <a:xfrm>
              <a:off x="773799" y="3789040"/>
              <a:ext cx="1650132" cy="2462213"/>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Access</a:t>
              </a:r>
              <a:r>
                <a:rPr lang="en-US" sz="1400">
                  <a:solidFill>
                    <a:schemeClr val="bg1"/>
                  </a:solidFill>
                </a:rPr>
                <a:t> to products, services and </a:t>
              </a:r>
              <a:r>
                <a:rPr lang="en-US" sz="1600" b="1">
                  <a:solidFill>
                    <a:schemeClr val="bg1"/>
                  </a:solidFill>
                </a:rPr>
                <a:t>seamless </a:t>
              </a:r>
              <a:r>
                <a:rPr lang="en-US" sz="1400">
                  <a:solidFill>
                    <a:schemeClr val="bg1"/>
                  </a:solidFill>
                </a:rPr>
                <a:t>shopping experience anytime and anywhere.</a:t>
              </a:r>
            </a:p>
          </p:txBody>
        </p:sp>
        <p:cxnSp>
          <p:nvCxnSpPr>
            <p:cNvPr id="46" name="Straight Connector 45">
              <a:extLst>
                <a:ext uri="{FF2B5EF4-FFF2-40B4-BE49-F238E27FC236}">
                  <a16:creationId xmlns:a16="http://schemas.microsoft.com/office/drawing/2014/main" id="{D804E75E-F886-064D-B075-D83D597876A0}"/>
                </a:ext>
              </a:extLst>
            </p:cNvPr>
            <p:cNvCxnSpPr>
              <a:cxnSpLocks/>
            </p:cNvCxnSpPr>
            <p:nvPr/>
          </p:nvCxnSpPr>
          <p:spPr>
            <a:xfrm flipV="1">
              <a:off x="770862"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9135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882A42-E6AE-C241-A8A3-8FAE5057690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1ADBB8E9-7E5D-744B-8784-371A696AB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597983-E57A-6140-A026-285DBD7116EF}"/>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16">
            <a:extLst>
              <a:ext uri="{FF2B5EF4-FFF2-40B4-BE49-F238E27FC236}">
                <a16:creationId xmlns:a16="http://schemas.microsoft.com/office/drawing/2014/main" id="{0752F9FE-B9A3-DE42-A01A-D86C14C413F6}"/>
              </a:ext>
            </a:extLst>
          </p:cNvPr>
          <p:cNvGrpSpPr/>
          <p:nvPr userDrawn="1"/>
        </p:nvGrpSpPr>
        <p:grpSpPr>
          <a:xfrm>
            <a:off x="4231986" y="1412776"/>
            <a:ext cx="963601" cy="963601"/>
            <a:chOff x="4231986" y="1412776"/>
            <a:chExt cx="963601" cy="963601"/>
          </a:xfrm>
        </p:grpSpPr>
        <p:sp>
          <p:nvSpPr>
            <p:cNvPr id="7" name="Oval 63">
              <a:extLst>
                <a:ext uri="{FF2B5EF4-FFF2-40B4-BE49-F238E27FC236}">
                  <a16:creationId xmlns:a16="http://schemas.microsoft.com/office/drawing/2014/main" id="{1A5FCC5C-F518-4742-AD92-D941E1C07721}"/>
                </a:ext>
              </a:extLst>
            </p:cNvPr>
            <p:cNvSpPr/>
            <p:nvPr/>
          </p:nvSpPr>
          <p:spPr>
            <a:xfrm>
              <a:off x="4231986" y="1412776"/>
              <a:ext cx="963601" cy="963601"/>
            </a:xfrm>
            <a:prstGeom prst="wedgeEllipseCallout">
              <a:avLst>
                <a:gd name="adj1" fmla="val -49414"/>
                <a:gd name="adj2" fmla="val 39635"/>
              </a:avLst>
            </a:prstGeom>
            <a:solidFill>
              <a:schemeClr val="accent5"/>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8" name="Freeform 5">
              <a:extLst>
                <a:ext uri="{FF2B5EF4-FFF2-40B4-BE49-F238E27FC236}">
                  <a16:creationId xmlns:a16="http://schemas.microsoft.com/office/drawing/2014/main" id="{143858AA-58B7-EC4D-80C0-AE15FE579EA0}"/>
                </a:ext>
              </a:extLst>
            </p:cNvPr>
            <p:cNvSpPr>
              <a:spLocks noChangeAspect="1" noEditPoints="1"/>
            </p:cNvSpPr>
            <p:nvPr/>
          </p:nvSpPr>
          <p:spPr bwMode="auto">
            <a:xfrm>
              <a:off x="4404758" y="1639049"/>
              <a:ext cx="618056" cy="511055"/>
            </a:xfrm>
            <a:custGeom>
              <a:avLst/>
              <a:gdLst>
                <a:gd name="T0" fmla="*/ 270 w 452"/>
                <a:gd name="T1" fmla="*/ 137 h 373"/>
                <a:gd name="T2" fmla="*/ 238 w 452"/>
                <a:gd name="T3" fmla="*/ 105 h 373"/>
                <a:gd name="T4" fmla="*/ 187 w 452"/>
                <a:gd name="T5" fmla="*/ 111 h 373"/>
                <a:gd name="T6" fmla="*/ 166 w 452"/>
                <a:gd name="T7" fmla="*/ 73 h 373"/>
                <a:gd name="T8" fmla="*/ 128 w 452"/>
                <a:gd name="T9" fmla="*/ 99 h 373"/>
                <a:gd name="T10" fmla="*/ 82 w 452"/>
                <a:gd name="T11" fmla="*/ 118 h 373"/>
                <a:gd name="T12" fmla="*/ 34 w 452"/>
                <a:gd name="T13" fmla="*/ 124 h 373"/>
                <a:gd name="T14" fmla="*/ 48 w 452"/>
                <a:gd name="T15" fmla="*/ 169 h 373"/>
                <a:gd name="T16" fmla="*/ 9 w 452"/>
                <a:gd name="T17" fmla="*/ 202 h 373"/>
                <a:gd name="T18" fmla="*/ 9 w 452"/>
                <a:gd name="T19" fmla="*/ 248 h 373"/>
                <a:gd name="T20" fmla="*/ 47 w 452"/>
                <a:gd name="T21" fmla="*/ 280 h 373"/>
                <a:gd name="T22" fmla="*/ 34 w 452"/>
                <a:gd name="T23" fmla="*/ 323 h 373"/>
                <a:gd name="T24" fmla="*/ 80 w 452"/>
                <a:gd name="T25" fmla="*/ 330 h 373"/>
                <a:gd name="T26" fmla="*/ 128 w 452"/>
                <a:gd name="T27" fmla="*/ 350 h 373"/>
                <a:gd name="T28" fmla="*/ 166 w 452"/>
                <a:gd name="T29" fmla="*/ 373 h 373"/>
                <a:gd name="T30" fmla="*/ 186 w 452"/>
                <a:gd name="T31" fmla="*/ 339 h 373"/>
                <a:gd name="T32" fmla="*/ 238 w 452"/>
                <a:gd name="T33" fmla="*/ 342 h 373"/>
                <a:gd name="T34" fmla="*/ 270 w 452"/>
                <a:gd name="T35" fmla="*/ 310 h 373"/>
                <a:gd name="T36" fmla="*/ 267 w 452"/>
                <a:gd name="T37" fmla="*/ 259 h 373"/>
                <a:gd name="T38" fmla="*/ 303 w 452"/>
                <a:gd name="T39" fmla="*/ 238 h 373"/>
                <a:gd name="T40" fmla="*/ 279 w 452"/>
                <a:gd name="T41" fmla="*/ 200 h 373"/>
                <a:gd name="T42" fmla="*/ 153 w 452"/>
                <a:gd name="T43" fmla="*/ 180 h 373"/>
                <a:gd name="T44" fmla="*/ 429 w 452"/>
                <a:gd name="T45" fmla="*/ 125 h 373"/>
                <a:gd name="T46" fmla="*/ 426 w 452"/>
                <a:gd name="T47" fmla="*/ 104 h 373"/>
                <a:gd name="T48" fmla="*/ 405 w 452"/>
                <a:gd name="T49" fmla="*/ 109 h 373"/>
                <a:gd name="T50" fmla="*/ 389 w 452"/>
                <a:gd name="T51" fmla="*/ 92 h 373"/>
                <a:gd name="T52" fmla="*/ 367 w 452"/>
                <a:gd name="T53" fmla="*/ 92 h 373"/>
                <a:gd name="T54" fmla="*/ 351 w 452"/>
                <a:gd name="T55" fmla="*/ 109 h 373"/>
                <a:gd name="T56" fmla="*/ 329 w 452"/>
                <a:gd name="T57" fmla="*/ 104 h 373"/>
                <a:gd name="T58" fmla="*/ 326 w 452"/>
                <a:gd name="T59" fmla="*/ 127 h 373"/>
                <a:gd name="T60" fmla="*/ 316 w 452"/>
                <a:gd name="T61" fmla="*/ 150 h 373"/>
                <a:gd name="T62" fmla="*/ 303 w 452"/>
                <a:gd name="T63" fmla="*/ 167 h 373"/>
                <a:gd name="T64" fmla="*/ 322 w 452"/>
                <a:gd name="T65" fmla="*/ 179 h 373"/>
                <a:gd name="T66" fmla="*/ 321 w 452"/>
                <a:gd name="T67" fmla="*/ 203 h 373"/>
                <a:gd name="T68" fmla="*/ 337 w 452"/>
                <a:gd name="T69" fmla="*/ 219 h 373"/>
                <a:gd name="T70" fmla="*/ 361 w 452"/>
                <a:gd name="T71" fmla="*/ 218 h 373"/>
                <a:gd name="T72" fmla="*/ 373 w 452"/>
                <a:gd name="T73" fmla="*/ 234 h 373"/>
                <a:gd name="T74" fmla="*/ 390 w 452"/>
                <a:gd name="T75" fmla="*/ 223 h 373"/>
                <a:gd name="T76" fmla="*/ 413 w 452"/>
                <a:gd name="T77" fmla="*/ 213 h 373"/>
                <a:gd name="T78" fmla="*/ 435 w 452"/>
                <a:gd name="T79" fmla="*/ 209 h 373"/>
                <a:gd name="T80" fmla="*/ 429 w 452"/>
                <a:gd name="T81" fmla="*/ 189 h 373"/>
                <a:gd name="T82" fmla="*/ 448 w 452"/>
                <a:gd name="T83" fmla="*/ 173 h 373"/>
                <a:gd name="T84" fmla="*/ 448 w 452"/>
                <a:gd name="T85" fmla="*/ 150 h 373"/>
                <a:gd name="T86" fmla="*/ 357 w 452"/>
                <a:gd name="T87" fmla="*/ 160 h 373"/>
                <a:gd name="T88" fmla="*/ 379 w 452"/>
                <a:gd name="T89" fmla="*/ 182 h 373"/>
                <a:gd name="T90" fmla="*/ 262 w 452"/>
                <a:gd name="T9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373">
                  <a:moveTo>
                    <a:pt x="257" y="167"/>
                  </a:moveTo>
                  <a:cubicBezTo>
                    <a:pt x="254" y="163"/>
                    <a:pt x="255" y="156"/>
                    <a:pt x="258" y="153"/>
                  </a:cubicBezTo>
                  <a:cubicBezTo>
                    <a:pt x="270" y="137"/>
                    <a:pt x="270" y="137"/>
                    <a:pt x="270" y="137"/>
                  </a:cubicBezTo>
                  <a:cubicBezTo>
                    <a:pt x="273" y="133"/>
                    <a:pt x="273" y="127"/>
                    <a:pt x="270" y="124"/>
                  </a:cubicBezTo>
                  <a:cubicBezTo>
                    <a:pt x="251" y="105"/>
                    <a:pt x="251" y="105"/>
                    <a:pt x="251" y="105"/>
                  </a:cubicBezTo>
                  <a:cubicBezTo>
                    <a:pt x="248" y="102"/>
                    <a:pt x="242" y="102"/>
                    <a:pt x="238" y="105"/>
                  </a:cubicBezTo>
                  <a:cubicBezTo>
                    <a:pt x="222" y="118"/>
                    <a:pt x="222" y="118"/>
                    <a:pt x="222" y="118"/>
                  </a:cubicBezTo>
                  <a:cubicBezTo>
                    <a:pt x="218" y="121"/>
                    <a:pt x="210" y="121"/>
                    <a:pt x="206" y="120"/>
                  </a:cubicBezTo>
                  <a:cubicBezTo>
                    <a:pt x="187" y="111"/>
                    <a:pt x="187" y="111"/>
                    <a:pt x="187" y="111"/>
                  </a:cubicBezTo>
                  <a:cubicBezTo>
                    <a:pt x="181" y="109"/>
                    <a:pt x="177" y="105"/>
                    <a:pt x="177" y="99"/>
                  </a:cubicBezTo>
                  <a:cubicBezTo>
                    <a:pt x="176" y="82"/>
                    <a:pt x="176" y="82"/>
                    <a:pt x="176" y="82"/>
                  </a:cubicBezTo>
                  <a:cubicBezTo>
                    <a:pt x="174" y="78"/>
                    <a:pt x="170" y="73"/>
                    <a:pt x="166" y="73"/>
                  </a:cubicBezTo>
                  <a:cubicBezTo>
                    <a:pt x="139" y="73"/>
                    <a:pt x="139" y="73"/>
                    <a:pt x="139" y="73"/>
                  </a:cubicBezTo>
                  <a:cubicBezTo>
                    <a:pt x="135" y="73"/>
                    <a:pt x="131" y="78"/>
                    <a:pt x="129" y="82"/>
                  </a:cubicBezTo>
                  <a:cubicBezTo>
                    <a:pt x="128" y="99"/>
                    <a:pt x="128" y="99"/>
                    <a:pt x="128" y="99"/>
                  </a:cubicBezTo>
                  <a:cubicBezTo>
                    <a:pt x="126" y="105"/>
                    <a:pt x="122" y="109"/>
                    <a:pt x="118" y="111"/>
                  </a:cubicBezTo>
                  <a:cubicBezTo>
                    <a:pt x="97" y="120"/>
                    <a:pt x="97" y="120"/>
                    <a:pt x="97" y="120"/>
                  </a:cubicBezTo>
                  <a:cubicBezTo>
                    <a:pt x="93" y="122"/>
                    <a:pt x="86" y="121"/>
                    <a:pt x="82" y="118"/>
                  </a:cubicBezTo>
                  <a:cubicBezTo>
                    <a:pt x="66" y="105"/>
                    <a:pt x="66" y="105"/>
                    <a:pt x="66" y="105"/>
                  </a:cubicBezTo>
                  <a:cubicBezTo>
                    <a:pt x="61" y="102"/>
                    <a:pt x="55" y="102"/>
                    <a:pt x="53" y="105"/>
                  </a:cubicBezTo>
                  <a:cubicBezTo>
                    <a:pt x="34" y="124"/>
                    <a:pt x="34" y="124"/>
                    <a:pt x="34" y="124"/>
                  </a:cubicBezTo>
                  <a:cubicBezTo>
                    <a:pt x="31" y="127"/>
                    <a:pt x="31" y="133"/>
                    <a:pt x="34" y="137"/>
                  </a:cubicBezTo>
                  <a:cubicBezTo>
                    <a:pt x="47" y="153"/>
                    <a:pt x="47" y="153"/>
                    <a:pt x="47" y="153"/>
                  </a:cubicBezTo>
                  <a:cubicBezTo>
                    <a:pt x="50" y="157"/>
                    <a:pt x="50" y="163"/>
                    <a:pt x="48" y="169"/>
                  </a:cubicBezTo>
                  <a:cubicBezTo>
                    <a:pt x="38" y="190"/>
                    <a:pt x="38" y="190"/>
                    <a:pt x="38" y="190"/>
                  </a:cubicBezTo>
                  <a:cubicBezTo>
                    <a:pt x="37" y="196"/>
                    <a:pt x="31" y="200"/>
                    <a:pt x="26" y="200"/>
                  </a:cubicBezTo>
                  <a:cubicBezTo>
                    <a:pt x="9" y="202"/>
                    <a:pt x="9" y="202"/>
                    <a:pt x="9" y="202"/>
                  </a:cubicBezTo>
                  <a:cubicBezTo>
                    <a:pt x="5" y="203"/>
                    <a:pt x="0" y="208"/>
                    <a:pt x="0" y="212"/>
                  </a:cubicBezTo>
                  <a:cubicBezTo>
                    <a:pt x="0" y="238"/>
                    <a:pt x="0" y="238"/>
                    <a:pt x="0" y="238"/>
                  </a:cubicBezTo>
                  <a:cubicBezTo>
                    <a:pt x="0" y="242"/>
                    <a:pt x="5" y="247"/>
                    <a:pt x="9" y="248"/>
                  </a:cubicBezTo>
                  <a:cubicBezTo>
                    <a:pt x="26" y="249"/>
                    <a:pt x="26" y="249"/>
                    <a:pt x="26" y="249"/>
                  </a:cubicBezTo>
                  <a:cubicBezTo>
                    <a:pt x="31" y="249"/>
                    <a:pt x="37" y="255"/>
                    <a:pt x="38" y="259"/>
                  </a:cubicBezTo>
                  <a:cubicBezTo>
                    <a:pt x="47" y="280"/>
                    <a:pt x="47" y="280"/>
                    <a:pt x="47" y="280"/>
                  </a:cubicBezTo>
                  <a:cubicBezTo>
                    <a:pt x="50" y="284"/>
                    <a:pt x="48" y="291"/>
                    <a:pt x="45" y="296"/>
                  </a:cubicBezTo>
                  <a:cubicBezTo>
                    <a:pt x="34" y="310"/>
                    <a:pt x="34" y="310"/>
                    <a:pt x="34" y="310"/>
                  </a:cubicBezTo>
                  <a:cubicBezTo>
                    <a:pt x="31" y="313"/>
                    <a:pt x="31" y="320"/>
                    <a:pt x="34" y="323"/>
                  </a:cubicBezTo>
                  <a:cubicBezTo>
                    <a:pt x="53" y="340"/>
                    <a:pt x="53" y="340"/>
                    <a:pt x="53" y="340"/>
                  </a:cubicBezTo>
                  <a:cubicBezTo>
                    <a:pt x="55" y="345"/>
                    <a:pt x="61" y="345"/>
                    <a:pt x="66" y="342"/>
                  </a:cubicBezTo>
                  <a:cubicBezTo>
                    <a:pt x="80" y="330"/>
                    <a:pt x="80" y="330"/>
                    <a:pt x="80" y="330"/>
                  </a:cubicBezTo>
                  <a:cubicBezTo>
                    <a:pt x="83" y="327"/>
                    <a:pt x="90" y="327"/>
                    <a:pt x="95" y="329"/>
                  </a:cubicBezTo>
                  <a:cubicBezTo>
                    <a:pt x="118" y="339"/>
                    <a:pt x="118" y="339"/>
                    <a:pt x="118" y="339"/>
                  </a:cubicBezTo>
                  <a:cubicBezTo>
                    <a:pt x="124" y="340"/>
                    <a:pt x="128" y="346"/>
                    <a:pt x="128" y="350"/>
                  </a:cubicBezTo>
                  <a:cubicBezTo>
                    <a:pt x="129" y="363"/>
                    <a:pt x="129" y="363"/>
                    <a:pt x="129" y="363"/>
                  </a:cubicBezTo>
                  <a:cubicBezTo>
                    <a:pt x="131" y="369"/>
                    <a:pt x="135" y="373"/>
                    <a:pt x="139" y="373"/>
                  </a:cubicBezTo>
                  <a:cubicBezTo>
                    <a:pt x="166" y="373"/>
                    <a:pt x="166" y="373"/>
                    <a:pt x="166" y="373"/>
                  </a:cubicBezTo>
                  <a:cubicBezTo>
                    <a:pt x="170" y="373"/>
                    <a:pt x="174" y="369"/>
                    <a:pt x="176" y="363"/>
                  </a:cubicBezTo>
                  <a:cubicBezTo>
                    <a:pt x="177" y="350"/>
                    <a:pt x="177" y="350"/>
                    <a:pt x="177" y="350"/>
                  </a:cubicBezTo>
                  <a:cubicBezTo>
                    <a:pt x="177" y="346"/>
                    <a:pt x="181" y="340"/>
                    <a:pt x="186" y="339"/>
                  </a:cubicBezTo>
                  <a:cubicBezTo>
                    <a:pt x="209" y="330"/>
                    <a:pt x="209" y="330"/>
                    <a:pt x="209" y="330"/>
                  </a:cubicBezTo>
                  <a:cubicBezTo>
                    <a:pt x="213" y="327"/>
                    <a:pt x="221" y="327"/>
                    <a:pt x="225" y="332"/>
                  </a:cubicBezTo>
                  <a:cubicBezTo>
                    <a:pt x="238" y="342"/>
                    <a:pt x="238" y="342"/>
                    <a:pt x="238" y="342"/>
                  </a:cubicBezTo>
                  <a:cubicBezTo>
                    <a:pt x="242" y="345"/>
                    <a:pt x="248" y="345"/>
                    <a:pt x="251" y="340"/>
                  </a:cubicBezTo>
                  <a:cubicBezTo>
                    <a:pt x="270" y="323"/>
                    <a:pt x="270" y="323"/>
                    <a:pt x="270" y="323"/>
                  </a:cubicBezTo>
                  <a:cubicBezTo>
                    <a:pt x="273" y="320"/>
                    <a:pt x="273" y="313"/>
                    <a:pt x="270" y="310"/>
                  </a:cubicBezTo>
                  <a:cubicBezTo>
                    <a:pt x="260" y="296"/>
                    <a:pt x="260" y="296"/>
                    <a:pt x="260" y="296"/>
                  </a:cubicBezTo>
                  <a:cubicBezTo>
                    <a:pt x="255" y="293"/>
                    <a:pt x="255" y="285"/>
                    <a:pt x="258" y="281"/>
                  </a:cubicBezTo>
                  <a:cubicBezTo>
                    <a:pt x="267" y="259"/>
                    <a:pt x="267" y="259"/>
                    <a:pt x="267" y="259"/>
                  </a:cubicBezTo>
                  <a:cubicBezTo>
                    <a:pt x="268" y="254"/>
                    <a:pt x="273" y="249"/>
                    <a:pt x="279" y="249"/>
                  </a:cubicBezTo>
                  <a:cubicBezTo>
                    <a:pt x="295" y="248"/>
                    <a:pt x="295" y="248"/>
                    <a:pt x="295" y="248"/>
                  </a:cubicBezTo>
                  <a:cubicBezTo>
                    <a:pt x="299" y="247"/>
                    <a:pt x="303" y="242"/>
                    <a:pt x="303" y="238"/>
                  </a:cubicBezTo>
                  <a:cubicBezTo>
                    <a:pt x="303" y="212"/>
                    <a:pt x="303" y="212"/>
                    <a:pt x="303" y="212"/>
                  </a:cubicBezTo>
                  <a:cubicBezTo>
                    <a:pt x="303" y="208"/>
                    <a:pt x="299" y="203"/>
                    <a:pt x="295" y="202"/>
                  </a:cubicBezTo>
                  <a:cubicBezTo>
                    <a:pt x="279" y="200"/>
                    <a:pt x="279" y="200"/>
                    <a:pt x="279" y="200"/>
                  </a:cubicBezTo>
                  <a:moveTo>
                    <a:pt x="153" y="267"/>
                  </a:moveTo>
                  <a:cubicBezTo>
                    <a:pt x="128" y="267"/>
                    <a:pt x="108" y="247"/>
                    <a:pt x="108" y="223"/>
                  </a:cubicBezTo>
                  <a:cubicBezTo>
                    <a:pt x="108" y="199"/>
                    <a:pt x="128" y="180"/>
                    <a:pt x="153" y="180"/>
                  </a:cubicBezTo>
                  <a:cubicBezTo>
                    <a:pt x="176" y="180"/>
                    <a:pt x="196" y="199"/>
                    <a:pt x="196" y="223"/>
                  </a:cubicBezTo>
                  <a:cubicBezTo>
                    <a:pt x="196" y="247"/>
                    <a:pt x="176" y="267"/>
                    <a:pt x="153" y="267"/>
                  </a:cubicBezTo>
                  <a:close/>
                  <a:moveTo>
                    <a:pt x="429" y="125"/>
                  </a:moveTo>
                  <a:cubicBezTo>
                    <a:pt x="437" y="118"/>
                    <a:pt x="437" y="118"/>
                    <a:pt x="437" y="118"/>
                  </a:cubicBezTo>
                  <a:cubicBezTo>
                    <a:pt x="438" y="117"/>
                    <a:pt x="437" y="114"/>
                    <a:pt x="435" y="112"/>
                  </a:cubicBezTo>
                  <a:cubicBezTo>
                    <a:pt x="426" y="104"/>
                    <a:pt x="426" y="104"/>
                    <a:pt x="426" y="104"/>
                  </a:cubicBezTo>
                  <a:cubicBezTo>
                    <a:pt x="425" y="101"/>
                    <a:pt x="422" y="101"/>
                    <a:pt x="421" y="102"/>
                  </a:cubicBezTo>
                  <a:cubicBezTo>
                    <a:pt x="412" y="109"/>
                    <a:pt x="412" y="109"/>
                    <a:pt x="412" y="109"/>
                  </a:cubicBezTo>
                  <a:cubicBezTo>
                    <a:pt x="410" y="111"/>
                    <a:pt x="408" y="111"/>
                    <a:pt x="405" y="109"/>
                  </a:cubicBezTo>
                  <a:cubicBezTo>
                    <a:pt x="394" y="107"/>
                    <a:pt x="394" y="107"/>
                    <a:pt x="394" y="107"/>
                  </a:cubicBezTo>
                  <a:cubicBezTo>
                    <a:pt x="393" y="105"/>
                    <a:pt x="390" y="102"/>
                    <a:pt x="390" y="99"/>
                  </a:cubicBezTo>
                  <a:cubicBezTo>
                    <a:pt x="389" y="92"/>
                    <a:pt x="389" y="92"/>
                    <a:pt x="389" y="92"/>
                  </a:cubicBezTo>
                  <a:cubicBezTo>
                    <a:pt x="389" y="89"/>
                    <a:pt x="387" y="86"/>
                    <a:pt x="384" y="86"/>
                  </a:cubicBezTo>
                  <a:cubicBezTo>
                    <a:pt x="373" y="86"/>
                    <a:pt x="373" y="86"/>
                    <a:pt x="373" y="86"/>
                  </a:cubicBezTo>
                  <a:cubicBezTo>
                    <a:pt x="370" y="86"/>
                    <a:pt x="367" y="89"/>
                    <a:pt x="367" y="92"/>
                  </a:cubicBezTo>
                  <a:cubicBezTo>
                    <a:pt x="366" y="99"/>
                    <a:pt x="366" y="99"/>
                    <a:pt x="366" y="99"/>
                  </a:cubicBezTo>
                  <a:cubicBezTo>
                    <a:pt x="366" y="102"/>
                    <a:pt x="364" y="105"/>
                    <a:pt x="361" y="107"/>
                  </a:cubicBezTo>
                  <a:cubicBezTo>
                    <a:pt x="351" y="109"/>
                    <a:pt x="351" y="109"/>
                    <a:pt x="351" y="109"/>
                  </a:cubicBezTo>
                  <a:cubicBezTo>
                    <a:pt x="350" y="111"/>
                    <a:pt x="345" y="111"/>
                    <a:pt x="344" y="109"/>
                  </a:cubicBezTo>
                  <a:cubicBezTo>
                    <a:pt x="337" y="102"/>
                    <a:pt x="337" y="102"/>
                    <a:pt x="337" y="102"/>
                  </a:cubicBezTo>
                  <a:cubicBezTo>
                    <a:pt x="334" y="101"/>
                    <a:pt x="331" y="101"/>
                    <a:pt x="329" y="104"/>
                  </a:cubicBezTo>
                  <a:cubicBezTo>
                    <a:pt x="321" y="112"/>
                    <a:pt x="321" y="112"/>
                    <a:pt x="321" y="112"/>
                  </a:cubicBezTo>
                  <a:cubicBezTo>
                    <a:pt x="319" y="114"/>
                    <a:pt x="319" y="117"/>
                    <a:pt x="321" y="118"/>
                  </a:cubicBezTo>
                  <a:cubicBezTo>
                    <a:pt x="326" y="127"/>
                    <a:pt x="326" y="127"/>
                    <a:pt x="326" y="127"/>
                  </a:cubicBezTo>
                  <a:cubicBezTo>
                    <a:pt x="328" y="128"/>
                    <a:pt x="328" y="131"/>
                    <a:pt x="326" y="134"/>
                  </a:cubicBezTo>
                  <a:cubicBezTo>
                    <a:pt x="322" y="144"/>
                    <a:pt x="322" y="144"/>
                    <a:pt x="322" y="144"/>
                  </a:cubicBezTo>
                  <a:cubicBezTo>
                    <a:pt x="322" y="147"/>
                    <a:pt x="319" y="150"/>
                    <a:pt x="316" y="150"/>
                  </a:cubicBezTo>
                  <a:cubicBezTo>
                    <a:pt x="308" y="150"/>
                    <a:pt x="308" y="150"/>
                    <a:pt x="308" y="150"/>
                  </a:cubicBezTo>
                  <a:cubicBezTo>
                    <a:pt x="306" y="151"/>
                    <a:pt x="303" y="153"/>
                    <a:pt x="303" y="156"/>
                  </a:cubicBezTo>
                  <a:cubicBezTo>
                    <a:pt x="303" y="167"/>
                    <a:pt x="303" y="167"/>
                    <a:pt x="303" y="167"/>
                  </a:cubicBezTo>
                  <a:cubicBezTo>
                    <a:pt x="303" y="170"/>
                    <a:pt x="306" y="173"/>
                    <a:pt x="308" y="173"/>
                  </a:cubicBezTo>
                  <a:cubicBezTo>
                    <a:pt x="316" y="173"/>
                    <a:pt x="316" y="173"/>
                    <a:pt x="316" y="173"/>
                  </a:cubicBezTo>
                  <a:cubicBezTo>
                    <a:pt x="319" y="174"/>
                    <a:pt x="322" y="176"/>
                    <a:pt x="322" y="179"/>
                  </a:cubicBezTo>
                  <a:cubicBezTo>
                    <a:pt x="326" y="189"/>
                    <a:pt x="326" y="189"/>
                    <a:pt x="326" y="189"/>
                  </a:cubicBezTo>
                  <a:cubicBezTo>
                    <a:pt x="328" y="190"/>
                    <a:pt x="328" y="195"/>
                    <a:pt x="326" y="196"/>
                  </a:cubicBezTo>
                  <a:cubicBezTo>
                    <a:pt x="321" y="203"/>
                    <a:pt x="321" y="203"/>
                    <a:pt x="321" y="203"/>
                  </a:cubicBezTo>
                  <a:cubicBezTo>
                    <a:pt x="319" y="205"/>
                    <a:pt x="319" y="208"/>
                    <a:pt x="321" y="209"/>
                  </a:cubicBezTo>
                  <a:cubicBezTo>
                    <a:pt x="329" y="218"/>
                    <a:pt x="329" y="218"/>
                    <a:pt x="329" y="218"/>
                  </a:cubicBezTo>
                  <a:cubicBezTo>
                    <a:pt x="331" y="221"/>
                    <a:pt x="334" y="221"/>
                    <a:pt x="337" y="219"/>
                  </a:cubicBezTo>
                  <a:cubicBezTo>
                    <a:pt x="342" y="213"/>
                    <a:pt x="342" y="213"/>
                    <a:pt x="342" y="213"/>
                  </a:cubicBezTo>
                  <a:cubicBezTo>
                    <a:pt x="345" y="212"/>
                    <a:pt x="348" y="212"/>
                    <a:pt x="350" y="212"/>
                  </a:cubicBezTo>
                  <a:cubicBezTo>
                    <a:pt x="361" y="218"/>
                    <a:pt x="361" y="218"/>
                    <a:pt x="361" y="218"/>
                  </a:cubicBezTo>
                  <a:cubicBezTo>
                    <a:pt x="364" y="218"/>
                    <a:pt x="366" y="221"/>
                    <a:pt x="367" y="223"/>
                  </a:cubicBezTo>
                  <a:cubicBezTo>
                    <a:pt x="367" y="229"/>
                    <a:pt x="367" y="229"/>
                    <a:pt x="367" y="229"/>
                  </a:cubicBezTo>
                  <a:cubicBezTo>
                    <a:pt x="367" y="232"/>
                    <a:pt x="370" y="234"/>
                    <a:pt x="373" y="234"/>
                  </a:cubicBezTo>
                  <a:cubicBezTo>
                    <a:pt x="384" y="234"/>
                    <a:pt x="384" y="234"/>
                    <a:pt x="384" y="234"/>
                  </a:cubicBezTo>
                  <a:cubicBezTo>
                    <a:pt x="387" y="234"/>
                    <a:pt x="389" y="232"/>
                    <a:pt x="389" y="229"/>
                  </a:cubicBezTo>
                  <a:cubicBezTo>
                    <a:pt x="390" y="223"/>
                    <a:pt x="390" y="223"/>
                    <a:pt x="390" y="223"/>
                  </a:cubicBezTo>
                  <a:cubicBezTo>
                    <a:pt x="390" y="221"/>
                    <a:pt x="393" y="218"/>
                    <a:pt x="394" y="218"/>
                  </a:cubicBezTo>
                  <a:cubicBezTo>
                    <a:pt x="406" y="212"/>
                    <a:pt x="406" y="212"/>
                    <a:pt x="406" y="212"/>
                  </a:cubicBezTo>
                  <a:cubicBezTo>
                    <a:pt x="408" y="212"/>
                    <a:pt x="412" y="212"/>
                    <a:pt x="413" y="213"/>
                  </a:cubicBezTo>
                  <a:cubicBezTo>
                    <a:pt x="421" y="219"/>
                    <a:pt x="421" y="219"/>
                    <a:pt x="421" y="219"/>
                  </a:cubicBezTo>
                  <a:cubicBezTo>
                    <a:pt x="422" y="221"/>
                    <a:pt x="425" y="221"/>
                    <a:pt x="426" y="218"/>
                  </a:cubicBezTo>
                  <a:cubicBezTo>
                    <a:pt x="435" y="209"/>
                    <a:pt x="435" y="209"/>
                    <a:pt x="435" y="209"/>
                  </a:cubicBezTo>
                  <a:cubicBezTo>
                    <a:pt x="437" y="208"/>
                    <a:pt x="438" y="205"/>
                    <a:pt x="437" y="203"/>
                  </a:cubicBezTo>
                  <a:cubicBezTo>
                    <a:pt x="431" y="196"/>
                    <a:pt x="431" y="196"/>
                    <a:pt x="431" y="196"/>
                  </a:cubicBezTo>
                  <a:cubicBezTo>
                    <a:pt x="429" y="195"/>
                    <a:pt x="429" y="190"/>
                    <a:pt x="429" y="189"/>
                  </a:cubicBezTo>
                  <a:cubicBezTo>
                    <a:pt x="434" y="179"/>
                    <a:pt x="434" y="179"/>
                    <a:pt x="434" y="179"/>
                  </a:cubicBezTo>
                  <a:cubicBezTo>
                    <a:pt x="435" y="176"/>
                    <a:pt x="438" y="174"/>
                    <a:pt x="439" y="173"/>
                  </a:cubicBezTo>
                  <a:cubicBezTo>
                    <a:pt x="448" y="173"/>
                    <a:pt x="448" y="173"/>
                    <a:pt x="448" y="173"/>
                  </a:cubicBezTo>
                  <a:cubicBezTo>
                    <a:pt x="450" y="173"/>
                    <a:pt x="452" y="170"/>
                    <a:pt x="452" y="167"/>
                  </a:cubicBezTo>
                  <a:cubicBezTo>
                    <a:pt x="452" y="156"/>
                    <a:pt x="452" y="156"/>
                    <a:pt x="452" y="156"/>
                  </a:cubicBezTo>
                  <a:cubicBezTo>
                    <a:pt x="452" y="153"/>
                    <a:pt x="450" y="151"/>
                    <a:pt x="448" y="150"/>
                  </a:cubicBezTo>
                  <a:cubicBezTo>
                    <a:pt x="439" y="150"/>
                    <a:pt x="439" y="150"/>
                    <a:pt x="439" y="150"/>
                  </a:cubicBezTo>
                  <a:moveTo>
                    <a:pt x="379" y="182"/>
                  </a:moveTo>
                  <a:cubicBezTo>
                    <a:pt x="366" y="182"/>
                    <a:pt x="357" y="171"/>
                    <a:pt x="357" y="160"/>
                  </a:cubicBezTo>
                  <a:cubicBezTo>
                    <a:pt x="357" y="148"/>
                    <a:pt x="366" y="140"/>
                    <a:pt x="379" y="140"/>
                  </a:cubicBezTo>
                  <a:cubicBezTo>
                    <a:pt x="390" y="140"/>
                    <a:pt x="399" y="148"/>
                    <a:pt x="399" y="160"/>
                  </a:cubicBezTo>
                  <a:cubicBezTo>
                    <a:pt x="399" y="171"/>
                    <a:pt x="390" y="182"/>
                    <a:pt x="379" y="182"/>
                  </a:cubicBezTo>
                  <a:close/>
                  <a:moveTo>
                    <a:pt x="102" y="34"/>
                  </a:moveTo>
                  <a:cubicBezTo>
                    <a:pt x="153" y="0"/>
                    <a:pt x="222" y="13"/>
                    <a:pt x="257" y="65"/>
                  </a:cubicBezTo>
                  <a:moveTo>
                    <a:pt x="262" y="20"/>
                  </a:moveTo>
                  <a:cubicBezTo>
                    <a:pt x="257" y="65"/>
                    <a:pt x="257" y="65"/>
                    <a:pt x="257" y="65"/>
                  </a:cubicBezTo>
                  <a:cubicBezTo>
                    <a:pt x="212" y="60"/>
                    <a:pt x="212" y="60"/>
                    <a:pt x="212" y="6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upa 20">
            <a:extLst>
              <a:ext uri="{FF2B5EF4-FFF2-40B4-BE49-F238E27FC236}">
                <a16:creationId xmlns:a16="http://schemas.microsoft.com/office/drawing/2014/main" id="{1129C0FC-09D5-DC41-ADAE-090949D0403D}"/>
              </a:ext>
            </a:extLst>
          </p:cNvPr>
          <p:cNvGrpSpPr/>
          <p:nvPr userDrawn="1"/>
        </p:nvGrpSpPr>
        <p:grpSpPr>
          <a:xfrm>
            <a:off x="7017391" y="1412776"/>
            <a:ext cx="963601" cy="963601"/>
            <a:chOff x="7017391" y="1412776"/>
            <a:chExt cx="963601" cy="963601"/>
          </a:xfrm>
        </p:grpSpPr>
        <p:sp>
          <p:nvSpPr>
            <p:cNvPr id="10" name="Oval 63">
              <a:extLst>
                <a:ext uri="{FF2B5EF4-FFF2-40B4-BE49-F238E27FC236}">
                  <a16:creationId xmlns:a16="http://schemas.microsoft.com/office/drawing/2014/main" id="{DE2CE49A-45D2-8C4B-B0BD-2F4CE63EDE68}"/>
                </a:ext>
              </a:extLst>
            </p:cNvPr>
            <p:cNvSpPr/>
            <p:nvPr/>
          </p:nvSpPr>
          <p:spPr>
            <a:xfrm>
              <a:off x="7017391" y="1412776"/>
              <a:ext cx="963601" cy="963601"/>
            </a:xfrm>
            <a:prstGeom prst="wedgeEllipseCallout">
              <a:avLst>
                <a:gd name="adj1" fmla="val -49414"/>
                <a:gd name="adj2" fmla="val 39635"/>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11" name="Freeform 22">
              <a:extLst>
                <a:ext uri="{FF2B5EF4-FFF2-40B4-BE49-F238E27FC236}">
                  <a16:creationId xmlns:a16="http://schemas.microsoft.com/office/drawing/2014/main" id="{28453EBE-7682-6E43-8461-967675C80DA1}"/>
                </a:ext>
              </a:extLst>
            </p:cNvPr>
            <p:cNvSpPr>
              <a:spLocks noChangeAspect="1" noEditPoints="1"/>
            </p:cNvSpPr>
            <p:nvPr/>
          </p:nvSpPr>
          <p:spPr bwMode="auto">
            <a:xfrm>
              <a:off x="7269410" y="1664795"/>
              <a:ext cx="459562" cy="459562"/>
            </a:xfrm>
            <a:custGeom>
              <a:avLst/>
              <a:gdLst>
                <a:gd name="T0" fmla="*/ 244 w 244"/>
                <a:gd name="T1" fmla="*/ 60 h 244"/>
                <a:gd name="T2" fmla="*/ 244 w 244"/>
                <a:gd name="T3" fmla="*/ 220 h 244"/>
                <a:gd name="T4" fmla="*/ 220 w 244"/>
                <a:gd name="T5" fmla="*/ 244 h 244"/>
                <a:gd name="T6" fmla="*/ 24 w 244"/>
                <a:gd name="T7" fmla="*/ 244 h 244"/>
                <a:gd name="T8" fmla="*/ 0 w 244"/>
                <a:gd name="T9" fmla="*/ 220 h 244"/>
                <a:gd name="T10" fmla="*/ 0 w 244"/>
                <a:gd name="T11" fmla="*/ 24 h 244"/>
                <a:gd name="T12" fmla="*/ 24 w 244"/>
                <a:gd name="T13" fmla="*/ 0 h 244"/>
                <a:gd name="T14" fmla="*/ 220 w 244"/>
                <a:gd name="T15" fmla="*/ 0 h 244"/>
                <a:gd name="T16" fmla="*/ 244 w 244"/>
                <a:gd name="T17" fmla="*/ 24 h 244"/>
                <a:gd name="T18" fmla="*/ 134 w 244"/>
                <a:gd name="T19" fmla="*/ 27 h 244"/>
                <a:gd name="T20" fmla="*/ 111 w 244"/>
                <a:gd name="T21" fmla="*/ 27 h 244"/>
                <a:gd name="T22" fmla="*/ 111 w 244"/>
                <a:gd name="T23" fmla="*/ 51 h 244"/>
                <a:gd name="T24" fmla="*/ 134 w 244"/>
                <a:gd name="T25" fmla="*/ 51 h 244"/>
                <a:gd name="T26" fmla="*/ 134 w 244"/>
                <a:gd name="T27" fmla="*/ 27 h 244"/>
                <a:gd name="T28" fmla="*/ 134 w 244"/>
                <a:gd name="T29" fmla="*/ 193 h 244"/>
                <a:gd name="T30" fmla="*/ 111 w 244"/>
                <a:gd name="T31" fmla="*/ 193 h 244"/>
                <a:gd name="T32" fmla="*/ 111 w 244"/>
                <a:gd name="T33" fmla="*/ 217 h 244"/>
                <a:gd name="T34" fmla="*/ 134 w 244"/>
                <a:gd name="T35" fmla="*/ 217 h 244"/>
                <a:gd name="T36" fmla="*/ 134 w 244"/>
                <a:gd name="T37" fmla="*/ 193 h 244"/>
                <a:gd name="T38" fmla="*/ 217 w 244"/>
                <a:gd name="T39" fmla="*/ 134 h 244"/>
                <a:gd name="T40" fmla="*/ 217 w 244"/>
                <a:gd name="T41" fmla="*/ 110 h 244"/>
                <a:gd name="T42" fmla="*/ 194 w 244"/>
                <a:gd name="T43" fmla="*/ 110 h 244"/>
                <a:gd name="T44" fmla="*/ 194 w 244"/>
                <a:gd name="T45" fmla="*/ 134 h 244"/>
                <a:gd name="T46" fmla="*/ 217 w 244"/>
                <a:gd name="T47" fmla="*/ 134 h 244"/>
                <a:gd name="T48" fmla="*/ 51 w 244"/>
                <a:gd name="T49" fmla="*/ 134 h 244"/>
                <a:gd name="T50" fmla="*/ 51 w 244"/>
                <a:gd name="T51" fmla="*/ 110 h 244"/>
                <a:gd name="T52" fmla="*/ 28 w 244"/>
                <a:gd name="T53" fmla="*/ 110 h 244"/>
                <a:gd name="T54" fmla="*/ 28 w 244"/>
                <a:gd name="T55" fmla="*/ 134 h 244"/>
                <a:gd name="T56" fmla="*/ 51 w 244"/>
                <a:gd name="T57" fmla="*/ 134 h 244"/>
                <a:gd name="T58" fmla="*/ 122 w 244"/>
                <a:gd name="T59" fmla="*/ 116 h 244"/>
                <a:gd name="T60" fmla="*/ 113 w 244"/>
                <a:gd name="T61" fmla="*/ 125 h 244"/>
                <a:gd name="T62" fmla="*/ 122 w 244"/>
                <a:gd name="T63" fmla="*/ 134 h 244"/>
                <a:gd name="T64" fmla="*/ 132 w 244"/>
                <a:gd name="T65" fmla="*/ 125 h 244"/>
                <a:gd name="T66" fmla="*/ 122 w 244"/>
                <a:gd name="T67" fmla="*/ 116 h 244"/>
                <a:gd name="T68" fmla="*/ 122 w 244"/>
                <a:gd name="T69" fmla="*/ 125 h 244"/>
                <a:gd name="T70" fmla="*/ 88 w 244"/>
                <a:gd name="T71" fmla="*/ 73 h 244"/>
                <a:gd name="T72" fmla="*/ 122 w 244"/>
                <a:gd name="T73" fmla="*/ 125 h 244"/>
                <a:gd name="T74" fmla="*/ 199 w 244"/>
                <a:gd name="T75"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244">
                  <a:moveTo>
                    <a:pt x="244" y="60"/>
                  </a:moveTo>
                  <a:cubicBezTo>
                    <a:pt x="244" y="220"/>
                    <a:pt x="244" y="220"/>
                    <a:pt x="244" y="220"/>
                  </a:cubicBezTo>
                  <a:cubicBezTo>
                    <a:pt x="244" y="233"/>
                    <a:pt x="233" y="244"/>
                    <a:pt x="220" y="244"/>
                  </a:cubicBezTo>
                  <a:cubicBezTo>
                    <a:pt x="24" y="244"/>
                    <a:pt x="24" y="244"/>
                    <a:pt x="24" y="244"/>
                  </a:cubicBezTo>
                  <a:cubicBezTo>
                    <a:pt x="11" y="244"/>
                    <a:pt x="0" y="233"/>
                    <a:pt x="0" y="220"/>
                  </a:cubicBezTo>
                  <a:cubicBezTo>
                    <a:pt x="0" y="24"/>
                    <a:pt x="0" y="24"/>
                    <a:pt x="0" y="24"/>
                  </a:cubicBezTo>
                  <a:cubicBezTo>
                    <a:pt x="0" y="11"/>
                    <a:pt x="11" y="0"/>
                    <a:pt x="24" y="0"/>
                  </a:cubicBezTo>
                  <a:cubicBezTo>
                    <a:pt x="220" y="0"/>
                    <a:pt x="220" y="0"/>
                    <a:pt x="220" y="0"/>
                  </a:cubicBezTo>
                  <a:cubicBezTo>
                    <a:pt x="233" y="0"/>
                    <a:pt x="244" y="11"/>
                    <a:pt x="244" y="24"/>
                  </a:cubicBezTo>
                  <a:moveTo>
                    <a:pt x="134" y="27"/>
                  </a:moveTo>
                  <a:cubicBezTo>
                    <a:pt x="111" y="27"/>
                    <a:pt x="111" y="27"/>
                    <a:pt x="111" y="27"/>
                  </a:cubicBezTo>
                  <a:cubicBezTo>
                    <a:pt x="111" y="51"/>
                    <a:pt x="111" y="51"/>
                    <a:pt x="111" y="51"/>
                  </a:cubicBezTo>
                  <a:cubicBezTo>
                    <a:pt x="134" y="51"/>
                    <a:pt x="134" y="51"/>
                    <a:pt x="134" y="51"/>
                  </a:cubicBezTo>
                  <a:lnTo>
                    <a:pt x="134" y="27"/>
                  </a:lnTo>
                  <a:close/>
                  <a:moveTo>
                    <a:pt x="134" y="193"/>
                  </a:moveTo>
                  <a:cubicBezTo>
                    <a:pt x="111" y="193"/>
                    <a:pt x="111" y="193"/>
                    <a:pt x="111" y="193"/>
                  </a:cubicBezTo>
                  <a:cubicBezTo>
                    <a:pt x="111" y="217"/>
                    <a:pt x="111" y="217"/>
                    <a:pt x="111" y="217"/>
                  </a:cubicBezTo>
                  <a:cubicBezTo>
                    <a:pt x="134" y="217"/>
                    <a:pt x="134" y="217"/>
                    <a:pt x="134" y="217"/>
                  </a:cubicBezTo>
                  <a:lnTo>
                    <a:pt x="134" y="193"/>
                  </a:lnTo>
                  <a:close/>
                  <a:moveTo>
                    <a:pt x="217" y="134"/>
                  </a:moveTo>
                  <a:cubicBezTo>
                    <a:pt x="217" y="110"/>
                    <a:pt x="217" y="110"/>
                    <a:pt x="217" y="110"/>
                  </a:cubicBezTo>
                  <a:cubicBezTo>
                    <a:pt x="194" y="110"/>
                    <a:pt x="194" y="110"/>
                    <a:pt x="194" y="110"/>
                  </a:cubicBezTo>
                  <a:cubicBezTo>
                    <a:pt x="194" y="134"/>
                    <a:pt x="194" y="134"/>
                    <a:pt x="194" y="134"/>
                  </a:cubicBezTo>
                  <a:lnTo>
                    <a:pt x="217" y="134"/>
                  </a:lnTo>
                  <a:close/>
                  <a:moveTo>
                    <a:pt x="51" y="134"/>
                  </a:moveTo>
                  <a:cubicBezTo>
                    <a:pt x="51" y="110"/>
                    <a:pt x="51" y="110"/>
                    <a:pt x="51" y="110"/>
                  </a:cubicBezTo>
                  <a:cubicBezTo>
                    <a:pt x="28" y="110"/>
                    <a:pt x="28" y="110"/>
                    <a:pt x="28" y="110"/>
                  </a:cubicBezTo>
                  <a:cubicBezTo>
                    <a:pt x="28" y="134"/>
                    <a:pt x="28" y="134"/>
                    <a:pt x="28" y="134"/>
                  </a:cubicBezTo>
                  <a:lnTo>
                    <a:pt x="51" y="134"/>
                  </a:lnTo>
                  <a:close/>
                  <a:moveTo>
                    <a:pt x="122" y="116"/>
                  </a:moveTo>
                  <a:cubicBezTo>
                    <a:pt x="117" y="116"/>
                    <a:pt x="113" y="120"/>
                    <a:pt x="113" y="125"/>
                  </a:cubicBezTo>
                  <a:cubicBezTo>
                    <a:pt x="113" y="130"/>
                    <a:pt x="117" y="134"/>
                    <a:pt x="122" y="134"/>
                  </a:cubicBezTo>
                  <a:cubicBezTo>
                    <a:pt x="127" y="134"/>
                    <a:pt x="132" y="130"/>
                    <a:pt x="132" y="125"/>
                  </a:cubicBezTo>
                  <a:cubicBezTo>
                    <a:pt x="132" y="120"/>
                    <a:pt x="127" y="116"/>
                    <a:pt x="122" y="116"/>
                  </a:cubicBezTo>
                  <a:close/>
                  <a:moveTo>
                    <a:pt x="122" y="125"/>
                  </a:moveTo>
                  <a:cubicBezTo>
                    <a:pt x="88" y="73"/>
                    <a:pt x="88" y="73"/>
                    <a:pt x="88" y="73"/>
                  </a:cubicBezTo>
                  <a:moveTo>
                    <a:pt x="122" y="125"/>
                  </a:moveTo>
                  <a:cubicBezTo>
                    <a:pt x="199" y="54"/>
                    <a:pt x="199" y="54"/>
                    <a:pt x="199" y="5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 name="Grupa 8">
            <a:extLst>
              <a:ext uri="{FF2B5EF4-FFF2-40B4-BE49-F238E27FC236}">
                <a16:creationId xmlns:a16="http://schemas.microsoft.com/office/drawing/2014/main" id="{176ABF85-2A1C-5943-AC47-9582A29A2AF9}"/>
              </a:ext>
            </a:extLst>
          </p:cNvPr>
          <p:cNvGrpSpPr/>
          <p:nvPr userDrawn="1"/>
        </p:nvGrpSpPr>
        <p:grpSpPr>
          <a:xfrm>
            <a:off x="3427469" y="2574761"/>
            <a:ext cx="2572635" cy="3463673"/>
            <a:chOff x="3427469" y="2574761"/>
            <a:chExt cx="2572635" cy="3463673"/>
          </a:xfrm>
        </p:grpSpPr>
        <p:grpSp>
          <p:nvGrpSpPr>
            <p:cNvPr id="13" name="Grupa 7">
              <a:extLst>
                <a:ext uri="{FF2B5EF4-FFF2-40B4-BE49-F238E27FC236}">
                  <a16:creationId xmlns:a16="http://schemas.microsoft.com/office/drawing/2014/main" id="{23EC5B82-2B2D-454B-BCB3-AC9EBB2E4F05}"/>
                </a:ext>
              </a:extLst>
            </p:cNvPr>
            <p:cNvGrpSpPr/>
            <p:nvPr/>
          </p:nvGrpSpPr>
          <p:grpSpPr>
            <a:xfrm>
              <a:off x="3427469" y="2574761"/>
              <a:ext cx="2572635" cy="3463673"/>
              <a:chOff x="3427469" y="2574761"/>
              <a:chExt cx="2572635" cy="3463673"/>
            </a:xfrm>
          </p:grpSpPr>
          <p:grpSp>
            <p:nvGrpSpPr>
              <p:cNvPr id="16" name="Grupa 6">
                <a:extLst>
                  <a:ext uri="{FF2B5EF4-FFF2-40B4-BE49-F238E27FC236}">
                    <a16:creationId xmlns:a16="http://schemas.microsoft.com/office/drawing/2014/main" id="{F6EE13E6-CAEB-BD44-A076-BFA7D21A827A}"/>
                  </a:ext>
                </a:extLst>
              </p:cNvPr>
              <p:cNvGrpSpPr/>
              <p:nvPr/>
            </p:nvGrpSpPr>
            <p:grpSpPr>
              <a:xfrm>
                <a:off x="3427469" y="2574761"/>
                <a:ext cx="2572635" cy="3463673"/>
                <a:chOff x="3427469" y="2574761"/>
                <a:chExt cx="2572635" cy="3463673"/>
              </a:xfrm>
            </p:grpSpPr>
            <p:sp>
              <p:nvSpPr>
                <p:cNvPr id="18" name="Prostokąt 105">
                  <a:extLst>
                    <a:ext uri="{FF2B5EF4-FFF2-40B4-BE49-F238E27FC236}">
                      <a16:creationId xmlns:a16="http://schemas.microsoft.com/office/drawing/2014/main" id="{B1D3A1E2-358A-8842-BB7E-40E7570BF7B5}"/>
                    </a:ext>
                  </a:extLst>
                </p:cNvPr>
                <p:cNvSpPr/>
                <p:nvPr/>
              </p:nvSpPr>
              <p:spPr>
                <a:xfrm>
                  <a:off x="3651278" y="2574761"/>
                  <a:ext cx="2125017" cy="3463673"/>
                </a:xfrm>
                <a:prstGeom prst="roundRect">
                  <a:avLst>
                    <a:gd name="adj" fmla="val 13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Prostokąt 105">
                  <a:extLst>
                    <a:ext uri="{FF2B5EF4-FFF2-40B4-BE49-F238E27FC236}">
                      <a16:creationId xmlns:a16="http://schemas.microsoft.com/office/drawing/2014/main" id="{7BB4F9FB-436C-A346-9125-82D11735A8E0}"/>
                    </a:ext>
                  </a:extLst>
                </p:cNvPr>
                <p:cNvSpPr/>
                <p:nvPr/>
              </p:nvSpPr>
              <p:spPr>
                <a:xfrm>
                  <a:off x="3427469"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7" name="Straight Connector 16">
                <a:extLst>
                  <a:ext uri="{FF2B5EF4-FFF2-40B4-BE49-F238E27FC236}">
                    <a16:creationId xmlns:a16="http://schemas.microsoft.com/office/drawing/2014/main" id="{5F8F06D0-0957-384D-9E79-DDAFF424A785}"/>
                  </a:ext>
                </a:extLst>
              </p:cNvPr>
              <p:cNvCxnSpPr>
                <a:cxnSpLocks/>
              </p:cNvCxnSpPr>
              <p:nvPr/>
            </p:nvCxnSpPr>
            <p:spPr>
              <a:xfrm flipH="1">
                <a:off x="3651277" y="3342876"/>
                <a:ext cx="2125018" cy="0"/>
              </a:xfrm>
              <a:prstGeom prst="line">
                <a:avLst/>
              </a:prstGeom>
              <a:ln w="28575" cap="rnd">
                <a:solidFill>
                  <a:schemeClr val="accent5">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0F3E581F-D930-F24A-8466-B542F4A3B796}"/>
                </a:ext>
              </a:extLst>
            </p:cNvPr>
            <p:cNvSpPr/>
            <p:nvPr/>
          </p:nvSpPr>
          <p:spPr>
            <a:xfrm flipH="1">
              <a:off x="3651278" y="2799373"/>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5">
                      <a:lumMod val="75000"/>
                    </a:schemeClr>
                  </a:solidFill>
                  <a:latin typeface="Calibri"/>
                </a:rPr>
                <a:t>Seamless</a:t>
              </a:r>
              <a:endParaRPr kumimoji="0" lang="en-US" sz="2200" b="1" i="0" u="none" strike="noStrike" kern="1200" cap="none" spc="0" normalizeH="0" baseline="0">
                <a:ln>
                  <a:noFill/>
                </a:ln>
                <a:solidFill>
                  <a:schemeClr val="accent5">
                    <a:lumMod val="75000"/>
                  </a:schemeClr>
                </a:solidFill>
                <a:effectLst/>
                <a:uLnTx/>
                <a:uFillTx/>
                <a:latin typeface="Calibri"/>
              </a:endParaRPr>
            </a:p>
          </p:txBody>
        </p:sp>
        <p:sp>
          <p:nvSpPr>
            <p:cNvPr id="15" name="TextBox 42">
              <a:extLst>
                <a:ext uri="{FF2B5EF4-FFF2-40B4-BE49-F238E27FC236}">
                  <a16:creationId xmlns:a16="http://schemas.microsoft.com/office/drawing/2014/main" id="{03D62897-0C50-FA49-9D92-967EBD9E25B1}"/>
                </a:ext>
              </a:extLst>
            </p:cNvPr>
            <p:cNvSpPr txBox="1"/>
            <p:nvPr/>
          </p:nvSpPr>
          <p:spPr>
            <a:xfrm>
              <a:off x="3591278" y="3543256"/>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Click and collect</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nvGrpSpPr>
          <p:cNvPr id="20" name="Grupa 17">
            <a:extLst>
              <a:ext uri="{FF2B5EF4-FFF2-40B4-BE49-F238E27FC236}">
                <a16:creationId xmlns:a16="http://schemas.microsoft.com/office/drawing/2014/main" id="{2F7471EC-AE3C-FF4E-98D2-7A693F672D5E}"/>
              </a:ext>
            </a:extLst>
          </p:cNvPr>
          <p:cNvGrpSpPr/>
          <p:nvPr userDrawn="1"/>
        </p:nvGrpSpPr>
        <p:grpSpPr>
          <a:xfrm>
            <a:off x="6212873" y="2574761"/>
            <a:ext cx="2572635" cy="3463673"/>
            <a:chOff x="6212873" y="2574761"/>
            <a:chExt cx="2572635" cy="3463673"/>
          </a:xfrm>
        </p:grpSpPr>
        <p:grpSp>
          <p:nvGrpSpPr>
            <p:cNvPr id="21" name="Grupa 10">
              <a:extLst>
                <a:ext uri="{FF2B5EF4-FFF2-40B4-BE49-F238E27FC236}">
                  <a16:creationId xmlns:a16="http://schemas.microsoft.com/office/drawing/2014/main" id="{51E23B01-F17B-E445-914F-BEE23EE5EB29}"/>
                </a:ext>
              </a:extLst>
            </p:cNvPr>
            <p:cNvGrpSpPr/>
            <p:nvPr/>
          </p:nvGrpSpPr>
          <p:grpSpPr>
            <a:xfrm>
              <a:off x="6212873" y="2574761"/>
              <a:ext cx="2572635" cy="3463673"/>
              <a:chOff x="6212873" y="2574761"/>
              <a:chExt cx="2572635" cy="3463673"/>
            </a:xfrm>
          </p:grpSpPr>
          <p:grpSp>
            <p:nvGrpSpPr>
              <p:cNvPr id="25" name="Grupa 9">
                <a:extLst>
                  <a:ext uri="{FF2B5EF4-FFF2-40B4-BE49-F238E27FC236}">
                    <a16:creationId xmlns:a16="http://schemas.microsoft.com/office/drawing/2014/main" id="{528D6612-2B5E-5644-AA7C-FC66B7A7132C}"/>
                  </a:ext>
                </a:extLst>
              </p:cNvPr>
              <p:cNvGrpSpPr/>
              <p:nvPr/>
            </p:nvGrpSpPr>
            <p:grpSpPr>
              <a:xfrm>
                <a:off x="6212873" y="2574761"/>
                <a:ext cx="2572635" cy="3463673"/>
                <a:chOff x="6212873" y="2574761"/>
                <a:chExt cx="2572635" cy="3463673"/>
              </a:xfrm>
            </p:grpSpPr>
            <p:sp>
              <p:nvSpPr>
                <p:cNvPr id="27" name="Prostokąt 105">
                  <a:extLst>
                    <a:ext uri="{FF2B5EF4-FFF2-40B4-BE49-F238E27FC236}">
                      <a16:creationId xmlns:a16="http://schemas.microsoft.com/office/drawing/2014/main" id="{5BB8B1A5-7701-2446-B771-E81AFABA5A22}"/>
                    </a:ext>
                  </a:extLst>
                </p:cNvPr>
                <p:cNvSpPr/>
                <p:nvPr/>
              </p:nvSpPr>
              <p:spPr>
                <a:xfrm>
                  <a:off x="6436682" y="2574761"/>
                  <a:ext cx="2125017" cy="3463673"/>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Prostokąt 105">
                  <a:extLst>
                    <a:ext uri="{FF2B5EF4-FFF2-40B4-BE49-F238E27FC236}">
                      <a16:creationId xmlns:a16="http://schemas.microsoft.com/office/drawing/2014/main" id="{D3FE9CCD-D955-2F4A-A675-44C79E78872B}"/>
                    </a:ext>
                  </a:extLst>
                </p:cNvPr>
                <p:cNvSpPr/>
                <p:nvPr/>
              </p:nvSpPr>
              <p:spPr>
                <a:xfrm>
                  <a:off x="6212873"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26" name="Straight Connector 25">
                <a:extLst>
                  <a:ext uri="{FF2B5EF4-FFF2-40B4-BE49-F238E27FC236}">
                    <a16:creationId xmlns:a16="http://schemas.microsoft.com/office/drawing/2014/main" id="{4221C7F8-0D9D-C94C-A4CB-34A83C544910}"/>
                  </a:ext>
                </a:extLst>
              </p:cNvPr>
              <p:cNvCxnSpPr>
                <a:cxnSpLocks/>
              </p:cNvCxnSpPr>
              <p:nvPr/>
            </p:nvCxnSpPr>
            <p:spPr>
              <a:xfrm flipH="1">
                <a:off x="6436681" y="3342876"/>
                <a:ext cx="2125018" cy="0"/>
              </a:xfrm>
              <a:prstGeom prst="line">
                <a:avLst/>
              </a:prstGeom>
              <a:ln w="28575" cap="rnd">
                <a:solidFill>
                  <a:schemeClr val="accent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upa 11">
              <a:extLst>
                <a:ext uri="{FF2B5EF4-FFF2-40B4-BE49-F238E27FC236}">
                  <a16:creationId xmlns:a16="http://schemas.microsoft.com/office/drawing/2014/main" id="{DF9C9450-AA21-C442-B97B-2D6A54D7A5C1}"/>
                </a:ext>
              </a:extLst>
            </p:cNvPr>
            <p:cNvGrpSpPr/>
            <p:nvPr/>
          </p:nvGrpSpPr>
          <p:grpSpPr>
            <a:xfrm>
              <a:off x="6376682" y="2799373"/>
              <a:ext cx="2245017" cy="3005880"/>
              <a:chOff x="6376682" y="2799373"/>
              <a:chExt cx="2245017" cy="3005880"/>
            </a:xfrm>
          </p:grpSpPr>
          <p:sp>
            <p:nvSpPr>
              <p:cNvPr id="23" name="Rectangle 22">
                <a:extLst>
                  <a:ext uri="{FF2B5EF4-FFF2-40B4-BE49-F238E27FC236}">
                    <a16:creationId xmlns:a16="http://schemas.microsoft.com/office/drawing/2014/main" id="{76877B1A-062F-014D-A31E-440DC1BD3BAA}"/>
                  </a:ext>
                </a:extLst>
              </p:cNvPr>
              <p:cNvSpPr/>
              <p:nvPr/>
            </p:nvSpPr>
            <p:spPr>
              <a:xfrm flipH="1">
                <a:off x="6436682" y="2799373"/>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4"/>
                    </a:solidFill>
                    <a:latin typeface="Calibri"/>
                  </a:rPr>
                  <a:t>Anytime</a:t>
                </a:r>
                <a:endParaRPr kumimoji="0" lang="en-US" sz="2200" b="1" i="0" u="none" strike="noStrike" kern="1200" cap="none" spc="0" normalizeH="0" baseline="0">
                  <a:ln>
                    <a:noFill/>
                  </a:ln>
                  <a:solidFill>
                    <a:schemeClr val="accent4"/>
                  </a:solidFill>
                  <a:effectLst/>
                  <a:uLnTx/>
                  <a:uFillTx/>
                  <a:latin typeface="Calibri"/>
                </a:endParaRPr>
              </a:p>
            </p:txBody>
          </p:sp>
          <p:sp>
            <p:nvSpPr>
              <p:cNvPr id="24" name="TextBox 42">
                <a:extLst>
                  <a:ext uri="{FF2B5EF4-FFF2-40B4-BE49-F238E27FC236}">
                    <a16:creationId xmlns:a16="http://schemas.microsoft.com/office/drawing/2014/main" id="{269D07B4-0D84-EE46-A3C7-606A3F6FA0CA}"/>
                  </a:ext>
                </a:extLst>
              </p:cNvPr>
              <p:cNvSpPr txBox="1"/>
              <p:nvPr/>
            </p:nvSpPr>
            <p:spPr>
              <a:xfrm>
                <a:off x="6376682" y="3543256"/>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E-store 24/7</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grpSp>
        <p:nvGrpSpPr>
          <p:cNvPr id="29" name="Grupa 14">
            <a:extLst>
              <a:ext uri="{FF2B5EF4-FFF2-40B4-BE49-F238E27FC236}">
                <a16:creationId xmlns:a16="http://schemas.microsoft.com/office/drawing/2014/main" id="{DAE0EC00-3C66-794B-A7A5-CB9E5C9C3F56}"/>
              </a:ext>
            </a:extLst>
          </p:cNvPr>
          <p:cNvGrpSpPr/>
          <p:nvPr userDrawn="1"/>
        </p:nvGrpSpPr>
        <p:grpSpPr>
          <a:xfrm>
            <a:off x="8998276" y="2574761"/>
            <a:ext cx="2572635" cy="3463673"/>
            <a:chOff x="8998276" y="2574761"/>
            <a:chExt cx="2572635" cy="3463673"/>
          </a:xfrm>
        </p:grpSpPr>
        <p:grpSp>
          <p:nvGrpSpPr>
            <p:cNvPr id="30" name="Grupa 13">
              <a:extLst>
                <a:ext uri="{FF2B5EF4-FFF2-40B4-BE49-F238E27FC236}">
                  <a16:creationId xmlns:a16="http://schemas.microsoft.com/office/drawing/2014/main" id="{F57E7AA9-5247-A846-AF78-D54A650AC6EF}"/>
                </a:ext>
              </a:extLst>
            </p:cNvPr>
            <p:cNvGrpSpPr/>
            <p:nvPr/>
          </p:nvGrpSpPr>
          <p:grpSpPr>
            <a:xfrm>
              <a:off x="8998276" y="2574761"/>
              <a:ext cx="2572635" cy="3463673"/>
              <a:chOff x="8998276" y="2574761"/>
              <a:chExt cx="2572635" cy="3463673"/>
            </a:xfrm>
          </p:grpSpPr>
          <p:grpSp>
            <p:nvGrpSpPr>
              <p:cNvPr id="33" name="Grupa 12">
                <a:extLst>
                  <a:ext uri="{FF2B5EF4-FFF2-40B4-BE49-F238E27FC236}">
                    <a16:creationId xmlns:a16="http://schemas.microsoft.com/office/drawing/2014/main" id="{302D1BE3-8A73-4041-8080-B7AD3C395BFC}"/>
                  </a:ext>
                </a:extLst>
              </p:cNvPr>
              <p:cNvGrpSpPr/>
              <p:nvPr/>
            </p:nvGrpSpPr>
            <p:grpSpPr>
              <a:xfrm>
                <a:off x="8998276" y="2574761"/>
                <a:ext cx="2572635" cy="3463673"/>
                <a:chOff x="8998276" y="2574761"/>
                <a:chExt cx="2572635" cy="3463673"/>
              </a:xfrm>
            </p:grpSpPr>
            <p:sp>
              <p:nvSpPr>
                <p:cNvPr id="35" name="Prostokąt 105">
                  <a:extLst>
                    <a:ext uri="{FF2B5EF4-FFF2-40B4-BE49-F238E27FC236}">
                      <a16:creationId xmlns:a16="http://schemas.microsoft.com/office/drawing/2014/main" id="{7DA5CAF4-40E6-4546-B5CA-6853FADC93A1}"/>
                    </a:ext>
                  </a:extLst>
                </p:cNvPr>
                <p:cNvSpPr/>
                <p:nvPr/>
              </p:nvSpPr>
              <p:spPr>
                <a:xfrm>
                  <a:off x="9222085" y="2574761"/>
                  <a:ext cx="2125017" cy="3463673"/>
                </a:xfrm>
                <a:prstGeom prst="roundRect">
                  <a:avLst>
                    <a:gd name="adj" fmla="val 13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Prostokąt 105">
                  <a:extLst>
                    <a:ext uri="{FF2B5EF4-FFF2-40B4-BE49-F238E27FC236}">
                      <a16:creationId xmlns:a16="http://schemas.microsoft.com/office/drawing/2014/main" id="{7EE04B43-B017-3C4F-B644-7E905D0C2D4F}"/>
                    </a:ext>
                  </a:extLst>
                </p:cNvPr>
                <p:cNvSpPr/>
                <p:nvPr/>
              </p:nvSpPr>
              <p:spPr>
                <a:xfrm>
                  <a:off x="8998276"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34" name="Straight Connector 33">
                <a:extLst>
                  <a:ext uri="{FF2B5EF4-FFF2-40B4-BE49-F238E27FC236}">
                    <a16:creationId xmlns:a16="http://schemas.microsoft.com/office/drawing/2014/main" id="{1395405C-613D-0742-BDFF-22DBC52CE56C}"/>
                  </a:ext>
                </a:extLst>
              </p:cNvPr>
              <p:cNvCxnSpPr>
                <a:cxnSpLocks/>
              </p:cNvCxnSpPr>
              <p:nvPr/>
            </p:nvCxnSpPr>
            <p:spPr>
              <a:xfrm flipH="1">
                <a:off x="9222084" y="3342876"/>
                <a:ext cx="2125018" cy="0"/>
              </a:xfrm>
              <a:prstGeom prst="line">
                <a:avLst/>
              </a:prstGeom>
              <a:ln w="28575" cap="rnd">
                <a:solidFill>
                  <a:schemeClr val="accent5">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A1FC11F3-CA6A-B641-8EB3-5C3C155B127C}"/>
                </a:ext>
              </a:extLst>
            </p:cNvPr>
            <p:cNvSpPr/>
            <p:nvPr/>
          </p:nvSpPr>
          <p:spPr>
            <a:xfrm flipH="1">
              <a:off x="9222085" y="2799373"/>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5">
                      <a:lumMod val="75000"/>
                    </a:schemeClr>
                  </a:solidFill>
                  <a:latin typeface="Calibri"/>
                </a:rPr>
                <a:t>Anywhere</a:t>
              </a:r>
              <a:endParaRPr kumimoji="0" lang="en-US" sz="2200" b="1" i="0" u="none" strike="noStrike" kern="1200" cap="none" spc="0" normalizeH="0" baseline="0">
                <a:ln>
                  <a:noFill/>
                </a:ln>
                <a:solidFill>
                  <a:schemeClr val="accent5">
                    <a:lumMod val="75000"/>
                  </a:schemeClr>
                </a:solidFill>
                <a:effectLst/>
                <a:uLnTx/>
                <a:uFillTx/>
                <a:latin typeface="Calibri"/>
              </a:endParaRPr>
            </a:p>
          </p:txBody>
        </p:sp>
        <p:sp>
          <p:nvSpPr>
            <p:cNvPr id="32" name="TextBox 42">
              <a:extLst>
                <a:ext uri="{FF2B5EF4-FFF2-40B4-BE49-F238E27FC236}">
                  <a16:creationId xmlns:a16="http://schemas.microsoft.com/office/drawing/2014/main" id="{DE1D54D5-93B7-7C48-AAAD-B20DC592AA42}"/>
                </a:ext>
              </a:extLst>
            </p:cNvPr>
            <p:cNvSpPr txBox="1"/>
            <p:nvPr/>
          </p:nvSpPr>
          <p:spPr>
            <a:xfrm>
              <a:off x="9162085" y="3543256"/>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Offline, online, mobile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nvGrpSpPr>
          <p:cNvPr id="37" name="Grupa 5">
            <a:extLst>
              <a:ext uri="{FF2B5EF4-FFF2-40B4-BE49-F238E27FC236}">
                <a16:creationId xmlns:a16="http://schemas.microsoft.com/office/drawing/2014/main" id="{CBE93A2B-D62E-CD4F-93DA-C49A05DFEBE8}"/>
              </a:ext>
            </a:extLst>
          </p:cNvPr>
          <p:cNvGrpSpPr/>
          <p:nvPr userDrawn="1"/>
        </p:nvGrpSpPr>
        <p:grpSpPr>
          <a:xfrm>
            <a:off x="642065" y="2574761"/>
            <a:ext cx="2572635" cy="3463673"/>
            <a:chOff x="642065" y="2574761"/>
            <a:chExt cx="2572635" cy="3463673"/>
          </a:xfrm>
        </p:grpSpPr>
        <p:grpSp>
          <p:nvGrpSpPr>
            <p:cNvPr id="38" name="Grupa 4">
              <a:extLst>
                <a:ext uri="{FF2B5EF4-FFF2-40B4-BE49-F238E27FC236}">
                  <a16:creationId xmlns:a16="http://schemas.microsoft.com/office/drawing/2014/main" id="{AA1775E6-5D46-0846-AE45-904232D38B77}"/>
                </a:ext>
              </a:extLst>
            </p:cNvPr>
            <p:cNvGrpSpPr/>
            <p:nvPr/>
          </p:nvGrpSpPr>
          <p:grpSpPr>
            <a:xfrm>
              <a:off x="642065" y="2574761"/>
              <a:ext cx="2572635" cy="3463673"/>
              <a:chOff x="642065" y="2574761"/>
              <a:chExt cx="2572635" cy="3463673"/>
            </a:xfrm>
          </p:grpSpPr>
          <p:grpSp>
            <p:nvGrpSpPr>
              <p:cNvPr id="41" name="Grupa 3">
                <a:extLst>
                  <a:ext uri="{FF2B5EF4-FFF2-40B4-BE49-F238E27FC236}">
                    <a16:creationId xmlns:a16="http://schemas.microsoft.com/office/drawing/2014/main" id="{B80E9852-5C84-704A-BC87-5F153E3F7841}"/>
                  </a:ext>
                </a:extLst>
              </p:cNvPr>
              <p:cNvGrpSpPr/>
              <p:nvPr/>
            </p:nvGrpSpPr>
            <p:grpSpPr>
              <a:xfrm>
                <a:off x="642065" y="2574761"/>
                <a:ext cx="2572635" cy="3463673"/>
                <a:chOff x="642065" y="2574761"/>
                <a:chExt cx="2572635" cy="3463673"/>
              </a:xfrm>
            </p:grpSpPr>
            <p:sp>
              <p:nvSpPr>
                <p:cNvPr id="43" name="Prostokąt 105">
                  <a:extLst>
                    <a:ext uri="{FF2B5EF4-FFF2-40B4-BE49-F238E27FC236}">
                      <a16:creationId xmlns:a16="http://schemas.microsoft.com/office/drawing/2014/main" id="{B548DB0E-FFDD-9242-9058-EA6ECCE4C352}"/>
                    </a:ext>
                  </a:extLst>
                </p:cNvPr>
                <p:cNvSpPr/>
                <p:nvPr/>
              </p:nvSpPr>
              <p:spPr>
                <a:xfrm>
                  <a:off x="865874" y="2574761"/>
                  <a:ext cx="2125017" cy="3463673"/>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Prostokąt 105">
                  <a:extLst>
                    <a:ext uri="{FF2B5EF4-FFF2-40B4-BE49-F238E27FC236}">
                      <a16:creationId xmlns:a16="http://schemas.microsoft.com/office/drawing/2014/main" id="{3B590667-C6C0-E04D-A59A-369F34C0C38A}"/>
                    </a:ext>
                  </a:extLst>
                </p:cNvPr>
                <p:cNvSpPr/>
                <p:nvPr/>
              </p:nvSpPr>
              <p:spPr>
                <a:xfrm>
                  <a:off x="642065"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42" name="Straight Connector 41">
                <a:extLst>
                  <a:ext uri="{FF2B5EF4-FFF2-40B4-BE49-F238E27FC236}">
                    <a16:creationId xmlns:a16="http://schemas.microsoft.com/office/drawing/2014/main" id="{4DDC42CB-B663-054B-BBC7-098CA0DD55CD}"/>
                  </a:ext>
                </a:extLst>
              </p:cNvPr>
              <p:cNvCxnSpPr>
                <a:cxnSpLocks/>
              </p:cNvCxnSpPr>
              <p:nvPr/>
            </p:nvCxnSpPr>
            <p:spPr>
              <a:xfrm flipH="1">
                <a:off x="865873" y="3315372"/>
                <a:ext cx="2125018" cy="0"/>
              </a:xfrm>
              <a:prstGeom prst="line">
                <a:avLst/>
              </a:prstGeom>
              <a:ln w="28575" cap="rnd">
                <a:solidFill>
                  <a:schemeClr val="accent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FC2E5F2-881E-EE48-9DB0-E95FEB39FA73}"/>
                </a:ext>
              </a:extLst>
            </p:cNvPr>
            <p:cNvSpPr/>
            <p:nvPr/>
          </p:nvSpPr>
          <p:spPr>
            <a:xfrm flipH="1">
              <a:off x="865874" y="2771869"/>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4"/>
                  </a:solidFill>
                  <a:latin typeface="Calibri"/>
                </a:rPr>
                <a:t>Personalized</a:t>
              </a:r>
            </a:p>
          </p:txBody>
        </p:sp>
        <p:sp>
          <p:nvSpPr>
            <p:cNvPr id="40" name="TextBox 42">
              <a:extLst>
                <a:ext uri="{FF2B5EF4-FFF2-40B4-BE49-F238E27FC236}">
                  <a16:creationId xmlns:a16="http://schemas.microsoft.com/office/drawing/2014/main" id="{AF1F1CE0-AA23-BF40-87FA-7A3CF57D7969}"/>
                </a:ext>
              </a:extLst>
            </p:cNvPr>
            <p:cNvSpPr txBox="1"/>
            <p:nvPr/>
          </p:nvSpPr>
          <p:spPr>
            <a:xfrm>
              <a:off x="805874" y="3515752"/>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Account customization</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nvGrpSpPr>
          <p:cNvPr id="45" name="Grupa 15">
            <a:extLst>
              <a:ext uri="{FF2B5EF4-FFF2-40B4-BE49-F238E27FC236}">
                <a16:creationId xmlns:a16="http://schemas.microsoft.com/office/drawing/2014/main" id="{2537688B-F113-2C40-BC69-752AF921667D}"/>
              </a:ext>
            </a:extLst>
          </p:cNvPr>
          <p:cNvGrpSpPr/>
          <p:nvPr userDrawn="1"/>
        </p:nvGrpSpPr>
        <p:grpSpPr>
          <a:xfrm>
            <a:off x="1446581" y="1385272"/>
            <a:ext cx="963601" cy="963601"/>
            <a:chOff x="1446581" y="1385272"/>
            <a:chExt cx="963601" cy="963601"/>
          </a:xfrm>
        </p:grpSpPr>
        <p:sp>
          <p:nvSpPr>
            <p:cNvPr id="46" name="Oval 63">
              <a:extLst>
                <a:ext uri="{FF2B5EF4-FFF2-40B4-BE49-F238E27FC236}">
                  <a16:creationId xmlns:a16="http://schemas.microsoft.com/office/drawing/2014/main" id="{8AD6A8EB-EF8E-2D4C-B1C6-4C69B8AE7853}"/>
                </a:ext>
              </a:extLst>
            </p:cNvPr>
            <p:cNvSpPr/>
            <p:nvPr/>
          </p:nvSpPr>
          <p:spPr>
            <a:xfrm>
              <a:off x="1446581" y="1385272"/>
              <a:ext cx="963601" cy="963601"/>
            </a:xfrm>
            <a:prstGeom prst="wedgeEllipseCallout">
              <a:avLst>
                <a:gd name="adj1" fmla="val -49414"/>
                <a:gd name="adj2" fmla="val 39635"/>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47" name="Freeform 36">
              <a:extLst>
                <a:ext uri="{FF2B5EF4-FFF2-40B4-BE49-F238E27FC236}">
                  <a16:creationId xmlns:a16="http://schemas.microsoft.com/office/drawing/2014/main" id="{5D886EAC-2E7B-714B-B1F8-1D3A384102FD}"/>
                </a:ext>
              </a:extLst>
            </p:cNvPr>
            <p:cNvSpPr>
              <a:spLocks noChangeAspect="1" noEditPoints="1"/>
            </p:cNvSpPr>
            <p:nvPr/>
          </p:nvSpPr>
          <p:spPr bwMode="auto">
            <a:xfrm>
              <a:off x="1627646" y="1593177"/>
              <a:ext cx="601470" cy="547791"/>
            </a:xfrm>
            <a:custGeom>
              <a:avLst/>
              <a:gdLst>
                <a:gd name="T0" fmla="*/ 192 w 313"/>
                <a:gd name="T1" fmla="*/ 49 h 285"/>
                <a:gd name="T2" fmla="*/ 183 w 313"/>
                <a:gd name="T3" fmla="*/ 63 h 285"/>
                <a:gd name="T4" fmla="*/ 176 w 313"/>
                <a:gd name="T5" fmla="*/ 79 h 285"/>
                <a:gd name="T6" fmla="*/ 173 w 313"/>
                <a:gd name="T7" fmla="*/ 95 h 285"/>
                <a:gd name="T8" fmla="*/ 158 w 313"/>
                <a:gd name="T9" fmla="*/ 91 h 285"/>
                <a:gd name="T10" fmla="*/ 146 w 313"/>
                <a:gd name="T11" fmla="*/ 103 h 285"/>
                <a:gd name="T12" fmla="*/ 130 w 313"/>
                <a:gd name="T13" fmla="*/ 103 h 285"/>
                <a:gd name="T14" fmla="*/ 118 w 313"/>
                <a:gd name="T15" fmla="*/ 91 h 285"/>
                <a:gd name="T16" fmla="*/ 103 w 313"/>
                <a:gd name="T17" fmla="*/ 95 h 285"/>
                <a:gd name="T18" fmla="*/ 100 w 313"/>
                <a:gd name="T19" fmla="*/ 79 h 285"/>
                <a:gd name="T20" fmla="*/ 93 w 313"/>
                <a:gd name="T21" fmla="*/ 63 h 285"/>
                <a:gd name="T22" fmla="*/ 84 w 313"/>
                <a:gd name="T23" fmla="*/ 49 h 285"/>
                <a:gd name="T24" fmla="*/ 98 w 313"/>
                <a:gd name="T25" fmla="*/ 42 h 285"/>
                <a:gd name="T26" fmla="*/ 96 w 313"/>
                <a:gd name="T27" fmla="*/ 23 h 285"/>
                <a:gd name="T28" fmla="*/ 107 w 313"/>
                <a:gd name="T29" fmla="*/ 11 h 285"/>
                <a:gd name="T30" fmla="*/ 126 w 313"/>
                <a:gd name="T31" fmla="*/ 13 h 285"/>
                <a:gd name="T32" fmla="*/ 134 w 313"/>
                <a:gd name="T33" fmla="*/ 0 h 285"/>
                <a:gd name="T34" fmla="*/ 147 w 313"/>
                <a:gd name="T35" fmla="*/ 9 h 285"/>
                <a:gd name="T36" fmla="*/ 163 w 313"/>
                <a:gd name="T37" fmla="*/ 16 h 285"/>
                <a:gd name="T38" fmla="*/ 179 w 313"/>
                <a:gd name="T39" fmla="*/ 18 h 285"/>
                <a:gd name="T40" fmla="*/ 175 w 313"/>
                <a:gd name="T41" fmla="*/ 33 h 285"/>
                <a:gd name="T42" fmla="*/ 122 w 313"/>
                <a:gd name="T43" fmla="*/ 53 h 285"/>
                <a:gd name="T44" fmla="*/ 241 w 313"/>
                <a:gd name="T45" fmla="*/ 12 h 285"/>
                <a:gd name="T46" fmla="*/ 238 w 313"/>
                <a:gd name="T47" fmla="*/ 5 h 285"/>
                <a:gd name="T48" fmla="*/ 231 w 313"/>
                <a:gd name="T49" fmla="*/ 8 h 285"/>
                <a:gd name="T50" fmla="*/ 224 w 313"/>
                <a:gd name="T51" fmla="*/ 3 h 285"/>
                <a:gd name="T52" fmla="*/ 217 w 313"/>
                <a:gd name="T53" fmla="*/ 4 h 285"/>
                <a:gd name="T54" fmla="*/ 212 w 313"/>
                <a:gd name="T55" fmla="*/ 11 h 285"/>
                <a:gd name="T56" fmla="*/ 204 w 313"/>
                <a:gd name="T57" fmla="*/ 10 h 285"/>
                <a:gd name="T58" fmla="*/ 204 w 313"/>
                <a:gd name="T59" fmla="*/ 18 h 285"/>
                <a:gd name="T60" fmla="*/ 202 w 313"/>
                <a:gd name="T61" fmla="*/ 27 h 285"/>
                <a:gd name="T62" fmla="*/ 199 w 313"/>
                <a:gd name="T63" fmla="*/ 34 h 285"/>
                <a:gd name="T64" fmla="*/ 206 w 313"/>
                <a:gd name="T65" fmla="*/ 37 h 285"/>
                <a:gd name="T66" fmla="*/ 207 w 313"/>
                <a:gd name="T67" fmla="*/ 46 h 285"/>
                <a:gd name="T68" fmla="*/ 213 w 313"/>
                <a:gd name="T69" fmla="*/ 50 h 285"/>
                <a:gd name="T70" fmla="*/ 222 w 313"/>
                <a:gd name="T71" fmla="*/ 48 h 285"/>
                <a:gd name="T72" fmla="*/ 227 w 313"/>
                <a:gd name="T73" fmla="*/ 54 h 285"/>
                <a:gd name="T74" fmla="*/ 232 w 313"/>
                <a:gd name="T75" fmla="*/ 49 h 285"/>
                <a:gd name="T76" fmla="*/ 240 w 313"/>
                <a:gd name="T77" fmla="*/ 44 h 285"/>
                <a:gd name="T78" fmla="*/ 247 w 313"/>
                <a:gd name="T79" fmla="*/ 41 h 285"/>
                <a:gd name="T80" fmla="*/ 244 w 313"/>
                <a:gd name="T81" fmla="*/ 34 h 285"/>
                <a:gd name="T82" fmla="*/ 250 w 313"/>
                <a:gd name="T83" fmla="*/ 28 h 285"/>
                <a:gd name="T84" fmla="*/ 248 w 313"/>
                <a:gd name="T85" fmla="*/ 20 h 285"/>
                <a:gd name="T86" fmla="*/ 224 w 313"/>
                <a:gd name="T87" fmla="*/ 23 h 285"/>
                <a:gd name="T88" fmla="*/ 229 w 313"/>
                <a:gd name="T89" fmla="*/ 27 h 285"/>
                <a:gd name="T90" fmla="*/ 290 w 313"/>
                <a:gd name="T91" fmla="*/ 194 h 285"/>
                <a:gd name="T92" fmla="*/ 281 w 313"/>
                <a:gd name="T93" fmla="*/ 54 h 285"/>
                <a:gd name="T94" fmla="*/ 242 w 313"/>
                <a:gd name="T95" fmla="*/ 171 h 285"/>
                <a:gd name="T96" fmla="*/ 214 w 313"/>
                <a:gd name="T97" fmla="*/ 154 h 285"/>
                <a:gd name="T98" fmla="*/ 170 w 313"/>
                <a:gd name="T99" fmla="*/ 285 h 285"/>
                <a:gd name="T100" fmla="*/ 142 w 313"/>
                <a:gd name="T101" fmla="*/ 247 h 285"/>
                <a:gd name="T102" fmla="*/ 61 w 313"/>
                <a:gd name="T103" fmla="*/ 95 h 285"/>
                <a:gd name="T104" fmla="*/ 38 w 313"/>
                <a:gd name="T105" fmla="*/ 134 h 285"/>
                <a:gd name="T106" fmla="*/ 16 w 313"/>
                <a:gd name="T107" fmla="*/ 62 h 285"/>
                <a:gd name="T108" fmla="*/ 78 w 313"/>
                <a:gd name="T109"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3" h="285">
                  <a:moveTo>
                    <a:pt x="183" y="45"/>
                  </a:moveTo>
                  <a:cubicBezTo>
                    <a:pt x="188" y="46"/>
                    <a:pt x="188" y="46"/>
                    <a:pt x="188" y="46"/>
                  </a:cubicBezTo>
                  <a:cubicBezTo>
                    <a:pt x="190" y="46"/>
                    <a:pt x="192" y="48"/>
                    <a:pt x="192" y="49"/>
                  </a:cubicBezTo>
                  <a:cubicBezTo>
                    <a:pt x="192" y="58"/>
                    <a:pt x="192" y="58"/>
                    <a:pt x="192" y="58"/>
                  </a:cubicBezTo>
                  <a:cubicBezTo>
                    <a:pt x="192" y="60"/>
                    <a:pt x="190" y="62"/>
                    <a:pt x="188" y="62"/>
                  </a:cubicBezTo>
                  <a:cubicBezTo>
                    <a:pt x="183" y="63"/>
                    <a:pt x="183" y="63"/>
                    <a:pt x="183" y="63"/>
                  </a:cubicBezTo>
                  <a:cubicBezTo>
                    <a:pt x="181" y="63"/>
                    <a:pt x="179" y="64"/>
                    <a:pt x="178" y="66"/>
                  </a:cubicBezTo>
                  <a:cubicBezTo>
                    <a:pt x="175" y="74"/>
                    <a:pt x="175" y="74"/>
                    <a:pt x="175" y="74"/>
                  </a:cubicBezTo>
                  <a:cubicBezTo>
                    <a:pt x="174" y="75"/>
                    <a:pt x="175" y="78"/>
                    <a:pt x="176" y="79"/>
                  </a:cubicBezTo>
                  <a:cubicBezTo>
                    <a:pt x="180" y="84"/>
                    <a:pt x="180" y="84"/>
                    <a:pt x="180" y="84"/>
                  </a:cubicBezTo>
                  <a:cubicBezTo>
                    <a:pt x="181" y="85"/>
                    <a:pt x="181" y="87"/>
                    <a:pt x="179" y="89"/>
                  </a:cubicBezTo>
                  <a:cubicBezTo>
                    <a:pt x="173" y="95"/>
                    <a:pt x="173" y="95"/>
                    <a:pt x="173" y="95"/>
                  </a:cubicBezTo>
                  <a:cubicBezTo>
                    <a:pt x="172" y="96"/>
                    <a:pt x="170" y="96"/>
                    <a:pt x="168" y="95"/>
                  </a:cubicBezTo>
                  <a:cubicBezTo>
                    <a:pt x="163" y="91"/>
                    <a:pt x="163" y="91"/>
                    <a:pt x="163" y="91"/>
                  </a:cubicBezTo>
                  <a:cubicBezTo>
                    <a:pt x="162" y="90"/>
                    <a:pt x="160" y="90"/>
                    <a:pt x="158" y="91"/>
                  </a:cubicBezTo>
                  <a:cubicBezTo>
                    <a:pt x="150" y="94"/>
                    <a:pt x="150" y="94"/>
                    <a:pt x="150" y="94"/>
                  </a:cubicBezTo>
                  <a:cubicBezTo>
                    <a:pt x="148" y="95"/>
                    <a:pt x="147" y="97"/>
                    <a:pt x="147" y="98"/>
                  </a:cubicBezTo>
                  <a:cubicBezTo>
                    <a:pt x="146" y="103"/>
                    <a:pt x="146" y="103"/>
                    <a:pt x="146" y="103"/>
                  </a:cubicBezTo>
                  <a:cubicBezTo>
                    <a:pt x="146" y="105"/>
                    <a:pt x="144" y="106"/>
                    <a:pt x="142" y="106"/>
                  </a:cubicBezTo>
                  <a:cubicBezTo>
                    <a:pt x="134" y="106"/>
                    <a:pt x="134" y="106"/>
                    <a:pt x="134" y="106"/>
                  </a:cubicBezTo>
                  <a:cubicBezTo>
                    <a:pt x="132" y="106"/>
                    <a:pt x="130" y="105"/>
                    <a:pt x="130" y="103"/>
                  </a:cubicBezTo>
                  <a:cubicBezTo>
                    <a:pt x="129" y="98"/>
                    <a:pt x="129" y="98"/>
                    <a:pt x="129" y="98"/>
                  </a:cubicBezTo>
                  <a:cubicBezTo>
                    <a:pt x="129" y="97"/>
                    <a:pt x="128" y="95"/>
                    <a:pt x="126" y="94"/>
                  </a:cubicBezTo>
                  <a:cubicBezTo>
                    <a:pt x="118" y="91"/>
                    <a:pt x="118" y="91"/>
                    <a:pt x="118" y="91"/>
                  </a:cubicBezTo>
                  <a:cubicBezTo>
                    <a:pt x="116" y="90"/>
                    <a:pt x="114" y="90"/>
                    <a:pt x="112" y="91"/>
                  </a:cubicBezTo>
                  <a:cubicBezTo>
                    <a:pt x="107" y="95"/>
                    <a:pt x="107" y="95"/>
                    <a:pt x="107" y="95"/>
                  </a:cubicBezTo>
                  <a:cubicBezTo>
                    <a:pt x="106" y="96"/>
                    <a:pt x="104" y="96"/>
                    <a:pt x="103" y="95"/>
                  </a:cubicBezTo>
                  <a:cubicBezTo>
                    <a:pt x="96" y="89"/>
                    <a:pt x="96" y="89"/>
                    <a:pt x="96" y="89"/>
                  </a:cubicBezTo>
                  <a:cubicBezTo>
                    <a:pt x="95" y="87"/>
                    <a:pt x="95" y="85"/>
                    <a:pt x="96" y="84"/>
                  </a:cubicBezTo>
                  <a:cubicBezTo>
                    <a:pt x="100" y="79"/>
                    <a:pt x="100" y="79"/>
                    <a:pt x="100" y="79"/>
                  </a:cubicBezTo>
                  <a:cubicBezTo>
                    <a:pt x="101" y="77"/>
                    <a:pt x="101" y="75"/>
                    <a:pt x="101" y="73"/>
                  </a:cubicBezTo>
                  <a:cubicBezTo>
                    <a:pt x="98" y="66"/>
                    <a:pt x="98" y="66"/>
                    <a:pt x="98" y="66"/>
                  </a:cubicBezTo>
                  <a:cubicBezTo>
                    <a:pt x="97" y="64"/>
                    <a:pt x="95" y="63"/>
                    <a:pt x="93" y="63"/>
                  </a:cubicBezTo>
                  <a:cubicBezTo>
                    <a:pt x="87" y="62"/>
                    <a:pt x="87" y="62"/>
                    <a:pt x="87" y="62"/>
                  </a:cubicBezTo>
                  <a:cubicBezTo>
                    <a:pt x="86" y="62"/>
                    <a:pt x="84" y="60"/>
                    <a:pt x="84" y="58"/>
                  </a:cubicBezTo>
                  <a:cubicBezTo>
                    <a:pt x="84" y="49"/>
                    <a:pt x="84" y="49"/>
                    <a:pt x="84" y="49"/>
                  </a:cubicBezTo>
                  <a:cubicBezTo>
                    <a:pt x="84" y="48"/>
                    <a:pt x="86" y="46"/>
                    <a:pt x="87" y="46"/>
                  </a:cubicBezTo>
                  <a:cubicBezTo>
                    <a:pt x="93" y="45"/>
                    <a:pt x="93" y="45"/>
                    <a:pt x="93" y="45"/>
                  </a:cubicBezTo>
                  <a:cubicBezTo>
                    <a:pt x="95" y="45"/>
                    <a:pt x="97" y="43"/>
                    <a:pt x="98" y="42"/>
                  </a:cubicBezTo>
                  <a:cubicBezTo>
                    <a:pt x="101" y="34"/>
                    <a:pt x="101" y="34"/>
                    <a:pt x="101" y="34"/>
                  </a:cubicBezTo>
                  <a:cubicBezTo>
                    <a:pt x="102" y="32"/>
                    <a:pt x="102" y="30"/>
                    <a:pt x="101" y="28"/>
                  </a:cubicBezTo>
                  <a:cubicBezTo>
                    <a:pt x="96" y="23"/>
                    <a:pt x="96" y="23"/>
                    <a:pt x="96" y="23"/>
                  </a:cubicBezTo>
                  <a:cubicBezTo>
                    <a:pt x="95" y="21"/>
                    <a:pt x="95" y="19"/>
                    <a:pt x="96" y="18"/>
                  </a:cubicBezTo>
                  <a:cubicBezTo>
                    <a:pt x="103" y="11"/>
                    <a:pt x="103" y="11"/>
                    <a:pt x="103" y="11"/>
                  </a:cubicBezTo>
                  <a:cubicBezTo>
                    <a:pt x="104" y="10"/>
                    <a:pt x="106" y="10"/>
                    <a:pt x="107" y="11"/>
                  </a:cubicBezTo>
                  <a:cubicBezTo>
                    <a:pt x="113" y="16"/>
                    <a:pt x="113" y="16"/>
                    <a:pt x="113" y="16"/>
                  </a:cubicBezTo>
                  <a:cubicBezTo>
                    <a:pt x="115" y="17"/>
                    <a:pt x="117" y="17"/>
                    <a:pt x="119" y="16"/>
                  </a:cubicBezTo>
                  <a:cubicBezTo>
                    <a:pt x="126" y="13"/>
                    <a:pt x="126" y="13"/>
                    <a:pt x="126" y="13"/>
                  </a:cubicBezTo>
                  <a:cubicBezTo>
                    <a:pt x="128" y="13"/>
                    <a:pt x="129" y="11"/>
                    <a:pt x="129" y="9"/>
                  </a:cubicBezTo>
                  <a:cubicBezTo>
                    <a:pt x="130" y="3"/>
                    <a:pt x="130" y="3"/>
                    <a:pt x="130" y="3"/>
                  </a:cubicBezTo>
                  <a:cubicBezTo>
                    <a:pt x="130" y="1"/>
                    <a:pt x="132" y="0"/>
                    <a:pt x="134" y="0"/>
                  </a:cubicBezTo>
                  <a:cubicBezTo>
                    <a:pt x="142" y="0"/>
                    <a:pt x="142" y="0"/>
                    <a:pt x="142" y="0"/>
                  </a:cubicBezTo>
                  <a:cubicBezTo>
                    <a:pt x="144" y="0"/>
                    <a:pt x="146" y="1"/>
                    <a:pt x="146" y="3"/>
                  </a:cubicBezTo>
                  <a:cubicBezTo>
                    <a:pt x="147" y="9"/>
                    <a:pt x="147" y="9"/>
                    <a:pt x="147" y="9"/>
                  </a:cubicBezTo>
                  <a:cubicBezTo>
                    <a:pt x="147" y="11"/>
                    <a:pt x="148" y="13"/>
                    <a:pt x="150" y="13"/>
                  </a:cubicBezTo>
                  <a:cubicBezTo>
                    <a:pt x="157" y="16"/>
                    <a:pt x="157" y="16"/>
                    <a:pt x="157" y="16"/>
                  </a:cubicBezTo>
                  <a:cubicBezTo>
                    <a:pt x="159" y="17"/>
                    <a:pt x="161" y="17"/>
                    <a:pt x="163" y="16"/>
                  </a:cubicBezTo>
                  <a:cubicBezTo>
                    <a:pt x="168" y="11"/>
                    <a:pt x="168" y="11"/>
                    <a:pt x="168" y="11"/>
                  </a:cubicBezTo>
                  <a:cubicBezTo>
                    <a:pt x="170" y="10"/>
                    <a:pt x="172" y="10"/>
                    <a:pt x="173" y="11"/>
                  </a:cubicBezTo>
                  <a:cubicBezTo>
                    <a:pt x="179" y="18"/>
                    <a:pt x="179" y="18"/>
                    <a:pt x="179" y="18"/>
                  </a:cubicBezTo>
                  <a:cubicBezTo>
                    <a:pt x="181" y="19"/>
                    <a:pt x="181" y="21"/>
                    <a:pt x="180" y="23"/>
                  </a:cubicBezTo>
                  <a:cubicBezTo>
                    <a:pt x="175" y="28"/>
                    <a:pt x="175" y="28"/>
                    <a:pt x="175" y="28"/>
                  </a:cubicBezTo>
                  <a:cubicBezTo>
                    <a:pt x="174" y="29"/>
                    <a:pt x="174" y="32"/>
                    <a:pt x="175" y="33"/>
                  </a:cubicBezTo>
                  <a:moveTo>
                    <a:pt x="153" y="53"/>
                  </a:moveTo>
                  <a:cubicBezTo>
                    <a:pt x="153" y="45"/>
                    <a:pt x="146" y="38"/>
                    <a:pt x="138" y="38"/>
                  </a:cubicBezTo>
                  <a:cubicBezTo>
                    <a:pt x="129" y="38"/>
                    <a:pt x="122" y="45"/>
                    <a:pt x="122" y="53"/>
                  </a:cubicBezTo>
                  <a:cubicBezTo>
                    <a:pt x="122" y="62"/>
                    <a:pt x="129" y="69"/>
                    <a:pt x="138" y="69"/>
                  </a:cubicBezTo>
                  <a:cubicBezTo>
                    <a:pt x="146" y="69"/>
                    <a:pt x="153" y="62"/>
                    <a:pt x="153" y="53"/>
                  </a:cubicBezTo>
                  <a:close/>
                  <a:moveTo>
                    <a:pt x="241" y="12"/>
                  </a:moveTo>
                  <a:cubicBezTo>
                    <a:pt x="242" y="9"/>
                    <a:pt x="242" y="9"/>
                    <a:pt x="242" y="9"/>
                  </a:cubicBezTo>
                  <a:cubicBezTo>
                    <a:pt x="243" y="9"/>
                    <a:pt x="242" y="8"/>
                    <a:pt x="242" y="7"/>
                  </a:cubicBezTo>
                  <a:cubicBezTo>
                    <a:pt x="238" y="5"/>
                    <a:pt x="238" y="5"/>
                    <a:pt x="238" y="5"/>
                  </a:cubicBezTo>
                  <a:cubicBezTo>
                    <a:pt x="237" y="4"/>
                    <a:pt x="236" y="4"/>
                    <a:pt x="236" y="5"/>
                  </a:cubicBezTo>
                  <a:cubicBezTo>
                    <a:pt x="233" y="7"/>
                    <a:pt x="233" y="7"/>
                    <a:pt x="233" y="7"/>
                  </a:cubicBezTo>
                  <a:cubicBezTo>
                    <a:pt x="233" y="8"/>
                    <a:pt x="232" y="8"/>
                    <a:pt x="231" y="8"/>
                  </a:cubicBezTo>
                  <a:cubicBezTo>
                    <a:pt x="227" y="7"/>
                    <a:pt x="227" y="7"/>
                    <a:pt x="227" y="7"/>
                  </a:cubicBezTo>
                  <a:cubicBezTo>
                    <a:pt x="226" y="7"/>
                    <a:pt x="225" y="6"/>
                    <a:pt x="225" y="6"/>
                  </a:cubicBezTo>
                  <a:cubicBezTo>
                    <a:pt x="224" y="3"/>
                    <a:pt x="224" y="3"/>
                    <a:pt x="224" y="3"/>
                  </a:cubicBezTo>
                  <a:cubicBezTo>
                    <a:pt x="224" y="2"/>
                    <a:pt x="223" y="1"/>
                    <a:pt x="222" y="1"/>
                  </a:cubicBezTo>
                  <a:cubicBezTo>
                    <a:pt x="218" y="2"/>
                    <a:pt x="218" y="2"/>
                    <a:pt x="218" y="2"/>
                  </a:cubicBezTo>
                  <a:cubicBezTo>
                    <a:pt x="217" y="2"/>
                    <a:pt x="217" y="3"/>
                    <a:pt x="217" y="4"/>
                  </a:cubicBezTo>
                  <a:cubicBezTo>
                    <a:pt x="217" y="7"/>
                    <a:pt x="217" y="7"/>
                    <a:pt x="217" y="7"/>
                  </a:cubicBezTo>
                  <a:cubicBezTo>
                    <a:pt x="217" y="8"/>
                    <a:pt x="216" y="9"/>
                    <a:pt x="215" y="9"/>
                  </a:cubicBezTo>
                  <a:cubicBezTo>
                    <a:pt x="212" y="11"/>
                    <a:pt x="212" y="11"/>
                    <a:pt x="212" y="11"/>
                  </a:cubicBezTo>
                  <a:cubicBezTo>
                    <a:pt x="212" y="12"/>
                    <a:pt x="210" y="12"/>
                    <a:pt x="210" y="12"/>
                  </a:cubicBezTo>
                  <a:cubicBezTo>
                    <a:pt x="206" y="10"/>
                    <a:pt x="206" y="10"/>
                    <a:pt x="206" y="10"/>
                  </a:cubicBezTo>
                  <a:cubicBezTo>
                    <a:pt x="206" y="9"/>
                    <a:pt x="205" y="10"/>
                    <a:pt x="204" y="10"/>
                  </a:cubicBezTo>
                  <a:cubicBezTo>
                    <a:pt x="202" y="14"/>
                    <a:pt x="202" y="14"/>
                    <a:pt x="202" y="14"/>
                  </a:cubicBezTo>
                  <a:cubicBezTo>
                    <a:pt x="201" y="15"/>
                    <a:pt x="201" y="16"/>
                    <a:pt x="202" y="16"/>
                  </a:cubicBezTo>
                  <a:cubicBezTo>
                    <a:pt x="204" y="18"/>
                    <a:pt x="204" y="18"/>
                    <a:pt x="204" y="18"/>
                  </a:cubicBezTo>
                  <a:cubicBezTo>
                    <a:pt x="205" y="19"/>
                    <a:pt x="205" y="20"/>
                    <a:pt x="205" y="21"/>
                  </a:cubicBezTo>
                  <a:cubicBezTo>
                    <a:pt x="204" y="25"/>
                    <a:pt x="204" y="25"/>
                    <a:pt x="204" y="25"/>
                  </a:cubicBezTo>
                  <a:cubicBezTo>
                    <a:pt x="204" y="26"/>
                    <a:pt x="203" y="27"/>
                    <a:pt x="202" y="27"/>
                  </a:cubicBezTo>
                  <a:cubicBezTo>
                    <a:pt x="200" y="28"/>
                    <a:pt x="200" y="28"/>
                    <a:pt x="200" y="28"/>
                  </a:cubicBezTo>
                  <a:cubicBezTo>
                    <a:pt x="199" y="28"/>
                    <a:pt x="198" y="29"/>
                    <a:pt x="198" y="30"/>
                  </a:cubicBezTo>
                  <a:cubicBezTo>
                    <a:pt x="199" y="34"/>
                    <a:pt x="199" y="34"/>
                    <a:pt x="199" y="34"/>
                  </a:cubicBezTo>
                  <a:cubicBezTo>
                    <a:pt x="199" y="35"/>
                    <a:pt x="200" y="36"/>
                    <a:pt x="201" y="36"/>
                  </a:cubicBezTo>
                  <a:cubicBezTo>
                    <a:pt x="204" y="36"/>
                    <a:pt x="204" y="36"/>
                    <a:pt x="204" y="36"/>
                  </a:cubicBezTo>
                  <a:cubicBezTo>
                    <a:pt x="205" y="36"/>
                    <a:pt x="206" y="36"/>
                    <a:pt x="206" y="37"/>
                  </a:cubicBezTo>
                  <a:cubicBezTo>
                    <a:pt x="208" y="40"/>
                    <a:pt x="208" y="40"/>
                    <a:pt x="208" y="40"/>
                  </a:cubicBezTo>
                  <a:cubicBezTo>
                    <a:pt x="209" y="41"/>
                    <a:pt x="209" y="42"/>
                    <a:pt x="208" y="43"/>
                  </a:cubicBezTo>
                  <a:cubicBezTo>
                    <a:pt x="207" y="46"/>
                    <a:pt x="207" y="46"/>
                    <a:pt x="207" y="46"/>
                  </a:cubicBezTo>
                  <a:cubicBezTo>
                    <a:pt x="206" y="46"/>
                    <a:pt x="207" y="48"/>
                    <a:pt x="207" y="48"/>
                  </a:cubicBezTo>
                  <a:cubicBezTo>
                    <a:pt x="211" y="51"/>
                    <a:pt x="211" y="51"/>
                    <a:pt x="211" y="51"/>
                  </a:cubicBezTo>
                  <a:cubicBezTo>
                    <a:pt x="212" y="51"/>
                    <a:pt x="213" y="51"/>
                    <a:pt x="213" y="50"/>
                  </a:cubicBezTo>
                  <a:cubicBezTo>
                    <a:pt x="215" y="48"/>
                    <a:pt x="215" y="48"/>
                    <a:pt x="215" y="48"/>
                  </a:cubicBezTo>
                  <a:cubicBezTo>
                    <a:pt x="216" y="47"/>
                    <a:pt x="217" y="47"/>
                    <a:pt x="218" y="47"/>
                  </a:cubicBezTo>
                  <a:cubicBezTo>
                    <a:pt x="222" y="48"/>
                    <a:pt x="222" y="48"/>
                    <a:pt x="222" y="48"/>
                  </a:cubicBezTo>
                  <a:cubicBezTo>
                    <a:pt x="223" y="48"/>
                    <a:pt x="224" y="49"/>
                    <a:pt x="224" y="50"/>
                  </a:cubicBezTo>
                  <a:cubicBezTo>
                    <a:pt x="225" y="52"/>
                    <a:pt x="225" y="52"/>
                    <a:pt x="225" y="52"/>
                  </a:cubicBezTo>
                  <a:cubicBezTo>
                    <a:pt x="225" y="53"/>
                    <a:pt x="226" y="54"/>
                    <a:pt x="227" y="54"/>
                  </a:cubicBezTo>
                  <a:cubicBezTo>
                    <a:pt x="231" y="53"/>
                    <a:pt x="231" y="53"/>
                    <a:pt x="231" y="53"/>
                  </a:cubicBezTo>
                  <a:cubicBezTo>
                    <a:pt x="232" y="53"/>
                    <a:pt x="233" y="52"/>
                    <a:pt x="233" y="51"/>
                  </a:cubicBezTo>
                  <a:cubicBezTo>
                    <a:pt x="232" y="49"/>
                    <a:pt x="232" y="49"/>
                    <a:pt x="232" y="49"/>
                  </a:cubicBezTo>
                  <a:cubicBezTo>
                    <a:pt x="232" y="48"/>
                    <a:pt x="233" y="47"/>
                    <a:pt x="234" y="46"/>
                  </a:cubicBezTo>
                  <a:cubicBezTo>
                    <a:pt x="237" y="44"/>
                    <a:pt x="237" y="44"/>
                    <a:pt x="237" y="44"/>
                  </a:cubicBezTo>
                  <a:cubicBezTo>
                    <a:pt x="238" y="44"/>
                    <a:pt x="239" y="43"/>
                    <a:pt x="240" y="44"/>
                  </a:cubicBezTo>
                  <a:cubicBezTo>
                    <a:pt x="243" y="45"/>
                    <a:pt x="243" y="45"/>
                    <a:pt x="243" y="45"/>
                  </a:cubicBezTo>
                  <a:cubicBezTo>
                    <a:pt x="243" y="46"/>
                    <a:pt x="244" y="46"/>
                    <a:pt x="245" y="45"/>
                  </a:cubicBezTo>
                  <a:cubicBezTo>
                    <a:pt x="247" y="41"/>
                    <a:pt x="247" y="41"/>
                    <a:pt x="247" y="41"/>
                  </a:cubicBezTo>
                  <a:cubicBezTo>
                    <a:pt x="248" y="41"/>
                    <a:pt x="248" y="40"/>
                    <a:pt x="247" y="39"/>
                  </a:cubicBezTo>
                  <a:cubicBezTo>
                    <a:pt x="245" y="37"/>
                    <a:pt x="245" y="37"/>
                    <a:pt x="245" y="37"/>
                  </a:cubicBezTo>
                  <a:cubicBezTo>
                    <a:pt x="244" y="36"/>
                    <a:pt x="244" y="35"/>
                    <a:pt x="244" y="34"/>
                  </a:cubicBezTo>
                  <a:cubicBezTo>
                    <a:pt x="245" y="30"/>
                    <a:pt x="245" y="30"/>
                    <a:pt x="245" y="30"/>
                  </a:cubicBezTo>
                  <a:cubicBezTo>
                    <a:pt x="245" y="30"/>
                    <a:pt x="246" y="29"/>
                    <a:pt x="247" y="28"/>
                  </a:cubicBezTo>
                  <a:cubicBezTo>
                    <a:pt x="250" y="28"/>
                    <a:pt x="250" y="28"/>
                    <a:pt x="250" y="28"/>
                  </a:cubicBezTo>
                  <a:cubicBezTo>
                    <a:pt x="250" y="27"/>
                    <a:pt x="251" y="26"/>
                    <a:pt x="251" y="26"/>
                  </a:cubicBezTo>
                  <a:cubicBezTo>
                    <a:pt x="250" y="21"/>
                    <a:pt x="250" y="21"/>
                    <a:pt x="250" y="21"/>
                  </a:cubicBezTo>
                  <a:cubicBezTo>
                    <a:pt x="250" y="20"/>
                    <a:pt x="249" y="20"/>
                    <a:pt x="248" y="20"/>
                  </a:cubicBezTo>
                  <a:cubicBezTo>
                    <a:pt x="245" y="20"/>
                    <a:pt x="245" y="20"/>
                    <a:pt x="245" y="20"/>
                  </a:cubicBezTo>
                  <a:moveTo>
                    <a:pt x="229" y="27"/>
                  </a:moveTo>
                  <a:cubicBezTo>
                    <a:pt x="228" y="25"/>
                    <a:pt x="226" y="23"/>
                    <a:pt x="224" y="23"/>
                  </a:cubicBezTo>
                  <a:cubicBezTo>
                    <a:pt x="222" y="24"/>
                    <a:pt x="220" y="26"/>
                    <a:pt x="220" y="28"/>
                  </a:cubicBezTo>
                  <a:cubicBezTo>
                    <a:pt x="221" y="30"/>
                    <a:pt x="223" y="32"/>
                    <a:pt x="225" y="32"/>
                  </a:cubicBezTo>
                  <a:cubicBezTo>
                    <a:pt x="227" y="31"/>
                    <a:pt x="229" y="29"/>
                    <a:pt x="229" y="27"/>
                  </a:cubicBezTo>
                  <a:close/>
                  <a:moveTo>
                    <a:pt x="226" y="285"/>
                  </a:moveTo>
                  <a:cubicBezTo>
                    <a:pt x="226" y="285"/>
                    <a:pt x="227" y="270"/>
                    <a:pt x="235" y="255"/>
                  </a:cubicBezTo>
                  <a:cubicBezTo>
                    <a:pt x="241" y="245"/>
                    <a:pt x="279" y="206"/>
                    <a:pt x="290" y="194"/>
                  </a:cubicBezTo>
                  <a:cubicBezTo>
                    <a:pt x="302" y="180"/>
                    <a:pt x="313" y="127"/>
                    <a:pt x="311" y="118"/>
                  </a:cubicBezTo>
                  <a:cubicBezTo>
                    <a:pt x="310" y="106"/>
                    <a:pt x="300" y="70"/>
                    <a:pt x="296" y="62"/>
                  </a:cubicBezTo>
                  <a:cubicBezTo>
                    <a:pt x="292" y="54"/>
                    <a:pt x="286" y="51"/>
                    <a:pt x="281" y="54"/>
                  </a:cubicBezTo>
                  <a:cubicBezTo>
                    <a:pt x="277" y="56"/>
                    <a:pt x="273" y="64"/>
                    <a:pt x="276" y="74"/>
                  </a:cubicBezTo>
                  <a:cubicBezTo>
                    <a:pt x="280" y="87"/>
                    <a:pt x="283" y="114"/>
                    <a:pt x="275" y="134"/>
                  </a:cubicBezTo>
                  <a:cubicBezTo>
                    <a:pt x="267" y="153"/>
                    <a:pt x="242" y="171"/>
                    <a:pt x="242" y="171"/>
                  </a:cubicBezTo>
                  <a:cubicBezTo>
                    <a:pt x="241" y="168"/>
                    <a:pt x="248" y="143"/>
                    <a:pt x="256" y="130"/>
                  </a:cubicBezTo>
                  <a:cubicBezTo>
                    <a:pt x="267" y="113"/>
                    <a:pt x="263" y="96"/>
                    <a:pt x="252" y="95"/>
                  </a:cubicBezTo>
                  <a:cubicBezTo>
                    <a:pt x="238" y="93"/>
                    <a:pt x="227" y="138"/>
                    <a:pt x="214" y="154"/>
                  </a:cubicBezTo>
                  <a:cubicBezTo>
                    <a:pt x="202" y="168"/>
                    <a:pt x="196" y="172"/>
                    <a:pt x="181" y="193"/>
                  </a:cubicBezTo>
                  <a:cubicBezTo>
                    <a:pt x="170" y="210"/>
                    <a:pt x="170" y="236"/>
                    <a:pt x="170" y="247"/>
                  </a:cubicBezTo>
                  <a:cubicBezTo>
                    <a:pt x="170" y="250"/>
                    <a:pt x="170" y="285"/>
                    <a:pt x="170" y="285"/>
                  </a:cubicBezTo>
                  <a:lnTo>
                    <a:pt x="226" y="285"/>
                  </a:lnTo>
                  <a:close/>
                  <a:moveTo>
                    <a:pt x="142" y="285"/>
                  </a:moveTo>
                  <a:cubicBezTo>
                    <a:pt x="142" y="285"/>
                    <a:pt x="142" y="250"/>
                    <a:pt x="142" y="247"/>
                  </a:cubicBezTo>
                  <a:cubicBezTo>
                    <a:pt x="143" y="236"/>
                    <a:pt x="143" y="210"/>
                    <a:pt x="131" y="193"/>
                  </a:cubicBezTo>
                  <a:cubicBezTo>
                    <a:pt x="116" y="172"/>
                    <a:pt x="111" y="168"/>
                    <a:pt x="99" y="154"/>
                  </a:cubicBezTo>
                  <a:cubicBezTo>
                    <a:pt x="85" y="138"/>
                    <a:pt x="74" y="93"/>
                    <a:pt x="61" y="95"/>
                  </a:cubicBezTo>
                  <a:cubicBezTo>
                    <a:pt x="50" y="96"/>
                    <a:pt x="46" y="113"/>
                    <a:pt x="56" y="130"/>
                  </a:cubicBezTo>
                  <a:cubicBezTo>
                    <a:pt x="64" y="143"/>
                    <a:pt x="71" y="168"/>
                    <a:pt x="71" y="171"/>
                  </a:cubicBezTo>
                  <a:cubicBezTo>
                    <a:pt x="71" y="171"/>
                    <a:pt x="45" y="153"/>
                    <a:pt x="38" y="134"/>
                  </a:cubicBezTo>
                  <a:cubicBezTo>
                    <a:pt x="29" y="114"/>
                    <a:pt x="33" y="87"/>
                    <a:pt x="37" y="74"/>
                  </a:cubicBezTo>
                  <a:cubicBezTo>
                    <a:pt x="39" y="64"/>
                    <a:pt x="36" y="56"/>
                    <a:pt x="31" y="54"/>
                  </a:cubicBezTo>
                  <a:cubicBezTo>
                    <a:pt x="27" y="51"/>
                    <a:pt x="20" y="54"/>
                    <a:pt x="16" y="62"/>
                  </a:cubicBezTo>
                  <a:cubicBezTo>
                    <a:pt x="13" y="70"/>
                    <a:pt x="3" y="106"/>
                    <a:pt x="1" y="118"/>
                  </a:cubicBezTo>
                  <a:cubicBezTo>
                    <a:pt x="0" y="127"/>
                    <a:pt x="11" y="180"/>
                    <a:pt x="23" y="194"/>
                  </a:cubicBezTo>
                  <a:cubicBezTo>
                    <a:pt x="33" y="206"/>
                    <a:pt x="72" y="245"/>
                    <a:pt x="78" y="255"/>
                  </a:cubicBezTo>
                  <a:cubicBezTo>
                    <a:pt x="86" y="270"/>
                    <a:pt x="86" y="285"/>
                    <a:pt x="86" y="285"/>
                  </a:cubicBezTo>
                  <a:lnTo>
                    <a:pt x="142" y="28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8" name="Grupa 1">
            <a:extLst>
              <a:ext uri="{FF2B5EF4-FFF2-40B4-BE49-F238E27FC236}">
                <a16:creationId xmlns:a16="http://schemas.microsoft.com/office/drawing/2014/main" id="{62EEF423-44DA-C64F-9AB6-7FD8BD4FA10F}"/>
              </a:ext>
            </a:extLst>
          </p:cNvPr>
          <p:cNvGrpSpPr/>
          <p:nvPr userDrawn="1"/>
        </p:nvGrpSpPr>
        <p:grpSpPr>
          <a:xfrm>
            <a:off x="9802794" y="1412776"/>
            <a:ext cx="963601" cy="963601"/>
            <a:chOff x="9802794" y="1412776"/>
            <a:chExt cx="963601" cy="963601"/>
          </a:xfrm>
        </p:grpSpPr>
        <p:sp>
          <p:nvSpPr>
            <p:cNvPr id="49" name="Oval 63">
              <a:extLst>
                <a:ext uri="{FF2B5EF4-FFF2-40B4-BE49-F238E27FC236}">
                  <a16:creationId xmlns:a16="http://schemas.microsoft.com/office/drawing/2014/main" id="{0FDC13F5-CE01-0D43-B6CB-F69874A9831B}"/>
                </a:ext>
              </a:extLst>
            </p:cNvPr>
            <p:cNvSpPr/>
            <p:nvPr/>
          </p:nvSpPr>
          <p:spPr>
            <a:xfrm>
              <a:off x="9802794" y="1412776"/>
              <a:ext cx="963601" cy="963601"/>
            </a:xfrm>
            <a:prstGeom prst="wedgeEllipseCallout">
              <a:avLst>
                <a:gd name="adj1" fmla="val -49414"/>
                <a:gd name="adj2" fmla="val 39635"/>
              </a:avLst>
            </a:prstGeom>
            <a:solidFill>
              <a:schemeClr val="accent5"/>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50" name="Freeform 63">
              <a:extLst>
                <a:ext uri="{FF2B5EF4-FFF2-40B4-BE49-F238E27FC236}">
                  <a16:creationId xmlns:a16="http://schemas.microsoft.com/office/drawing/2014/main" id="{67771396-5EF1-D040-B8F6-CB7EE4633CF6}"/>
                </a:ext>
              </a:extLst>
            </p:cNvPr>
            <p:cNvSpPr>
              <a:spLocks noChangeAspect="1" noEditPoints="1"/>
            </p:cNvSpPr>
            <p:nvPr/>
          </p:nvSpPr>
          <p:spPr bwMode="auto">
            <a:xfrm>
              <a:off x="9945981" y="1707634"/>
              <a:ext cx="677226" cy="373884"/>
            </a:xfrm>
            <a:custGeom>
              <a:avLst/>
              <a:gdLst>
                <a:gd name="T0" fmla="*/ 246 w 275"/>
                <a:gd name="T1" fmla="*/ 48 h 152"/>
                <a:gd name="T2" fmla="*/ 275 w 275"/>
                <a:gd name="T3" fmla="*/ 152 h 152"/>
                <a:gd name="T4" fmla="*/ 207 w 275"/>
                <a:gd name="T5" fmla="*/ 145 h 152"/>
                <a:gd name="T6" fmla="*/ 137 w 275"/>
                <a:gd name="T7" fmla="*/ 152 h 152"/>
                <a:gd name="T8" fmla="*/ 68 w 275"/>
                <a:gd name="T9" fmla="*/ 130 h 152"/>
                <a:gd name="T10" fmla="*/ 0 w 275"/>
                <a:gd name="T11" fmla="*/ 152 h 152"/>
                <a:gd name="T12" fmla="*/ 38 w 275"/>
                <a:gd name="T13" fmla="*/ 15 h 152"/>
                <a:gd name="T14" fmla="*/ 89 w 275"/>
                <a:gd name="T15" fmla="*/ 0 h 152"/>
                <a:gd name="T16" fmla="*/ 137 w 275"/>
                <a:gd name="T17" fmla="*/ 15 h 152"/>
                <a:gd name="T18" fmla="*/ 184 w 275"/>
                <a:gd name="T19" fmla="*/ 7 h 152"/>
                <a:gd name="T20" fmla="*/ 236 w 275"/>
                <a:gd name="T21" fmla="*/ 12 h 152"/>
                <a:gd name="T22" fmla="*/ 240 w 275"/>
                <a:gd name="T23" fmla="*/ 27 h 152"/>
                <a:gd name="T24" fmla="*/ 68 w 275"/>
                <a:gd name="T25" fmla="*/ 130 h 152"/>
                <a:gd name="T26" fmla="*/ 89 w 275"/>
                <a:gd name="T27" fmla="*/ 0 h 152"/>
                <a:gd name="T28" fmla="*/ 137 w 275"/>
                <a:gd name="T29" fmla="*/ 152 h 152"/>
                <a:gd name="T30" fmla="*/ 137 w 275"/>
                <a:gd name="T31" fmla="*/ 15 h 152"/>
                <a:gd name="T32" fmla="*/ 184 w 275"/>
                <a:gd name="T33" fmla="*/ 7 h 152"/>
                <a:gd name="T34" fmla="*/ 207 w 275"/>
                <a:gd name="T35" fmla="*/ 145 h 152"/>
                <a:gd name="T36" fmla="*/ 216 w 275"/>
                <a:gd name="T37" fmla="*/ 69 h 152"/>
                <a:gd name="T38" fmla="*/ 152 w 275"/>
                <a:gd name="T39" fmla="*/ 62 h 152"/>
                <a:gd name="T40" fmla="*/ 111 w 275"/>
                <a:gd name="T41" fmla="*/ 90 h 152"/>
                <a:gd name="T42" fmla="*/ 66 w 275"/>
                <a:gd name="T43" fmla="*/ 56 h 152"/>
                <a:gd name="T44" fmla="*/ 43 w 275"/>
                <a:gd name="T45" fmla="*/ 91 h 152"/>
                <a:gd name="T46" fmla="*/ 224 w 275"/>
                <a:gd name="T47" fmla="*/ 51 h 152"/>
                <a:gd name="T48" fmla="*/ 213 w 275"/>
                <a:gd name="T49" fmla="*/ 62 h 152"/>
                <a:gd name="T50" fmla="*/ 224 w 275"/>
                <a:gd name="T51" fmla="*/ 73 h 152"/>
                <a:gd name="T52" fmla="*/ 235 w 275"/>
                <a:gd name="T53" fmla="*/ 62 h 152"/>
                <a:gd name="T54" fmla="*/ 224 w 275"/>
                <a:gd name="T55" fmla="*/ 51 h 152"/>
                <a:gd name="T56" fmla="*/ 43 w 275"/>
                <a:gd name="T57" fmla="*/ 91 h 152"/>
                <a:gd name="T58" fmla="*/ 32 w 275"/>
                <a:gd name="T59" fmla="*/ 102 h 152"/>
                <a:gd name="T60" fmla="*/ 43 w 275"/>
                <a:gd name="T61" fmla="*/ 113 h 152"/>
                <a:gd name="T62" fmla="*/ 54 w 275"/>
                <a:gd name="T63" fmla="*/ 102 h 152"/>
                <a:gd name="T64" fmla="*/ 43 w 275"/>
                <a:gd name="T65" fmla="*/ 9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152">
                  <a:moveTo>
                    <a:pt x="246" y="48"/>
                  </a:moveTo>
                  <a:cubicBezTo>
                    <a:pt x="275" y="152"/>
                    <a:pt x="275" y="152"/>
                    <a:pt x="275" y="152"/>
                  </a:cubicBezTo>
                  <a:cubicBezTo>
                    <a:pt x="207" y="145"/>
                    <a:pt x="207" y="145"/>
                    <a:pt x="207" y="145"/>
                  </a:cubicBezTo>
                  <a:cubicBezTo>
                    <a:pt x="137" y="152"/>
                    <a:pt x="137" y="152"/>
                    <a:pt x="137" y="152"/>
                  </a:cubicBezTo>
                  <a:cubicBezTo>
                    <a:pt x="68" y="130"/>
                    <a:pt x="68" y="130"/>
                    <a:pt x="68" y="130"/>
                  </a:cubicBezTo>
                  <a:cubicBezTo>
                    <a:pt x="0" y="152"/>
                    <a:pt x="0" y="152"/>
                    <a:pt x="0" y="152"/>
                  </a:cubicBezTo>
                  <a:cubicBezTo>
                    <a:pt x="38" y="15"/>
                    <a:pt x="38" y="15"/>
                    <a:pt x="38" y="15"/>
                  </a:cubicBezTo>
                  <a:cubicBezTo>
                    <a:pt x="89" y="0"/>
                    <a:pt x="89" y="0"/>
                    <a:pt x="89" y="0"/>
                  </a:cubicBezTo>
                  <a:cubicBezTo>
                    <a:pt x="137" y="15"/>
                    <a:pt x="137" y="15"/>
                    <a:pt x="137" y="15"/>
                  </a:cubicBezTo>
                  <a:cubicBezTo>
                    <a:pt x="184" y="7"/>
                    <a:pt x="184" y="7"/>
                    <a:pt x="184" y="7"/>
                  </a:cubicBezTo>
                  <a:cubicBezTo>
                    <a:pt x="236" y="12"/>
                    <a:pt x="236" y="12"/>
                    <a:pt x="236" y="12"/>
                  </a:cubicBezTo>
                  <a:cubicBezTo>
                    <a:pt x="240" y="27"/>
                    <a:pt x="240" y="27"/>
                    <a:pt x="240" y="27"/>
                  </a:cubicBezTo>
                  <a:moveTo>
                    <a:pt x="68" y="130"/>
                  </a:moveTo>
                  <a:cubicBezTo>
                    <a:pt x="89" y="0"/>
                    <a:pt x="89" y="0"/>
                    <a:pt x="89" y="0"/>
                  </a:cubicBezTo>
                  <a:moveTo>
                    <a:pt x="137" y="152"/>
                  </a:moveTo>
                  <a:cubicBezTo>
                    <a:pt x="137" y="15"/>
                    <a:pt x="137" y="15"/>
                    <a:pt x="137" y="15"/>
                  </a:cubicBezTo>
                  <a:moveTo>
                    <a:pt x="184" y="7"/>
                  </a:moveTo>
                  <a:cubicBezTo>
                    <a:pt x="207" y="145"/>
                    <a:pt x="207" y="145"/>
                    <a:pt x="207" y="145"/>
                  </a:cubicBezTo>
                  <a:moveTo>
                    <a:pt x="216" y="69"/>
                  </a:moveTo>
                  <a:cubicBezTo>
                    <a:pt x="214" y="85"/>
                    <a:pt x="170" y="65"/>
                    <a:pt x="152" y="62"/>
                  </a:cubicBezTo>
                  <a:cubicBezTo>
                    <a:pt x="135" y="59"/>
                    <a:pt x="134" y="87"/>
                    <a:pt x="111" y="90"/>
                  </a:cubicBezTo>
                  <a:cubicBezTo>
                    <a:pt x="89" y="92"/>
                    <a:pt x="85" y="61"/>
                    <a:pt x="66" y="56"/>
                  </a:cubicBezTo>
                  <a:cubicBezTo>
                    <a:pt x="48" y="52"/>
                    <a:pt x="43" y="91"/>
                    <a:pt x="43" y="91"/>
                  </a:cubicBezTo>
                  <a:moveTo>
                    <a:pt x="224" y="51"/>
                  </a:moveTo>
                  <a:cubicBezTo>
                    <a:pt x="218" y="51"/>
                    <a:pt x="213" y="55"/>
                    <a:pt x="213" y="62"/>
                  </a:cubicBezTo>
                  <a:cubicBezTo>
                    <a:pt x="213" y="68"/>
                    <a:pt x="218" y="73"/>
                    <a:pt x="224" y="73"/>
                  </a:cubicBezTo>
                  <a:cubicBezTo>
                    <a:pt x="230" y="73"/>
                    <a:pt x="235" y="68"/>
                    <a:pt x="235" y="62"/>
                  </a:cubicBezTo>
                  <a:cubicBezTo>
                    <a:pt x="235" y="55"/>
                    <a:pt x="230" y="51"/>
                    <a:pt x="224" y="51"/>
                  </a:cubicBezTo>
                  <a:close/>
                  <a:moveTo>
                    <a:pt x="43" y="91"/>
                  </a:moveTo>
                  <a:cubicBezTo>
                    <a:pt x="37" y="91"/>
                    <a:pt x="32" y="96"/>
                    <a:pt x="32" y="102"/>
                  </a:cubicBezTo>
                  <a:cubicBezTo>
                    <a:pt x="32" y="108"/>
                    <a:pt x="37" y="113"/>
                    <a:pt x="43" y="113"/>
                  </a:cubicBezTo>
                  <a:cubicBezTo>
                    <a:pt x="49" y="113"/>
                    <a:pt x="54" y="108"/>
                    <a:pt x="54" y="102"/>
                  </a:cubicBezTo>
                  <a:cubicBezTo>
                    <a:pt x="54" y="96"/>
                    <a:pt x="49" y="91"/>
                    <a:pt x="43" y="9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18608147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2F6B6B-CF2A-B149-BE2D-B5C1FE61A0D6}"/>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36905326-40C7-6748-B30F-FB11CEFCDE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8F60FD4-1FED-AD40-A6D5-28575598671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262">
            <a:extLst>
              <a:ext uri="{FF2B5EF4-FFF2-40B4-BE49-F238E27FC236}">
                <a16:creationId xmlns:a16="http://schemas.microsoft.com/office/drawing/2014/main" id="{8786FAA6-24DC-4346-A9B3-E02EFFDB8574}"/>
              </a:ext>
            </a:extLst>
          </p:cNvPr>
          <p:cNvGrpSpPr/>
          <p:nvPr userDrawn="1"/>
        </p:nvGrpSpPr>
        <p:grpSpPr>
          <a:xfrm>
            <a:off x="587312" y="3454777"/>
            <a:ext cx="3214674" cy="2171131"/>
            <a:chOff x="623888" y="4124068"/>
            <a:chExt cx="3214674" cy="2171131"/>
          </a:xfrm>
        </p:grpSpPr>
        <p:grpSp>
          <p:nvGrpSpPr>
            <p:cNvPr id="7" name="Grupa 263">
              <a:extLst>
                <a:ext uri="{FF2B5EF4-FFF2-40B4-BE49-F238E27FC236}">
                  <a16:creationId xmlns:a16="http://schemas.microsoft.com/office/drawing/2014/main" id="{B76F118D-3DC0-4F4F-AD8B-F9B01377939A}"/>
                </a:ext>
              </a:extLst>
            </p:cNvPr>
            <p:cNvGrpSpPr/>
            <p:nvPr/>
          </p:nvGrpSpPr>
          <p:grpSpPr>
            <a:xfrm>
              <a:off x="623888" y="4728217"/>
              <a:ext cx="3214673" cy="1566982"/>
              <a:chOff x="623888" y="4728217"/>
              <a:chExt cx="3214673" cy="1566982"/>
            </a:xfrm>
          </p:grpSpPr>
          <p:grpSp>
            <p:nvGrpSpPr>
              <p:cNvPr id="9" name="Grupa 265">
                <a:extLst>
                  <a:ext uri="{FF2B5EF4-FFF2-40B4-BE49-F238E27FC236}">
                    <a16:creationId xmlns:a16="http://schemas.microsoft.com/office/drawing/2014/main" id="{97877BDB-381C-8544-905B-32C345C6731A}"/>
                  </a:ext>
                </a:extLst>
              </p:cNvPr>
              <p:cNvGrpSpPr/>
              <p:nvPr/>
            </p:nvGrpSpPr>
            <p:grpSpPr>
              <a:xfrm>
                <a:off x="623888" y="4728217"/>
                <a:ext cx="3214673" cy="1566982"/>
                <a:chOff x="623888" y="4728217"/>
                <a:chExt cx="3214673" cy="1566982"/>
              </a:xfrm>
            </p:grpSpPr>
            <p:sp>
              <p:nvSpPr>
                <p:cNvPr id="11" name="Prostokąt 105">
                  <a:extLst>
                    <a:ext uri="{FF2B5EF4-FFF2-40B4-BE49-F238E27FC236}">
                      <a16:creationId xmlns:a16="http://schemas.microsoft.com/office/drawing/2014/main" id="{0D0AF8AF-BFF0-A944-92B3-690BFF8FDECE}"/>
                    </a:ext>
                  </a:extLst>
                </p:cNvPr>
                <p:cNvSpPr/>
                <p:nvPr/>
              </p:nvSpPr>
              <p:spPr>
                <a:xfrm>
                  <a:off x="903550" y="4728217"/>
                  <a:ext cx="2655348" cy="1566982"/>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rostokąt 105">
                  <a:extLst>
                    <a:ext uri="{FF2B5EF4-FFF2-40B4-BE49-F238E27FC236}">
                      <a16:creationId xmlns:a16="http://schemas.microsoft.com/office/drawing/2014/main" id="{3AA5B81A-D2CF-7047-8B98-5CB0FB9BDDB6}"/>
                    </a:ext>
                  </a:extLst>
                </p:cNvPr>
                <p:cNvSpPr/>
                <p:nvPr/>
              </p:nvSpPr>
              <p:spPr>
                <a:xfrm>
                  <a:off x="623888" y="4791708"/>
                  <a:ext cx="3214673" cy="1440000"/>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pole tekstowe 266">
                <a:extLst>
                  <a:ext uri="{FF2B5EF4-FFF2-40B4-BE49-F238E27FC236}">
                    <a16:creationId xmlns:a16="http://schemas.microsoft.com/office/drawing/2014/main" id="{0C822613-161D-D44D-A08C-013EE7B4F93D}"/>
                  </a:ext>
                </a:extLst>
              </p:cNvPr>
              <p:cNvSpPr txBox="1"/>
              <p:nvPr/>
            </p:nvSpPr>
            <p:spPr>
              <a:xfrm>
                <a:off x="890515" y="4848656"/>
                <a:ext cx="2681418" cy="1326105"/>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4"/>
                    </a:solidFill>
                  </a:rPr>
                  <a:t>Retailers own only brick-and-mortar stores (offline) or web-stores (online).</a:t>
                </a:r>
              </a:p>
            </p:txBody>
          </p:sp>
        </p:grpSp>
        <p:sp>
          <p:nvSpPr>
            <p:cNvPr id="8" name="Prostokąt: zaokrąglone rogi 264">
              <a:extLst>
                <a:ext uri="{FF2B5EF4-FFF2-40B4-BE49-F238E27FC236}">
                  <a16:creationId xmlns:a16="http://schemas.microsoft.com/office/drawing/2014/main" id="{BB0C7680-4BC4-8848-96FB-6CA6A4571D80}"/>
                </a:ext>
              </a:extLst>
            </p:cNvPr>
            <p:cNvSpPr/>
            <p:nvPr/>
          </p:nvSpPr>
          <p:spPr>
            <a:xfrm>
              <a:off x="623889" y="4124068"/>
              <a:ext cx="3214673" cy="444682"/>
            </a:xfrm>
            <a:prstGeom prst="roundRect">
              <a:avLst>
                <a:gd name="adj" fmla="val 500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390" tIns="100390" rIns="100390" bIns="10039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US" sz="2000" kern="1200" noProof="0">
                  <a:solidFill>
                    <a:schemeClr val="bg1"/>
                  </a:solidFill>
                </a:rPr>
                <a:t>SINGLE-CHANNEL</a:t>
              </a:r>
            </a:p>
          </p:txBody>
        </p:sp>
      </p:grpSp>
      <p:grpSp>
        <p:nvGrpSpPr>
          <p:cNvPr id="13" name="Grupa 269">
            <a:extLst>
              <a:ext uri="{FF2B5EF4-FFF2-40B4-BE49-F238E27FC236}">
                <a16:creationId xmlns:a16="http://schemas.microsoft.com/office/drawing/2014/main" id="{411C0470-463C-8246-892C-D2E375AEAA7E}"/>
              </a:ext>
            </a:extLst>
          </p:cNvPr>
          <p:cNvGrpSpPr/>
          <p:nvPr userDrawn="1"/>
        </p:nvGrpSpPr>
        <p:grpSpPr>
          <a:xfrm>
            <a:off x="4452087" y="3454777"/>
            <a:ext cx="3214674" cy="2184656"/>
            <a:chOff x="4488663" y="4124068"/>
            <a:chExt cx="3214674" cy="2184656"/>
          </a:xfrm>
        </p:grpSpPr>
        <p:grpSp>
          <p:nvGrpSpPr>
            <p:cNvPr id="14" name="Grupa 270">
              <a:extLst>
                <a:ext uri="{FF2B5EF4-FFF2-40B4-BE49-F238E27FC236}">
                  <a16:creationId xmlns:a16="http://schemas.microsoft.com/office/drawing/2014/main" id="{3578CC2D-73D5-1F48-B64D-485AE8F310E7}"/>
                </a:ext>
              </a:extLst>
            </p:cNvPr>
            <p:cNvGrpSpPr/>
            <p:nvPr/>
          </p:nvGrpSpPr>
          <p:grpSpPr>
            <a:xfrm>
              <a:off x="4488663" y="4741743"/>
              <a:ext cx="3214673" cy="1566981"/>
              <a:chOff x="4488663" y="4741743"/>
              <a:chExt cx="3214673" cy="1566981"/>
            </a:xfrm>
          </p:grpSpPr>
          <p:grpSp>
            <p:nvGrpSpPr>
              <p:cNvPr id="16" name="Grupa 272">
                <a:extLst>
                  <a:ext uri="{FF2B5EF4-FFF2-40B4-BE49-F238E27FC236}">
                    <a16:creationId xmlns:a16="http://schemas.microsoft.com/office/drawing/2014/main" id="{64DFC626-2B89-2A48-ABB1-EE25CCFC94DD}"/>
                  </a:ext>
                </a:extLst>
              </p:cNvPr>
              <p:cNvGrpSpPr/>
              <p:nvPr/>
            </p:nvGrpSpPr>
            <p:grpSpPr>
              <a:xfrm>
                <a:off x="4488663" y="4741743"/>
                <a:ext cx="3214673" cy="1566981"/>
                <a:chOff x="4488663" y="4741743"/>
                <a:chExt cx="3214673" cy="1566981"/>
              </a:xfrm>
            </p:grpSpPr>
            <p:sp>
              <p:nvSpPr>
                <p:cNvPr id="18" name="Prostokąt 105">
                  <a:extLst>
                    <a:ext uri="{FF2B5EF4-FFF2-40B4-BE49-F238E27FC236}">
                      <a16:creationId xmlns:a16="http://schemas.microsoft.com/office/drawing/2014/main" id="{927DD81A-74A6-A145-B136-4260C3529BB2}"/>
                    </a:ext>
                  </a:extLst>
                </p:cNvPr>
                <p:cNvSpPr/>
                <p:nvPr/>
              </p:nvSpPr>
              <p:spPr>
                <a:xfrm>
                  <a:off x="4768325" y="4741743"/>
                  <a:ext cx="2655348" cy="1566981"/>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Prostokąt 105">
                  <a:extLst>
                    <a:ext uri="{FF2B5EF4-FFF2-40B4-BE49-F238E27FC236}">
                      <a16:creationId xmlns:a16="http://schemas.microsoft.com/office/drawing/2014/main" id="{0D1A6BF9-87A7-5845-B2A7-3B381B5A9796}"/>
                    </a:ext>
                  </a:extLst>
                </p:cNvPr>
                <p:cNvSpPr/>
                <p:nvPr/>
              </p:nvSpPr>
              <p:spPr>
                <a:xfrm>
                  <a:off x="4488663" y="4805233"/>
                  <a:ext cx="3214673" cy="1440000"/>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 name="pole tekstowe 273">
                <a:extLst>
                  <a:ext uri="{FF2B5EF4-FFF2-40B4-BE49-F238E27FC236}">
                    <a16:creationId xmlns:a16="http://schemas.microsoft.com/office/drawing/2014/main" id="{295E6B4E-94AB-624C-A330-59EC843E06C0}"/>
                  </a:ext>
                </a:extLst>
              </p:cNvPr>
              <p:cNvSpPr txBox="1"/>
              <p:nvPr/>
            </p:nvSpPr>
            <p:spPr>
              <a:xfrm>
                <a:off x="4755290" y="5000680"/>
                <a:ext cx="2681418" cy="1049106"/>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4"/>
                    </a:solidFill>
                  </a:rPr>
                  <a:t>Retailers own various channels, hence manage them separately.</a:t>
                </a:r>
              </a:p>
            </p:txBody>
          </p:sp>
        </p:grpSp>
        <p:sp>
          <p:nvSpPr>
            <p:cNvPr id="15" name="Prostokąt: zaokrąglone rogi 271">
              <a:extLst>
                <a:ext uri="{FF2B5EF4-FFF2-40B4-BE49-F238E27FC236}">
                  <a16:creationId xmlns:a16="http://schemas.microsoft.com/office/drawing/2014/main" id="{2449EBD1-ABF2-9744-A48E-2A400E6DB81E}"/>
                </a:ext>
              </a:extLst>
            </p:cNvPr>
            <p:cNvSpPr/>
            <p:nvPr/>
          </p:nvSpPr>
          <p:spPr>
            <a:xfrm>
              <a:off x="4488664" y="4124068"/>
              <a:ext cx="3214673" cy="444682"/>
            </a:xfrm>
            <a:prstGeom prst="roundRect">
              <a:avLst>
                <a:gd name="adj" fmla="val 500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390" tIns="100390" rIns="100390" bIns="10039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US" sz="2000" kern="1200" noProof="0">
                  <a:solidFill>
                    <a:schemeClr val="bg1"/>
                  </a:solidFill>
                </a:rPr>
                <a:t>MULTI-CHANNEL</a:t>
              </a:r>
            </a:p>
          </p:txBody>
        </p:sp>
      </p:grpSp>
      <p:grpSp>
        <p:nvGrpSpPr>
          <p:cNvPr id="20" name="Grupa 276">
            <a:extLst>
              <a:ext uri="{FF2B5EF4-FFF2-40B4-BE49-F238E27FC236}">
                <a16:creationId xmlns:a16="http://schemas.microsoft.com/office/drawing/2014/main" id="{91113B4A-B58E-6943-B5F5-51D1960E07AC}"/>
              </a:ext>
            </a:extLst>
          </p:cNvPr>
          <p:cNvGrpSpPr/>
          <p:nvPr userDrawn="1"/>
        </p:nvGrpSpPr>
        <p:grpSpPr>
          <a:xfrm>
            <a:off x="8299783" y="3429000"/>
            <a:ext cx="3232249" cy="2229957"/>
            <a:chOff x="8336359" y="4098291"/>
            <a:chExt cx="3232249" cy="2229957"/>
          </a:xfrm>
        </p:grpSpPr>
        <p:sp>
          <p:nvSpPr>
            <p:cNvPr id="21" name="Prostokąt: zaokrąglone rogi 277">
              <a:extLst>
                <a:ext uri="{FF2B5EF4-FFF2-40B4-BE49-F238E27FC236}">
                  <a16:creationId xmlns:a16="http://schemas.microsoft.com/office/drawing/2014/main" id="{20E30932-39A2-7448-BEBB-8B048FFC743C}"/>
                </a:ext>
              </a:extLst>
            </p:cNvPr>
            <p:cNvSpPr/>
            <p:nvPr/>
          </p:nvSpPr>
          <p:spPr>
            <a:xfrm>
              <a:off x="8353935" y="4098291"/>
              <a:ext cx="3214673" cy="444682"/>
            </a:xfrm>
            <a:prstGeom prst="roundRect">
              <a:avLst>
                <a:gd name="adj" fmla="val 500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390" tIns="100390" rIns="100390" bIns="10039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US" sz="2000" kern="1200" noProof="0">
                  <a:solidFill>
                    <a:schemeClr val="bg1"/>
                  </a:solidFill>
                </a:rPr>
                <a:t>OMNI-CHANNEL</a:t>
              </a:r>
            </a:p>
          </p:txBody>
        </p:sp>
        <p:grpSp>
          <p:nvGrpSpPr>
            <p:cNvPr id="22" name="Grupa 278">
              <a:extLst>
                <a:ext uri="{FF2B5EF4-FFF2-40B4-BE49-F238E27FC236}">
                  <a16:creationId xmlns:a16="http://schemas.microsoft.com/office/drawing/2014/main" id="{21413C7A-BD7D-D44C-9623-BA9B8B55489D}"/>
                </a:ext>
              </a:extLst>
            </p:cNvPr>
            <p:cNvGrpSpPr/>
            <p:nvPr/>
          </p:nvGrpSpPr>
          <p:grpSpPr>
            <a:xfrm>
              <a:off x="8336359" y="4725144"/>
              <a:ext cx="3214673" cy="1603104"/>
              <a:chOff x="8336359" y="4725144"/>
              <a:chExt cx="3214673" cy="1603104"/>
            </a:xfrm>
          </p:grpSpPr>
          <p:grpSp>
            <p:nvGrpSpPr>
              <p:cNvPr id="23" name="Grupa 279">
                <a:extLst>
                  <a:ext uri="{FF2B5EF4-FFF2-40B4-BE49-F238E27FC236}">
                    <a16:creationId xmlns:a16="http://schemas.microsoft.com/office/drawing/2014/main" id="{B7FBF1F7-924F-D143-8134-31ED54ED071E}"/>
                  </a:ext>
                </a:extLst>
              </p:cNvPr>
              <p:cNvGrpSpPr/>
              <p:nvPr/>
            </p:nvGrpSpPr>
            <p:grpSpPr>
              <a:xfrm>
                <a:off x="8336359" y="4743206"/>
                <a:ext cx="3214673" cy="1566981"/>
                <a:chOff x="8336359" y="4743206"/>
                <a:chExt cx="3214673" cy="1566981"/>
              </a:xfrm>
            </p:grpSpPr>
            <p:sp>
              <p:nvSpPr>
                <p:cNvPr id="25" name="Prostokąt 105">
                  <a:extLst>
                    <a:ext uri="{FF2B5EF4-FFF2-40B4-BE49-F238E27FC236}">
                      <a16:creationId xmlns:a16="http://schemas.microsoft.com/office/drawing/2014/main" id="{ACEDB702-D886-2F48-9367-5728FC39DA89}"/>
                    </a:ext>
                  </a:extLst>
                </p:cNvPr>
                <p:cNvSpPr/>
                <p:nvPr/>
              </p:nvSpPr>
              <p:spPr>
                <a:xfrm>
                  <a:off x="8633596" y="4743206"/>
                  <a:ext cx="2655348" cy="1566981"/>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Prostokąt 105">
                  <a:extLst>
                    <a:ext uri="{FF2B5EF4-FFF2-40B4-BE49-F238E27FC236}">
                      <a16:creationId xmlns:a16="http://schemas.microsoft.com/office/drawing/2014/main" id="{95CAB1A7-A85F-1542-98D6-3A8DB79C412C}"/>
                    </a:ext>
                  </a:extLst>
                </p:cNvPr>
                <p:cNvSpPr/>
                <p:nvPr/>
              </p:nvSpPr>
              <p:spPr>
                <a:xfrm>
                  <a:off x="8336359" y="4806696"/>
                  <a:ext cx="3214673" cy="1440000"/>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 name="pole tekstowe 280">
                <a:extLst>
                  <a:ext uri="{FF2B5EF4-FFF2-40B4-BE49-F238E27FC236}">
                    <a16:creationId xmlns:a16="http://schemas.microsoft.com/office/drawing/2014/main" id="{7D6A7E3A-4540-6043-B3D6-71D38D14A486}"/>
                  </a:ext>
                </a:extLst>
              </p:cNvPr>
              <p:cNvSpPr txBox="1"/>
              <p:nvPr/>
            </p:nvSpPr>
            <p:spPr>
              <a:xfrm>
                <a:off x="8602986" y="4725144"/>
                <a:ext cx="2681418" cy="1603104"/>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4"/>
                    </a:solidFill>
                  </a:rPr>
                  <a:t>Retailers own various channels, which are integrated to deliver consistent customer experience.</a:t>
                </a:r>
              </a:p>
            </p:txBody>
          </p:sp>
        </p:grpSp>
      </p:grpSp>
      <p:grpSp>
        <p:nvGrpSpPr>
          <p:cNvPr id="27" name="Grupa 293">
            <a:extLst>
              <a:ext uri="{FF2B5EF4-FFF2-40B4-BE49-F238E27FC236}">
                <a16:creationId xmlns:a16="http://schemas.microsoft.com/office/drawing/2014/main" id="{C8B8DB3E-D100-7F43-8471-4732A9295255}"/>
              </a:ext>
            </a:extLst>
          </p:cNvPr>
          <p:cNvGrpSpPr/>
          <p:nvPr userDrawn="1"/>
        </p:nvGrpSpPr>
        <p:grpSpPr>
          <a:xfrm>
            <a:off x="8835196" y="1031513"/>
            <a:ext cx="1834919" cy="2082617"/>
            <a:chOff x="8871772" y="1700804"/>
            <a:chExt cx="1834919" cy="2082617"/>
          </a:xfrm>
        </p:grpSpPr>
        <p:grpSp>
          <p:nvGrpSpPr>
            <p:cNvPr id="28" name="Grupa 286">
              <a:extLst>
                <a:ext uri="{FF2B5EF4-FFF2-40B4-BE49-F238E27FC236}">
                  <a16:creationId xmlns:a16="http://schemas.microsoft.com/office/drawing/2014/main" id="{4CC00452-D5EB-1D4A-ABDA-AEE16AB23002}"/>
                </a:ext>
              </a:extLst>
            </p:cNvPr>
            <p:cNvGrpSpPr/>
            <p:nvPr/>
          </p:nvGrpSpPr>
          <p:grpSpPr>
            <a:xfrm>
              <a:off x="9199552" y="2319623"/>
              <a:ext cx="454694" cy="35493"/>
              <a:chOff x="9199552" y="2319623"/>
              <a:chExt cx="454694" cy="35493"/>
            </a:xfrm>
          </p:grpSpPr>
          <p:sp>
            <p:nvSpPr>
              <p:cNvPr id="53" name="Dowolny kształt: kształt 308">
                <a:extLst>
                  <a:ext uri="{FF2B5EF4-FFF2-40B4-BE49-F238E27FC236}">
                    <a16:creationId xmlns:a16="http://schemas.microsoft.com/office/drawing/2014/main" id="{258C0D18-6D71-0C45-BDC6-963314DED6F6}"/>
                  </a:ext>
                </a:extLst>
              </p:cNvPr>
              <p:cNvSpPr/>
              <p:nvPr/>
            </p:nvSpPr>
            <p:spPr>
              <a:xfrm rot="1162512">
                <a:off x="9199552" y="2319623"/>
                <a:ext cx="454694" cy="35493"/>
              </a:xfrm>
              <a:custGeom>
                <a:avLst/>
                <a:gdLst>
                  <a:gd name="connsiteX0" fmla="*/ 0 w 454694"/>
                  <a:gd name="connsiteY0" fmla="*/ 17746 h 35492"/>
                  <a:gd name="connsiteX1" fmla="*/ 454694 w 454694"/>
                  <a:gd name="connsiteY1" fmla="*/ 17746 h 35492"/>
                </a:gdLst>
                <a:ahLst/>
                <a:cxnLst>
                  <a:cxn ang="0">
                    <a:pos x="connsiteX0" y="connsiteY0"/>
                  </a:cxn>
                  <a:cxn ang="0">
                    <a:pos x="connsiteX1" y="connsiteY1"/>
                  </a:cxn>
                </a:cxnLst>
                <a:rect l="l" t="t" r="r" b="b"/>
                <a:pathLst>
                  <a:path w="454694" h="35492">
                    <a:moveTo>
                      <a:pt x="454694" y="17746"/>
                    </a:moveTo>
                    <a:lnTo>
                      <a:pt x="0"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8680" tIns="6379" rIns="228679" bIns="6379"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54" name="Grupa 258">
                <a:extLst>
                  <a:ext uri="{FF2B5EF4-FFF2-40B4-BE49-F238E27FC236}">
                    <a16:creationId xmlns:a16="http://schemas.microsoft.com/office/drawing/2014/main" id="{20E7E125-5484-F243-9ED3-B9F0FBDE2B8C}"/>
                  </a:ext>
                </a:extLst>
              </p:cNvPr>
              <p:cNvGrpSpPr/>
              <p:nvPr/>
            </p:nvGrpSpPr>
            <p:grpSpPr>
              <a:xfrm>
                <a:off x="8526811" y="1792107"/>
                <a:ext cx="705596" cy="705596"/>
                <a:chOff x="8526811" y="1792107"/>
                <a:chExt cx="705596" cy="705596"/>
              </a:xfrm>
            </p:grpSpPr>
            <p:sp>
              <p:nvSpPr>
                <p:cNvPr id="55" name="Dowolny kształt: kształt 309">
                  <a:extLst>
                    <a:ext uri="{FF2B5EF4-FFF2-40B4-BE49-F238E27FC236}">
                      <a16:creationId xmlns:a16="http://schemas.microsoft.com/office/drawing/2014/main" id="{0EF757A7-16CF-8C47-9E39-2994D7DB7BB6}"/>
                    </a:ext>
                  </a:extLst>
                </p:cNvPr>
                <p:cNvSpPr/>
                <p:nvPr/>
              </p:nvSpPr>
              <p:spPr>
                <a:xfrm>
                  <a:off x="8526811" y="1792107"/>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56" name="Freeform 89">
                  <a:extLst>
                    <a:ext uri="{FF2B5EF4-FFF2-40B4-BE49-F238E27FC236}">
                      <a16:creationId xmlns:a16="http://schemas.microsoft.com/office/drawing/2014/main" id="{862651D1-762B-474C-AE8C-3EC765AD1D1B}"/>
                    </a:ext>
                  </a:extLst>
                </p:cNvPr>
                <p:cNvSpPr>
                  <a:spLocks noChangeAspect="1" noEditPoints="1"/>
                </p:cNvSpPr>
                <p:nvPr/>
              </p:nvSpPr>
              <p:spPr bwMode="auto">
                <a:xfrm>
                  <a:off x="8683208" y="1953236"/>
                  <a:ext cx="392803" cy="383338"/>
                </a:xfrm>
                <a:custGeom>
                  <a:avLst/>
                  <a:gdLst>
                    <a:gd name="T0" fmla="*/ 329 w 332"/>
                    <a:gd name="T1" fmla="*/ 0 h 324"/>
                    <a:gd name="T2" fmla="*/ 87 w 332"/>
                    <a:gd name="T3" fmla="*/ 0 h 324"/>
                    <a:gd name="T4" fmla="*/ 244 w 332"/>
                    <a:gd name="T5" fmla="*/ 81 h 324"/>
                    <a:gd name="T6" fmla="*/ 332 w 332"/>
                    <a:gd name="T7" fmla="*/ 0 h 324"/>
                    <a:gd name="T8" fmla="*/ 244 w 332"/>
                    <a:gd name="T9" fmla="*/ 324 h 324"/>
                    <a:gd name="T10" fmla="*/ 332 w 332"/>
                    <a:gd name="T11" fmla="*/ 244 h 324"/>
                    <a:gd name="T12" fmla="*/ 332 w 332"/>
                    <a:gd name="T13" fmla="*/ 0 h 324"/>
                    <a:gd name="T14" fmla="*/ 0 w 332"/>
                    <a:gd name="T15" fmla="*/ 81 h 324"/>
                    <a:gd name="T16" fmla="*/ 88 w 332"/>
                    <a:gd name="T17" fmla="*/ 0 h 324"/>
                    <a:gd name="T18" fmla="*/ 244 w 332"/>
                    <a:gd name="T19" fmla="*/ 81 h 324"/>
                    <a:gd name="T20" fmla="*/ 0 w 332"/>
                    <a:gd name="T21" fmla="*/ 81 h 324"/>
                    <a:gd name="T22" fmla="*/ 0 w 332"/>
                    <a:gd name="T23" fmla="*/ 324 h 324"/>
                    <a:gd name="T24" fmla="*/ 244 w 332"/>
                    <a:gd name="T25" fmla="*/ 324 h 324"/>
                    <a:gd name="T26" fmla="*/ 244 w 332"/>
                    <a:gd name="T27" fmla="*/ 135 h 324"/>
                    <a:gd name="T28" fmla="*/ 77 w 332"/>
                    <a:gd name="T29" fmla="*/ 84 h 324"/>
                    <a:gd name="T30" fmla="*/ 77 w 332"/>
                    <a:gd name="T31" fmla="*/ 204 h 324"/>
                    <a:gd name="T32" fmla="*/ 126 w 332"/>
                    <a:gd name="T33" fmla="*/ 184 h 324"/>
                    <a:gd name="T34" fmla="*/ 173 w 332"/>
                    <a:gd name="T35" fmla="*/ 204 h 324"/>
                    <a:gd name="T36" fmla="*/ 173 w 332"/>
                    <a:gd name="T37" fmla="*/ 8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324">
                      <a:moveTo>
                        <a:pt x="329" y="0"/>
                      </a:moveTo>
                      <a:lnTo>
                        <a:pt x="87" y="0"/>
                      </a:lnTo>
                      <a:moveTo>
                        <a:pt x="244" y="81"/>
                      </a:moveTo>
                      <a:lnTo>
                        <a:pt x="332" y="0"/>
                      </a:lnTo>
                      <a:moveTo>
                        <a:pt x="244" y="324"/>
                      </a:moveTo>
                      <a:lnTo>
                        <a:pt x="332" y="244"/>
                      </a:lnTo>
                      <a:lnTo>
                        <a:pt x="332" y="0"/>
                      </a:lnTo>
                      <a:moveTo>
                        <a:pt x="0" y="81"/>
                      </a:moveTo>
                      <a:lnTo>
                        <a:pt x="88" y="0"/>
                      </a:lnTo>
                      <a:moveTo>
                        <a:pt x="244" y="81"/>
                      </a:moveTo>
                      <a:lnTo>
                        <a:pt x="0" y="81"/>
                      </a:lnTo>
                      <a:lnTo>
                        <a:pt x="0" y="324"/>
                      </a:lnTo>
                      <a:lnTo>
                        <a:pt x="244" y="324"/>
                      </a:lnTo>
                      <a:lnTo>
                        <a:pt x="244" y="135"/>
                      </a:lnTo>
                      <a:moveTo>
                        <a:pt x="77" y="84"/>
                      </a:moveTo>
                      <a:lnTo>
                        <a:pt x="77" y="204"/>
                      </a:lnTo>
                      <a:lnTo>
                        <a:pt x="126" y="184"/>
                      </a:lnTo>
                      <a:lnTo>
                        <a:pt x="173" y="204"/>
                      </a:lnTo>
                      <a:lnTo>
                        <a:pt x="173" y="8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9" name="Grupa 284">
              <a:extLst>
                <a:ext uri="{FF2B5EF4-FFF2-40B4-BE49-F238E27FC236}">
                  <a16:creationId xmlns:a16="http://schemas.microsoft.com/office/drawing/2014/main" id="{16FC86E5-F4F4-6742-B35C-B95A3F56CAE0}"/>
                </a:ext>
              </a:extLst>
            </p:cNvPr>
            <p:cNvGrpSpPr/>
            <p:nvPr/>
          </p:nvGrpSpPr>
          <p:grpSpPr>
            <a:xfrm>
              <a:off x="9956443" y="1700804"/>
              <a:ext cx="35492" cy="476232"/>
              <a:chOff x="9956443" y="1700804"/>
              <a:chExt cx="35492" cy="476232"/>
            </a:xfrm>
          </p:grpSpPr>
          <p:sp>
            <p:nvSpPr>
              <p:cNvPr id="49" name="Dowolny kształt: kształt 304">
                <a:extLst>
                  <a:ext uri="{FF2B5EF4-FFF2-40B4-BE49-F238E27FC236}">
                    <a16:creationId xmlns:a16="http://schemas.microsoft.com/office/drawing/2014/main" id="{041C4FED-E6BF-7149-91D0-BB1365643BF2}"/>
                  </a:ext>
                </a:extLst>
              </p:cNvPr>
              <p:cNvSpPr/>
              <p:nvPr/>
            </p:nvSpPr>
            <p:spPr>
              <a:xfrm rot="16200000">
                <a:off x="9736073" y="1921174"/>
                <a:ext cx="476232" cy="35492"/>
              </a:xfrm>
              <a:custGeom>
                <a:avLst/>
                <a:gdLst>
                  <a:gd name="connsiteX0" fmla="*/ 0 w 476232"/>
                  <a:gd name="connsiteY0" fmla="*/ 17746 h 35492"/>
                  <a:gd name="connsiteX1" fmla="*/ 476232 w 476232"/>
                  <a:gd name="connsiteY1" fmla="*/ 17746 h 35492"/>
                </a:gdLst>
                <a:ahLst/>
                <a:cxnLst>
                  <a:cxn ang="0">
                    <a:pos x="connsiteX0" y="connsiteY0"/>
                  </a:cxn>
                  <a:cxn ang="0">
                    <a:pos x="connsiteX1" y="connsiteY1"/>
                  </a:cxn>
                </a:cxnLst>
                <a:rect l="l" t="t" r="r" b="b"/>
                <a:pathLst>
                  <a:path w="476232" h="35492">
                    <a:moveTo>
                      <a:pt x="0" y="17746"/>
                    </a:moveTo>
                    <a:lnTo>
                      <a:pt x="476232"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8910" tIns="5840" rIns="238911" bIns="5841"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50" name="Grupa 259">
                <a:extLst>
                  <a:ext uri="{FF2B5EF4-FFF2-40B4-BE49-F238E27FC236}">
                    <a16:creationId xmlns:a16="http://schemas.microsoft.com/office/drawing/2014/main" id="{E96EE71D-40A3-0F4E-9F5D-4CC4F1466DA4}"/>
                  </a:ext>
                </a:extLst>
              </p:cNvPr>
              <p:cNvGrpSpPr/>
              <p:nvPr/>
            </p:nvGrpSpPr>
            <p:grpSpPr>
              <a:xfrm>
                <a:off x="9621391" y="972000"/>
                <a:ext cx="705596" cy="705596"/>
                <a:chOff x="9621391" y="972000"/>
                <a:chExt cx="705596" cy="705596"/>
              </a:xfrm>
            </p:grpSpPr>
            <p:sp>
              <p:nvSpPr>
                <p:cNvPr id="51" name="Dowolny kształt: kształt 313">
                  <a:extLst>
                    <a:ext uri="{FF2B5EF4-FFF2-40B4-BE49-F238E27FC236}">
                      <a16:creationId xmlns:a16="http://schemas.microsoft.com/office/drawing/2014/main" id="{EF4DA0AC-A060-F64A-AF41-680A0E019279}"/>
                    </a:ext>
                  </a:extLst>
                </p:cNvPr>
                <p:cNvSpPr/>
                <p:nvPr/>
              </p:nvSpPr>
              <p:spPr>
                <a:xfrm>
                  <a:off x="9621391" y="972000"/>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52" name="Freeform 52">
                  <a:extLst>
                    <a:ext uri="{FF2B5EF4-FFF2-40B4-BE49-F238E27FC236}">
                      <a16:creationId xmlns:a16="http://schemas.microsoft.com/office/drawing/2014/main" id="{8E84D6E0-5269-AE4E-BFDD-7F17CF7BBA1D}"/>
                    </a:ext>
                  </a:extLst>
                </p:cNvPr>
                <p:cNvSpPr>
                  <a:spLocks noChangeAspect="1" noEditPoints="1"/>
                </p:cNvSpPr>
                <p:nvPr/>
              </p:nvSpPr>
              <p:spPr bwMode="auto">
                <a:xfrm>
                  <a:off x="9774346" y="1172332"/>
                  <a:ext cx="399686" cy="295200"/>
                </a:xfrm>
                <a:custGeom>
                  <a:avLst/>
                  <a:gdLst>
                    <a:gd name="T0" fmla="*/ 260 w 282"/>
                    <a:gd name="T1" fmla="*/ 0 h 208"/>
                    <a:gd name="T2" fmla="*/ 282 w 282"/>
                    <a:gd name="T3" fmla="*/ 22 h 208"/>
                    <a:gd name="T4" fmla="*/ 282 w 282"/>
                    <a:gd name="T5" fmla="*/ 76 h 208"/>
                    <a:gd name="T6" fmla="*/ 260 w 282"/>
                    <a:gd name="T7" fmla="*/ 0 h 208"/>
                    <a:gd name="T8" fmla="*/ 22 w 282"/>
                    <a:gd name="T9" fmla="*/ 0 h 208"/>
                    <a:gd name="T10" fmla="*/ 0 w 282"/>
                    <a:gd name="T11" fmla="*/ 22 h 208"/>
                    <a:gd name="T12" fmla="*/ 0 w 282"/>
                    <a:gd name="T13" fmla="*/ 186 h 208"/>
                    <a:gd name="T14" fmla="*/ 22 w 282"/>
                    <a:gd name="T15" fmla="*/ 208 h 208"/>
                    <a:gd name="T16" fmla="*/ 260 w 282"/>
                    <a:gd name="T17" fmla="*/ 208 h 208"/>
                    <a:gd name="T18" fmla="*/ 282 w 282"/>
                    <a:gd name="T19" fmla="*/ 186 h 208"/>
                    <a:gd name="T20" fmla="*/ 282 w 282"/>
                    <a:gd name="T21" fmla="*/ 106 h 208"/>
                    <a:gd name="T22" fmla="*/ 282 w 282"/>
                    <a:gd name="T23" fmla="*/ 34 h 208"/>
                    <a:gd name="T24" fmla="*/ 0 w 282"/>
                    <a:gd name="T25" fmla="*/ 34 h 208"/>
                    <a:gd name="T26" fmla="*/ 0 w 282"/>
                    <a:gd name="T27" fmla="*/ 76 h 208"/>
                    <a:gd name="T28" fmla="*/ 282 w 282"/>
                    <a:gd name="T29" fmla="*/ 76 h 208"/>
                    <a:gd name="T30" fmla="*/ 91 w 282"/>
                    <a:gd name="T31" fmla="*/ 136 h 208"/>
                    <a:gd name="T32" fmla="*/ 72 w 282"/>
                    <a:gd name="T33" fmla="*/ 146 h 208"/>
                    <a:gd name="T34" fmla="*/ 53 w 282"/>
                    <a:gd name="T35" fmla="*/ 136 h 208"/>
                    <a:gd name="T36" fmla="*/ 29 w 282"/>
                    <a:gd name="T37" fmla="*/ 159 h 208"/>
                    <a:gd name="T38" fmla="*/ 53 w 282"/>
                    <a:gd name="T39" fmla="*/ 183 h 208"/>
                    <a:gd name="T40" fmla="*/ 72 w 282"/>
                    <a:gd name="T41" fmla="*/ 173 h 208"/>
                    <a:gd name="T42" fmla="*/ 91 w 282"/>
                    <a:gd name="T43" fmla="*/ 183 h 208"/>
                    <a:gd name="T44" fmla="*/ 114 w 282"/>
                    <a:gd name="T45" fmla="*/ 159 h 208"/>
                    <a:gd name="T46" fmla="*/ 91 w 282"/>
                    <a:gd name="T47" fmla="*/ 136 h 208"/>
                    <a:gd name="T48" fmla="*/ 255 w 282"/>
                    <a:gd name="T49" fmla="*/ 104 h 208"/>
                    <a:gd name="T50" fmla="*/ 29 w 282"/>
                    <a:gd name="T5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2" h="208">
                      <a:moveTo>
                        <a:pt x="260" y="0"/>
                      </a:moveTo>
                      <a:cubicBezTo>
                        <a:pt x="272" y="0"/>
                        <a:pt x="282" y="10"/>
                        <a:pt x="282" y="22"/>
                      </a:cubicBezTo>
                      <a:cubicBezTo>
                        <a:pt x="282" y="76"/>
                        <a:pt x="282" y="76"/>
                        <a:pt x="282" y="76"/>
                      </a:cubicBezTo>
                      <a:moveTo>
                        <a:pt x="260" y="0"/>
                      </a:moveTo>
                      <a:cubicBezTo>
                        <a:pt x="22" y="0"/>
                        <a:pt x="22" y="0"/>
                        <a:pt x="22" y="0"/>
                      </a:cubicBezTo>
                      <a:cubicBezTo>
                        <a:pt x="9" y="0"/>
                        <a:pt x="0" y="10"/>
                        <a:pt x="0" y="22"/>
                      </a:cubicBezTo>
                      <a:cubicBezTo>
                        <a:pt x="0" y="186"/>
                        <a:pt x="0" y="186"/>
                        <a:pt x="0" y="186"/>
                      </a:cubicBezTo>
                      <a:cubicBezTo>
                        <a:pt x="0" y="198"/>
                        <a:pt x="9" y="208"/>
                        <a:pt x="22" y="208"/>
                      </a:cubicBezTo>
                      <a:cubicBezTo>
                        <a:pt x="260" y="208"/>
                        <a:pt x="260" y="208"/>
                        <a:pt x="260" y="208"/>
                      </a:cubicBezTo>
                      <a:cubicBezTo>
                        <a:pt x="272" y="208"/>
                        <a:pt x="282" y="198"/>
                        <a:pt x="282" y="186"/>
                      </a:cubicBezTo>
                      <a:cubicBezTo>
                        <a:pt x="282" y="106"/>
                        <a:pt x="282" y="106"/>
                        <a:pt x="282" y="106"/>
                      </a:cubicBezTo>
                      <a:moveTo>
                        <a:pt x="282" y="34"/>
                      </a:moveTo>
                      <a:cubicBezTo>
                        <a:pt x="0" y="34"/>
                        <a:pt x="0" y="34"/>
                        <a:pt x="0" y="34"/>
                      </a:cubicBezTo>
                      <a:moveTo>
                        <a:pt x="0" y="76"/>
                      </a:moveTo>
                      <a:cubicBezTo>
                        <a:pt x="282" y="76"/>
                        <a:pt x="282" y="76"/>
                        <a:pt x="282" y="76"/>
                      </a:cubicBezTo>
                      <a:moveTo>
                        <a:pt x="91" y="136"/>
                      </a:moveTo>
                      <a:cubicBezTo>
                        <a:pt x="83" y="136"/>
                        <a:pt x="76" y="140"/>
                        <a:pt x="72" y="146"/>
                      </a:cubicBezTo>
                      <a:cubicBezTo>
                        <a:pt x="67" y="140"/>
                        <a:pt x="60" y="136"/>
                        <a:pt x="53" y="136"/>
                      </a:cubicBezTo>
                      <a:cubicBezTo>
                        <a:pt x="40" y="136"/>
                        <a:pt x="29" y="146"/>
                        <a:pt x="29" y="159"/>
                      </a:cubicBezTo>
                      <a:cubicBezTo>
                        <a:pt x="29" y="172"/>
                        <a:pt x="40" y="183"/>
                        <a:pt x="53" y="183"/>
                      </a:cubicBezTo>
                      <a:cubicBezTo>
                        <a:pt x="60" y="183"/>
                        <a:pt x="67" y="179"/>
                        <a:pt x="72" y="173"/>
                      </a:cubicBezTo>
                      <a:cubicBezTo>
                        <a:pt x="76" y="179"/>
                        <a:pt x="83" y="183"/>
                        <a:pt x="91" y="183"/>
                      </a:cubicBezTo>
                      <a:cubicBezTo>
                        <a:pt x="103" y="183"/>
                        <a:pt x="114" y="172"/>
                        <a:pt x="114" y="159"/>
                      </a:cubicBezTo>
                      <a:cubicBezTo>
                        <a:pt x="114" y="146"/>
                        <a:pt x="103" y="136"/>
                        <a:pt x="91" y="136"/>
                      </a:cubicBezTo>
                      <a:moveTo>
                        <a:pt x="255" y="104"/>
                      </a:moveTo>
                      <a:cubicBezTo>
                        <a:pt x="29" y="104"/>
                        <a:pt x="29" y="104"/>
                        <a:pt x="29" y="10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0" name="Grupa 261">
              <a:extLst>
                <a:ext uri="{FF2B5EF4-FFF2-40B4-BE49-F238E27FC236}">
                  <a16:creationId xmlns:a16="http://schemas.microsoft.com/office/drawing/2014/main" id="{F9454F41-BA47-BD4B-A833-2C1F2051D45E}"/>
                </a:ext>
              </a:extLst>
            </p:cNvPr>
            <p:cNvGrpSpPr/>
            <p:nvPr/>
          </p:nvGrpSpPr>
          <p:grpSpPr>
            <a:xfrm>
              <a:off x="10292855" y="2319622"/>
              <a:ext cx="413836" cy="35492"/>
              <a:chOff x="10292855" y="2319622"/>
              <a:chExt cx="413836" cy="35492"/>
            </a:xfrm>
          </p:grpSpPr>
          <p:sp>
            <p:nvSpPr>
              <p:cNvPr id="45" name="Dowolny kształt: kształt 305">
                <a:extLst>
                  <a:ext uri="{FF2B5EF4-FFF2-40B4-BE49-F238E27FC236}">
                    <a16:creationId xmlns:a16="http://schemas.microsoft.com/office/drawing/2014/main" id="{30717806-B722-7B43-9D15-A0697EAFFFEF}"/>
                  </a:ext>
                </a:extLst>
              </p:cNvPr>
              <p:cNvSpPr/>
              <p:nvPr/>
            </p:nvSpPr>
            <p:spPr>
              <a:xfrm rot="20393251">
                <a:off x="10292855" y="2319622"/>
                <a:ext cx="413836" cy="35492"/>
              </a:xfrm>
              <a:custGeom>
                <a:avLst/>
                <a:gdLst>
                  <a:gd name="connsiteX0" fmla="*/ 0 w 413836"/>
                  <a:gd name="connsiteY0" fmla="*/ 17746 h 35492"/>
                  <a:gd name="connsiteX1" fmla="*/ 413836 w 413836"/>
                  <a:gd name="connsiteY1" fmla="*/ 17746 h 35492"/>
                </a:gdLst>
                <a:ahLst/>
                <a:cxnLst>
                  <a:cxn ang="0">
                    <a:pos x="connsiteX0" y="connsiteY0"/>
                  </a:cxn>
                  <a:cxn ang="0">
                    <a:pos x="connsiteX1" y="connsiteY1"/>
                  </a:cxn>
                </a:cxnLst>
                <a:rect l="l" t="t" r="r" b="b"/>
                <a:pathLst>
                  <a:path w="413836" h="35492">
                    <a:moveTo>
                      <a:pt x="0" y="17746"/>
                    </a:moveTo>
                    <a:lnTo>
                      <a:pt x="413836"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273" tIns="7400" rIns="209271" bIns="7400"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46" name="Grupa 260">
                <a:extLst>
                  <a:ext uri="{FF2B5EF4-FFF2-40B4-BE49-F238E27FC236}">
                    <a16:creationId xmlns:a16="http://schemas.microsoft.com/office/drawing/2014/main" id="{FEE9A078-8817-D44D-AAA2-547A321025E1}"/>
                  </a:ext>
                </a:extLst>
              </p:cNvPr>
              <p:cNvGrpSpPr/>
              <p:nvPr/>
            </p:nvGrpSpPr>
            <p:grpSpPr>
              <a:xfrm>
                <a:off x="10672560" y="1792103"/>
                <a:ext cx="705596" cy="705596"/>
                <a:chOff x="10672560" y="1792103"/>
                <a:chExt cx="705596" cy="705596"/>
              </a:xfrm>
            </p:grpSpPr>
            <p:sp>
              <p:nvSpPr>
                <p:cNvPr id="47" name="Dowolny kształt: kształt 317">
                  <a:extLst>
                    <a:ext uri="{FF2B5EF4-FFF2-40B4-BE49-F238E27FC236}">
                      <a16:creationId xmlns:a16="http://schemas.microsoft.com/office/drawing/2014/main" id="{7E6415C6-A15A-4C48-9B39-58E164B89782}"/>
                    </a:ext>
                  </a:extLst>
                </p:cNvPr>
                <p:cNvSpPr/>
                <p:nvPr/>
              </p:nvSpPr>
              <p:spPr>
                <a:xfrm>
                  <a:off x="10672560" y="1792103"/>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48" name="Freeform 62">
                  <a:extLst>
                    <a:ext uri="{FF2B5EF4-FFF2-40B4-BE49-F238E27FC236}">
                      <a16:creationId xmlns:a16="http://schemas.microsoft.com/office/drawing/2014/main" id="{5292A874-C6ED-374D-9D72-0676AF19BB37}"/>
                    </a:ext>
                  </a:extLst>
                </p:cNvPr>
                <p:cNvSpPr>
                  <a:spLocks noChangeAspect="1" noEditPoints="1"/>
                </p:cNvSpPr>
                <p:nvPr/>
              </p:nvSpPr>
              <p:spPr bwMode="auto">
                <a:xfrm>
                  <a:off x="10897729" y="1922560"/>
                  <a:ext cx="255259" cy="444682"/>
                </a:xfrm>
                <a:custGeom>
                  <a:avLst/>
                  <a:gdLst>
                    <a:gd name="T0" fmla="*/ 158 w 158"/>
                    <a:gd name="T1" fmla="*/ 61 h 276"/>
                    <a:gd name="T2" fmla="*/ 158 w 158"/>
                    <a:gd name="T3" fmla="*/ 261 h 276"/>
                    <a:gd name="T4" fmla="*/ 142 w 158"/>
                    <a:gd name="T5" fmla="*/ 276 h 276"/>
                    <a:gd name="T6" fmla="*/ 15 w 158"/>
                    <a:gd name="T7" fmla="*/ 276 h 276"/>
                    <a:gd name="T8" fmla="*/ 0 w 158"/>
                    <a:gd name="T9" fmla="*/ 261 h 276"/>
                    <a:gd name="T10" fmla="*/ 0 w 158"/>
                    <a:gd name="T11" fmla="*/ 15 h 276"/>
                    <a:gd name="T12" fmla="*/ 15 w 158"/>
                    <a:gd name="T13" fmla="*/ 0 h 276"/>
                    <a:gd name="T14" fmla="*/ 142 w 158"/>
                    <a:gd name="T15" fmla="*/ 0 h 276"/>
                    <a:gd name="T16" fmla="*/ 158 w 158"/>
                    <a:gd name="T17" fmla="*/ 15 h 276"/>
                    <a:gd name="T18" fmla="*/ 158 w 158"/>
                    <a:gd name="T19" fmla="*/ 35 h 276"/>
                    <a:gd name="T20" fmla="*/ 86 w 158"/>
                    <a:gd name="T21" fmla="*/ 248 h 276"/>
                    <a:gd name="T22" fmla="*/ 79 w 158"/>
                    <a:gd name="T23" fmla="*/ 241 h 276"/>
                    <a:gd name="T24" fmla="*/ 72 w 158"/>
                    <a:gd name="T25" fmla="*/ 248 h 276"/>
                    <a:gd name="T26" fmla="*/ 79 w 158"/>
                    <a:gd name="T27" fmla="*/ 255 h 276"/>
                    <a:gd name="T28" fmla="*/ 86 w 158"/>
                    <a:gd name="T29" fmla="*/ 248 h 276"/>
                    <a:gd name="T30" fmla="*/ 1 w 158"/>
                    <a:gd name="T31" fmla="*/ 224 h 276"/>
                    <a:gd name="T32" fmla="*/ 156 w 158"/>
                    <a:gd name="T33" fmla="*/ 224 h 276"/>
                    <a:gd name="T34" fmla="*/ 2 w 158"/>
                    <a:gd name="T35" fmla="*/ 35 h 276"/>
                    <a:gd name="T36" fmla="*/ 155 w 158"/>
                    <a:gd name="T37" fmla="*/ 35 h 276"/>
                    <a:gd name="T38" fmla="*/ 97 w 158"/>
                    <a:gd name="T39" fmla="*/ 17 h 276"/>
                    <a:gd name="T40" fmla="*/ 60 w 158"/>
                    <a:gd name="T41" fmla="*/ 1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276">
                      <a:moveTo>
                        <a:pt x="158" y="61"/>
                      </a:moveTo>
                      <a:cubicBezTo>
                        <a:pt x="158" y="261"/>
                        <a:pt x="158" y="261"/>
                        <a:pt x="158" y="261"/>
                      </a:cubicBezTo>
                      <a:cubicBezTo>
                        <a:pt x="158" y="270"/>
                        <a:pt x="151" y="276"/>
                        <a:pt x="142" y="276"/>
                      </a:cubicBezTo>
                      <a:cubicBezTo>
                        <a:pt x="15" y="276"/>
                        <a:pt x="15" y="276"/>
                        <a:pt x="15" y="276"/>
                      </a:cubicBezTo>
                      <a:cubicBezTo>
                        <a:pt x="7" y="276"/>
                        <a:pt x="0" y="270"/>
                        <a:pt x="0" y="261"/>
                      </a:cubicBezTo>
                      <a:cubicBezTo>
                        <a:pt x="0" y="15"/>
                        <a:pt x="0" y="15"/>
                        <a:pt x="0" y="15"/>
                      </a:cubicBezTo>
                      <a:cubicBezTo>
                        <a:pt x="0" y="7"/>
                        <a:pt x="7" y="0"/>
                        <a:pt x="15" y="0"/>
                      </a:cubicBezTo>
                      <a:cubicBezTo>
                        <a:pt x="142" y="0"/>
                        <a:pt x="142" y="0"/>
                        <a:pt x="142" y="0"/>
                      </a:cubicBezTo>
                      <a:cubicBezTo>
                        <a:pt x="151" y="0"/>
                        <a:pt x="158" y="7"/>
                        <a:pt x="158" y="15"/>
                      </a:cubicBezTo>
                      <a:cubicBezTo>
                        <a:pt x="158" y="35"/>
                        <a:pt x="158" y="35"/>
                        <a:pt x="158" y="35"/>
                      </a:cubicBezTo>
                      <a:moveTo>
                        <a:pt x="86" y="248"/>
                      </a:moveTo>
                      <a:cubicBezTo>
                        <a:pt x="86" y="244"/>
                        <a:pt x="83" y="241"/>
                        <a:pt x="79" y="241"/>
                      </a:cubicBezTo>
                      <a:cubicBezTo>
                        <a:pt x="75" y="241"/>
                        <a:pt x="72" y="244"/>
                        <a:pt x="72" y="248"/>
                      </a:cubicBezTo>
                      <a:cubicBezTo>
                        <a:pt x="72" y="252"/>
                        <a:pt x="75" y="255"/>
                        <a:pt x="79" y="255"/>
                      </a:cubicBezTo>
                      <a:cubicBezTo>
                        <a:pt x="83" y="255"/>
                        <a:pt x="86" y="252"/>
                        <a:pt x="86" y="248"/>
                      </a:cubicBezTo>
                      <a:close/>
                      <a:moveTo>
                        <a:pt x="1" y="224"/>
                      </a:moveTo>
                      <a:cubicBezTo>
                        <a:pt x="156" y="224"/>
                        <a:pt x="156" y="224"/>
                        <a:pt x="156" y="224"/>
                      </a:cubicBezTo>
                      <a:moveTo>
                        <a:pt x="2" y="35"/>
                      </a:moveTo>
                      <a:cubicBezTo>
                        <a:pt x="155" y="35"/>
                        <a:pt x="155" y="35"/>
                        <a:pt x="155" y="35"/>
                      </a:cubicBezTo>
                      <a:moveTo>
                        <a:pt x="97" y="17"/>
                      </a:moveTo>
                      <a:cubicBezTo>
                        <a:pt x="60" y="17"/>
                        <a:pt x="60" y="17"/>
                        <a:pt x="60" y="17"/>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1" name="Grupa 288">
              <a:extLst>
                <a:ext uri="{FF2B5EF4-FFF2-40B4-BE49-F238E27FC236}">
                  <a16:creationId xmlns:a16="http://schemas.microsoft.com/office/drawing/2014/main" id="{6EF12E13-12AB-0647-8D27-1B12A143C2B1}"/>
                </a:ext>
              </a:extLst>
            </p:cNvPr>
            <p:cNvGrpSpPr/>
            <p:nvPr/>
          </p:nvGrpSpPr>
          <p:grpSpPr>
            <a:xfrm>
              <a:off x="8871772" y="2751614"/>
              <a:ext cx="754068" cy="1031807"/>
              <a:chOff x="8871772" y="2751614"/>
              <a:chExt cx="754068" cy="1031807"/>
            </a:xfrm>
          </p:grpSpPr>
          <p:sp>
            <p:nvSpPr>
              <p:cNvPr id="40" name="Dowolny kształt: kształt 307">
                <a:extLst>
                  <a:ext uri="{FF2B5EF4-FFF2-40B4-BE49-F238E27FC236}">
                    <a16:creationId xmlns:a16="http://schemas.microsoft.com/office/drawing/2014/main" id="{1B463CE1-4B46-C046-97AE-47E57E39D827}"/>
                  </a:ext>
                </a:extLst>
              </p:cNvPr>
              <p:cNvSpPr/>
              <p:nvPr/>
            </p:nvSpPr>
            <p:spPr>
              <a:xfrm rot="18562975">
                <a:off x="9383911" y="2958050"/>
                <a:ext cx="448366" cy="35493"/>
              </a:xfrm>
              <a:custGeom>
                <a:avLst/>
                <a:gdLst>
                  <a:gd name="connsiteX0" fmla="*/ 0 w 448366"/>
                  <a:gd name="connsiteY0" fmla="*/ 17746 h 35492"/>
                  <a:gd name="connsiteX1" fmla="*/ 448366 w 448366"/>
                  <a:gd name="connsiteY1" fmla="*/ 17746 h 35492"/>
                </a:gdLst>
                <a:ahLst/>
                <a:cxnLst>
                  <a:cxn ang="0">
                    <a:pos x="connsiteX0" y="connsiteY0"/>
                  </a:cxn>
                  <a:cxn ang="0">
                    <a:pos x="connsiteX1" y="connsiteY1"/>
                  </a:cxn>
                </a:cxnLst>
                <a:rect l="l" t="t" r="r" b="b"/>
                <a:pathLst>
                  <a:path w="448366" h="35492">
                    <a:moveTo>
                      <a:pt x="448366" y="17746"/>
                    </a:moveTo>
                    <a:lnTo>
                      <a:pt x="0"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673" tIns="6537" rIns="225674" bIns="6537"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41" name="Grupa 257">
                <a:extLst>
                  <a:ext uri="{FF2B5EF4-FFF2-40B4-BE49-F238E27FC236}">
                    <a16:creationId xmlns:a16="http://schemas.microsoft.com/office/drawing/2014/main" id="{3911FA8D-8240-5342-9114-6648E5B2872A}"/>
                  </a:ext>
                </a:extLst>
              </p:cNvPr>
              <p:cNvGrpSpPr/>
              <p:nvPr/>
            </p:nvGrpSpPr>
            <p:grpSpPr>
              <a:xfrm>
                <a:off x="8871772" y="3077825"/>
                <a:ext cx="705596" cy="705596"/>
                <a:chOff x="8871772" y="3077825"/>
                <a:chExt cx="705596" cy="705596"/>
              </a:xfrm>
            </p:grpSpPr>
            <p:sp>
              <p:nvSpPr>
                <p:cNvPr id="42" name="Owal 16">
                  <a:extLst>
                    <a:ext uri="{FF2B5EF4-FFF2-40B4-BE49-F238E27FC236}">
                      <a16:creationId xmlns:a16="http://schemas.microsoft.com/office/drawing/2014/main" id="{49BD507C-109D-F948-AEA2-F9EA488C9DA0}"/>
                    </a:ext>
                  </a:extLst>
                </p:cNvPr>
                <p:cNvSpPr/>
                <p:nvPr/>
              </p:nvSpPr>
              <p:spPr>
                <a:xfrm rot="10800000" flipH="1">
                  <a:off x="8872374" y="3078427"/>
                  <a:ext cx="704393" cy="704392"/>
                </a:xfrm>
                <a:prstGeom prst="arc">
                  <a:avLst>
                    <a:gd name="adj1" fmla="val 16200000"/>
                    <a:gd name="adj2" fmla="val 5365976"/>
                  </a:avLst>
                </a:prstGeom>
                <a:solidFill>
                  <a:schemeClr val="bg2">
                    <a:lumMod val="50000"/>
                    <a:alpha val="1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43" name="Dowolny kształt: kształt 321">
                  <a:extLst>
                    <a:ext uri="{FF2B5EF4-FFF2-40B4-BE49-F238E27FC236}">
                      <a16:creationId xmlns:a16="http://schemas.microsoft.com/office/drawing/2014/main" id="{78CC381F-7452-0745-9020-05FF581F8B6D}"/>
                    </a:ext>
                  </a:extLst>
                </p:cNvPr>
                <p:cNvSpPr/>
                <p:nvPr/>
              </p:nvSpPr>
              <p:spPr>
                <a:xfrm>
                  <a:off x="8871772" y="3077825"/>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44" name="Freeform 59">
                  <a:extLst>
                    <a:ext uri="{FF2B5EF4-FFF2-40B4-BE49-F238E27FC236}">
                      <a16:creationId xmlns:a16="http://schemas.microsoft.com/office/drawing/2014/main" id="{5CCB00BF-C5B5-0941-8FE1-30354A7D3571}"/>
                    </a:ext>
                  </a:extLst>
                </p:cNvPr>
                <p:cNvSpPr>
                  <a:spLocks noChangeAspect="1" noEditPoints="1"/>
                </p:cNvSpPr>
                <p:nvPr/>
              </p:nvSpPr>
              <p:spPr bwMode="auto">
                <a:xfrm>
                  <a:off x="9011875" y="3248316"/>
                  <a:ext cx="425389" cy="346887"/>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2" name="Grupa 289">
              <a:extLst>
                <a:ext uri="{FF2B5EF4-FFF2-40B4-BE49-F238E27FC236}">
                  <a16:creationId xmlns:a16="http://schemas.microsoft.com/office/drawing/2014/main" id="{B9852912-CBB0-5E44-AE77-1DEA730A8F48}"/>
                </a:ext>
              </a:extLst>
            </p:cNvPr>
            <p:cNvGrpSpPr/>
            <p:nvPr/>
          </p:nvGrpSpPr>
          <p:grpSpPr>
            <a:xfrm>
              <a:off x="9621391" y="2167349"/>
              <a:ext cx="705596" cy="705596"/>
              <a:chOff x="9621391" y="2167349"/>
              <a:chExt cx="705596" cy="705596"/>
            </a:xfrm>
          </p:grpSpPr>
          <p:sp>
            <p:nvSpPr>
              <p:cNvPr id="38" name="Dowolny kształt: kształt 325">
                <a:extLst>
                  <a:ext uri="{FF2B5EF4-FFF2-40B4-BE49-F238E27FC236}">
                    <a16:creationId xmlns:a16="http://schemas.microsoft.com/office/drawing/2014/main" id="{8C20C953-04BB-844A-93ED-1032F26434E6}"/>
                  </a:ext>
                </a:extLst>
              </p:cNvPr>
              <p:cNvSpPr/>
              <p:nvPr/>
            </p:nvSpPr>
            <p:spPr>
              <a:xfrm>
                <a:off x="9621391" y="2167349"/>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39" name="Freeform 12">
                <a:extLst>
                  <a:ext uri="{FF2B5EF4-FFF2-40B4-BE49-F238E27FC236}">
                    <a16:creationId xmlns:a16="http://schemas.microsoft.com/office/drawing/2014/main" id="{DC6D86D8-B513-6540-8D9F-51F768FDFBDD}"/>
                  </a:ext>
                </a:extLst>
              </p:cNvPr>
              <p:cNvSpPr>
                <a:spLocks noChangeAspect="1"/>
              </p:cNvSpPr>
              <p:nvPr/>
            </p:nvSpPr>
            <p:spPr bwMode="auto">
              <a:xfrm>
                <a:off x="9806944" y="2353736"/>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3" name="Grupa 291">
              <a:extLst>
                <a:ext uri="{FF2B5EF4-FFF2-40B4-BE49-F238E27FC236}">
                  <a16:creationId xmlns:a16="http://schemas.microsoft.com/office/drawing/2014/main" id="{3CAF7D01-B1EF-7444-9A38-DFED1A78EF36}"/>
                </a:ext>
              </a:extLst>
            </p:cNvPr>
            <p:cNvGrpSpPr/>
            <p:nvPr/>
          </p:nvGrpSpPr>
          <p:grpSpPr>
            <a:xfrm>
              <a:off x="10322538" y="2751614"/>
              <a:ext cx="35492" cy="448366"/>
              <a:chOff x="10322538" y="2751614"/>
              <a:chExt cx="35492" cy="448366"/>
            </a:xfrm>
          </p:grpSpPr>
          <p:sp>
            <p:nvSpPr>
              <p:cNvPr id="34" name="Dowolny kształt: kształt 306">
                <a:extLst>
                  <a:ext uri="{FF2B5EF4-FFF2-40B4-BE49-F238E27FC236}">
                    <a16:creationId xmlns:a16="http://schemas.microsoft.com/office/drawing/2014/main" id="{CF3C708B-6BE1-DF42-90EE-279161055FE6}"/>
                  </a:ext>
                </a:extLst>
              </p:cNvPr>
              <p:cNvSpPr/>
              <p:nvPr/>
            </p:nvSpPr>
            <p:spPr>
              <a:xfrm rot="3037025">
                <a:off x="10116101" y="2958051"/>
                <a:ext cx="448366" cy="35492"/>
              </a:xfrm>
              <a:custGeom>
                <a:avLst/>
                <a:gdLst>
                  <a:gd name="connsiteX0" fmla="*/ 0 w 448366"/>
                  <a:gd name="connsiteY0" fmla="*/ 17746 h 35492"/>
                  <a:gd name="connsiteX1" fmla="*/ 448366 w 448366"/>
                  <a:gd name="connsiteY1" fmla="*/ 17746 h 35492"/>
                </a:gdLst>
                <a:ahLst/>
                <a:cxnLst>
                  <a:cxn ang="0">
                    <a:pos x="connsiteX0" y="connsiteY0"/>
                  </a:cxn>
                  <a:cxn ang="0">
                    <a:pos x="connsiteX1" y="connsiteY1"/>
                  </a:cxn>
                </a:cxnLst>
                <a:rect l="l" t="t" r="r" b="b"/>
                <a:pathLst>
                  <a:path w="448366" h="35492">
                    <a:moveTo>
                      <a:pt x="0" y="17746"/>
                    </a:moveTo>
                    <a:lnTo>
                      <a:pt x="448366"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673" tIns="6536" rIns="225674" bIns="6537"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35" name="Grupa 256">
                <a:extLst>
                  <a:ext uri="{FF2B5EF4-FFF2-40B4-BE49-F238E27FC236}">
                    <a16:creationId xmlns:a16="http://schemas.microsoft.com/office/drawing/2014/main" id="{BDC84BF1-BD88-CC4E-85A3-CBC6290D4FD1}"/>
                  </a:ext>
                </a:extLst>
              </p:cNvPr>
              <p:cNvGrpSpPr/>
              <p:nvPr/>
            </p:nvGrpSpPr>
            <p:grpSpPr>
              <a:xfrm>
                <a:off x="10353581" y="3068961"/>
                <a:ext cx="705596" cy="705596"/>
                <a:chOff x="10353581" y="3068961"/>
                <a:chExt cx="705596" cy="705596"/>
              </a:xfrm>
            </p:grpSpPr>
            <p:sp>
              <p:nvSpPr>
                <p:cNvPr id="36" name="Dowolny kształt: kształt 331">
                  <a:extLst>
                    <a:ext uri="{FF2B5EF4-FFF2-40B4-BE49-F238E27FC236}">
                      <a16:creationId xmlns:a16="http://schemas.microsoft.com/office/drawing/2014/main" id="{0E920AAD-B7B8-D547-8803-E1A38A832A17}"/>
                    </a:ext>
                  </a:extLst>
                </p:cNvPr>
                <p:cNvSpPr/>
                <p:nvPr/>
              </p:nvSpPr>
              <p:spPr>
                <a:xfrm>
                  <a:off x="10353581" y="3068961"/>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37" name="Freeform 20">
                  <a:extLst>
                    <a:ext uri="{FF2B5EF4-FFF2-40B4-BE49-F238E27FC236}">
                      <a16:creationId xmlns:a16="http://schemas.microsoft.com/office/drawing/2014/main" id="{CF170D37-4A46-F34C-B4FA-8235EF6822C4}"/>
                    </a:ext>
                  </a:extLst>
                </p:cNvPr>
                <p:cNvSpPr>
                  <a:spLocks noChangeAspect="1" noEditPoints="1"/>
                </p:cNvSpPr>
                <p:nvPr/>
              </p:nvSpPr>
              <p:spPr bwMode="auto">
                <a:xfrm>
                  <a:off x="10453673" y="3261559"/>
                  <a:ext cx="501917" cy="320400"/>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57" name="Grupa 255">
            <a:extLst>
              <a:ext uri="{FF2B5EF4-FFF2-40B4-BE49-F238E27FC236}">
                <a16:creationId xmlns:a16="http://schemas.microsoft.com/office/drawing/2014/main" id="{F617F35C-1DEF-1449-8532-D7103E91B62D}"/>
              </a:ext>
            </a:extLst>
          </p:cNvPr>
          <p:cNvGrpSpPr/>
          <p:nvPr userDrawn="1"/>
        </p:nvGrpSpPr>
        <p:grpSpPr>
          <a:xfrm>
            <a:off x="5039293" y="1018104"/>
            <a:ext cx="2040262" cy="1605356"/>
            <a:chOff x="5075869" y="1687395"/>
            <a:chExt cx="2040262" cy="1605356"/>
          </a:xfrm>
        </p:grpSpPr>
        <p:grpSp>
          <p:nvGrpSpPr>
            <p:cNvPr id="58" name="Grupa 24">
              <a:extLst>
                <a:ext uri="{FF2B5EF4-FFF2-40B4-BE49-F238E27FC236}">
                  <a16:creationId xmlns:a16="http://schemas.microsoft.com/office/drawing/2014/main" id="{4EDD19A3-E453-9248-8F16-CEF72D77F4DB}"/>
                </a:ext>
              </a:extLst>
            </p:cNvPr>
            <p:cNvGrpSpPr/>
            <p:nvPr/>
          </p:nvGrpSpPr>
          <p:grpSpPr>
            <a:xfrm>
              <a:off x="5075869" y="1699126"/>
              <a:ext cx="0" cy="1557407"/>
              <a:chOff x="5075869" y="1699126"/>
              <a:chExt cx="0" cy="1557407"/>
            </a:xfrm>
          </p:grpSpPr>
          <p:cxnSp>
            <p:nvCxnSpPr>
              <p:cNvPr id="75" name="Łącznik prosty 283">
                <a:extLst>
                  <a:ext uri="{FF2B5EF4-FFF2-40B4-BE49-F238E27FC236}">
                    <a16:creationId xmlns:a16="http://schemas.microsoft.com/office/drawing/2014/main" id="{4566BF0F-128B-834A-B53B-7783991D5755}"/>
                  </a:ext>
                </a:extLst>
              </p:cNvPr>
              <p:cNvCxnSpPr>
                <a:cxnSpLocks/>
              </p:cNvCxnSpPr>
              <p:nvPr/>
            </p:nvCxnSpPr>
            <p:spPr>
              <a:xfrm>
                <a:off x="5075869" y="1699126"/>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upa 23">
                <a:extLst>
                  <a:ext uri="{FF2B5EF4-FFF2-40B4-BE49-F238E27FC236}">
                    <a16:creationId xmlns:a16="http://schemas.microsoft.com/office/drawing/2014/main" id="{59632C9A-5872-1C4A-958F-62A5842B6E33}"/>
                  </a:ext>
                </a:extLst>
              </p:cNvPr>
              <p:cNvGrpSpPr/>
              <p:nvPr/>
            </p:nvGrpSpPr>
            <p:grpSpPr>
              <a:xfrm>
                <a:off x="4726213" y="1453314"/>
                <a:ext cx="704394" cy="704393"/>
                <a:chOff x="4726213" y="1453314"/>
                <a:chExt cx="704394" cy="704393"/>
              </a:xfrm>
            </p:grpSpPr>
            <p:sp>
              <p:nvSpPr>
                <p:cNvPr id="80" name="pole tekstowe 29">
                  <a:extLst>
                    <a:ext uri="{FF2B5EF4-FFF2-40B4-BE49-F238E27FC236}">
                      <a16:creationId xmlns:a16="http://schemas.microsoft.com/office/drawing/2014/main" id="{2554EE87-6C8A-2244-BB33-6EA616851D04}"/>
                    </a:ext>
                  </a:extLst>
                </p:cNvPr>
                <p:cNvSpPr txBox="1"/>
                <p:nvPr/>
              </p:nvSpPr>
              <p:spPr>
                <a:xfrm>
                  <a:off x="4726213"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81" name="Freeform 12">
                  <a:extLst>
                    <a:ext uri="{FF2B5EF4-FFF2-40B4-BE49-F238E27FC236}">
                      <a16:creationId xmlns:a16="http://schemas.microsoft.com/office/drawing/2014/main" id="{4466C84A-3C06-F94C-AC6D-DFCC3FFABE82}"/>
                    </a:ext>
                  </a:extLst>
                </p:cNvPr>
                <p:cNvSpPr>
                  <a:spLocks noChangeAspect="1"/>
                </p:cNvSpPr>
                <p:nvPr/>
              </p:nvSpPr>
              <p:spPr bwMode="auto">
                <a:xfrm>
                  <a:off x="4911165"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7" name="Grupa 22">
                <a:extLst>
                  <a:ext uri="{FF2B5EF4-FFF2-40B4-BE49-F238E27FC236}">
                    <a16:creationId xmlns:a16="http://schemas.microsoft.com/office/drawing/2014/main" id="{F5237CE7-EE47-3B40-B700-70BD1003F102}"/>
                  </a:ext>
                </a:extLst>
              </p:cNvPr>
              <p:cNvGrpSpPr/>
              <p:nvPr/>
            </p:nvGrpSpPr>
            <p:grpSpPr>
              <a:xfrm>
                <a:off x="4723673" y="2792086"/>
                <a:ext cx="704393" cy="704392"/>
                <a:chOff x="4723673" y="2792086"/>
                <a:chExt cx="704393" cy="704392"/>
              </a:xfrm>
            </p:grpSpPr>
            <p:sp>
              <p:nvSpPr>
                <p:cNvPr id="78" name="Owal 16">
                  <a:extLst>
                    <a:ext uri="{FF2B5EF4-FFF2-40B4-BE49-F238E27FC236}">
                      <a16:creationId xmlns:a16="http://schemas.microsoft.com/office/drawing/2014/main" id="{AD6EC845-AB7A-4145-B273-B4306F30470A}"/>
                    </a:ext>
                  </a:extLst>
                </p:cNvPr>
                <p:cNvSpPr/>
                <p:nvPr/>
              </p:nvSpPr>
              <p:spPr>
                <a:xfrm rot="10800000">
                  <a:off x="4723673" y="2792086"/>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79" name="Freeform 59">
                  <a:extLst>
                    <a:ext uri="{FF2B5EF4-FFF2-40B4-BE49-F238E27FC236}">
                      <a16:creationId xmlns:a16="http://schemas.microsoft.com/office/drawing/2014/main" id="{77C64B5E-8E83-1D42-97F2-88657A52589A}"/>
                    </a:ext>
                  </a:extLst>
                </p:cNvPr>
                <p:cNvSpPr>
                  <a:spLocks noChangeAspect="1" noEditPoints="1"/>
                </p:cNvSpPr>
                <p:nvPr/>
              </p:nvSpPr>
              <p:spPr bwMode="auto">
                <a:xfrm>
                  <a:off x="4863175" y="2970839"/>
                  <a:ext cx="425389" cy="346887"/>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59" name="Grupa 30">
              <a:extLst>
                <a:ext uri="{FF2B5EF4-FFF2-40B4-BE49-F238E27FC236}">
                  <a16:creationId xmlns:a16="http://schemas.microsoft.com/office/drawing/2014/main" id="{95B7D7EA-75BC-A142-820D-DB14672DD337}"/>
                </a:ext>
              </a:extLst>
            </p:cNvPr>
            <p:cNvGrpSpPr/>
            <p:nvPr/>
          </p:nvGrpSpPr>
          <p:grpSpPr>
            <a:xfrm>
              <a:off x="7116131" y="1687395"/>
              <a:ext cx="0" cy="1557407"/>
              <a:chOff x="7116131" y="1687395"/>
              <a:chExt cx="0" cy="1557407"/>
            </a:xfrm>
          </p:grpSpPr>
          <p:cxnSp>
            <p:nvCxnSpPr>
              <p:cNvPr id="68" name="Łącznik prosty 295">
                <a:extLst>
                  <a:ext uri="{FF2B5EF4-FFF2-40B4-BE49-F238E27FC236}">
                    <a16:creationId xmlns:a16="http://schemas.microsoft.com/office/drawing/2014/main" id="{9F72728B-D454-004A-AF8C-F862EE54D62C}"/>
                  </a:ext>
                </a:extLst>
              </p:cNvPr>
              <p:cNvCxnSpPr>
                <a:cxnSpLocks/>
              </p:cNvCxnSpPr>
              <p:nvPr/>
            </p:nvCxnSpPr>
            <p:spPr>
              <a:xfrm>
                <a:off x="7116131" y="1687395"/>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upa 29">
                <a:extLst>
                  <a:ext uri="{FF2B5EF4-FFF2-40B4-BE49-F238E27FC236}">
                    <a16:creationId xmlns:a16="http://schemas.microsoft.com/office/drawing/2014/main" id="{4030A458-A8AA-1A4E-A5FC-DF820817DF9A}"/>
                  </a:ext>
                </a:extLst>
              </p:cNvPr>
              <p:cNvGrpSpPr/>
              <p:nvPr/>
            </p:nvGrpSpPr>
            <p:grpSpPr>
              <a:xfrm>
                <a:off x="6763934" y="1453314"/>
                <a:ext cx="704394" cy="704393"/>
                <a:chOff x="6763934" y="1453314"/>
                <a:chExt cx="704394" cy="704393"/>
              </a:xfrm>
            </p:grpSpPr>
            <p:sp>
              <p:nvSpPr>
                <p:cNvPr id="73" name="pole tekstowe 29">
                  <a:extLst>
                    <a:ext uri="{FF2B5EF4-FFF2-40B4-BE49-F238E27FC236}">
                      <a16:creationId xmlns:a16="http://schemas.microsoft.com/office/drawing/2014/main" id="{C9D7C4A8-27D7-864C-A11E-A12CA037523C}"/>
                    </a:ext>
                  </a:extLst>
                </p:cNvPr>
                <p:cNvSpPr txBox="1"/>
                <p:nvPr/>
              </p:nvSpPr>
              <p:spPr>
                <a:xfrm>
                  <a:off x="6763934"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74" name="Freeform 12">
                  <a:extLst>
                    <a:ext uri="{FF2B5EF4-FFF2-40B4-BE49-F238E27FC236}">
                      <a16:creationId xmlns:a16="http://schemas.microsoft.com/office/drawing/2014/main" id="{D1255AA4-73CA-654A-AC3C-1AE81E789F3E}"/>
                    </a:ext>
                  </a:extLst>
                </p:cNvPr>
                <p:cNvSpPr>
                  <a:spLocks noChangeAspect="1"/>
                </p:cNvSpPr>
                <p:nvPr/>
              </p:nvSpPr>
              <p:spPr bwMode="auto">
                <a:xfrm>
                  <a:off x="6948886"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0" name="Grupa 28">
                <a:extLst>
                  <a:ext uri="{FF2B5EF4-FFF2-40B4-BE49-F238E27FC236}">
                    <a16:creationId xmlns:a16="http://schemas.microsoft.com/office/drawing/2014/main" id="{7339CE56-AEB2-F74D-BB10-1B3446B83A86}"/>
                  </a:ext>
                </a:extLst>
              </p:cNvPr>
              <p:cNvGrpSpPr/>
              <p:nvPr/>
            </p:nvGrpSpPr>
            <p:grpSpPr>
              <a:xfrm>
                <a:off x="6763935" y="2780355"/>
                <a:ext cx="704393" cy="704392"/>
                <a:chOff x="6763935" y="2780355"/>
                <a:chExt cx="704393" cy="704392"/>
              </a:xfrm>
            </p:grpSpPr>
            <p:sp>
              <p:nvSpPr>
                <p:cNvPr id="71" name="Owal 16">
                  <a:extLst>
                    <a:ext uri="{FF2B5EF4-FFF2-40B4-BE49-F238E27FC236}">
                      <a16:creationId xmlns:a16="http://schemas.microsoft.com/office/drawing/2014/main" id="{714F072B-1C93-604F-A785-2EBE0FE95B6F}"/>
                    </a:ext>
                  </a:extLst>
                </p:cNvPr>
                <p:cNvSpPr/>
                <p:nvPr/>
              </p:nvSpPr>
              <p:spPr>
                <a:xfrm rot="10800000">
                  <a:off x="6763935" y="2780355"/>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72" name="Freeform 89">
                  <a:extLst>
                    <a:ext uri="{FF2B5EF4-FFF2-40B4-BE49-F238E27FC236}">
                      <a16:creationId xmlns:a16="http://schemas.microsoft.com/office/drawing/2014/main" id="{BE2B46ED-31D5-A542-AACA-84E1FC4B12DA}"/>
                    </a:ext>
                  </a:extLst>
                </p:cNvPr>
                <p:cNvSpPr>
                  <a:spLocks noChangeAspect="1" noEditPoints="1"/>
                </p:cNvSpPr>
                <p:nvPr/>
              </p:nvSpPr>
              <p:spPr bwMode="auto">
                <a:xfrm>
                  <a:off x="6919730" y="2940882"/>
                  <a:ext cx="392803" cy="383338"/>
                </a:xfrm>
                <a:custGeom>
                  <a:avLst/>
                  <a:gdLst>
                    <a:gd name="T0" fmla="*/ 329 w 332"/>
                    <a:gd name="T1" fmla="*/ 0 h 324"/>
                    <a:gd name="T2" fmla="*/ 87 w 332"/>
                    <a:gd name="T3" fmla="*/ 0 h 324"/>
                    <a:gd name="T4" fmla="*/ 244 w 332"/>
                    <a:gd name="T5" fmla="*/ 81 h 324"/>
                    <a:gd name="T6" fmla="*/ 332 w 332"/>
                    <a:gd name="T7" fmla="*/ 0 h 324"/>
                    <a:gd name="T8" fmla="*/ 244 w 332"/>
                    <a:gd name="T9" fmla="*/ 324 h 324"/>
                    <a:gd name="T10" fmla="*/ 332 w 332"/>
                    <a:gd name="T11" fmla="*/ 244 h 324"/>
                    <a:gd name="T12" fmla="*/ 332 w 332"/>
                    <a:gd name="T13" fmla="*/ 0 h 324"/>
                    <a:gd name="T14" fmla="*/ 0 w 332"/>
                    <a:gd name="T15" fmla="*/ 81 h 324"/>
                    <a:gd name="T16" fmla="*/ 88 w 332"/>
                    <a:gd name="T17" fmla="*/ 0 h 324"/>
                    <a:gd name="T18" fmla="*/ 244 w 332"/>
                    <a:gd name="T19" fmla="*/ 81 h 324"/>
                    <a:gd name="T20" fmla="*/ 0 w 332"/>
                    <a:gd name="T21" fmla="*/ 81 h 324"/>
                    <a:gd name="T22" fmla="*/ 0 w 332"/>
                    <a:gd name="T23" fmla="*/ 324 h 324"/>
                    <a:gd name="T24" fmla="*/ 244 w 332"/>
                    <a:gd name="T25" fmla="*/ 324 h 324"/>
                    <a:gd name="T26" fmla="*/ 244 w 332"/>
                    <a:gd name="T27" fmla="*/ 135 h 324"/>
                    <a:gd name="T28" fmla="*/ 77 w 332"/>
                    <a:gd name="T29" fmla="*/ 84 h 324"/>
                    <a:gd name="T30" fmla="*/ 77 w 332"/>
                    <a:gd name="T31" fmla="*/ 204 h 324"/>
                    <a:gd name="T32" fmla="*/ 126 w 332"/>
                    <a:gd name="T33" fmla="*/ 184 h 324"/>
                    <a:gd name="T34" fmla="*/ 173 w 332"/>
                    <a:gd name="T35" fmla="*/ 204 h 324"/>
                    <a:gd name="T36" fmla="*/ 173 w 332"/>
                    <a:gd name="T37" fmla="*/ 8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324">
                      <a:moveTo>
                        <a:pt x="329" y="0"/>
                      </a:moveTo>
                      <a:lnTo>
                        <a:pt x="87" y="0"/>
                      </a:lnTo>
                      <a:moveTo>
                        <a:pt x="244" y="81"/>
                      </a:moveTo>
                      <a:lnTo>
                        <a:pt x="332" y="0"/>
                      </a:lnTo>
                      <a:moveTo>
                        <a:pt x="244" y="324"/>
                      </a:moveTo>
                      <a:lnTo>
                        <a:pt x="332" y="244"/>
                      </a:lnTo>
                      <a:lnTo>
                        <a:pt x="332" y="0"/>
                      </a:lnTo>
                      <a:moveTo>
                        <a:pt x="0" y="81"/>
                      </a:moveTo>
                      <a:lnTo>
                        <a:pt x="88" y="0"/>
                      </a:lnTo>
                      <a:moveTo>
                        <a:pt x="244" y="81"/>
                      </a:moveTo>
                      <a:lnTo>
                        <a:pt x="0" y="81"/>
                      </a:lnTo>
                      <a:lnTo>
                        <a:pt x="0" y="324"/>
                      </a:lnTo>
                      <a:lnTo>
                        <a:pt x="244" y="324"/>
                      </a:lnTo>
                      <a:lnTo>
                        <a:pt x="244" y="135"/>
                      </a:lnTo>
                      <a:moveTo>
                        <a:pt x="77" y="84"/>
                      </a:moveTo>
                      <a:lnTo>
                        <a:pt x="77" y="204"/>
                      </a:lnTo>
                      <a:lnTo>
                        <a:pt x="126" y="184"/>
                      </a:lnTo>
                      <a:lnTo>
                        <a:pt x="173" y="204"/>
                      </a:lnTo>
                      <a:lnTo>
                        <a:pt x="173" y="8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60" name="Grupa 27">
              <a:extLst>
                <a:ext uri="{FF2B5EF4-FFF2-40B4-BE49-F238E27FC236}">
                  <a16:creationId xmlns:a16="http://schemas.microsoft.com/office/drawing/2014/main" id="{225E56FC-2025-AB43-8E0F-2135AEE473CE}"/>
                </a:ext>
              </a:extLst>
            </p:cNvPr>
            <p:cNvGrpSpPr/>
            <p:nvPr/>
          </p:nvGrpSpPr>
          <p:grpSpPr>
            <a:xfrm>
              <a:off x="6075611" y="1735344"/>
              <a:ext cx="0" cy="1557407"/>
              <a:chOff x="6075611" y="1735344"/>
              <a:chExt cx="0" cy="1557407"/>
            </a:xfrm>
          </p:grpSpPr>
          <p:cxnSp>
            <p:nvCxnSpPr>
              <p:cNvPr id="61" name="Łącznik prosty 334">
                <a:extLst>
                  <a:ext uri="{FF2B5EF4-FFF2-40B4-BE49-F238E27FC236}">
                    <a16:creationId xmlns:a16="http://schemas.microsoft.com/office/drawing/2014/main" id="{DFD700EB-16F6-A042-9172-F46730BB75B9}"/>
                  </a:ext>
                </a:extLst>
              </p:cNvPr>
              <p:cNvCxnSpPr>
                <a:cxnSpLocks/>
              </p:cNvCxnSpPr>
              <p:nvPr/>
            </p:nvCxnSpPr>
            <p:spPr>
              <a:xfrm>
                <a:off x="6075611" y="1735344"/>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Grupa 25">
                <a:extLst>
                  <a:ext uri="{FF2B5EF4-FFF2-40B4-BE49-F238E27FC236}">
                    <a16:creationId xmlns:a16="http://schemas.microsoft.com/office/drawing/2014/main" id="{F79AAB5B-69B6-5F43-AF49-88168FF0A80C}"/>
                  </a:ext>
                </a:extLst>
              </p:cNvPr>
              <p:cNvGrpSpPr/>
              <p:nvPr/>
            </p:nvGrpSpPr>
            <p:grpSpPr>
              <a:xfrm>
                <a:off x="5723415" y="2780355"/>
                <a:ext cx="704393" cy="704392"/>
                <a:chOff x="5723415" y="2780355"/>
                <a:chExt cx="704393" cy="704392"/>
              </a:xfrm>
            </p:grpSpPr>
            <p:sp>
              <p:nvSpPr>
                <p:cNvPr id="66" name="Owal 16">
                  <a:extLst>
                    <a:ext uri="{FF2B5EF4-FFF2-40B4-BE49-F238E27FC236}">
                      <a16:creationId xmlns:a16="http://schemas.microsoft.com/office/drawing/2014/main" id="{A3CD434D-BBF5-A24A-BA6F-99C7A29A1137}"/>
                    </a:ext>
                  </a:extLst>
                </p:cNvPr>
                <p:cNvSpPr/>
                <p:nvPr/>
              </p:nvSpPr>
              <p:spPr>
                <a:xfrm rot="10800000">
                  <a:off x="5723415" y="2780355"/>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67" name="Freeform 20">
                  <a:extLst>
                    <a:ext uri="{FF2B5EF4-FFF2-40B4-BE49-F238E27FC236}">
                      <a16:creationId xmlns:a16="http://schemas.microsoft.com/office/drawing/2014/main" id="{D785E428-EDA4-E74B-8BE4-E04A8492BF6C}"/>
                    </a:ext>
                  </a:extLst>
                </p:cNvPr>
                <p:cNvSpPr>
                  <a:spLocks noChangeAspect="1" noEditPoints="1"/>
                </p:cNvSpPr>
                <p:nvPr/>
              </p:nvSpPr>
              <p:spPr bwMode="auto">
                <a:xfrm>
                  <a:off x="5824653" y="2972351"/>
                  <a:ext cx="501917" cy="320400"/>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3" name="Grupa 26">
                <a:extLst>
                  <a:ext uri="{FF2B5EF4-FFF2-40B4-BE49-F238E27FC236}">
                    <a16:creationId xmlns:a16="http://schemas.microsoft.com/office/drawing/2014/main" id="{E9D5D9F0-3384-6D49-949A-7CCB076C4616}"/>
                  </a:ext>
                </a:extLst>
              </p:cNvPr>
              <p:cNvGrpSpPr/>
              <p:nvPr/>
            </p:nvGrpSpPr>
            <p:grpSpPr>
              <a:xfrm>
                <a:off x="5723414" y="1453314"/>
                <a:ext cx="704394" cy="704393"/>
                <a:chOff x="5723414" y="1453314"/>
                <a:chExt cx="704394" cy="704393"/>
              </a:xfrm>
            </p:grpSpPr>
            <p:sp>
              <p:nvSpPr>
                <p:cNvPr id="64" name="pole tekstowe 29">
                  <a:extLst>
                    <a:ext uri="{FF2B5EF4-FFF2-40B4-BE49-F238E27FC236}">
                      <a16:creationId xmlns:a16="http://schemas.microsoft.com/office/drawing/2014/main" id="{BA1F01AD-0719-8740-ACCD-56CFC1E9FAA3}"/>
                    </a:ext>
                  </a:extLst>
                </p:cNvPr>
                <p:cNvSpPr txBox="1"/>
                <p:nvPr/>
              </p:nvSpPr>
              <p:spPr>
                <a:xfrm>
                  <a:off x="5723414"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65" name="Freeform 12">
                  <a:extLst>
                    <a:ext uri="{FF2B5EF4-FFF2-40B4-BE49-F238E27FC236}">
                      <a16:creationId xmlns:a16="http://schemas.microsoft.com/office/drawing/2014/main" id="{30BF964C-4BEB-1B4F-90FC-C9CA12F23DBF}"/>
                    </a:ext>
                  </a:extLst>
                </p:cNvPr>
                <p:cNvSpPr>
                  <a:spLocks noChangeAspect="1"/>
                </p:cNvSpPr>
                <p:nvPr/>
              </p:nvSpPr>
              <p:spPr bwMode="auto">
                <a:xfrm>
                  <a:off x="5908366"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82" name="Grupa 8">
            <a:extLst>
              <a:ext uri="{FF2B5EF4-FFF2-40B4-BE49-F238E27FC236}">
                <a16:creationId xmlns:a16="http://schemas.microsoft.com/office/drawing/2014/main" id="{FC077B2F-4938-044D-9B47-652B01BFA534}"/>
              </a:ext>
            </a:extLst>
          </p:cNvPr>
          <p:cNvGrpSpPr/>
          <p:nvPr userDrawn="1"/>
        </p:nvGrpSpPr>
        <p:grpSpPr>
          <a:xfrm>
            <a:off x="1666398" y="1023969"/>
            <a:ext cx="1056503" cy="1599491"/>
            <a:chOff x="1702974" y="1693260"/>
            <a:chExt cx="1056503" cy="1599491"/>
          </a:xfrm>
        </p:grpSpPr>
        <p:grpSp>
          <p:nvGrpSpPr>
            <p:cNvPr id="83" name="Grupa 7">
              <a:extLst>
                <a:ext uri="{FF2B5EF4-FFF2-40B4-BE49-F238E27FC236}">
                  <a16:creationId xmlns:a16="http://schemas.microsoft.com/office/drawing/2014/main" id="{5D0292C8-DBC6-2345-B20E-70F97E5DFA61}"/>
                </a:ext>
              </a:extLst>
            </p:cNvPr>
            <p:cNvGrpSpPr/>
            <p:nvPr/>
          </p:nvGrpSpPr>
          <p:grpSpPr>
            <a:xfrm>
              <a:off x="1702974" y="1693260"/>
              <a:ext cx="1056503" cy="1599491"/>
              <a:chOff x="1702974" y="1693260"/>
              <a:chExt cx="1056503" cy="1599491"/>
            </a:xfrm>
          </p:grpSpPr>
          <p:grpSp>
            <p:nvGrpSpPr>
              <p:cNvPr id="85" name="Grupa 6">
                <a:extLst>
                  <a:ext uri="{FF2B5EF4-FFF2-40B4-BE49-F238E27FC236}">
                    <a16:creationId xmlns:a16="http://schemas.microsoft.com/office/drawing/2014/main" id="{D861E72C-49C5-644F-A96F-4D5D7F3F25DF}"/>
                  </a:ext>
                </a:extLst>
              </p:cNvPr>
              <p:cNvGrpSpPr/>
              <p:nvPr/>
            </p:nvGrpSpPr>
            <p:grpSpPr>
              <a:xfrm>
                <a:off x="1702974" y="1693260"/>
                <a:ext cx="0" cy="1557407"/>
                <a:chOff x="1702974" y="1693260"/>
                <a:chExt cx="0" cy="1557407"/>
              </a:xfrm>
            </p:grpSpPr>
            <p:cxnSp>
              <p:nvCxnSpPr>
                <p:cNvPr id="94" name="Łącznik prosty 357">
                  <a:extLst>
                    <a:ext uri="{FF2B5EF4-FFF2-40B4-BE49-F238E27FC236}">
                      <a16:creationId xmlns:a16="http://schemas.microsoft.com/office/drawing/2014/main" id="{A5FAC785-F9CE-1C4A-A800-9D360F478569}"/>
                    </a:ext>
                  </a:extLst>
                </p:cNvPr>
                <p:cNvCxnSpPr>
                  <a:cxnSpLocks/>
                </p:cNvCxnSpPr>
                <p:nvPr/>
              </p:nvCxnSpPr>
              <p:spPr>
                <a:xfrm>
                  <a:off x="1702974" y="1693260"/>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upa 2">
                  <a:extLst>
                    <a:ext uri="{FF2B5EF4-FFF2-40B4-BE49-F238E27FC236}">
                      <a16:creationId xmlns:a16="http://schemas.microsoft.com/office/drawing/2014/main" id="{FF14DDEB-DAD1-C94D-80B1-412521DE548B}"/>
                    </a:ext>
                  </a:extLst>
                </p:cNvPr>
                <p:cNvGrpSpPr/>
                <p:nvPr/>
              </p:nvGrpSpPr>
              <p:grpSpPr>
                <a:xfrm>
                  <a:off x="1350778" y="2786220"/>
                  <a:ext cx="704393" cy="704392"/>
                  <a:chOff x="1350778" y="2786220"/>
                  <a:chExt cx="704393" cy="704392"/>
                </a:xfrm>
              </p:grpSpPr>
              <p:sp>
                <p:nvSpPr>
                  <p:cNvPr id="99" name="Owal 16">
                    <a:extLst>
                      <a:ext uri="{FF2B5EF4-FFF2-40B4-BE49-F238E27FC236}">
                        <a16:creationId xmlns:a16="http://schemas.microsoft.com/office/drawing/2014/main" id="{4AC057F1-BDC5-F045-84CA-B5B2811E8673}"/>
                      </a:ext>
                    </a:extLst>
                  </p:cNvPr>
                  <p:cNvSpPr/>
                  <p:nvPr/>
                </p:nvSpPr>
                <p:spPr>
                  <a:xfrm rot="10800000">
                    <a:off x="1350778" y="2786220"/>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100" name="Freeform 59">
                    <a:extLst>
                      <a:ext uri="{FF2B5EF4-FFF2-40B4-BE49-F238E27FC236}">
                        <a16:creationId xmlns:a16="http://schemas.microsoft.com/office/drawing/2014/main" id="{0AB2D45D-7525-594A-A38D-6A92DD2E6468}"/>
                      </a:ext>
                    </a:extLst>
                  </p:cNvPr>
                  <p:cNvSpPr>
                    <a:spLocks noChangeAspect="1" noEditPoints="1"/>
                  </p:cNvSpPr>
                  <p:nvPr/>
                </p:nvSpPr>
                <p:spPr bwMode="auto">
                  <a:xfrm>
                    <a:off x="1490281" y="2964973"/>
                    <a:ext cx="425389" cy="346887"/>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6" name="Grupa 18">
                  <a:extLst>
                    <a:ext uri="{FF2B5EF4-FFF2-40B4-BE49-F238E27FC236}">
                      <a16:creationId xmlns:a16="http://schemas.microsoft.com/office/drawing/2014/main" id="{612B3869-501E-634A-8226-D5A98DE12282}"/>
                    </a:ext>
                  </a:extLst>
                </p:cNvPr>
                <p:cNvGrpSpPr/>
                <p:nvPr/>
              </p:nvGrpSpPr>
              <p:grpSpPr>
                <a:xfrm>
                  <a:off x="1350777" y="1453314"/>
                  <a:ext cx="704394" cy="704393"/>
                  <a:chOff x="1350777" y="1453314"/>
                  <a:chExt cx="704394" cy="704393"/>
                </a:xfrm>
              </p:grpSpPr>
              <p:sp>
                <p:nvSpPr>
                  <p:cNvPr id="97" name="pole tekstowe 29">
                    <a:extLst>
                      <a:ext uri="{FF2B5EF4-FFF2-40B4-BE49-F238E27FC236}">
                        <a16:creationId xmlns:a16="http://schemas.microsoft.com/office/drawing/2014/main" id="{BB3996D1-D9D1-A245-B104-DB91470B40C6}"/>
                      </a:ext>
                    </a:extLst>
                  </p:cNvPr>
                  <p:cNvSpPr txBox="1"/>
                  <p:nvPr/>
                </p:nvSpPr>
                <p:spPr>
                  <a:xfrm>
                    <a:off x="1350777"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98" name="Freeform 12">
                    <a:extLst>
                      <a:ext uri="{FF2B5EF4-FFF2-40B4-BE49-F238E27FC236}">
                        <a16:creationId xmlns:a16="http://schemas.microsoft.com/office/drawing/2014/main" id="{DB609779-9743-7441-801B-C565B0083AEA}"/>
                      </a:ext>
                    </a:extLst>
                  </p:cNvPr>
                  <p:cNvSpPr>
                    <a:spLocks noChangeAspect="1"/>
                  </p:cNvSpPr>
                  <p:nvPr/>
                </p:nvSpPr>
                <p:spPr bwMode="auto">
                  <a:xfrm>
                    <a:off x="1514028"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86" name="Grupa 5">
                <a:extLst>
                  <a:ext uri="{FF2B5EF4-FFF2-40B4-BE49-F238E27FC236}">
                    <a16:creationId xmlns:a16="http://schemas.microsoft.com/office/drawing/2014/main" id="{DE1C30A5-6656-1340-A5FE-BB681FFAAB8D}"/>
                  </a:ext>
                </a:extLst>
              </p:cNvPr>
              <p:cNvGrpSpPr/>
              <p:nvPr/>
            </p:nvGrpSpPr>
            <p:grpSpPr>
              <a:xfrm>
                <a:off x="2759477" y="1735344"/>
                <a:ext cx="0" cy="1557407"/>
                <a:chOff x="2759477" y="1735344"/>
                <a:chExt cx="0" cy="1557407"/>
              </a:xfrm>
            </p:grpSpPr>
            <p:cxnSp>
              <p:nvCxnSpPr>
                <p:cNvPr id="87" name="Łącznik prosty 347">
                  <a:extLst>
                    <a:ext uri="{FF2B5EF4-FFF2-40B4-BE49-F238E27FC236}">
                      <a16:creationId xmlns:a16="http://schemas.microsoft.com/office/drawing/2014/main" id="{549109DB-F575-7A42-B5BF-48F9A0FBE408}"/>
                    </a:ext>
                  </a:extLst>
                </p:cNvPr>
                <p:cNvCxnSpPr>
                  <a:cxnSpLocks/>
                </p:cNvCxnSpPr>
                <p:nvPr/>
              </p:nvCxnSpPr>
              <p:spPr>
                <a:xfrm>
                  <a:off x="2759477" y="1735344"/>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upa 4">
                  <a:extLst>
                    <a:ext uri="{FF2B5EF4-FFF2-40B4-BE49-F238E27FC236}">
                      <a16:creationId xmlns:a16="http://schemas.microsoft.com/office/drawing/2014/main" id="{8D70B857-12AE-FF49-B134-03840AB4B3D9}"/>
                    </a:ext>
                  </a:extLst>
                </p:cNvPr>
                <p:cNvGrpSpPr/>
                <p:nvPr/>
              </p:nvGrpSpPr>
              <p:grpSpPr>
                <a:xfrm>
                  <a:off x="2407281" y="2780355"/>
                  <a:ext cx="704393" cy="704392"/>
                  <a:chOff x="2407281" y="2780355"/>
                  <a:chExt cx="704393" cy="704392"/>
                </a:xfrm>
              </p:grpSpPr>
              <p:sp>
                <p:nvSpPr>
                  <p:cNvPr id="92" name="Owal 16">
                    <a:extLst>
                      <a:ext uri="{FF2B5EF4-FFF2-40B4-BE49-F238E27FC236}">
                        <a16:creationId xmlns:a16="http://schemas.microsoft.com/office/drawing/2014/main" id="{D11B3F0D-BFB3-434D-875C-BAAFAACED965}"/>
                      </a:ext>
                    </a:extLst>
                  </p:cNvPr>
                  <p:cNvSpPr/>
                  <p:nvPr/>
                </p:nvSpPr>
                <p:spPr>
                  <a:xfrm rot="10800000">
                    <a:off x="2407281" y="2780355"/>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93" name="Freeform 20">
                    <a:extLst>
                      <a:ext uri="{FF2B5EF4-FFF2-40B4-BE49-F238E27FC236}">
                        <a16:creationId xmlns:a16="http://schemas.microsoft.com/office/drawing/2014/main" id="{C7F900EB-E41E-AC45-B66D-2C8DA467C108}"/>
                      </a:ext>
                    </a:extLst>
                  </p:cNvPr>
                  <p:cNvSpPr>
                    <a:spLocks noChangeAspect="1" noEditPoints="1"/>
                  </p:cNvSpPr>
                  <p:nvPr/>
                </p:nvSpPr>
                <p:spPr bwMode="auto">
                  <a:xfrm>
                    <a:off x="2508519" y="2972351"/>
                    <a:ext cx="501917" cy="320400"/>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9" name="Grupa 3">
                  <a:extLst>
                    <a:ext uri="{FF2B5EF4-FFF2-40B4-BE49-F238E27FC236}">
                      <a16:creationId xmlns:a16="http://schemas.microsoft.com/office/drawing/2014/main" id="{22B735D1-71B0-B740-BC7E-10C38875E82D}"/>
                    </a:ext>
                  </a:extLst>
                </p:cNvPr>
                <p:cNvGrpSpPr/>
                <p:nvPr/>
              </p:nvGrpSpPr>
              <p:grpSpPr>
                <a:xfrm>
                  <a:off x="2407280" y="1453314"/>
                  <a:ext cx="704394" cy="704393"/>
                  <a:chOff x="2407280" y="1453314"/>
                  <a:chExt cx="704394" cy="704393"/>
                </a:xfrm>
              </p:grpSpPr>
              <p:sp>
                <p:nvSpPr>
                  <p:cNvPr id="90" name="pole tekstowe 29">
                    <a:extLst>
                      <a:ext uri="{FF2B5EF4-FFF2-40B4-BE49-F238E27FC236}">
                        <a16:creationId xmlns:a16="http://schemas.microsoft.com/office/drawing/2014/main" id="{A4A93348-3063-9B41-A690-720ADA71AC07}"/>
                      </a:ext>
                    </a:extLst>
                  </p:cNvPr>
                  <p:cNvSpPr txBox="1"/>
                  <p:nvPr/>
                </p:nvSpPr>
                <p:spPr>
                  <a:xfrm>
                    <a:off x="2407280"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91" name="Freeform 12">
                    <a:extLst>
                      <a:ext uri="{FF2B5EF4-FFF2-40B4-BE49-F238E27FC236}">
                        <a16:creationId xmlns:a16="http://schemas.microsoft.com/office/drawing/2014/main" id="{4BBE04A4-55FC-7F43-ABE5-8B9594429D95}"/>
                      </a:ext>
                    </a:extLst>
                  </p:cNvPr>
                  <p:cNvSpPr>
                    <a:spLocks noChangeAspect="1"/>
                  </p:cNvSpPr>
                  <p:nvPr/>
                </p:nvSpPr>
                <p:spPr bwMode="auto">
                  <a:xfrm>
                    <a:off x="2592232"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sp>
          <p:nvSpPr>
            <p:cNvPr id="84" name="pole tekstowe 366">
              <a:extLst>
                <a:ext uri="{FF2B5EF4-FFF2-40B4-BE49-F238E27FC236}">
                  <a16:creationId xmlns:a16="http://schemas.microsoft.com/office/drawing/2014/main" id="{AE4449FC-C9EC-8A47-90BC-F8CD8CFCB92D}"/>
                </a:ext>
              </a:extLst>
            </p:cNvPr>
            <p:cNvSpPr txBox="1"/>
            <p:nvPr/>
          </p:nvSpPr>
          <p:spPr>
            <a:xfrm>
              <a:off x="1978314" y="2189506"/>
              <a:ext cx="505822" cy="451218"/>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2">
                      <a:lumMod val="50000"/>
                    </a:schemeClr>
                  </a:solidFill>
                </a:rPr>
                <a:t>or</a:t>
              </a:r>
            </a:p>
          </p:txBody>
        </p:sp>
      </p:grpSp>
    </p:spTree>
    <p:extLst>
      <p:ext uri="{BB962C8B-B14F-4D97-AF65-F5344CB8AC3E}">
        <p14:creationId xmlns:p14="http://schemas.microsoft.com/office/powerpoint/2010/main" val="2508385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21E511-531A-F64E-9CD7-F714B878D2EC}"/>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0C0A949F-1C2D-E042-8BCA-B486ABB6A0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0E0A40-71E3-324E-B297-314FDF6070A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5">
            <a:extLst>
              <a:ext uri="{FF2B5EF4-FFF2-40B4-BE49-F238E27FC236}">
                <a16:creationId xmlns:a16="http://schemas.microsoft.com/office/drawing/2014/main" id="{4B5D874F-2BBB-DA43-BD04-44C98C1F8CDE}"/>
              </a:ext>
            </a:extLst>
          </p:cNvPr>
          <p:cNvGrpSpPr/>
          <p:nvPr userDrawn="1"/>
        </p:nvGrpSpPr>
        <p:grpSpPr>
          <a:xfrm>
            <a:off x="2152089" y="1704067"/>
            <a:ext cx="6892607" cy="1028707"/>
            <a:chOff x="1068099" y="2417299"/>
            <a:chExt cx="6892607" cy="1028707"/>
          </a:xfrm>
        </p:grpSpPr>
        <p:sp>
          <p:nvSpPr>
            <p:cNvPr id="7" name="pole tekstowe 528">
              <a:extLst>
                <a:ext uri="{FF2B5EF4-FFF2-40B4-BE49-F238E27FC236}">
                  <a16:creationId xmlns:a16="http://schemas.microsoft.com/office/drawing/2014/main" id="{E7F7F822-A7C0-B345-BEBF-9DA16271CCDC}"/>
                </a:ext>
              </a:extLst>
            </p:cNvPr>
            <p:cNvSpPr txBox="1"/>
            <p:nvPr/>
          </p:nvSpPr>
          <p:spPr>
            <a:xfrm>
              <a:off x="4287631" y="2967634"/>
              <a:ext cx="813154" cy="3693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tx2"/>
                  </a:solidFill>
                </a:rPr>
                <a:t>CEO</a:t>
              </a:r>
            </a:p>
          </p:txBody>
        </p:sp>
        <p:sp>
          <p:nvSpPr>
            <p:cNvPr id="8" name="Freeform 178">
              <a:extLst>
                <a:ext uri="{FF2B5EF4-FFF2-40B4-BE49-F238E27FC236}">
                  <a16:creationId xmlns:a16="http://schemas.microsoft.com/office/drawing/2014/main" id="{75B9DAE7-57FC-924F-9905-F1DB4C1E1358}"/>
                </a:ext>
              </a:extLst>
            </p:cNvPr>
            <p:cNvSpPr>
              <a:spLocks noEditPoints="1"/>
            </p:cNvSpPr>
            <p:nvPr/>
          </p:nvSpPr>
          <p:spPr bwMode="auto">
            <a:xfrm>
              <a:off x="4326844" y="2417299"/>
              <a:ext cx="734728" cy="576824"/>
            </a:xfrm>
            <a:custGeom>
              <a:avLst/>
              <a:gdLst>
                <a:gd name="T0" fmla="*/ 40 w 168"/>
                <a:gd name="T1" fmla="*/ 116 h 132"/>
                <a:gd name="T2" fmla="*/ 52 w 168"/>
                <a:gd name="T3" fmla="*/ 108 h 132"/>
                <a:gd name="T4" fmla="*/ 56 w 168"/>
                <a:gd name="T5" fmla="*/ 86 h 132"/>
                <a:gd name="T6" fmla="*/ 84 w 168"/>
                <a:gd name="T7" fmla="*/ 64 h 132"/>
                <a:gd name="T8" fmla="*/ 112 w 168"/>
                <a:gd name="T9" fmla="*/ 86 h 132"/>
                <a:gd name="T10" fmla="*/ 116 w 168"/>
                <a:gd name="T11" fmla="*/ 108 h 132"/>
                <a:gd name="T12" fmla="*/ 128 w 168"/>
                <a:gd name="T13" fmla="*/ 116 h 132"/>
                <a:gd name="T14" fmla="*/ 136 w 168"/>
                <a:gd name="T15" fmla="*/ 108 h 132"/>
                <a:gd name="T16" fmla="*/ 144 w 168"/>
                <a:gd name="T17" fmla="*/ 100 h 132"/>
                <a:gd name="T18" fmla="*/ 136 w 168"/>
                <a:gd name="T19" fmla="*/ 32 h 132"/>
                <a:gd name="T20" fmla="*/ 112 w 168"/>
                <a:gd name="T21" fmla="*/ 16 h 132"/>
                <a:gd name="T22" fmla="*/ 56 w 168"/>
                <a:gd name="T23" fmla="*/ 16 h 132"/>
                <a:gd name="T24" fmla="*/ 32 w 168"/>
                <a:gd name="T25" fmla="*/ 32 h 132"/>
                <a:gd name="T26" fmla="*/ 24 w 168"/>
                <a:gd name="T27" fmla="*/ 100 h 132"/>
                <a:gd name="T28" fmla="*/ 32 w 168"/>
                <a:gd name="T29" fmla="*/ 108 h 132"/>
                <a:gd name="T30" fmla="*/ 115 w 168"/>
                <a:gd name="T31" fmla="*/ 24 h 132"/>
                <a:gd name="T32" fmla="*/ 128 w 168"/>
                <a:gd name="T33" fmla="*/ 32 h 132"/>
                <a:gd name="T34" fmla="*/ 120 w 168"/>
                <a:gd name="T35" fmla="*/ 100 h 132"/>
                <a:gd name="T36" fmla="*/ 109 w 168"/>
                <a:gd name="T37" fmla="*/ 68 h 132"/>
                <a:gd name="T38" fmla="*/ 116 w 168"/>
                <a:gd name="T39" fmla="*/ 32 h 132"/>
                <a:gd name="T40" fmla="*/ 84 w 168"/>
                <a:gd name="T41" fmla="*/ 8 h 132"/>
                <a:gd name="T42" fmla="*/ 84 w 168"/>
                <a:gd name="T43" fmla="*/ 56 h 132"/>
                <a:gd name="T44" fmla="*/ 84 w 168"/>
                <a:gd name="T45" fmla="*/ 8 h 132"/>
                <a:gd name="T46" fmla="*/ 48 w 168"/>
                <a:gd name="T47" fmla="*/ 24 h 132"/>
                <a:gd name="T48" fmla="*/ 52 w 168"/>
                <a:gd name="T49" fmla="*/ 32 h 132"/>
                <a:gd name="T50" fmla="*/ 59 w 168"/>
                <a:gd name="T51" fmla="*/ 68 h 132"/>
                <a:gd name="T52" fmla="*/ 48 w 168"/>
                <a:gd name="T53" fmla="*/ 100 h 132"/>
                <a:gd name="T54" fmla="*/ 40 w 168"/>
                <a:gd name="T55" fmla="*/ 32 h 132"/>
                <a:gd name="T56" fmla="*/ 72 w 168"/>
                <a:gd name="T57" fmla="*/ 88 h 132"/>
                <a:gd name="T58" fmla="*/ 64 w 168"/>
                <a:gd name="T59" fmla="*/ 116 h 132"/>
                <a:gd name="T60" fmla="*/ 104 w 168"/>
                <a:gd name="T61" fmla="*/ 116 h 132"/>
                <a:gd name="T62" fmla="*/ 96 w 168"/>
                <a:gd name="T63" fmla="*/ 88 h 132"/>
                <a:gd name="T64" fmla="*/ 104 w 168"/>
                <a:gd name="T65" fmla="*/ 116 h 132"/>
                <a:gd name="T66" fmla="*/ 88 w 168"/>
                <a:gd name="T67" fmla="*/ 116 h 132"/>
                <a:gd name="T68" fmla="*/ 80 w 168"/>
                <a:gd name="T69" fmla="*/ 76 h 132"/>
                <a:gd name="T70" fmla="*/ 0 w 168"/>
                <a:gd name="T71" fmla="*/ 124 h 132"/>
                <a:gd name="T72" fmla="*/ 168 w 168"/>
                <a:gd name="T73" fmla="*/ 132 h 132"/>
                <a:gd name="T74" fmla="*/ 0 w 168"/>
                <a:gd name="T75"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32">
                  <a:moveTo>
                    <a:pt x="32" y="116"/>
                  </a:moveTo>
                  <a:cubicBezTo>
                    <a:pt x="40" y="116"/>
                    <a:pt x="40" y="116"/>
                    <a:pt x="40" y="116"/>
                  </a:cubicBezTo>
                  <a:cubicBezTo>
                    <a:pt x="40" y="108"/>
                    <a:pt x="40" y="108"/>
                    <a:pt x="40" y="108"/>
                  </a:cubicBezTo>
                  <a:cubicBezTo>
                    <a:pt x="52" y="108"/>
                    <a:pt x="52" y="108"/>
                    <a:pt x="52" y="108"/>
                  </a:cubicBezTo>
                  <a:cubicBezTo>
                    <a:pt x="54" y="108"/>
                    <a:pt x="56" y="106"/>
                    <a:pt x="56" y="104"/>
                  </a:cubicBezTo>
                  <a:cubicBezTo>
                    <a:pt x="56" y="86"/>
                    <a:pt x="56" y="86"/>
                    <a:pt x="56" y="86"/>
                  </a:cubicBezTo>
                  <a:cubicBezTo>
                    <a:pt x="56" y="81"/>
                    <a:pt x="59" y="77"/>
                    <a:pt x="63" y="75"/>
                  </a:cubicBezTo>
                  <a:cubicBezTo>
                    <a:pt x="84" y="64"/>
                    <a:pt x="84" y="64"/>
                    <a:pt x="84" y="64"/>
                  </a:cubicBezTo>
                  <a:cubicBezTo>
                    <a:pt x="105" y="75"/>
                    <a:pt x="105" y="75"/>
                    <a:pt x="105" y="75"/>
                  </a:cubicBezTo>
                  <a:cubicBezTo>
                    <a:pt x="109" y="77"/>
                    <a:pt x="112" y="81"/>
                    <a:pt x="112" y="86"/>
                  </a:cubicBezTo>
                  <a:cubicBezTo>
                    <a:pt x="112" y="104"/>
                    <a:pt x="112" y="104"/>
                    <a:pt x="112" y="104"/>
                  </a:cubicBezTo>
                  <a:cubicBezTo>
                    <a:pt x="112" y="106"/>
                    <a:pt x="114" y="108"/>
                    <a:pt x="116" y="108"/>
                  </a:cubicBezTo>
                  <a:cubicBezTo>
                    <a:pt x="128" y="108"/>
                    <a:pt x="128" y="108"/>
                    <a:pt x="128" y="108"/>
                  </a:cubicBezTo>
                  <a:cubicBezTo>
                    <a:pt x="128" y="116"/>
                    <a:pt x="128" y="116"/>
                    <a:pt x="128" y="116"/>
                  </a:cubicBezTo>
                  <a:cubicBezTo>
                    <a:pt x="136" y="116"/>
                    <a:pt x="136" y="116"/>
                    <a:pt x="136" y="116"/>
                  </a:cubicBezTo>
                  <a:cubicBezTo>
                    <a:pt x="136" y="108"/>
                    <a:pt x="136" y="108"/>
                    <a:pt x="136" y="108"/>
                  </a:cubicBezTo>
                  <a:cubicBezTo>
                    <a:pt x="144" y="108"/>
                    <a:pt x="144" y="108"/>
                    <a:pt x="144" y="108"/>
                  </a:cubicBezTo>
                  <a:cubicBezTo>
                    <a:pt x="144" y="100"/>
                    <a:pt x="144" y="100"/>
                    <a:pt x="144" y="100"/>
                  </a:cubicBezTo>
                  <a:cubicBezTo>
                    <a:pt x="136" y="100"/>
                    <a:pt x="136" y="100"/>
                    <a:pt x="136" y="100"/>
                  </a:cubicBezTo>
                  <a:cubicBezTo>
                    <a:pt x="136" y="32"/>
                    <a:pt x="136" y="32"/>
                    <a:pt x="136" y="32"/>
                  </a:cubicBezTo>
                  <a:cubicBezTo>
                    <a:pt x="136" y="23"/>
                    <a:pt x="129" y="16"/>
                    <a:pt x="120" y="16"/>
                  </a:cubicBezTo>
                  <a:cubicBezTo>
                    <a:pt x="112" y="16"/>
                    <a:pt x="112" y="16"/>
                    <a:pt x="112" y="16"/>
                  </a:cubicBezTo>
                  <a:cubicBezTo>
                    <a:pt x="106" y="6"/>
                    <a:pt x="96" y="0"/>
                    <a:pt x="84" y="0"/>
                  </a:cubicBezTo>
                  <a:cubicBezTo>
                    <a:pt x="72" y="0"/>
                    <a:pt x="62" y="6"/>
                    <a:pt x="56" y="16"/>
                  </a:cubicBezTo>
                  <a:cubicBezTo>
                    <a:pt x="48" y="16"/>
                    <a:pt x="48" y="16"/>
                    <a:pt x="48" y="16"/>
                  </a:cubicBezTo>
                  <a:cubicBezTo>
                    <a:pt x="39" y="16"/>
                    <a:pt x="32" y="23"/>
                    <a:pt x="32" y="32"/>
                  </a:cubicBezTo>
                  <a:cubicBezTo>
                    <a:pt x="32" y="100"/>
                    <a:pt x="32" y="100"/>
                    <a:pt x="32" y="100"/>
                  </a:cubicBezTo>
                  <a:cubicBezTo>
                    <a:pt x="24" y="100"/>
                    <a:pt x="24" y="100"/>
                    <a:pt x="24" y="100"/>
                  </a:cubicBezTo>
                  <a:cubicBezTo>
                    <a:pt x="24" y="108"/>
                    <a:pt x="24" y="108"/>
                    <a:pt x="24" y="108"/>
                  </a:cubicBezTo>
                  <a:cubicBezTo>
                    <a:pt x="32" y="108"/>
                    <a:pt x="32" y="108"/>
                    <a:pt x="32" y="108"/>
                  </a:cubicBezTo>
                  <a:lnTo>
                    <a:pt x="32" y="116"/>
                  </a:lnTo>
                  <a:close/>
                  <a:moveTo>
                    <a:pt x="115" y="24"/>
                  </a:moveTo>
                  <a:cubicBezTo>
                    <a:pt x="120" y="24"/>
                    <a:pt x="120" y="24"/>
                    <a:pt x="120" y="24"/>
                  </a:cubicBezTo>
                  <a:cubicBezTo>
                    <a:pt x="124" y="24"/>
                    <a:pt x="128" y="28"/>
                    <a:pt x="128" y="32"/>
                  </a:cubicBezTo>
                  <a:cubicBezTo>
                    <a:pt x="128" y="100"/>
                    <a:pt x="128" y="100"/>
                    <a:pt x="128" y="100"/>
                  </a:cubicBezTo>
                  <a:cubicBezTo>
                    <a:pt x="120" y="100"/>
                    <a:pt x="120" y="100"/>
                    <a:pt x="120" y="100"/>
                  </a:cubicBezTo>
                  <a:cubicBezTo>
                    <a:pt x="120" y="86"/>
                    <a:pt x="120" y="86"/>
                    <a:pt x="120" y="86"/>
                  </a:cubicBezTo>
                  <a:cubicBezTo>
                    <a:pt x="120" y="78"/>
                    <a:pt x="116" y="71"/>
                    <a:pt x="109" y="68"/>
                  </a:cubicBezTo>
                  <a:cubicBezTo>
                    <a:pt x="96" y="62"/>
                    <a:pt x="96" y="62"/>
                    <a:pt x="96" y="62"/>
                  </a:cubicBezTo>
                  <a:cubicBezTo>
                    <a:pt x="108" y="57"/>
                    <a:pt x="116" y="45"/>
                    <a:pt x="116" y="32"/>
                  </a:cubicBezTo>
                  <a:cubicBezTo>
                    <a:pt x="116" y="29"/>
                    <a:pt x="116" y="27"/>
                    <a:pt x="115" y="24"/>
                  </a:cubicBezTo>
                  <a:close/>
                  <a:moveTo>
                    <a:pt x="84" y="8"/>
                  </a:moveTo>
                  <a:cubicBezTo>
                    <a:pt x="97" y="8"/>
                    <a:pt x="108" y="19"/>
                    <a:pt x="108" y="32"/>
                  </a:cubicBezTo>
                  <a:cubicBezTo>
                    <a:pt x="108" y="45"/>
                    <a:pt x="97" y="56"/>
                    <a:pt x="84" y="56"/>
                  </a:cubicBezTo>
                  <a:cubicBezTo>
                    <a:pt x="71" y="56"/>
                    <a:pt x="60" y="45"/>
                    <a:pt x="60" y="32"/>
                  </a:cubicBezTo>
                  <a:cubicBezTo>
                    <a:pt x="60" y="19"/>
                    <a:pt x="71" y="8"/>
                    <a:pt x="84" y="8"/>
                  </a:cubicBezTo>
                  <a:close/>
                  <a:moveTo>
                    <a:pt x="40" y="32"/>
                  </a:moveTo>
                  <a:cubicBezTo>
                    <a:pt x="40" y="28"/>
                    <a:pt x="44" y="24"/>
                    <a:pt x="48" y="24"/>
                  </a:cubicBezTo>
                  <a:cubicBezTo>
                    <a:pt x="53" y="24"/>
                    <a:pt x="53" y="24"/>
                    <a:pt x="53" y="24"/>
                  </a:cubicBezTo>
                  <a:cubicBezTo>
                    <a:pt x="52" y="27"/>
                    <a:pt x="52" y="29"/>
                    <a:pt x="52" y="32"/>
                  </a:cubicBezTo>
                  <a:cubicBezTo>
                    <a:pt x="52" y="45"/>
                    <a:pt x="60" y="57"/>
                    <a:pt x="72" y="62"/>
                  </a:cubicBezTo>
                  <a:cubicBezTo>
                    <a:pt x="59" y="68"/>
                    <a:pt x="59" y="68"/>
                    <a:pt x="59" y="68"/>
                  </a:cubicBezTo>
                  <a:cubicBezTo>
                    <a:pt x="52" y="71"/>
                    <a:pt x="48" y="78"/>
                    <a:pt x="48" y="86"/>
                  </a:cubicBezTo>
                  <a:cubicBezTo>
                    <a:pt x="48" y="100"/>
                    <a:pt x="48" y="100"/>
                    <a:pt x="48" y="100"/>
                  </a:cubicBezTo>
                  <a:cubicBezTo>
                    <a:pt x="40" y="100"/>
                    <a:pt x="40" y="100"/>
                    <a:pt x="40" y="100"/>
                  </a:cubicBezTo>
                  <a:lnTo>
                    <a:pt x="40" y="32"/>
                  </a:lnTo>
                  <a:close/>
                  <a:moveTo>
                    <a:pt x="72" y="116"/>
                  </a:moveTo>
                  <a:cubicBezTo>
                    <a:pt x="72" y="88"/>
                    <a:pt x="72" y="88"/>
                    <a:pt x="72" y="88"/>
                  </a:cubicBezTo>
                  <a:cubicBezTo>
                    <a:pt x="64" y="88"/>
                    <a:pt x="64" y="88"/>
                    <a:pt x="64" y="88"/>
                  </a:cubicBezTo>
                  <a:cubicBezTo>
                    <a:pt x="64" y="116"/>
                    <a:pt x="64" y="116"/>
                    <a:pt x="64" y="116"/>
                  </a:cubicBezTo>
                  <a:lnTo>
                    <a:pt x="72" y="116"/>
                  </a:lnTo>
                  <a:close/>
                  <a:moveTo>
                    <a:pt x="104" y="116"/>
                  </a:moveTo>
                  <a:cubicBezTo>
                    <a:pt x="104" y="88"/>
                    <a:pt x="104" y="88"/>
                    <a:pt x="104" y="88"/>
                  </a:cubicBezTo>
                  <a:cubicBezTo>
                    <a:pt x="96" y="88"/>
                    <a:pt x="96" y="88"/>
                    <a:pt x="96" y="88"/>
                  </a:cubicBezTo>
                  <a:cubicBezTo>
                    <a:pt x="96" y="116"/>
                    <a:pt x="96" y="116"/>
                    <a:pt x="96" y="116"/>
                  </a:cubicBezTo>
                  <a:lnTo>
                    <a:pt x="104" y="116"/>
                  </a:lnTo>
                  <a:close/>
                  <a:moveTo>
                    <a:pt x="80" y="116"/>
                  </a:moveTo>
                  <a:cubicBezTo>
                    <a:pt x="88" y="116"/>
                    <a:pt x="88" y="116"/>
                    <a:pt x="88" y="116"/>
                  </a:cubicBezTo>
                  <a:cubicBezTo>
                    <a:pt x="88" y="76"/>
                    <a:pt x="88" y="76"/>
                    <a:pt x="88" y="76"/>
                  </a:cubicBezTo>
                  <a:cubicBezTo>
                    <a:pt x="80" y="76"/>
                    <a:pt x="80" y="76"/>
                    <a:pt x="80" y="76"/>
                  </a:cubicBezTo>
                  <a:lnTo>
                    <a:pt x="80" y="116"/>
                  </a:lnTo>
                  <a:close/>
                  <a:moveTo>
                    <a:pt x="0" y="124"/>
                  </a:moveTo>
                  <a:cubicBezTo>
                    <a:pt x="0" y="132"/>
                    <a:pt x="0" y="132"/>
                    <a:pt x="0" y="132"/>
                  </a:cubicBezTo>
                  <a:cubicBezTo>
                    <a:pt x="168" y="132"/>
                    <a:pt x="168" y="132"/>
                    <a:pt x="168" y="132"/>
                  </a:cubicBezTo>
                  <a:cubicBezTo>
                    <a:pt x="168" y="124"/>
                    <a:pt x="168" y="124"/>
                    <a:pt x="168" y="124"/>
                  </a:cubicBezTo>
                  <a:lnTo>
                    <a:pt x="0"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a:solidFill>
                  <a:schemeClr val="tx2"/>
                </a:solidFill>
              </a:endParaRPr>
            </a:p>
          </p:txBody>
        </p:sp>
        <p:cxnSp>
          <p:nvCxnSpPr>
            <p:cNvPr id="9" name="Łącznik prosty 158">
              <a:extLst>
                <a:ext uri="{FF2B5EF4-FFF2-40B4-BE49-F238E27FC236}">
                  <a16:creationId xmlns:a16="http://schemas.microsoft.com/office/drawing/2014/main" id="{EB19BF47-9276-644C-9E06-AE8E7D35240A}"/>
                </a:ext>
              </a:extLst>
            </p:cNvPr>
            <p:cNvCxnSpPr/>
            <p:nvPr/>
          </p:nvCxnSpPr>
          <p:spPr>
            <a:xfrm>
              <a:off x="1072848" y="3373430"/>
              <a:ext cx="6887858"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 name="Łącznik prosty 160">
              <a:extLst>
                <a:ext uri="{FF2B5EF4-FFF2-40B4-BE49-F238E27FC236}">
                  <a16:creationId xmlns:a16="http://schemas.microsoft.com/office/drawing/2014/main" id="{B44105CD-3022-1449-8DDB-CCCF2F5E9E1C}"/>
                </a:ext>
              </a:extLst>
            </p:cNvPr>
            <p:cNvCxnSpPr/>
            <p:nvPr/>
          </p:nvCxnSpPr>
          <p:spPr>
            <a:xfrm>
              <a:off x="7945720"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 name="Łącznik prosty 161">
              <a:extLst>
                <a:ext uri="{FF2B5EF4-FFF2-40B4-BE49-F238E27FC236}">
                  <a16:creationId xmlns:a16="http://schemas.microsoft.com/office/drawing/2014/main" id="{FA778E59-E5BB-714C-B2CF-B442F1EEF753}"/>
                </a:ext>
              </a:extLst>
            </p:cNvPr>
            <p:cNvCxnSpPr/>
            <p:nvPr/>
          </p:nvCxnSpPr>
          <p:spPr>
            <a:xfrm>
              <a:off x="3996487"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 name="Łącznik prosty 162">
              <a:extLst>
                <a:ext uri="{FF2B5EF4-FFF2-40B4-BE49-F238E27FC236}">
                  <a16:creationId xmlns:a16="http://schemas.microsoft.com/office/drawing/2014/main" id="{A8B0D9F2-DA21-7045-B956-B1BB3DC68F9E}"/>
                </a:ext>
              </a:extLst>
            </p:cNvPr>
            <p:cNvCxnSpPr/>
            <p:nvPr/>
          </p:nvCxnSpPr>
          <p:spPr>
            <a:xfrm>
              <a:off x="2350400"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Łącznik prosty 166">
              <a:extLst>
                <a:ext uri="{FF2B5EF4-FFF2-40B4-BE49-F238E27FC236}">
                  <a16:creationId xmlns:a16="http://schemas.microsoft.com/office/drawing/2014/main" id="{0BCC4F1C-9ED5-4A44-AEF6-A1D71BA66357}"/>
                </a:ext>
              </a:extLst>
            </p:cNvPr>
            <p:cNvCxnSpPr/>
            <p:nvPr/>
          </p:nvCxnSpPr>
          <p:spPr>
            <a:xfrm>
              <a:off x="5966033"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Łącznik prosty 167">
              <a:extLst>
                <a:ext uri="{FF2B5EF4-FFF2-40B4-BE49-F238E27FC236}">
                  <a16:creationId xmlns:a16="http://schemas.microsoft.com/office/drawing/2014/main" id="{80474669-6459-584D-98A9-88873F45E2AF}"/>
                </a:ext>
              </a:extLst>
            </p:cNvPr>
            <p:cNvCxnSpPr/>
            <p:nvPr/>
          </p:nvCxnSpPr>
          <p:spPr>
            <a:xfrm>
              <a:off x="1068099"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Łącznik prosty 169">
              <a:extLst>
                <a:ext uri="{FF2B5EF4-FFF2-40B4-BE49-F238E27FC236}">
                  <a16:creationId xmlns:a16="http://schemas.microsoft.com/office/drawing/2014/main" id="{566AEF67-0700-A14D-9D7E-DF9C73FA8F02}"/>
                </a:ext>
              </a:extLst>
            </p:cNvPr>
            <p:cNvCxnSpPr/>
            <p:nvPr/>
          </p:nvCxnSpPr>
          <p:spPr>
            <a:xfrm>
              <a:off x="4694208" y="3286805"/>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upa 11">
            <a:extLst>
              <a:ext uri="{FF2B5EF4-FFF2-40B4-BE49-F238E27FC236}">
                <a16:creationId xmlns:a16="http://schemas.microsoft.com/office/drawing/2014/main" id="{518CD46B-290B-E641-8C04-FBBEC0D32B3C}"/>
              </a:ext>
            </a:extLst>
          </p:cNvPr>
          <p:cNvGrpSpPr/>
          <p:nvPr userDrawn="1"/>
        </p:nvGrpSpPr>
        <p:grpSpPr>
          <a:xfrm>
            <a:off x="1763624" y="698239"/>
            <a:ext cx="8029149" cy="893204"/>
            <a:chOff x="679634" y="1411471"/>
            <a:chExt cx="8029149" cy="893204"/>
          </a:xfrm>
        </p:grpSpPr>
        <p:sp>
          <p:nvSpPr>
            <p:cNvPr id="17" name="Prostokąt 171">
              <a:extLst>
                <a:ext uri="{FF2B5EF4-FFF2-40B4-BE49-F238E27FC236}">
                  <a16:creationId xmlns:a16="http://schemas.microsoft.com/office/drawing/2014/main" id="{AC2CEAA1-6269-5344-A2EE-057E7B97DCA3}"/>
                </a:ext>
              </a:extLst>
            </p:cNvPr>
            <p:cNvSpPr/>
            <p:nvPr/>
          </p:nvSpPr>
          <p:spPr>
            <a:xfrm>
              <a:off x="679634" y="1411471"/>
              <a:ext cx="8029149" cy="67784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all">
                  <a:solidFill>
                    <a:schemeClr val="accent1"/>
                  </a:solidFill>
                </a:rPr>
                <a:t>Board of directors</a:t>
              </a:r>
            </a:p>
          </p:txBody>
        </p:sp>
        <p:cxnSp>
          <p:nvCxnSpPr>
            <p:cNvPr id="18" name="Łącznik prosty 172">
              <a:extLst>
                <a:ext uri="{FF2B5EF4-FFF2-40B4-BE49-F238E27FC236}">
                  <a16:creationId xmlns:a16="http://schemas.microsoft.com/office/drawing/2014/main" id="{3CE37B0F-AF89-6443-B1DE-63A2B120CC66}"/>
                </a:ext>
              </a:extLst>
            </p:cNvPr>
            <p:cNvCxnSpPr/>
            <p:nvPr/>
          </p:nvCxnSpPr>
          <p:spPr>
            <a:xfrm flipH="1">
              <a:off x="4694208" y="2089316"/>
              <a:ext cx="1" cy="215359"/>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Prostokąt 23">
            <a:extLst>
              <a:ext uri="{FF2B5EF4-FFF2-40B4-BE49-F238E27FC236}">
                <a16:creationId xmlns:a16="http://schemas.microsoft.com/office/drawing/2014/main" id="{57C7F424-661B-5A4D-8767-BE28C2152A03}"/>
              </a:ext>
            </a:extLst>
          </p:cNvPr>
          <p:cNvSpPr/>
          <p:nvPr userDrawn="1"/>
        </p:nvSpPr>
        <p:spPr>
          <a:xfrm>
            <a:off x="1749099" y="3377657"/>
            <a:ext cx="816721" cy="236023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20" name="Grupa 3">
            <a:extLst>
              <a:ext uri="{FF2B5EF4-FFF2-40B4-BE49-F238E27FC236}">
                <a16:creationId xmlns:a16="http://schemas.microsoft.com/office/drawing/2014/main" id="{37A34B0B-4F3E-C147-97EA-A11F5B8A8FB5}"/>
              </a:ext>
            </a:extLst>
          </p:cNvPr>
          <p:cNvGrpSpPr/>
          <p:nvPr userDrawn="1"/>
        </p:nvGrpSpPr>
        <p:grpSpPr>
          <a:xfrm>
            <a:off x="1752667" y="4854111"/>
            <a:ext cx="813154" cy="369332"/>
            <a:chOff x="668677" y="5567343"/>
            <a:chExt cx="813154" cy="369332"/>
          </a:xfrm>
        </p:grpSpPr>
        <p:sp>
          <p:nvSpPr>
            <p:cNvPr id="21" name="pole tekstowe 528">
              <a:extLst>
                <a:ext uri="{FF2B5EF4-FFF2-40B4-BE49-F238E27FC236}">
                  <a16:creationId xmlns:a16="http://schemas.microsoft.com/office/drawing/2014/main" id="{C8B101E4-34E2-7548-A7F7-94BD32A05F8F}"/>
                </a:ext>
              </a:extLst>
            </p:cNvPr>
            <p:cNvSpPr txBox="1"/>
            <p:nvPr/>
          </p:nvSpPr>
          <p:spPr>
            <a:xfrm>
              <a:off x="668677" y="5567343"/>
              <a:ext cx="813154" cy="3693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Finance / Accounting</a:t>
              </a:r>
            </a:p>
          </p:txBody>
        </p:sp>
        <p:grpSp>
          <p:nvGrpSpPr>
            <p:cNvPr id="22" name="Group 21">
              <a:extLst>
                <a:ext uri="{FF2B5EF4-FFF2-40B4-BE49-F238E27FC236}">
                  <a16:creationId xmlns:a16="http://schemas.microsoft.com/office/drawing/2014/main" id="{120D98D6-997A-0740-B21B-D08347B1118A}"/>
                </a:ext>
              </a:extLst>
            </p:cNvPr>
            <p:cNvGrpSpPr/>
            <p:nvPr/>
          </p:nvGrpSpPr>
          <p:grpSpPr>
            <a:xfrm>
              <a:off x="763285" y="4944954"/>
              <a:ext cx="620713" cy="619125"/>
              <a:chOff x="763285" y="4944954"/>
              <a:chExt cx="620713" cy="619125"/>
            </a:xfrm>
          </p:grpSpPr>
          <p:sp>
            <p:nvSpPr>
              <p:cNvPr id="23" name="Oval 22">
                <a:extLst>
                  <a:ext uri="{FF2B5EF4-FFF2-40B4-BE49-F238E27FC236}">
                    <a16:creationId xmlns:a16="http://schemas.microsoft.com/office/drawing/2014/main" id="{92FADC5F-2837-4F45-8F00-07808FA0EFBF}"/>
                  </a:ext>
                </a:extLst>
              </p:cNvPr>
              <p:cNvSpPr>
                <a:spLocks noChangeArrowheads="1"/>
              </p:cNvSpPr>
              <p:nvPr/>
            </p:nvSpPr>
            <p:spPr bwMode="auto">
              <a:xfrm>
                <a:off x="763285" y="4944954"/>
                <a:ext cx="620713" cy="6191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24" name="Freeform 172">
                <a:extLst>
                  <a:ext uri="{FF2B5EF4-FFF2-40B4-BE49-F238E27FC236}">
                    <a16:creationId xmlns:a16="http://schemas.microsoft.com/office/drawing/2014/main" id="{F022D392-738B-7A4E-B7C6-7F6E6F04F334}"/>
                  </a:ext>
                </a:extLst>
              </p:cNvPr>
              <p:cNvSpPr>
                <a:spLocks noEditPoints="1"/>
              </p:cNvSpPr>
              <p:nvPr/>
            </p:nvSpPr>
            <p:spPr bwMode="auto">
              <a:xfrm>
                <a:off x="891873" y="5108466"/>
                <a:ext cx="361950" cy="309563"/>
              </a:xfrm>
              <a:custGeom>
                <a:avLst/>
                <a:gdLst>
                  <a:gd name="T0" fmla="*/ 12 w 168"/>
                  <a:gd name="T1" fmla="*/ 0 h 144"/>
                  <a:gd name="T2" fmla="*/ 0 w 168"/>
                  <a:gd name="T3" fmla="*/ 124 h 144"/>
                  <a:gd name="T4" fmla="*/ 16 w 168"/>
                  <a:gd name="T5" fmla="*/ 136 h 144"/>
                  <a:gd name="T6" fmla="*/ 24 w 168"/>
                  <a:gd name="T7" fmla="*/ 144 h 144"/>
                  <a:gd name="T8" fmla="*/ 40 w 168"/>
                  <a:gd name="T9" fmla="*/ 136 h 144"/>
                  <a:gd name="T10" fmla="*/ 48 w 168"/>
                  <a:gd name="T11" fmla="*/ 144 h 144"/>
                  <a:gd name="T12" fmla="*/ 120 w 168"/>
                  <a:gd name="T13" fmla="*/ 136 h 144"/>
                  <a:gd name="T14" fmla="*/ 128 w 168"/>
                  <a:gd name="T15" fmla="*/ 144 h 144"/>
                  <a:gd name="T16" fmla="*/ 144 w 168"/>
                  <a:gd name="T17" fmla="*/ 136 h 144"/>
                  <a:gd name="T18" fmla="*/ 152 w 168"/>
                  <a:gd name="T19" fmla="*/ 144 h 144"/>
                  <a:gd name="T20" fmla="*/ 156 w 168"/>
                  <a:gd name="T21" fmla="*/ 136 h 144"/>
                  <a:gd name="T22" fmla="*/ 168 w 168"/>
                  <a:gd name="T23" fmla="*/ 12 h 144"/>
                  <a:gd name="T24" fmla="*/ 160 w 168"/>
                  <a:gd name="T25" fmla="*/ 80 h 144"/>
                  <a:gd name="T26" fmla="*/ 152 w 168"/>
                  <a:gd name="T27" fmla="*/ 56 h 144"/>
                  <a:gd name="T28" fmla="*/ 160 w 168"/>
                  <a:gd name="T29" fmla="*/ 80 h 144"/>
                  <a:gd name="T30" fmla="*/ 136 w 168"/>
                  <a:gd name="T31" fmla="*/ 48 h 144"/>
                  <a:gd name="T32" fmla="*/ 144 w 168"/>
                  <a:gd name="T33" fmla="*/ 56 h 144"/>
                  <a:gd name="T34" fmla="*/ 136 w 168"/>
                  <a:gd name="T35" fmla="*/ 80 h 144"/>
                  <a:gd name="T36" fmla="*/ 160 w 168"/>
                  <a:gd name="T37" fmla="*/ 88 h 144"/>
                  <a:gd name="T38" fmla="*/ 136 w 168"/>
                  <a:gd name="T39" fmla="*/ 96 h 144"/>
                  <a:gd name="T40" fmla="*/ 144 w 168"/>
                  <a:gd name="T41" fmla="*/ 104 h 144"/>
                  <a:gd name="T42" fmla="*/ 32 w 168"/>
                  <a:gd name="T43" fmla="*/ 112 h 144"/>
                  <a:gd name="T44" fmla="*/ 24 w 168"/>
                  <a:gd name="T45" fmla="*/ 32 h 144"/>
                  <a:gd name="T46" fmla="*/ 136 w 168"/>
                  <a:gd name="T47" fmla="*/ 24 h 144"/>
                  <a:gd name="T48" fmla="*/ 136 w 168"/>
                  <a:gd name="T49" fmla="*/ 32 h 144"/>
                  <a:gd name="T50" fmla="*/ 160 w 168"/>
                  <a:gd name="T51" fmla="*/ 40 h 144"/>
                  <a:gd name="T52" fmla="*/ 160 w 168"/>
                  <a:gd name="T53" fmla="*/ 32 h 144"/>
                  <a:gd name="T54" fmla="*/ 136 w 168"/>
                  <a:gd name="T55" fmla="*/ 16 h 144"/>
                  <a:gd name="T56" fmla="*/ 16 w 168"/>
                  <a:gd name="T57" fmla="*/ 32 h 144"/>
                  <a:gd name="T58" fmla="*/ 32 w 168"/>
                  <a:gd name="T59" fmla="*/ 120 h 144"/>
                  <a:gd name="T60" fmla="*/ 152 w 168"/>
                  <a:gd name="T61" fmla="*/ 104 h 144"/>
                  <a:gd name="T62" fmla="*/ 160 w 168"/>
                  <a:gd name="T63" fmla="*/ 124 h 144"/>
                  <a:gd name="T64" fmla="*/ 12 w 168"/>
                  <a:gd name="T65" fmla="*/ 128 h 144"/>
                  <a:gd name="T66" fmla="*/ 8 w 168"/>
                  <a:gd name="T67" fmla="*/ 12 h 144"/>
                  <a:gd name="T68" fmla="*/ 156 w 168"/>
                  <a:gd name="T69" fmla="*/ 8 h 144"/>
                  <a:gd name="T70" fmla="*/ 160 w 168"/>
                  <a:gd name="T71" fmla="*/ 32 h 144"/>
                  <a:gd name="T72" fmla="*/ 48 w 168"/>
                  <a:gd name="T73" fmla="*/ 68 h 144"/>
                  <a:gd name="T74" fmla="*/ 120 w 168"/>
                  <a:gd name="T75" fmla="*/ 68 h 144"/>
                  <a:gd name="T76" fmla="*/ 112 w 168"/>
                  <a:gd name="T77" fmla="*/ 72 h 144"/>
                  <a:gd name="T78" fmla="*/ 101 w 168"/>
                  <a:gd name="T79" fmla="*/ 79 h 144"/>
                  <a:gd name="T80" fmla="*/ 101 w 168"/>
                  <a:gd name="T81" fmla="*/ 90 h 144"/>
                  <a:gd name="T82" fmla="*/ 88 w 168"/>
                  <a:gd name="T83" fmla="*/ 88 h 144"/>
                  <a:gd name="T84" fmla="*/ 80 w 168"/>
                  <a:gd name="T85" fmla="*/ 96 h 144"/>
                  <a:gd name="T86" fmla="*/ 73 w 168"/>
                  <a:gd name="T87" fmla="*/ 85 h 144"/>
                  <a:gd name="T88" fmla="*/ 62 w 168"/>
                  <a:gd name="T89" fmla="*/ 85 h 144"/>
                  <a:gd name="T90" fmla="*/ 64 w 168"/>
                  <a:gd name="T91" fmla="*/ 72 h 144"/>
                  <a:gd name="T92" fmla="*/ 56 w 168"/>
                  <a:gd name="T93" fmla="*/ 64 h 144"/>
                  <a:gd name="T94" fmla="*/ 67 w 168"/>
                  <a:gd name="T95" fmla="*/ 57 h 144"/>
                  <a:gd name="T96" fmla="*/ 67 w 168"/>
                  <a:gd name="T97" fmla="*/ 46 h 144"/>
                  <a:gd name="T98" fmla="*/ 80 w 168"/>
                  <a:gd name="T99" fmla="*/ 48 h 144"/>
                  <a:gd name="T100" fmla="*/ 88 w 168"/>
                  <a:gd name="T101" fmla="*/ 40 h 144"/>
                  <a:gd name="T102" fmla="*/ 95 w 168"/>
                  <a:gd name="T103" fmla="*/ 51 h 144"/>
                  <a:gd name="T104" fmla="*/ 106 w 168"/>
                  <a:gd name="T105" fmla="*/ 51 h 144"/>
                  <a:gd name="T106" fmla="*/ 104 w 168"/>
                  <a:gd name="T107" fmla="*/ 64 h 144"/>
                  <a:gd name="T108" fmla="*/ 112 w 168"/>
                  <a:gd name="T109" fmla="*/ 72 h 144"/>
                  <a:gd name="T110" fmla="*/ 68 w 168"/>
                  <a:gd name="T111" fmla="*/ 68 h 144"/>
                  <a:gd name="T112" fmla="*/ 100 w 168"/>
                  <a:gd name="T113" fmla="*/ 68 h 144"/>
                  <a:gd name="T114" fmla="*/ 84 w 168"/>
                  <a:gd name="T115" fmla="*/ 76 h 144"/>
                  <a:gd name="T116" fmla="*/ 84 w 168"/>
                  <a:gd name="T117" fmla="*/ 60 h 144"/>
                  <a:gd name="T118" fmla="*/ 84 w 168"/>
                  <a:gd name="T119"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144">
                    <a:moveTo>
                      <a:pt x="156" y="0"/>
                    </a:moveTo>
                    <a:cubicBezTo>
                      <a:pt x="12" y="0"/>
                      <a:pt x="12" y="0"/>
                      <a:pt x="12" y="0"/>
                    </a:cubicBezTo>
                    <a:cubicBezTo>
                      <a:pt x="5" y="0"/>
                      <a:pt x="0" y="5"/>
                      <a:pt x="0" y="12"/>
                    </a:cubicBezTo>
                    <a:cubicBezTo>
                      <a:pt x="0" y="124"/>
                      <a:pt x="0" y="124"/>
                      <a:pt x="0" y="124"/>
                    </a:cubicBezTo>
                    <a:cubicBezTo>
                      <a:pt x="0" y="131"/>
                      <a:pt x="5" y="136"/>
                      <a:pt x="12" y="136"/>
                    </a:cubicBezTo>
                    <a:cubicBezTo>
                      <a:pt x="16" y="136"/>
                      <a:pt x="16" y="136"/>
                      <a:pt x="16" y="136"/>
                    </a:cubicBezTo>
                    <a:cubicBezTo>
                      <a:pt x="16" y="144"/>
                      <a:pt x="16" y="144"/>
                      <a:pt x="16" y="144"/>
                    </a:cubicBezTo>
                    <a:cubicBezTo>
                      <a:pt x="24" y="144"/>
                      <a:pt x="24" y="144"/>
                      <a:pt x="24" y="144"/>
                    </a:cubicBezTo>
                    <a:cubicBezTo>
                      <a:pt x="24" y="136"/>
                      <a:pt x="24" y="136"/>
                      <a:pt x="24" y="136"/>
                    </a:cubicBezTo>
                    <a:cubicBezTo>
                      <a:pt x="40" y="136"/>
                      <a:pt x="40" y="136"/>
                      <a:pt x="40" y="136"/>
                    </a:cubicBezTo>
                    <a:cubicBezTo>
                      <a:pt x="40" y="144"/>
                      <a:pt x="40" y="144"/>
                      <a:pt x="40" y="144"/>
                    </a:cubicBezTo>
                    <a:cubicBezTo>
                      <a:pt x="48" y="144"/>
                      <a:pt x="48" y="144"/>
                      <a:pt x="48" y="144"/>
                    </a:cubicBezTo>
                    <a:cubicBezTo>
                      <a:pt x="48" y="136"/>
                      <a:pt x="48" y="136"/>
                      <a:pt x="48" y="136"/>
                    </a:cubicBezTo>
                    <a:cubicBezTo>
                      <a:pt x="120" y="136"/>
                      <a:pt x="120" y="136"/>
                      <a:pt x="120" y="136"/>
                    </a:cubicBezTo>
                    <a:cubicBezTo>
                      <a:pt x="120" y="144"/>
                      <a:pt x="120" y="144"/>
                      <a:pt x="120" y="144"/>
                    </a:cubicBezTo>
                    <a:cubicBezTo>
                      <a:pt x="128" y="144"/>
                      <a:pt x="128" y="144"/>
                      <a:pt x="128" y="144"/>
                    </a:cubicBezTo>
                    <a:cubicBezTo>
                      <a:pt x="128" y="136"/>
                      <a:pt x="128" y="136"/>
                      <a:pt x="128" y="136"/>
                    </a:cubicBezTo>
                    <a:cubicBezTo>
                      <a:pt x="144" y="136"/>
                      <a:pt x="144" y="136"/>
                      <a:pt x="144" y="136"/>
                    </a:cubicBezTo>
                    <a:cubicBezTo>
                      <a:pt x="144" y="144"/>
                      <a:pt x="144" y="144"/>
                      <a:pt x="144" y="144"/>
                    </a:cubicBezTo>
                    <a:cubicBezTo>
                      <a:pt x="152" y="144"/>
                      <a:pt x="152" y="144"/>
                      <a:pt x="152" y="144"/>
                    </a:cubicBezTo>
                    <a:cubicBezTo>
                      <a:pt x="152" y="136"/>
                      <a:pt x="152" y="136"/>
                      <a:pt x="152" y="136"/>
                    </a:cubicBezTo>
                    <a:cubicBezTo>
                      <a:pt x="156" y="136"/>
                      <a:pt x="156" y="136"/>
                      <a:pt x="156" y="136"/>
                    </a:cubicBezTo>
                    <a:cubicBezTo>
                      <a:pt x="163" y="136"/>
                      <a:pt x="168" y="131"/>
                      <a:pt x="168" y="124"/>
                    </a:cubicBezTo>
                    <a:cubicBezTo>
                      <a:pt x="168" y="12"/>
                      <a:pt x="168" y="12"/>
                      <a:pt x="168" y="12"/>
                    </a:cubicBezTo>
                    <a:cubicBezTo>
                      <a:pt x="168" y="5"/>
                      <a:pt x="163" y="0"/>
                      <a:pt x="156" y="0"/>
                    </a:cubicBezTo>
                    <a:close/>
                    <a:moveTo>
                      <a:pt x="160" y="80"/>
                    </a:moveTo>
                    <a:cubicBezTo>
                      <a:pt x="152" y="80"/>
                      <a:pt x="152" y="80"/>
                      <a:pt x="152" y="80"/>
                    </a:cubicBezTo>
                    <a:cubicBezTo>
                      <a:pt x="152" y="56"/>
                      <a:pt x="152" y="56"/>
                      <a:pt x="152" y="56"/>
                    </a:cubicBezTo>
                    <a:cubicBezTo>
                      <a:pt x="160" y="56"/>
                      <a:pt x="160" y="56"/>
                      <a:pt x="160" y="56"/>
                    </a:cubicBezTo>
                    <a:lnTo>
                      <a:pt x="160" y="80"/>
                    </a:lnTo>
                    <a:close/>
                    <a:moveTo>
                      <a:pt x="160" y="48"/>
                    </a:moveTo>
                    <a:cubicBezTo>
                      <a:pt x="136" y="48"/>
                      <a:pt x="136" y="48"/>
                      <a:pt x="136" y="48"/>
                    </a:cubicBezTo>
                    <a:cubicBezTo>
                      <a:pt x="136" y="56"/>
                      <a:pt x="136" y="56"/>
                      <a:pt x="136" y="56"/>
                    </a:cubicBezTo>
                    <a:cubicBezTo>
                      <a:pt x="144" y="56"/>
                      <a:pt x="144" y="56"/>
                      <a:pt x="144" y="56"/>
                    </a:cubicBezTo>
                    <a:cubicBezTo>
                      <a:pt x="144" y="80"/>
                      <a:pt x="144" y="80"/>
                      <a:pt x="144" y="80"/>
                    </a:cubicBezTo>
                    <a:cubicBezTo>
                      <a:pt x="136" y="80"/>
                      <a:pt x="136" y="80"/>
                      <a:pt x="136" y="80"/>
                    </a:cubicBezTo>
                    <a:cubicBezTo>
                      <a:pt x="136" y="88"/>
                      <a:pt x="136" y="88"/>
                      <a:pt x="136" y="88"/>
                    </a:cubicBezTo>
                    <a:cubicBezTo>
                      <a:pt x="160" y="88"/>
                      <a:pt x="160" y="88"/>
                      <a:pt x="160" y="88"/>
                    </a:cubicBezTo>
                    <a:cubicBezTo>
                      <a:pt x="160" y="96"/>
                      <a:pt x="160" y="96"/>
                      <a:pt x="160" y="96"/>
                    </a:cubicBezTo>
                    <a:cubicBezTo>
                      <a:pt x="136" y="96"/>
                      <a:pt x="136" y="96"/>
                      <a:pt x="136" y="96"/>
                    </a:cubicBezTo>
                    <a:cubicBezTo>
                      <a:pt x="136" y="104"/>
                      <a:pt x="136" y="104"/>
                      <a:pt x="136" y="104"/>
                    </a:cubicBezTo>
                    <a:cubicBezTo>
                      <a:pt x="144" y="104"/>
                      <a:pt x="144" y="104"/>
                      <a:pt x="144" y="104"/>
                    </a:cubicBezTo>
                    <a:cubicBezTo>
                      <a:pt x="144" y="108"/>
                      <a:pt x="140" y="112"/>
                      <a:pt x="136" y="112"/>
                    </a:cubicBezTo>
                    <a:cubicBezTo>
                      <a:pt x="32" y="112"/>
                      <a:pt x="32" y="112"/>
                      <a:pt x="32" y="112"/>
                    </a:cubicBezTo>
                    <a:cubicBezTo>
                      <a:pt x="28" y="112"/>
                      <a:pt x="24" y="108"/>
                      <a:pt x="24" y="104"/>
                    </a:cubicBezTo>
                    <a:cubicBezTo>
                      <a:pt x="24" y="32"/>
                      <a:pt x="24" y="32"/>
                      <a:pt x="24" y="32"/>
                    </a:cubicBezTo>
                    <a:cubicBezTo>
                      <a:pt x="24" y="28"/>
                      <a:pt x="28" y="24"/>
                      <a:pt x="32" y="24"/>
                    </a:cubicBezTo>
                    <a:cubicBezTo>
                      <a:pt x="136" y="24"/>
                      <a:pt x="136" y="24"/>
                      <a:pt x="136" y="24"/>
                    </a:cubicBezTo>
                    <a:cubicBezTo>
                      <a:pt x="140" y="24"/>
                      <a:pt x="144" y="28"/>
                      <a:pt x="144" y="32"/>
                    </a:cubicBezTo>
                    <a:cubicBezTo>
                      <a:pt x="136" y="32"/>
                      <a:pt x="136" y="32"/>
                      <a:pt x="136" y="32"/>
                    </a:cubicBezTo>
                    <a:cubicBezTo>
                      <a:pt x="136" y="40"/>
                      <a:pt x="136" y="40"/>
                      <a:pt x="136" y="40"/>
                    </a:cubicBezTo>
                    <a:cubicBezTo>
                      <a:pt x="160" y="40"/>
                      <a:pt x="160" y="40"/>
                      <a:pt x="160" y="40"/>
                    </a:cubicBezTo>
                    <a:lnTo>
                      <a:pt x="160" y="48"/>
                    </a:lnTo>
                    <a:close/>
                    <a:moveTo>
                      <a:pt x="160" y="32"/>
                    </a:moveTo>
                    <a:cubicBezTo>
                      <a:pt x="152" y="32"/>
                      <a:pt x="152" y="32"/>
                      <a:pt x="152" y="32"/>
                    </a:cubicBezTo>
                    <a:cubicBezTo>
                      <a:pt x="152" y="23"/>
                      <a:pt x="145" y="16"/>
                      <a:pt x="136" y="16"/>
                    </a:cubicBezTo>
                    <a:cubicBezTo>
                      <a:pt x="32" y="16"/>
                      <a:pt x="32" y="16"/>
                      <a:pt x="32" y="16"/>
                    </a:cubicBezTo>
                    <a:cubicBezTo>
                      <a:pt x="23" y="16"/>
                      <a:pt x="16" y="23"/>
                      <a:pt x="16" y="32"/>
                    </a:cubicBezTo>
                    <a:cubicBezTo>
                      <a:pt x="16" y="104"/>
                      <a:pt x="16" y="104"/>
                      <a:pt x="16" y="104"/>
                    </a:cubicBezTo>
                    <a:cubicBezTo>
                      <a:pt x="16" y="113"/>
                      <a:pt x="23" y="120"/>
                      <a:pt x="32" y="120"/>
                    </a:cubicBezTo>
                    <a:cubicBezTo>
                      <a:pt x="136" y="120"/>
                      <a:pt x="136" y="120"/>
                      <a:pt x="136" y="120"/>
                    </a:cubicBezTo>
                    <a:cubicBezTo>
                      <a:pt x="145" y="120"/>
                      <a:pt x="152" y="113"/>
                      <a:pt x="152" y="104"/>
                    </a:cubicBezTo>
                    <a:cubicBezTo>
                      <a:pt x="160" y="104"/>
                      <a:pt x="160" y="104"/>
                      <a:pt x="160" y="104"/>
                    </a:cubicBezTo>
                    <a:cubicBezTo>
                      <a:pt x="160" y="124"/>
                      <a:pt x="160" y="124"/>
                      <a:pt x="160" y="124"/>
                    </a:cubicBezTo>
                    <a:cubicBezTo>
                      <a:pt x="160" y="126"/>
                      <a:pt x="158" y="128"/>
                      <a:pt x="156" y="128"/>
                    </a:cubicBezTo>
                    <a:cubicBezTo>
                      <a:pt x="12" y="128"/>
                      <a:pt x="12" y="128"/>
                      <a:pt x="12" y="128"/>
                    </a:cubicBezTo>
                    <a:cubicBezTo>
                      <a:pt x="10" y="128"/>
                      <a:pt x="8" y="126"/>
                      <a:pt x="8" y="124"/>
                    </a:cubicBezTo>
                    <a:cubicBezTo>
                      <a:pt x="8" y="12"/>
                      <a:pt x="8" y="12"/>
                      <a:pt x="8" y="12"/>
                    </a:cubicBezTo>
                    <a:cubicBezTo>
                      <a:pt x="8" y="10"/>
                      <a:pt x="10" y="8"/>
                      <a:pt x="12" y="8"/>
                    </a:cubicBezTo>
                    <a:cubicBezTo>
                      <a:pt x="156" y="8"/>
                      <a:pt x="156" y="8"/>
                      <a:pt x="156" y="8"/>
                    </a:cubicBezTo>
                    <a:cubicBezTo>
                      <a:pt x="158" y="8"/>
                      <a:pt x="160" y="10"/>
                      <a:pt x="160" y="12"/>
                    </a:cubicBezTo>
                    <a:lnTo>
                      <a:pt x="160" y="32"/>
                    </a:lnTo>
                    <a:close/>
                    <a:moveTo>
                      <a:pt x="84" y="32"/>
                    </a:moveTo>
                    <a:cubicBezTo>
                      <a:pt x="64" y="32"/>
                      <a:pt x="48" y="48"/>
                      <a:pt x="48" y="68"/>
                    </a:cubicBezTo>
                    <a:cubicBezTo>
                      <a:pt x="48" y="88"/>
                      <a:pt x="64" y="104"/>
                      <a:pt x="84" y="104"/>
                    </a:cubicBezTo>
                    <a:cubicBezTo>
                      <a:pt x="104" y="104"/>
                      <a:pt x="120" y="88"/>
                      <a:pt x="120" y="68"/>
                    </a:cubicBezTo>
                    <a:cubicBezTo>
                      <a:pt x="120" y="48"/>
                      <a:pt x="104" y="32"/>
                      <a:pt x="84" y="32"/>
                    </a:cubicBezTo>
                    <a:close/>
                    <a:moveTo>
                      <a:pt x="112" y="72"/>
                    </a:moveTo>
                    <a:cubicBezTo>
                      <a:pt x="111" y="77"/>
                      <a:pt x="109" y="81"/>
                      <a:pt x="106" y="85"/>
                    </a:cubicBezTo>
                    <a:cubicBezTo>
                      <a:pt x="101" y="79"/>
                      <a:pt x="101" y="79"/>
                      <a:pt x="101" y="79"/>
                    </a:cubicBezTo>
                    <a:cubicBezTo>
                      <a:pt x="95" y="85"/>
                      <a:pt x="95" y="85"/>
                      <a:pt x="95" y="85"/>
                    </a:cubicBezTo>
                    <a:cubicBezTo>
                      <a:pt x="101" y="90"/>
                      <a:pt x="101" y="90"/>
                      <a:pt x="101" y="90"/>
                    </a:cubicBezTo>
                    <a:cubicBezTo>
                      <a:pt x="97" y="93"/>
                      <a:pt x="93" y="95"/>
                      <a:pt x="88" y="96"/>
                    </a:cubicBezTo>
                    <a:cubicBezTo>
                      <a:pt x="88" y="88"/>
                      <a:pt x="88" y="88"/>
                      <a:pt x="88" y="88"/>
                    </a:cubicBezTo>
                    <a:cubicBezTo>
                      <a:pt x="80" y="88"/>
                      <a:pt x="80" y="88"/>
                      <a:pt x="80" y="88"/>
                    </a:cubicBezTo>
                    <a:cubicBezTo>
                      <a:pt x="80" y="96"/>
                      <a:pt x="80" y="96"/>
                      <a:pt x="80" y="96"/>
                    </a:cubicBezTo>
                    <a:cubicBezTo>
                      <a:pt x="75" y="95"/>
                      <a:pt x="71" y="93"/>
                      <a:pt x="67" y="90"/>
                    </a:cubicBezTo>
                    <a:cubicBezTo>
                      <a:pt x="73" y="85"/>
                      <a:pt x="73" y="85"/>
                      <a:pt x="73" y="85"/>
                    </a:cubicBezTo>
                    <a:cubicBezTo>
                      <a:pt x="67" y="79"/>
                      <a:pt x="67" y="79"/>
                      <a:pt x="67" y="79"/>
                    </a:cubicBezTo>
                    <a:cubicBezTo>
                      <a:pt x="62" y="85"/>
                      <a:pt x="62" y="85"/>
                      <a:pt x="62" y="85"/>
                    </a:cubicBezTo>
                    <a:cubicBezTo>
                      <a:pt x="59" y="81"/>
                      <a:pt x="57" y="77"/>
                      <a:pt x="56" y="72"/>
                    </a:cubicBezTo>
                    <a:cubicBezTo>
                      <a:pt x="64" y="72"/>
                      <a:pt x="64" y="72"/>
                      <a:pt x="64" y="72"/>
                    </a:cubicBezTo>
                    <a:cubicBezTo>
                      <a:pt x="64" y="64"/>
                      <a:pt x="64" y="64"/>
                      <a:pt x="64" y="64"/>
                    </a:cubicBezTo>
                    <a:cubicBezTo>
                      <a:pt x="56" y="64"/>
                      <a:pt x="56" y="64"/>
                      <a:pt x="56" y="64"/>
                    </a:cubicBezTo>
                    <a:cubicBezTo>
                      <a:pt x="57" y="59"/>
                      <a:pt x="59" y="55"/>
                      <a:pt x="62" y="51"/>
                    </a:cubicBezTo>
                    <a:cubicBezTo>
                      <a:pt x="67" y="57"/>
                      <a:pt x="67" y="57"/>
                      <a:pt x="67" y="57"/>
                    </a:cubicBezTo>
                    <a:cubicBezTo>
                      <a:pt x="73" y="51"/>
                      <a:pt x="73" y="51"/>
                      <a:pt x="73" y="51"/>
                    </a:cubicBezTo>
                    <a:cubicBezTo>
                      <a:pt x="67" y="46"/>
                      <a:pt x="67" y="46"/>
                      <a:pt x="67" y="46"/>
                    </a:cubicBezTo>
                    <a:cubicBezTo>
                      <a:pt x="71" y="43"/>
                      <a:pt x="75" y="41"/>
                      <a:pt x="80" y="40"/>
                    </a:cubicBezTo>
                    <a:cubicBezTo>
                      <a:pt x="80" y="48"/>
                      <a:pt x="80" y="48"/>
                      <a:pt x="80" y="48"/>
                    </a:cubicBezTo>
                    <a:cubicBezTo>
                      <a:pt x="88" y="48"/>
                      <a:pt x="88" y="48"/>
                      <a:pt x="88" y="48"/>
                    </a:cubicBezTo>
                    <a:cubicBezTo>
                      <a:pt x="88" y="40"/>
                      <a:pt x="88" y="40"/>
                      <a:pt x="88" y="40"/>
                    </a:cubicBezTo>
                    <a:cubicBezTo>
                      <a:pt x="93" y="41"/>
                      <a:pt x="97" y="43"/>
                      <a:pt x="101" y="46"/>
                    </a:cubicBezTo>
                    <a:cubicBezTo>
                      <a:pt x="95" y="51"/>
                      <a:pt x="95" y="51"/>
                      <a:pt x="95" y="51"/>
                    </a:cubicBezTo>
                    <a:cubicBezTo>
                      <a:pt x="101" y="57"/>
                      <a:pt x="101" y="57"/>
                      <a:pt x="101" y="57"/>
                    </a:cubicBezTo>
                    <a:cubicBezTo>
                      <a:pt x="106" y="51"/>
                      <a:pt x="106" y="51"/>
                      <a:pt x="106" y="51"/>
                    </a:cubicBezTo>
                    <a:cubicBezTo>
                      <a:pt x="109" y="55"/>
                      <a:pt x="111" y="59"/>
                      <a:pt x="112" y="64"/>
                    </a:cubicBezTo>
                    <a:cubicBezTo>
                      <a:pt x="104" y="64"/>
                      <a:pt x="104" y="64"/>
                      <a:pt x="104" y="64"/>
                    </a:cubicBezTo>
                    <a:cubicBezTo>
                      <a:pt x="104" y="72"/>
                      <a:pt x="104" y="72"/>
                      <a:pt x="104" y="72"/>
                    </a:cubicBezTo>
                    <a:lnTo>
                      <a:pt x="112" y="72"/>
                    </a:lnTo>
                    <a:close/>
                    <a:moveTo>
                      <a:pt x="84" y="52"/>
                    </a:moveTo>
                    <a:cubicBezTo>
                      <a:pt x="75" y="52"/>
                      <a:pt x="68" y="59"/>
                      <a:pt x="68" y="68"/>
                    </a:cubicBezTo>
                    <a:cubicBezTo>
                      <a:pt x="68" y="77"/>
                      <a:pt x="75" y="84"/>
                      <a:pt x="84" y="84"/>
                    </a:cubicBezTo>
                    <a:cubicBezTo>
                      <a:pt x="93" y="84"/>
                      <a:pt x="100" y="77"/>
                      <a:pt x="100" y="68"/>
                    </a:cubicBezTo>
                    <a:cubicBezTo>
                      <a:pt x="100" y="59"/>
                      <a:pt x="93" y="52"/>
                      <a:pt x="84" y="52"/>
                    </a:cubicBezTo>
                    <a:close/>
                    <a:moveTo>
                      <a:pt x="84" y="76"/>
                    </a:moveTo>
                    <a:cubicBezTo>
                      <a:pt x="80" y="76"/>
                      <a:pt x="76" y="72"/>
                      <a:pt x="76" y="68"/>
                    </a:cubicBezTo>
                    <a:cubicBezTo>
                      <a:pt x="76" y="64"/>
                      <a:pt x="80" y="60"/>
                      <a:pt x="84" y="60"/>
                    </a:cubicBezTo>
                    <a:cubicBezTo>
                      <a:pt x="88" y="60"/>
                      <a:pt x="92" y="64"/>
                      <a:pt x="92" y="68"/>
                    </a:cubicBezTo>
                    <a:cubicBezTo>
                      <a:pt x="92" y="72"/>
                      <a:pt x="88" y="76"/>
                      <a:pt x="84"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sp>
        <p:nvSpPr>
          <p:cNvPr id="25" name="Freeform 180">
            <a:extLst>
              <a:ext uri="{FF2B5EF4-FFF2-40B4-BE49-F238E27FC236}">
                <a16:creationId xmlns:a16="http://schemas.microsoft.com/office/drawing/2014/main" id="{BF81E463-6E8C-A040-9741-24E37F0B9F80}"/>
              </a:ext>
            </a:extLst>
          </p:cNvPr>
          <p:cNvSpPr>
            <a:spLocks noEditPoints="1"/>
          </p:cNvSpPr>
          <p:nvPr userDrawn="1"/>
        </p:nvSpPr>
        <p:spPr bwMode="auto">
          <a:xfrm>
            <a:off x="2019552" y="2840393"/>
            <a:ext cx="519634" cy="589434"/>
          </a:xfrm>
          <a:custGeom>
            <a:avLst/>
            <a:gdLst>
              <a:gd name="T0" fmla="*/ 61 w 148"/>
              <a:gd name="T1" fmla="*/ 68 h 168"/>
              <a:gd name="T2" fmla="*/ 68 w 148"/>
              <a:gd name="T3" fmla="*/ 32 h 168"/>
              <a:gd name="T4" fmla="*/ 4 w 148"/>
              <a:gd name="T5" fmla="*/ 32 h 168"/>
              <a:gd name="T6" fmla="*/ 11 w 148"/>
              <a:gd name="T7" fmla="*/ 68 h 168"/>
              <a:gd name="T8" fmla="*/ 0 w 148"/>
              <a:gd name="T9" fmla="*/ 132 h 168"/>
              <a:gd name="T10" fmla="*/ 8 w 148"/>
              <a:gd name="T11" fmla="*/ 86 h 168"/>
              <a:gd name="T12" fmla="*/ 36 w 148"/>
              <a:gd name="T13" fmla="*/ 64 h 168"/>
              <a:gd name="T14" fmla="*/ 64 w 148"/>
              <a:gd name="T15" fmla="*/ 86 h 168"/>
              <a:gd name="T16" fmla="*/ 68 w 148"/>
              <a:gd name="T17" fmla="*/ 116 h 168"/>
              <a:gd name="T18" fmla="*/ 88 w 148"/>
              <a:gd name="T19" fmla="*/ 116 h 168"/>
              <a:gd name="T20" fmla="*/ 72 w 148"/>
              <a:gd name="T21" fmla="*/ 108 h 168"/>
              <a:gd name="T22" fmla="*/ 12 w 148"/>
              <a:gd name="T23" fmla="*/ 32 h 168"/>
              <a:gd name="T24" fmla="*/ 60 w 148"/>
              <a:gd name="T25" fmla="*/ 32 h 168"/>
              <a:gd name="T26" fmla="*/ 12 w 148"/>
              <a:gd name="T27" fmla="*/ 32 h 168"/>
              <a:gd name="T28" fmla="*/ 24 w 148"/>
              <a:gd name="T29" fmla="*/ 124 h 168"/>
              <a:gd name="T30" fmla="*/ 16 w 148"/>
              <a:gd name="T31" fmla="*/ 88 h 168"/>
              <a:gd name="T32" fmla="*/ 24 w 148"/>
              <a:gd name="T33" fmla="*/ 168 h 168"/>
              <a:gd name="T34" fmla="*/ 48 w 148"/>
              <a:gd name="T35" fmla="*/ 132 h 168"/>
              <a:gd name="T36" fmla="*/ 56 w 148"/>
              <a:gd name="T37" fmla="*/ 168 h 168"/>
              <a:gd name="T38" fmla="*/ 48 w 148"/>
              <a:gd name="T39" fmla="*/ 88 h 168"/>
              <a:gd name="T40" fmla="*/ 32 w 148"/>
              <a:gd name="T41" fmla="*/ 76 h 168"/>
              <a:gd name="T42" fmla="*/ 40 w 148"/>
              <a:gd name="T43" fmla="*/ 116 h 168"/>
              <a:gd name="T44" fmla="*/ 32 w 148"/>
              <a:gd name="T45" fmla="*/ 76 h 168"/>
              <a:gd name="T46" fmla="*/ 40 w 148"/>
              <a:gd name="T47" fmla="*/ 168 h 168"/>
              <a:gd name="T48" fmla="*/ 32 w 148"/>
              <a:gd name="T49" fmla="*/ 140 h 168"/>
              <a:gd name="T50" fmla="*/ 116 w 148"/>
              <a:gd name="T51" fmla="*/ 24 h 168"/>
              <a:gd name="T52" fmla="*/ 84 w 148"/>
              <a:gd name="T53" fmla="*/ 88 h 168"/>
              <a:gd name="T54" fmla="*/ 148 w 148"/>
              <a:gd name="T55" fmla="*/ 88 h 168"/>
              <a:gd name="T56" fmla="*/ 116 w 148"/>
              <a:gd name="T57" fmla="*/ 24 h 168"/>
              <a:gd name="T58" fmla="*/ 116 w 148"/>
              <a:gd name="T59" fmla="*/ 96 h 168"/>
              <a:gd name="T60" fmla="*/ 92 w 148"/>
              <a:gd name="T61" fmla="*/ 83 h 168"/>
              <a:gd name="T62" fmla="*/ 140 w 148"/>
              <a:gd name="T63" fmla="*/ 83 h 168"/>
              <a:gd name="T64" fmla="*/ 140 w 148"/>
              <a:gd name="T65" fmla="*/ 72 h 168"/>
              <a:gd name="T66" fmla="*/ 92 w 148"/>
              <a:gd name="T67" fmla="*/ 72 h 168"/>
              <a:gd name="T68" fmla="*/ 116 w 148"/>
              <a:gd name="T69" fmla="*/ 72 h 168"/>
              <a:gd name="T70" fmla="*/ 140 w 148"/>
              <a:gd name="T71" fmla="*/ 72 h 168"/>
              <a:gd name="T72" fmla="*/ 116 w 148"/>
              <a:gd name="T73" fmla="*/ 64 h 168"/>
              <a:gd name="T74" fmla="*/ 92 w 148"/>
              <a:gd name="T75" fmla="*/ 51 h 168"/>
              <a:gd name="T76" fmla="*/ 140 w 148"/>
              <a:gd name="T77" fmla="*/ 51 h 168"/>
              <a:gd name="T78" fmla="*/ 116 w 148"/>
              <a:gd name="T79" fmla="*/ 48 h 168"/>
              <a:gd name="T80" fmla="*/ 116 w 148"/>
              <a:gd name="T81" fmla="*/ 32 h 168"/>
              <a:gd name="T82" fmla="*/ 116 w 148"/>
              <a:gd name="T83"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6" y="24"/>
                </a:moveTo>
                <a:cubicBezTo>
                  <a:pt x="100" y="24"/>
                  <a:pt x="84" y="29"/>
                  <a:pt x="84" y="40"/>
                </a:cubicBezTo>
                <a:cubicBezTo>
                  <a:pt x="84" y="88"/>
                  <a:pt x="84" y="88"/>
                  <a:pt x="84" y="88"/>
                </a:cubicBezTo>
                <a:cubicBezTo>
                  <a:pt x="84" y="99"/>
                  <a:pt x="100" y="104"/>
                  <a:pt x="116" y="104"/>
                </a:cubicBezTo>
                <a:cubicBezTo>
                  <a:pt x="132" y="104"/>
                  <a:pt x="148" y="99"/>
                  <a:pt x="148" y="88"/>
                </a:cubicBezTo>
                <a:cubicBezTo>
                  <a:pt x="148" y="40"/>
                  <a:pt x="148" y="40"/>
                  <a:pt x="148" y="40"/>
                </a:cubicBezTo>
                <a:cubicBezTo>
                  <a:pt x="148" y="29"/>
                  <a:pt x="132" y="24"/>
                  <a:pt x="116" y="24"/>
                </a:cubicBezTo>
                <a:close/>
                <a:moveTo>
                  <a:pt x="140" y="88"/>
                </a:moveTo>
                <a:cubicBezTo>
                  <a:pt x="140" y="91"/>
                  <a:pt x="131" y="96"/>
                  <a:pt x="116" y="96"/>
                </a:cubicBezTo>
                <a:cubicBezTo>
                  <a:pt x="101" y="96"/>
                  <a:pt x="92" y="91"/>
                  <a:pt x="92" y="88"/>
                </a:cubicBezTo>
                <a:cubicBezTo>
                  <a:pt x="92" y="83"/>
                  <a:pt x="92" y="83"/>
                  <a:pt x="92" y="83"/>
                </a:cubicBezTo>
                <a:cubicBezTo>
                  <a:pt x="98" y="86"/>
                  <a:pt x="107" y="88"/>
                  <a:pt x="116" y="88"/>
                </a:cubicBezTo>
                <a:cubicBezTo>
                  <a:pt x="125" y="88"/>
                  <a:pt x="134" y="86"/>
                  <a:pt x="140" y="83"/>
                </a:cubicBezTo>
                <a:lnTo>
                  <a:pt x="140" y="88"/>
                </a:lnTo>
                <a:close/>
                <a:moveTo>
                  <a:pt x="140" y="72"/>
                </a:moveTo>
                <a:cubicBezTo>
                  <a:pt x="140" y="75"/>
                  <a:pt x="131" y="80"/>
                  <a:pt x="116" y="80"/>
                </a:cubicBezTo>
                <a:cubicBezTo>
                  <a:pt x="101" y="80"/>
                  <a:pt x="92" y="75"/>
                  <a:pt x="92" y="72"/>
                </a:cubicBezTo>
                <a:cubicBezTo>
                  <a:pt x="92" y="67"/>
                  <a:pt x="92" y="67"/>
                  <a:pt x="92" y="67"/>
                </a:cubicBezTo>
                <a:cubicBezTo>
                  <a:pt x="98" y="70"/>
                  <a:pt x="107" y="72"/>
                  <a:pt x="116" y="72"/>
                </a:cubicBezTo>
                <a:cubicBezTo>
                  <a:pt x="125" y="72"/>
                  <a:pt x="134" y="70"/>
                  <a:pt x="140" y="67"/>
                </a:cubicBezTo>
                <a:lnTo>
                  <a:pt x="140" y="72"/>
                </a:lnTo>
                <a:close/>
                <a:moveTo>
                  <a:pt x="140" y="56"/>
                </a:moveTo>
                <a:cubicBezTo>
                  <a:pt x="140" y="59"/>
                  <a:pt x="131" y="64"/>
                  <a:pt x="116" y="64"/>
                </a:cubicBezTo>
                <a:cubicBezTo>
                  <a:pt x="101" y="64"/>
                  <a:pt x="92" y="59"/>
                  <a:pt x="92" y="56"/>
                </a:cubicBezTo>
                <a:cubicBezTo>
                  <a:pt x="92" y="51"/>
                  <a:pt x="92" y="51"/>
                  <a:pt x="92" y="51"/>
                </a:cubicBezTo>
                <a:cubicBezTo>
                  <a:pt x="98" y="54"/>
                  <a:pt x="107" y="56"/>
                  <a:pt x="116" y="56"/>
                </a:cubicBezTo>
                <a:cubicBezTo>
                  <a:pt x="125" y="56"/>
                  <a:pt x="134" y="54"/>
                  <a:pt x="140" y="51"/>
                </a:cubicBezTo>
                <a:lnTo>
                  <a:pt x="140" y="56"/>
                </a:lnTo>
                <a:close/>
                <a:moveTo>
                  <a:pt x="116" y="48"/>
                </a:moveTo>
                <a:cubicBezTo>
                  <a:pt x="101" y="48"/>
                  <a:pt x="92" y="43"/>
                  <a:pt x="92" y="40"/>
                </a:cubicBezTo>
                <a:cubicBezTo>
                  <a:pt x="92" y="37"/>
                  <a:pt x="101" y="32"/>
                  <a:pt x="116" y="32"/>
                </a:cubicBezTo>
                <a:cubicBezTo>
                  <a:pt x="131" y="32"/>
                  <a:pt x="140" y="37"/>
                  <a:pt x="140" y="40"/>
                </a:cubicBezTo>
                <a:cubicBezTo>
                  <a:pt x="140" y="43"/>
                  <a:pt x="131" y="48"/>
                  <a:pt x="11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6" name="Łącznik prosty 27">
            <a:extLst>
              <a:ext uri="{FF2B5EF4-FFF2-40B4-BE49-F238E27FC236}">
                <a16:creationId xmlns:a16="http://schemas.microsoft.com/office/drawing/2014/main" id="{2812EAC4-0AD8-444B-BA1F-DF07DB1D3394}"/>
              </a:ext>
            </a:extLst>
          </p:cNvPr>
          <p:cNvCxnSpPr>
            <a:cxnSpLocks/>
          </p:cNvCxnSpPr>
          <p:nvPr userDrawn="1"/>
        </p:nvCxnSpPr>
        <p:spPr>
          <a:xfrm flipH="1" flipV="1">
            <a:off x="2157632" y="3760494"/>
            <a:ext cx="68465" cy="44247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7" name="pole tekstowe 528">
            <a:extLst>
              <a:ext uri="{FF2B5EF4-FFF2-40B4-BE49-F238E27FC236}">
                <a16:creationId xmlns:a16="http://schemas.microsoft.com/office/drawing/2014/main" id="{EA11BA2A-1AF0-A546-9B27-E3CA9F90F6FB}"/>
              </a:ext>
            </a:extLst>
          </p:cNvPr>
          <p:cNvSpPr txBox="1"/>
          <p:nvPr userDrawn="1"/>
        </p:nvSpPr>
        <p:spPr>
          <a:xfrm>
            <a:off x="1749099" y="3508699"/>
            <a:ext cx="816720"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CFO</a:t>
            </a:r>
          </a:p>
        </p:txBody>
      </p:sp>
      <p:sp>
        <p:nvSpPr>
          <p:cNvPr id="28" name="Prostokąt 121">
            <a:extLst>
              <a:ext uri="{FF2B5EF4-FFF2-40B4-BE49-F238E27FC236}">
                <a16:creationId xmlns:a16="http://schemas.microsoft.com/office/drawing/2014/main" id="{9CEFCD82-5A9D-4D4C-A288-1E0C1839C016}"/>
              </a:ext>
            </a:extLst>
          </p:cNvPr>
          <p:cNvSpPr/>
          <p:nvPr userDrawn="1"/>
        </p:nvSpPr>
        <p:spPr>
          <a:xfrm>
            <a:off x="1749099" y="3746520"/>
            <a:ext cx="816721" cy="5306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Prostokąt 115">
            <a:extLst>
              <a:ext uri="{FF2B5EF4-FFF2-40B4-BE49-F238E27FC236}">
                <a16:creationId xmlns:a16="http://schemas.microsoft.com/office/drawing/2014/main" id="{9E6A40BE-FA94-EA41-8E1A-BC1F3CB48E9A}"/>
              </a:ext>
            </a:extLst>
          </p:cNvPr>
          <p:cNvSpPr/>
          <p:nvPr userDrawn="1"/>
        </p:nvSpPr>
        <p:spPr>
          <a:xfrm>
            <a:off x="2693877" y="3377657"/>
            <a:ext cx="1508439" cy="2360232"/>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30" name="Grupa 18">
            <a:extLst>
              <a:ext uri="{FF2B5EF4-FFF2-40B4-BE49-F238E27FC236}">
                <a16:creationId xmlns:a16="http://schemas.microsoft.com/office/drawing/2014/main" id="{5C0A9F0A-75BD-F043-A005-D31D99EFF07D}"/>
              </a:ext>
            </a:extLst>
          </p:cNvPr>
          <p:cNvGrpSpPr/>
          <p:nvPr userDrawn="1"/>
        </p:nvGrpSpPr>
        <p:grpSpPr>
          <a:xfrm>
            <a:off x="2698513" y="4854111"/>
            <a:ext cx="1496469" cy="230832"/>
            <a:chOff x="1614523" y="5567343"/>
            <a:chExt cx="1496469" cy="230832"/>
          </a:xfrm>
        </p:grpSpPr>
        <p:grpSp>
          <p:nvGrpSpPr>
            <p:cNvPr id="31" name="Grupa 6">
              <a:extLst>
                <a:ext uri="{FF2B5EF4-FFF2-40B4-BE49-F238E27FC236}">
                  <a16:creationId xmlns:a16="http://schemas.microsoft.com/office/drawing/2014/main" id="{A91E02F2-2665-0943-B18D-926B587AE7D0}"/>
                </a:ext>
              </a:extLst>
            </p:cNvPr>
            <p:cNvGrpSpPr/>
            <p:nvPr/>
          </p:nvGrpSpPr>
          <p:grpSpPr>
            <a:xfrm>
              <a:off x="1614523" y="5567343"/>
              <a:ext cx="813154" cy="230832"/>
              <a:chOff x="1614523" y="5567343"/>
              <a:chExt cx="813154" cy="230832"/>
            </a:xfrm>
          </p:grpSpPr>
          <p:sp>
            <p:nvSpPr>
              <p:cNvPr id="37" name="pole tekstowe 528">
                <a:extLst>
                  <a:ext uri="{FF2B5EF4-FFF2-40B4-BE49-F238E27FC236}">
                    <a16:creationId xmlns:a16="http://schemas.microsoft.com/office/drawing/2014/main" id="{156A1212-6B95-824A-AFB5-6BA8BBA3F6A6}"/>
                  </a:ext>
                </a:extLst>
              </p:cNvPr>
              <p:cNvSpPr txBox="1"/>
              <p:nvPr/>
            </p:nvSpPr>
            <p:spPr>
              <a:xfrm>
                <a:off x="1614523" y="556734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Sales</a:t>
                </a:r>
              </a:p>
            </p:txBody>
          </p:sp>
          <p:grpSp>
            <p:nvGrpSpPr>
              <p:cNvPr id="38" name="Group 37">
                <a:extLst>
                  <a:ext uri="{FF2B5EF4-FFF2-40B4-BE49-F238E27FC236}">
                    <a16:creationId xmlns:a16="http://schemas.microsoft.com/office/drawing/2014/main" id="{28EC1751-A9D5-7F45-9F55-1F5EF2A615A0}"/>
                  </a:ext>
                </a:extLst>
              </p:cNvPr>
              <p:cNvGrpSpPr/>
              <p:nvPr/>
            </p:nvGrpSpPr>
            <p:grpSpPr>
              <a:xfrm>
                <a:off x="1714985" y="4944954"/>
                <a:ext cx="620713" cy="619125"/>
                <a:chOff x="1714985" y="4944954"/>
                <a:chExt cx="620713" cy="619125"/>
              </a:xfrm>
            </p:grpSpPr>
            <p:sp>
              <p:nvSpPr>
                <p:cNvPr id="39" name="Oval 38">
                  <a:extLst>
                    <a:ext uri="{FF2B5EF4-FFF2-40B4-BE49-F238E27FC236}">
                      <a16:creationId xmlns:a16="http://schemas.microsoft.com/office/drawing/2014/main" id="{32075983-9DA3-D94B-97F6-25EB16FDC879}"/>
                    </a:ext>
                  </a:extLst>
                </p:cNvPr>
                <p:cNvSpPr>
                  <a:spLocks noChangeArrowheads="1"/>
                </p:cNvSpPr>
                <p:nvPr/>
              </p:nvSpPr>
              <p:spPr bwMode="auto">
                <a:xfrm>
                  <a:off x="1714985" y="4944954"/>
                  <a:ext cx="620713" cy="619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40" name="Freeform 170">
                  <a:extLst>
                    <a:ext uri="{FF2B5EF4-FFF2-40B4-BE49-F238E27FC236}">
                      <a16:creationId xmlns:a16="http://schemas.microsoft.com/office/drawing/2014/main" id="{7DB5D784-CE0B-FA47-BCD7-B0FD9A3B2664}"/>
                    </a:ext>
                  </a:extLst>
                </p:cNvPr>
                <p:cNvSpPr>
                  <a:spLocks noEditPoints="1"/>
                </p:cNvSpPr>
                <p:nvPr/>
              </p:nvSpPr>
              <p:spPr bwMode="auto">
                <a:xfrm>
                  <a:off x="1845160" y="5091004"/>
                  <a:ext cx="361950" cy="327025"/>
                </a:xfrm>
                <a:custGeom>
                  <a:avLst/>
                  <a:gdLst>
                    <a:gd name="T0" fmla="*/ 120 w 168"/>
                    <a:gd name="T1" fmla="*/ 52 h 152"/>
                    <a:gd name="T2" fmla="*/ 97 w 168"/>
                    <a:gd name="T3" fmla="*/ 1 h 152"/>
                    <a:gd name="T4" fmla="*/ 84 w 168"/>
                    <a:gd name="T5" fmla="*/ 3 h 152"/>
                    <a:gd name="T6" fmla="*/ 71 w 168"/>
                    <a:gd name="T7" fmla="*/ 1 h 152"/>
                    <a:gd name="T8" fmla="*/ 48 w 168"/>
                    <a:gd name="T9" fmla="*/ 52 h 152"/>
                    <a:gd name="T10" fmla="*/ 0 w 168"/>
                    <a:gd name="T11" fmla="*/ 68 h 152"/>
                    <a:gd name="T12" fmla="*/ 4 w 168"/>
                    <a:gd name="T13" fmla="*/ 88 h 152"/>
                    <a:gd name="T14" fmla="*/ 23 w 168"/>
                    <a:gd name="T15" fmla="*/ 141 h 152"/>
                    <a:gd name="T16" fmla="*/ 132 w 168"/>
                    <a:gd name="T17" fmla="*/ 152 h 152"/>
                    <a:gd name="T18" fmla="*/ 156 w 168"/>
                    <a:gd name="T19" fmla="*/ 88 h 152"/>
                    <a:gd name="T20" fmla="*/ 168 w 168"/>
                    <a:gd name="T21" fmla="*/ 84 h 152"/>
                    <a:gd name="T22" fmla="*/ 152 w 168"/>
                    <a:gd name="T23" fmla="*/ 52 h 152"/>
                    <a:gd name="T24" fmla="*/ 91 w 168"/>
                    <a:gd name="T25" fmla="*/ 8 h 152"/>
                    <a:gd name="T26" fmla="*/ 94 w 168"/>
                    <a:gd name="T27" fmla="*/ 8 h 152"/>
                    <a:gd name="T28" fmla="*/ 116 w 168"/>
                    <a:gd name="T29" fmla="*/ 63 h 152"/>
                    <a:gd name="T30" fmla="*/ 108 w 168"/>
                    <a:gd name="T31" fmla="*/ 65 h 152"/>
                    <a:gd name="T32" fmla="*/ 88 w 168"/>
                    <a:gd name="T33" fmla="*/ 10 h 152"/>
                    <a:gd name="T34" fmla="*/ 95 w 168"/>
                    <a:gd name="T35" fmla="*/ 52 h 152"/>
                    <a:gd name="T36" fmla="*/ 84 w 168"/>
                    <a:gd name="T37" fmla="*/ 25 h 152"/>
                    <a:gd name="T38" fmla="*/ 72 w 168"/>
                    <a:gd name="T39" fmla="*/ 11 h 152"/>
                    <a:gd name="T40" fmla="*/ 76 w 168"/>
                    <a:gd name="T41" fmla="*/ 8 h 152"/>
                    <a:gd name="T42" fmla="*/ 80 w 168"/>
                    <a:gd name="T43" fmla="*/ 10 h 152"/>
                    <a:gd name="T44" fmla="*/ 60 w 168"/>
                    <a:gd name="T45" fmla="*/ 65 h 152"/>
                    <a:gd name="T46" fmla="*/ 52 w 168"/>
                    <a:gd name="T47" fmla="*/ 63 h 152"/>
                    <a:gd name="T48" fmla="*/ 124 w 168"/>
                    <a:gd name="T49" fmla="*/ 96 h 152"/>
                    <a:gd name="T50" fmla="*/ 144 w 168"/>
                    <a:gd name="T51" fmla="*/ 104 h 152"/>
                    <a:gd name="T52" fmla="*/ 124 w 168"/>
                    <a:gd name="T53" fmla="*/ 112 h 152"/>
                    <a:gd name="T54" fmla="*/ 141 w 168"/>
                    <a:gd name="T55" fmla="*/ 120 h 152"/>
                    <a:gd name="T56" fmla="*/ 124 w 168"/>
                    <a:gd name="T57" fmla="*/ 128 h 152"/>
                    <a:gd name="T58" fmla="*/ 138 w 168"/>
                    <a:gd name="T59" fmla="*/ 136 h 152"/>
                    <a:gd name="T60" fmla="*/ 132 w 168"/>
                    <a:gd name="T61" fmla="*/ 144 h 152"/>
                    <a:gd name="T62" fmla="*/ 30 w 168"/>
                    <a:gd name="T63" fmla="*/ 139 h 152"/>
                    <a:gd name="T64" fmla="*/ 44 w 168"/>
                    <a:gd name="T65" fmla="*/ 136 h 152"/>
                    <a:gd name="T66" fmla="*/ 28 w 168"/>
                    <a:gd name="T67" fmla="*/ 128 h 152"/>
                    <a:gd name="T68" fmla="*/ 44 w 168"/>
                    <a:gd name="T69" fmla="*/ 120 h 152"/>
                    <a:gd name="T70" fmla="*/ 25 w 168"/>
                    <a:gd name="T71" fmla="*/ 112 h 152"/>
                    <a:gd name="T72" fmla="*/ 44 w 168"/>
                    <a:gd name="T73" fmla="*/ 104 h 152"/>
                    <a:gd name="T74" fmla="*/ 22 w 168"/>
                    <a:gd name="T75" fmla="*/ 96 h 152"/>
                    <a:gd name="T76" fmla="*/ 147 w 168"/>
                    <a:gd name="T77" fmla="*/ 88 h 152"/>
                    <a:gd name="T78" fmla="*/ 160 w 168"/>
                    <a:gd name="T79" fmla="*/ 80 h 152"/>
                    <a:gd name="T80" fmla="*/ 8 w 168"/>
                    <a:gd name="T81" fmla="*/ 68 h 152"/>
                    <a:gd name="T82" fmla="*/ 45 w 168"/>
                    <a:gd name="T83" fmla="*/ 60 h 152"/>
                    <a:gd name="T84" fmla="*/ 56 w 168"/>
                    <a:gd name="T85" fmla="*/ 76 h 152"/>
                    <a:gd name="T86" fmla="*/ 70 w 168"/>
                    <a:gd name="T87" fmla="*/ 60 h 152"/>
                    <a:gd name="T88" fmla="*/ 101 w 168"/>
                    <a:gd name="T89" fmla="*/ 68 h 152"/>
                    <a:gd name="T90" fmla="*/ 116 w 168"/>
                    <a:gd name="T91" fmla="*/ 75 h 152"/>
                    <a:gd name="T92" fmla="*/ 152 w 168"/>
                    <a:gd name="T93" fmla="*/ 60 h 152"/>
                    <a:gd name="T94" fmla="*/ 160 w 168"/>
                    <a:gd name="T95" fmla="*/ 80 h 152"/>
                    <a:gd name="T96" fmla="*/ 60 w 168"/>
                    <a:gd name="T97" fmla="*/ 128 h 152"/>
                    <a:gd name="T98" fmla="*/ 76 w 168"/>
                    <a:gd name="T99" fmla="*/ 136 h 152"/>
                    <a:gd name="T100" fmla="*/ 108 w 168"/>
                    <a:gd name="T101" fmla="*/ 128 h 152"/>
                    <a:gd name="T102" fmla="*/ 92 w 168"/>
                    <a:gd name="T103" fmla="*/ 136 h 152"/>
                    <a:gd name="T104" fmla="*/ 108 w 168"/>
                    <a:gd name="T105" fmla="*/ 128 h 152"/>
                    <a:gd name="T106" fmla="*/ 60 w 168"/>
                    <a:gd name="T107" fmla="*/ 112 h 152"/>
                    <a:gd name="T108" fmla="*/ 76 w 168"/>
                    <a:gd name="T109" fmla="*/ 120 h 152"/>
                    <a:gd name="T110" fmla="*/ 108 w 168"/>
                    <a:gd name="T111" fmla="*/ 112 h 152"/>
                    <a:gd name="T112" fmla="*/ 92 w 168"/>
                    <a:gd name="T113" fmla="*/ 120 h 152"/>
                    <a:gd name="T114" fmla="*/ 108 w 168"/>
                    <a:gd name="T115" fmla="*/ 112 h 152"/>
                    <a:gd name="T116" fmla="*/ 60 w 168"/>
                    <a:gd name="T117" fmla="*/ 96 h 152"/>
                    <a:gd name="T118" fmla="*/ 76 w 168"/>
                    <a:gd name="T119" fmla="*/ 104 h 152"/>
                    <a:gd name="T120" fmla="*/ 108 w 168"/>
                    <a:gd name="T121" fmla="*/ 96 h 152"/>
                    <a:gd name="T122" fmla="*/ 92 w 168"/>
                    <a:gd name="T123" fmla="*/ 104 h 152"/>
                    <a:gd name="T124" fmla="*/ 108 w 168"/>
                    <a:gd name="T12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52">
                      <a:moveTo>
                        <a:pt x="152" y="52"/>
                      </a:moveTo>
                      <a:cubicBezTo>
                        <a:pt x="120" y="52"/>
                        <a:pt x="120" y="52"/>
                        <a:pt x="120" y="52"/>
                      </a:cubicBezTo>
                      <a:cubicBezTo>
                        <a:pt x="103" y="8"/>
                        <a:pt x="103" y="8"/>
                        <a:pt x="103" y="8"/>
                      </a:cubicBezTo>
                      <a:cubicBezTo>
                        <a:pt x="102" y="5"/>
                        <a:pt x="100" y="2"/>
                        <a:pt x="97" y="1"/>
                      </a:cubicBezTo>
                      <a:cubicBezTo>
                        <a:pt x="94" y="0"/>
                        <a:pt x="91" y="0"/>
                        <a:pt x="88" y="1"/>
                      </a:cubicBezTo>
                      <a:cubicBezTo>
                        <a:pt x="86" y="1"/>
                        <a:pt x="85" y="2"/>
                        <a:pt x="84" y="3"/>
                      </a:cubicBezTo>
                      <a:cubicBezTo>
                        <a:pt x="83" y="2"/>
                        <a:pt x="82" y="1"/>
                        <a:pt x="80" y="1"/>
                      </a:cubicBezTo>
                      <a:cubicBezTo>
                        <a:pt x="77" y="0"/>
                        <a:pt x="74" y="0"/>
                        <a:pt x="71" y="1"/>
                      </a:cubicBezTo>
                      <a:cubicBezTo>
                        <a:pt x="68" y="2"/>
                        <a:pt x="66" y="5"/>
                        <a:pt x="65" y="8"/>
                      </a:cubicBezTo>
                      <a:cubicBezTo>
                        <a:pt x="48" y="52"/>
                        <a:pt x="48" y="52"/>
                        <a:pt x="48" y="52"/>
                      </a:cubicBezTo>
                      <a:cubicBezTo>
                        <a:pt x="16" y="52"/>
                        <a:pt x="16" y="52"/>
                        <a:pt x="16" y="52"/>
                      </a:cubicBezTo>
                      <a:cubicBezTo>
                        <a:pt x="7" y="52"/>
                        <a:pt x="0" y="59"/>
                        <a:pt x="0" y="68"/>
                      </a:cubicBezTo>
                      <a:cubicBezTo>
                        <a:pt x="0" y="84"/>
                        <a:pt x="0" y="84"/>
                        <a:pt x="0" y="84"/>
                      </a:cubicBezTo>
                      <a:cubicBezTo>
                        <a:pt x="0" y="86"/>
                        <a:pt x="2" y="88"/>
                        <a:pt x="4" y="88"/>
                      </a:cubicBezTo>
                      <a:cubicBezTo>
                        <a:pt x="12" y="88"/>
                        <a:pt x="12" y="88"/>
                        <a:pt x="12" y="88"/>
                      </a:cubicBezTo>
                      <a:cubicBezTo>
                        <a:pt x="23" y="141"/>
                        <a:pt x="23" y="141"/>
                        <a:pt x="23" y="141"/>
                      </a:cubicBezTo>
                      <a:cubicBezTo>
                        <a:pt x="24" y="147"/>
                        <a:pt x="30" y="152"/>
                        <a:pt x="36" y="152"/>
                      </a:cubicBezTo>
                      <a:cubicBezTo>
                        <a:pt x="132" y="152"/>
                        <a:pt x="132" y="152"/>
                        <a:pt x="132" y="152"/>
                      </a:cubicBezTo>
                      <a:cubicBezTo>
                        <a:pt x="138" y="152"/>
                        <a:pt x="144" y="147"/>
                        <a:pt x="145" y="141"/>
                      </a:cubicBezTo>
                      <a:cubicBezTo>
                        <a:pt x="156" y="88"/>
                        <a:pt x="156" y="88"/>
                        <a:pt x="156" y="88"/>
                      </a:cubicBezTo>
                      <a:cubicBezTo>
                        <a:pt x="164" y="88"/>
                        <a:pt x="164" y="88"/>
                        <a:pt x="164" y="88"/>
                      </a:cubicBezTo>
                      <a:cubicBezTo>
                        <a:pt x="166" y="88"/>
                        <a:pt x="168" y="86"/>
                        <a:pt x="168" y="84"/>
                      </a:cubicBezTo>
                      <a:cubicBezTo>
                        <a:pt x="168" y="68"/>
                        <a:pt x="168" y="68"/>
                        <a:pt x="168" y="68"/>
                      </a:cubicBezTo>
                      <a:cubicBezTo>
                        <a:pt x="168" y="59"/>
                        <a:pt x="161" y="52"/>
                        <a:pt x="152" y="52"/>
                      </a:cubicBezTo>
                      <a:close/>
                      <a:moveTo>
                        <a:pt x="88" y="10"/>
                      </a:moveTo>
                      <a:cubicBezTo>
                        <a:pt x="89" y="9"/>
                        <a:pt x="90" y="9"/>
                        <a:pt x="91" y="8"/>
                      </a:cubicBezTo>
                      <a:cubicBezTo>
                        <a:pt x="91" y="8"/>
                        <a:pt x="92" y="8"/>
                        <a:pt x="92" y="8"/>
                      </a:cubicBezTo>
                      <a:cubicBezTo>
                        <a:pt x="93" y="8"/>
                        <a:pt x="93" y="8"/>
                        <a:pt x="94" y="8"/>
                      </a:cubicBezTo>
                      <a:cubicBezTo>
                        <a:pt x="95" y="9"/>
                        <a:pt x="95" y="10"/>
                        <a:pt x="96" y="11"/>
                      </a:cubicBezTo>
                      <a:cubicBezTo>
                        <a:pt x="116" y="63"/>
                        <a:pt x="116" y="63"/>
                        <a:pt x="116" y="63"/>
                      </a:cubicBezTo>
                      <a:cubicBezTo>
                        <a:pt x="117" y="65"/>
                        <a:pt x="115" y="67"/>
                        <a:pt x="113" y="68"/>
                      </a:cubicBezTo>
                      <a:cubicBezTo>
                        <a:pt x="111" y="69"/>
                        <a:pt x="109" y="67"/>
                        <a:pt x="108" y="65"/>
                      </a:cubicBezTo>
                      <a:cubicBezTo>
                        <a:pt x="88" y="13"/>
                        <a:pt x="88" y="13"/>
                        <a:pt x="88" y="13"/>
                      </a:cubicBezTo>
                      <a:cubicBezTo>
                        <a:pt x="88" y="12"/>
                        <a:pt x="88" y="11"/>
                        <a:pt x="88" y="10"/>
                      </a:cubicBezTo>
                      <a:close/>
                      <a:moveTo>
                        <a:pt x="84" y="25"/>
                      </a:moveTo>
                      <a:cubicBezTo>
                        <a:pt x="95" y="52"/>
                        <a:pt x="95" y="52"/>
                        <a:pt x="95" y="52"/>
                      </a:cubicBezTo>
                      <a:cubicBezTo>
                        <a:pt x="73" y="52"/>
                        <a:pt x="73" y="52"/>
                        <a:pt x="73" y="52"/>
                      </a:cubicBezTo>
                      <a:lnTo>
                        <a:pt x="84" y="25"/>
                      </a:lnTo>
                      <a:close/>
                      <a:moveTo>
                        <a:pt x="52" y="63"/>
                      </a:moveTo>
                      <a:cubicBezTo>
                        <a:pt x="72" y="11"/>
                        <a:pt x="72" y="11"/>
                        <a:pt x="72" y="11"/>
                      </a:cubicBezTo>
                      <a:cubicBezTo>
                        <a:pt x="73" y="10"/>
                        <a:pt x="73" y="9"/>
                        <a:pt x="74" y="8"/>
                      </a:cubicBezTo>
                      <a:cubicBezTo>
                        <a:pt x="75" y="8"/>
                        <a:pt x="75" y="8"/>
                        <a:pt x="76" y="8"/>
                      </a:cubicBezTo>
                      <a:cubicBezTo>
                        <a:pt x="76" y="8"/>
                        <a:pt x="77" y="8"/>
                        <a:pt x="77" y="8"/>
                      </a:cubicBezTo>
                      <a:cubicBezTo>
                        <a:pt x="78" y="9"/>
                        <a:pt x="79" y="9"/>
                        <a:pt x="80" y="10"/>
                      </a:cubicBezTo>
                      <a:cubicBezTo>
                        <a:pt x="80" y="11"/>
                        <a:pt x="80" y="12"/>
                        <a:pt x="80" y="13"/>
                      </a:cubicBezTo>
                      <a:cubicBezTo>
                        <a:pt x="60" y="65"/>
                        <a:pt x="60" y="65"/>
                        <a:pt x="60" y="65"/>
                      </a:cubicBezTo>
                      <a:cubicBezTo>
                        <a:pt x="59" y="67"/>
                        <a:pt x="57" y="69"/>
                        <a:pt x="55" y="68"/>
                      </a:cubicBezTo>
                      <a:cubicBezTo>
                        <a:pt x="53" y="67"/>
                        <a:pt x="51" y="65"/>
                        <a:pt x="52" y="63"/>
                      </a:cubicBezTo>
                      <a:close/>
                      <a:moveTo>
                        <a:pt x="146" y="96"/>
                      </a:moveTo>
                      <a:cubicBezTo>
                        <a:pt x="124" y="96"/>
                        <a:pt x="124" y="96"/>
                        <a:pt x="124" y="96"/>
                      </a:cubicBezTo>
                      <a:cubicBezTo>
                        <a:pt x="124" y="104"/>
                        <a:pt x="124" y="104"/>
                        <a:pt x="124" y="104"/>
                      </a:cubicBezTo>
                      <a:cubicBezTo>
                        <a:pt x="144" y="104"/>
                        <a:pt x="144" y="104"/>
                        <a:pt x="144" y="104"/>
                      </a:cubicBezTo>
                      <a:cubicBezTo>
                        <a:pt x="143" y="112"/>
                        <a:pt x="143" y="112"/>
                        <a:pt x="143" y="112"/>
                      </a:cubicBezTo>
                      <a:cubicBezTo>
                        <a:pt x="124" y="112"/>
                        <a:pt x="124" y="112"/>
                        <a:pt x="124" y="112"/>
                      </a:cubicBezTo>
                      <a:cubicBezTo>
                        <a:pt x="124" y="120"/>
                        <a:pt x="124" y="120"/>
                        <a:pt x="124" y="120"/>
                      </a:cubicBezTo>
                      <a:cubicBezTo>
                        <a:pt x="141" y="120"/>
                        <a:pt x="141" y="120"/>
                        <a:pt x="141" y="120"/>
                      </a:cubicBezTo>
                      <a:cubicBezTo>
                        <a:pt x="140" y="128"/>
                        <a:pt x="140" y="128"/>
                        <a:pt x="140" y="128"/>
                      </a:cubicBezTo>
                      <a:cubicBezTo>
                        <a:pt x="124" y="128"/>
                        <a:pt x="124" y="128"/>
                        <a:pt x="124" y="128"/>
                      </a:cubicBezTo>
                      <a:cubicBezTo>
                        <a:pt x="124" y="136"/>
                        <a:pt x="124" y="136"/>
                        <a:pt x="124" y="136"/>
                      </a:cubicBezTo>
                      <a:cubicBezTo>
                        <a:pt x="138" y="136"/>
                        <a:pt x="138" y="136"/>
                        <a:pt x="138" y="136"/>
                      </a:cubicBezTo>
                      <a:cubicBezTo>
                        <a:pt x="138" y="139"/>
                        <a:pt x="138" y="139"/>
                        <a:pt x="138" y="139"/>
                      </a:cubicBezTo>
                      <a:cubicBezTo>
                        <a:pt x="137" y="142"/>
                        <a:pt x="134" y="144"/>
                        <a:pt x="132" y="144"/>
                      </a:cubicBezTo>
                      <a:cubicBezTo>
                        <a:pt x="36" y="144"/>
                        <a:pt x="36" y="144"/>
                        <a:pt x="36" y="144"/>
                      </a:cubicBezTo>
                      <a:cubicBezTo>
                        <a:pt x="34" y="144"/>
                        <a:pt x="31" y="142"/>
                        <a:pt x="30" y="139"/>
                      </a:cubicBezTo>
                      <a:cubicBezTo>
                        <a:pt x="30" y="136"/>
                        <a:pt x="30" y="136"/>
                        <a:pt x="30" y="136"/>
                      </a:cubicBezTo>
                      <a:cubicBezTo>
                        <a:pt x="44" y="136"/>
                        <a:pt x="44" y="136"/>
                        <a:pt x="44" y="136"/>
                      </a:cubicBezTo>
                      <a:cubicBezTo>
                        <a:pt x="44" y="128"/>
                        <a:pt x="44" y="128"/>
                        <a:pt x="44" y="128"/>
                      </a:cubicBezTo>
                      <a:cubicBezTo>
                        <a:pt x="28" y="128"/>
                        <a:pt x="28" y="128"/>
                        <a:pt x="28" y="128"/>
                      </a:cubicBezTo>
                      <a:cubicBezTo>
                        <a:pt x="27" y="120"/>
                        <a:pt x="27" y="120"/>
                        <a:pt x="27" y="120"/>
                      </a:cubicBezTo>
                      <a:cubicBezTo>
                        <a:pt x="44" y="120"/>
                        <a:pt x="44" y="120"/>
                        <a:pt x="44" y="120"/>
                      </a:cubicBezTo>
                      <a:cubicBezTo>
                        <a:pt x="44" y="112"/>
                        <a:pt x="44" y="112"/>
                        <a:pt x="44" y="112"/>
                      </a:cubicBezTo>
                      <a:cubicBezTo>
                        <a:pt x="25" y="112"/>
                        <a:pt x="25" y="112"/>
                        <a:pt x="25" y="112"/>
                      </a:cubicBezTo>
                      <a:cubicBezTo>
                        <a:pt x="24" y="104"/>
                        <a:pt x="24" y="104"/>
                        <a:pt x="24" y="104"/>
                      </a:cubicBezTo>
                      <a:cubicBezTo>
                        <a:pt x="44" y="104"/>
                        <a:pt x="44" y="104"/>
                        <a:pt x="44" y="104"/>
                      </a:cubicBezTo>
                      <a:cubicBezTo>
                        <a:pt x="44" y="96"/>
                        <a:pt x="44" y="96"/>
                        <a:pt x="44" y="96"/>
                      </a:cubicBezTo>
                      <a:cubicBezTo>
                        <a:pt x="22" y="96"/>
                        <a:pt x="22" y="96"/>
                        <a:pt x="22" y="96"/>
                      </a:cubicBezTo>
                      <a:cubicBezTo>
                        <a:pt x="21" y="88"/>
                        <a:pt x="21" y="88"/>
                        <a:pt x="21" y="88"/>
                      </a:cubicBezTo>
                      <a:cubicBezTo>
                        <a:pt x="147" y="88"/>
                        <a:pt x="147" y="88"/>
                        <a:pt x="147" y="88"/>
                      </a:cubicBezTo>
                      <a:lnTo>
                        <a:pt x="146" y="96"/>
                      </a:lnTo>
                      <a:close/>
                      <a:moveTo>
                        <a:pt x="160" y="80"/>
                      </a:moveTo>
                      <a:cubicBezTo>
                        <a:pt x="8" y="80"/>
                        <a:pt x="8" y="80"/>
                        <a:pt x="8" y="80"/>
                      </a:cubicBezTo>
                      <a:cubicBezTo>
                        <a:pt x="8" y="68"/>
                        <a:pt x="8" y="68"/>
                        <a:pt x="8" y="68"/>
                      </a:cubicBezTo>
                      <a:cubicBezTo>
                        <a:pt x="8" y="64"/>
                        <a:pt x="12" y="60"/>
                        <a:pt x="16" y="60"/>
                      </a:cubicBezTo>
                      <a:cubicBezTo>
                        <a:pt x="45" y="60"/>
                        <a:pt x="45" y="60"/>
                        <a:pt x="45" y="60"/>
                      </a:cubicBezTo>
                      <a:cubicBezTo>
                        <a:pt x="43" y="66"/>
                        <a:pt x="46" y="73"/>
                        <a:pt x="52" y="75"/>
                      </a:cubicBezTo>
                      <a:cubicBezTo>
                        <a:pt x="53" y="76"/>
                        <a:pt x="55" y="76"/>
                        <a:pt x="56" y="76"/>
                      </a:cubicBezTo>
                      <a:cubicBezTo>
                        <a:pt x="61" y="76"/>
                        <a:pt x="65" y="73"/>
                        <a:pt x="67" y="68"/>
                      </a:cubicBezTo>
                      <a:cubicBezTo>
                        <a:pt x="70" y="60"/>
                        <a:pt x="70" y="60"/>
                        <a:pt x="70" y="60"/>
                      </a:cubicBezTo>
                      <a:cubicBezTo>
                        <a:pt x="98" y="60"/>
                        <a:pt x="98" y="60"/>
                        <a:pt x="98" y="60"/>
                      </a:cubicBezTo>
                      <a:cubicBezTo>
                        <a:pt x="101" y="68"/>
                        <a:pt x="101" y="68"/>
                        <a:pt x="101" y="68"/>
                      </a:cubicBezTo>
                      <a:cubicBezTo>
                        <a:pt x="103" y="73"/>
                        <a:pt x="107" y="76"/>
                        <a:pt x="112" y="76"/>
                      </a:cubicBezTo>
                      <a:cubicBezTo>
                        <a:pt x="113" y="76"/>
                        <a:pt x="115" y="76"/>
                        <a:pt x="116" y="75"/>
                      </a:cubicBezTo>
                      <a:cubicBezTo>
                        <a:pt x="122" y="73"/>
                        <a:pt x="125" y="66"/>
                        <a:pt x="123" y="60"/>
                      </a:cubicBezTo>
                      <a:cubicBezTo>
                        <a:pt x="152" y="60"/>
                        <a:pt x="152" y="60"/>
                        <a:pt x="152" y="60"/>
                      </a:cubicBezTo>
                      <a:cubicBezTo>
                        <a:pt x="156" y="60"/>
                        <a:pt x="160" y="64"/>
                        <a:pt x="160" y="68"/>
                      </a:cubicBezTo>
                      <a:lnTo>
                        <a:pt x="160" y="80"/>
                      </a:lnTo>
                      <a:close/>
                      <a:moveTo>
                        <a:pt x="76" y="128"/>
                      </a:moveTo>
                      <a:cubicBezTo>
                        <a:pt x="60" y="128"/>
                        <a:pt x="60" y="128"/>
                        <a:pt x="60" y="128"/>
                      </a:cubicBezTo>
                      <a:cubicBezTo>
                        <a:pt x="60" y="136"/>
                        <a:pt x="60" y="136"/>
                        <a:pt x="60" y="136"/>
                      </a:cubicBezTo>
                      <a:cubicBezTo>
                        <a:pt x="76" y="136"/>
                        <a:pt x="76" y="136"/>
                        <a:pt x="76" y="136"/>
                      </a:cubicBezTo>
                      <a:lnTo>
                        <a:pt x="76" y="128"/>
                      </a:lnTo>
                      <a:close/>
                      <a:moveTo>
                        <a:pt x="108" y="128"/>
                      </a:moveTo>
                      <a:cubicBezTo>
                        <a:pt x="92" y="128"/>
                        <a:pt x="92" y="128"/>
                        <a:pt x="92" y="128"/>
                      </a:cubicBezTo>
                      <a:cubicBezTo>
                        <a:pt x="92" y="136"/>
                        <a:pt x="92" y="136"/>
                        <a:pt x="92" y="136"/>
                      </a:cubicBezTo>
                      <a:cubicBezTo>
                        <a:pt x="108" y="136"/>
                        <a:pt x="108" y="136"/>
                        <a:pt x="108" y="136"/>
                      </a:cubicBezTo>
                      <a:lnTo>
                        <a:pt x="108" y="128"/>
                      </a:lnTo>
                      <a:close/>
                      <a:moveTo>
                        <a:pt x="76" y="112"/>
                      </a:moveTo>
                      <a:cubicBezTo>
                        <a:pt x="60" y="112"/>
                        <a:pt x="60" y="112"/>
                        <a:pt x="60" y="112"/>
                      </a:cubicBezTo>
                      <a:cubicBezTo>
                        <a:pt x="60" y="120"/>
                        <a:pt x="60" y="120"/>
                        <a:pt x="60" y="120"/>
                      </a:cubicBezTo>
                      <a:cubicBezTo>
                        <a:pt x="76" y="120"/>
                        <a:pt x="76" y="120"/>
                        <a:pt x="76" y="120"/>
                      </a:cubicBezTo>
                      <a:lnTo>
                        <a:pt x="76" y="112"/>
                      </a:lnTo>
                      <a:close/>
                      <a:moveTo>
                        <a:pt x="108" y="112"/>
                      </a:moveTo>
                      <a:cubicBezTo>
                        <a:pt x="92" y="112"/>
                        <a:pt x="92" y="112"/>
                        <a:pt x="92" y="112"/>
                      </a:cubicBezTo>
                      <a:cubicBezTo>
                        <a:pt x="92" y="120"/>
                        <a:pt x="92" y="120"/>
                        <a:pt x="92" y="120"/>
                      </a:cubicBezTo>
                      <a:cubicBezTo>
                        <a:pt x="108" y="120"/>
                        <a:pt x="108" y="120"/>
                        <a:pt x="108" y="120"/>
                      </a:cubicBezTo>
                      <a:lnTo>
                        <a:pt x="108" y="112"/>
                      </a:lnTo>
                      <a:close/>
                      <a:moveTo>
                        <a:pt x="76" y="96"/>
                      </a:moveTo>
                      <a:cubicBezTo>
                        <a:pt x="60" y="96"/>
                        <a:pt x="60" y="96"/>
                        <a:pt x="60" y="96"/>
                      </a:cubicBezTo>
                      <a:cubicBezTo>
                        <a:pt x="60" y="104"/>
                        <a:pt x="60" y="104"/>
                        <a:pt x="60" y="104"/>
                      </a:cubicBezTo>
                      <a:cubicBezTo>
                        <a:pt x="76" y="104"/>
                        <a:pt x="76" y="104"/>
                        <a:pt x="76" y="104"/>
                      </a:cubicBezTo>
                      <a:lnTo>
                        <a:pt x="76" y="96"/>
                      </a:lnTo>
                      <a:close/>
                      <a:moveTo>
                        <a:pt x="108" y="96"/>
                      </a:moveTo>
                      <a:cubicBezTo>
                        <a:pt x="92" y="96"/>
                        <a:pt x="92" y="96"/>
                        <a:pt x="92" y="96"/>
                      </a:cubicBezTo>
                      <a:cubicBezTo>
                        <a:pt x="92" y="104"/>
                        <a:pt x="92" y="104"/>
                        <a:pt x="92" y="104"/>
                      </a:cubicBezTo>
                      <a:cubicBezTo>
                        <a:pt x="108" y="104"/>
                        <a:pt x="108" y="104"/>
                        <a:pt x="108" y="104"/>
                      </a:cubicBezTo>
                      <a:lnTo>
                        <a:pt x="10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32" name="Grupa 7">
              <a:extLst>
                <a:ext uri="{FF2B5EF4-FFF2-40B4-BE49-F238E27FC236}">
                  <a16:creationId xmlns:a16="http://schemas.microsoft.com/office/drawing/2014/main" id="{EBB8422E-5839-D542-93C5-423FC99241E2}"/>
                </a:ext>
              </a:extLst>
            </p:cNvPr>
            <p:cNvGrpSpPr/>
            <p:nvPr/>
          </p:nvGrpSpPr>
          <p:grpSpPr>
            <a:xfrm>
              <a:off x="2297838" y="5567343"/>
              <a:ext cx="813154" cy="230832"/>
              <a:chOff x="2297838" y="5567343"/>
              <a:chExt cx="813154" cy="230832"/>
            </a:xfrm>
          </p:grpSpPr>
          <p:sp>
            <p:nvSpPr>
              <p:cNvPr id="33" name="pole tekstowe 528">
                <a:extLst>
                  <a:ext uri="{FF2B5EF4-FFF2-40B4-BE49-F238E27FC236}">
                    <a16:creationId xmlns:a16="http://schemas.microsoft.com/office/drawing/2014/main" id="{023FE059-0441-3747-94FD-C5918BB120A8}"/>
                  </a:ext>
                </a:extLst>
              </p:cNvPr>
              <p:cNvSpPr txBox="1"/>
              <p:nvPr/>
            </p:nvSpPr>
            <p:spPr>
              <a:xfrm>
                <a:off x="2297838" y="556734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Marketing</a:t>
                </a:r>
              </a:p>
            </p:txBody>
          </p:sp>
          <p:grpSp>
            <p:nvGrpSpPr>
              <p:cNvPr id="34" name="Group 33">
                <a:extLst>
                  <a:ext uri="{FF2B5EF4-FFF2-40B4-BE49-F238E27FC236}">
                    <a16:creationId xmlns:a16="http://schemas.microsoft.com/office/drawing/2014/main" id="{2341FF80-3142-E547-9DEB-8F36B813C2B8}"/>
                  </a:ext>
                </a:extLst>
              </p:cNvPr>
              <p:cNvGrpSpPr/>
              <p:nvPr/>
            </p:nvGrpSpPr>
            <p:grpSpPr>
              <a:xfrm>
                <a:off x="2404153" y="4944954"/>
                <a:ext cx="620713" cy="619125"/>
                <a:chOff x="2404153" y="4944954"/>
                <a:chExt cx="620713" cy="619125"/>
              </a:xfrm>
            </p:grpSpPr>
            <p:sp>
              <p:nvSpPr>
                <p:cNvPr id="35" name="Oval 34">
                  <a:extLst>
                    <a:ext uri="{FF2B5EF4-FFF2-40B4-BE49-F238E27FC236}">
                      <a16:creationId xmlns:a16="http://schemas.microsoft.com/office/drawing/2014/main" id="{62DFB111-27A8-D94D-8787-73602986E695}"/>
                    </a:ext>
                  </a:extLst>
                </p:cNvPr>
                <p:cNvSpPr>
                  <a:spLocks noChangeArrowheads="1"/>
                </p:cNvSpPr>
                <p:nvPr/>
              </p:nvSpPr>
              <p:spPr bwMode="auto">
                <a:xfrm>
                  <a:off x="2404153" y="4944954"/>
                  <a:ext cx="620713" cy="619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36" name="Freeform 171">
                  <a:extLst>
                    <a:ext uri="{FF2B5EF4-FFF2-40B4-BE49-F238E27FC236}">
                      <a16:creationId xmlns:a16="http://schemas.microsoft.com/office/drawing/2014/main" id="{E37F133E-CCF2-1040-A720-817E02B05453}"/>
                    </a:ext>
                  </a:extLst>
                </p:cNvPr>
                <p:cNvSpPr>
                  <a:spLocks noEditPoints="1"/>
                </p:cNvSpPr>
                <p:nvPr/>
              </p:nvSpPr>
              <p:spPr bwMode="auto">
                <a:xfrm>
                  <a:off x="2499403" y="5116404"/>
                  <a:ext cx="446088" cy="344488"/>
                </a:xfrm>
                <a:custGeom>
                  <a:avLst/>
                  <a:gdLst>
                    <a:gd name="T0" fmla="*/ 152 w 207"/>
                    <a:gd name="T1" fmla="*/ 44 h 160"/>
                    <a:gd name="T2" fmla="*/ 136 w 207"/>
                    <a:gd name="T3" fmla="*/ 0 h 160"/>
                    <a:gd name="T4" fmla="*/ 80 w 207"/>
                    <a:gd name="T5" fmla="*/ 37 h 160"/>
                    <a:gd name="T6" fmla="*/ 68 w 207"/>
                    <a:gd name="T7" fmla="*/ 24 h 160"/>
                    <a:gd name="T8" fmla="*/ 16 w 207"/>
                    <a:gd name="T9" fmla="*/ 44 h 160"/>
                    <a:gd name="T10" fmla="*/ 0 w 207"/>
                    <a:gd name="T11" fmla="*/ 56 h 160"/>
                    <a:gd name="T12" fmla="*/ 12 w 207"/>
                    <a:gd name="T13" fmla="*/ 84 h 160"/>
                    <a:gd name="T14" fmla="*/ 36 w 207"/>
                    <a:gd name="T15" fmla="*/ 104 h 160"/>
                    <a:gd name="T16" fmla="*/ 55 w 207"/>
                    <a:gd name="T17" fmla="*/ 151 h 160"/>
                    <a:gd name="T18" fmla="*/ 74 w 207"/>
                    <a:gd name="T19" fmla="*/ 160 h 160"/>
                    <a:gd name="T20" fmla="*/ 85 w 207"/>
                    <a:gd name="T21" fmla="*/ 145 h 160"/>
                    <a:gd name="T22" fmla="*/ 80 w 207"/>
                    <a:gd name="T23" fmla="*/ 92 h 160"/>
                    <a:gd name="T24" fmla="*/ 120 w 207"/>
                    <a:gd name="T25" fmla="*/ 114 h 160"/>
                    <a:gd name="T26" fmla="*/ 152 w 207"/>
                    <a:gd name="T27" fmla="*/ 112 h 160"/>
                    <a:gd name="T28" fmla="*/ 168 w 207"/>
                    <a:gd name="T29" fmla="*/ 64 h 160"/>
                    <a:gd name="T30" fmla="*/ 12 w 207"/>
                    <a:gd name="T31" fmla="*/ 76 h 160"/>
                    <a:gd name="T32" fmla="*/ 8 w 207"/>
                    <a:gd name="T33" fmla="*/ 56 h 160"/>
                    <a:gd name="T34" fmla="*/ 16 w 207"/>
                    <a:gd name="T35" fmla="*/ 52 h 160"/>
                    <a:gd name="T36" fmla="*/ 77 w 207"/>
                    <a:gd name="T37" fmla="*/ 147 h 160"/>
                    <a:gd name="T38" fmla="*/ 74 w 207"/>
                    <a:gd name="T39" fmla="*/ 152 h 160"/>
                    <a:gd name="T40" fmla="*/ 62 w 207"/>
                    <a:gd name="T41" fmla="*/ 149 h 160"/>
                    <a:gd name="T42" fmla="*/ 36 w 207"/>
                    <a:gd name="T43" fmla="*/ 96 h 160"/>
                    <a:gd name="T44" fmla="*/ 24 w 207"/>
                    <a:gd name="T45" fmla="*/ 44 h 160"/>
                    <a:gd name="T46" fmla="*/ 68 w 207"/>
                    <a:gd name="T47" fmla="*/ 32 h 160"/>
                    <a:gd name="T48" fmla="*/ 72 w 207"/>
                    <a:gd name="T49" fmla="*/ 92 h 160"/>
                    <a:gd name="T50" fmla="*/ 66 w 207"/>
                    <a:gd name="T51" fmla="*/ 98 h 160"/>
                    <a:gd name="T52" fmla="*/ 77 w 207"/>
                    <a:gd name="T53" fmla="*/ 147 h 160"/>
                    <a:gd name="T54" fmla="*/ 136 w 207"/>
                    <a:gd name="T55" fmla="*/ 120 h 160"/>
                    <a:gd name="T56" fmla="*/ 128 w 207"/>
                    <a:gd name="T57" fmla="*/ 88 h 160"/>
                    <a:gd name="T58" fmla="*/ 120 w 207"/>
                    <a:gd name="T59" fmla="*/ 105 h 160"/>
                    <a:gd name="T60" fmla="*/ 80 w 207"/>
                    <a:gd name="T61" fmla="*/ 46 h 160"/>
                    <a:gd name="T62" fmla="*/ 120 w 207"/>
                    <a:gd name="T63" fmla="*/ 40 h 160"/>
                    <a:gd name="T64" fmla="*/ 128 w 207"/>
                    <a:gd name="T65" fmla="*/ 16 h 160"/>
                    <a:gd name="T66" fmla="*/ 144 w 207"/>
                    <a:gd name="T67" fmla="*/ 16 h 160"/>
                    <a:gd name="T68" fmla="*/ 152 w 207"/>
                    <a:gd name="T69" fmla="*/ 75 h 160"/>
                    <a:gd name="T70" fmla="*/ 160 w 207"/>
                    <a:gd name="T71" fmla="*/ 64 h 160"/>
                    <a:gd name="T72" fmla="*/ 166 w 207"/>
                    <a:gd name="T73" fmla="*/ 22 h 160"/>
                    <a:gd name="T74" fmla="*/ 161 w 207"/>
                    <a:gd name="T75" fmla="*/ 101 h 160"/>
                    <a:gd name="T76" fmla="*/ 166 w 207"/>
                    <a:gd name="T77" fmla="*/ 22 h 160"/>
                    <a:gd name="T78" fmla="*/ 172 w 207"/>
                    <a:gd name="T79" fmla="*/ 16 h 160"/>
                    <a:gd name="T80" fmla="*/ 178 w 207"/>
                    <a:gd name="T81"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0">
                      <a:moveTo>
                        <a:pt x="168" y="64"/>
                      </a:moveTo>
                      <a:cubicBezTo>
                        <a:pt x="168" y="54"/>
                        <a:pt x="161" y="46"/>
                        <a:pt x="152" y="44"/>
                      </a:cubicBezTo>
                      <a:cubicBezTo>
                        <a:pt x="152" y="16"/>
                        <a:pt x="152" y="16"/>
                        <a:pt x="152" y="16"/>
                      </a:cubicBezTo>
                      <a:cubicBezTo>
                        <a:pt x="152" y="7"/>
                        <a:pt x="145" y="0"/>
                        <a:pt x="136" y="0"/>
                      </a:cubicBezTo>
                      <a:cubicBezTo>
                        <a:pt x="128" y="0"/>
                        <a:pt x="121" y="6"/>
                        <a:pt x="120" y="14"/>
                      </a:cubicBezTo>
                      <a:cubicBezTo>
                        <a:pt x="80" y="37"/>
                        <a:pt x="80" y="37"/>
                        <a:pt x="80" y="37"/>
                      </a:cubicBezTo>
                      <a:cubicBezTo>
                        <a:pt x="80" y="36"/>
                        <a:pt x="80" y="36"/>
                        <a:pt x="80" y="36"/>
                      </a:cubicBezTo>
                      <a:cubicBezTo>
                        <a:pt x="80" y="29"/>
                        <a:pt x="75" y="24"/>
                        <a:pt x="68" y="24"/>
                      </a:cubicBezTo>
                      <a:cubicBezTo>
                        <a:pt x="36" y="24"/>
                        <a:pt x="36" y="24"/>
                        <a:pt x="36" y="24"/>
                      </a:cubicBezTo>
                      <a:cubicBezTo>
                        <a:pt x="25" y="24"/>
                        <a:pt x="16" y="33"/>
                        <a:pt x="16" y="44"/>
                      </a:cubicBezTo>
                      <a:cubicBezTo>
                        <a:pt x="12" y="44"/>
                        <a:pt x="12" y="44"/>
                        <a:pt x="12" y="44"/>
                      </a:cubicBezTo>
                      <a:cubicBezTo>
                        <a:pt x="5" y="44"/>
                        <a:pt x="0" y="49"/>
                        <a:pt x="0" y="56"/>
                      </a:cubicBezTo>
                      <a:cubicBezTo>
                        <a:pt x="0" y="72"/>
                        <a:pt x="0" y="72"/>
                        <a:pt x="0" y="72"/>
                      </a:cubicBezTo>
                      <a:cubicBezTo>
                        <a:pt x="0" y="79"/>
                        <a:pt x="5" y="84"/>
                        <a:pt x="12" y="84"/>
                      </a:cubicBezTo>
                      <a:cubicBezTo>
                        <a:pt x="16" y="84"/>
                        <a:pt x="16" y="84"/>
                        <a:pt x="16" y="84"/>
                      </a:cubicBezTo>
                      <a:cubicBezTo>
                        <a:pt x="16" y="95"/>
                        <a:pt x="25" y="104"/>
                        <a:pt x="36" y="104"/>
                      </a:cubicBezTo>
                      <a:cubicBezTo>
                        <a:pt x="40" y="104"/>
                        <a:pt x="43" y="106"/>
                        <a:pt x="44" y="110"/>
                      </a:cubicBezTo>
                      <a:cubicBezTo>
                        <a:pt x="55" y="151"/>
                        <a:pt x="55" y="151"/>
                        <a:pt x="55" y="151"/>
                      </a:cubicBezTo>
                      <a:cubicBezTo>
                        <a:pt x="56" y="156"/>
                        <a:pt x="61" y="160"/>
                        <a:pt x="66" y="160"/>
                      </a:cubicBezTo>
                      <a:cubicBezTo>
                        <a:pt x="74" y="160"/>
                        <a:pt x="74" y="160"/>
                        <a:pt x="74" y="160"/>
                      </a:cubicBezTo>
                      <a:cubicBezTo>
                        <a:pt x="77" y="160"/>
                        <a:pt x="81" y="158"/>
                        <a:pt x="83" y="155"/>
                      </a:cubicBezTo>
                      <a:cubicBezTo>
                        <a:pt x="85" y="152"/>
                        <a:pt x="86" y="149"/>
                        <a:pt x="85" y="145"/>
                      </a:cubicBezTo>
                      <a:cubicBezTo>
                        <a:pt x="74" y="102"/>
                        <a:pt x="74" y="102"/>
                        <a:pt x="74" y="102"/>
                      </a:cubicBezTo>
                      <a:cubicBezTo>
                        <a:pt x="78" y="100"/>
                        <a:pt x="80" y="96"/>
                        <a:pt x="80" y="92"/>
                      </a:cubicBezTo>
                      <a:cubicBezTo>
                        <a:pt x="80" y="91"/>
                        <a:pt x="80" y="91"/>
                        <a:pt x="80" y="91"/>
                      </a:cubicBezTo>
                      <a:cubicBezTo>
                        <a:pt x="120" y="114"/>
                        <a:pt x="120" y="114"/>
                        <a:pt x="120" y="114"/>
                      </a:cubicBezTo>
                      <a:cubicBezTo>
                        <a:pt x="121" y="122"/>
                        <a:pt x="128" y="128"/>
                        <a:pt x="136" y="128"/>
                      </a:cubicBezTo>
                      <a:cubicBezTo>
                        <a:pt x="145" y="128"/>
                        <a:pt x="152" y="121"/>
                        <a:pt x="152" y="112"/>
                      </a:cubicBezTo>
                      <a:cubicBezTo>
                        <a:pt x="152" y="84"/>
                        <a:pt x="152" y="84"/>
                        <a:pt x="152" y="84"/>
                      </a:cubicBezTo>
                      <a:cubicBezTo>
                        <a:pt x="161" y="82"/>
                        <a:pt x="168" y="74"/>
                        <a:pt x="168" y="64"/>
                      </a:cubicBezTo>
                      <a:close/>
                      <a:moveTo>
                        <a:pt x="16" y="76"/>
                      </a:moveTo>
                      <a:cubicBezTo>
                        <a:pt x="12" y="76"/>
                        <a:pt x="12" y="76"/>
                        <a:pt x="12" y="76"/>
                      </a:cubicBezTo>
                      <a:cubicBezTo>
                        <a:pt x="10" y="76"/>
                        <a:pt x="8" y="74"/>
                        <a:pt x="8" y="72"/>
                      </a:cubicBezTo>
                      <a:cubicBezTo>
                        <a:pt x="8" y="56"/>
                        <a:pt x="8" y="56"/>
                        <a:pt x="8" y="56"/>
                      </a:cubicBezTo>
                      <a:cubicBezTo>
                        <a:pt x="8" y="54"/>
                        <a:pt x="10" y="52"/>
                        <a:pt x="12" y="52"/>
                      </a:cubicBezTo>
                      <a:cubicBezTo>
                        <a:pt x="16" y="52"/>
                        <a:pt x="16" y="52"/>
                        <a:pt x="16" y="52"/>
                      </a:cubicBezTo>
                      <a:lnTo>
                        <a:pt x="16" y="76"/>
                      </a:lnTo>
                      <a:close/>
                      <a:moveTo>
                        <a:pt x="77" y="147"/>
                      </a:moveTo>
                      <a:cubicBezTo>
                        <a:pt x="78" y="148"/>
                        <a:pt x="78" y="149"/>
                        <a:pt x="77" y="150"/>
                      </a:cubicBezTo>
                      <a:cubicBezTo>
                        <a:pt x="76" y="151"/>
                        <a:pt x="75" y="152"/>
                        <a:pt x="74" y="152"/>
                      </a:cubicBezTo>
                      <a:cubicBezTo>
                        <a:pt x="66" y="152"/>
                        <a:pt x="66" y="152"/>
                        <a:pt x="66" y="152"/>
                      </a:cubicBezTo>
                      <a:cubicBezTo>
                        <a:pt x="64" y="152"/>
                        <a:pt x="63" y="151"/>
                        <a:pt x="62" y="149"/>
                      </a:cubicBezTo>
                      <a:cubicBezTo>
                        <a:pt x="51" y="108"/>
                        <a:pt x="51" y="108"/>
                        <a:pt x="51" y="108"/>
                      </a:cubicBezTo>
                      <a:cubicBezTo>
                        <a:pt x="50" y="101"/>
                        <a:pt x="43" y="96"/>
                        <a:pt x="36" y="96"/>
                      </a:cubicBezTo>
                      <a:cubicBezTo>
                        <a:pt x="29" y="96"/>
                        <a:pt x="24" y="91"/>
                        <a:pt x="24" y="84"/>
                      </a:cubicBezTo>
                      <a:cubicBezTo>
                        <a:pt x="24" y="44"/>
                        <a:pt x="24" y="44"/>
                        <a:pt x="24" y="44"/>
                      </a:cubicBezTo>
                      <a:cubicBezTo>
                        <a:pt x="24" y="37"/>
                        <a:pt x="29" y="32"/>
                        <a:pt x="36" y="32"/>
                      </a:cubicBezTo>
                      <a:cubicBezTo>
                        <a:pt x="68" y="32"/>
                        <a:pt x="68" y="32"/>
                        <a:pt x="68" y="32"/>
                      </a:cubicBezTo>
                      <a:cubicBezTo>
                        <a:pt x="70" y="32"/>
                        <a:pt x="72" y="34"/>
                        <a:pt x="72" y="36"/>
                      </a:cubicBezTo>
                      <a:cubicBezTo>
                        <a:pt x="72" y="92"/>
                        <a:pt x="72" y="92"/>
                        <a:pt x="72" y="92"/>
                      </a:cubicBezTo>
                      <a:cubicBezTo>
                        <a:pt x="72" y="94"/>
                        <a:pt x="71" y="96"/>
                        <a:pt x="69" y="96"/>
                      </a:cubicBezTo>
                      <a:cubicBezTo>
                        <a:pt x="67" y="96"/>
                        <a:pt x="67" y="97"/>
                        <a:pt x="66" y="98"/>
                      </a:cubicBezTo>
                      <a:cubicBezTo>
                        <a:pt x="65" y="99"/>
                        <a:pt x="65" y="100"/>
                        <a:pt x="65" y="101"/>
                      </a:cubicBezTo>
                      <a:lnTo>
                        <a:pt x="77" y="147"/>
                      </a:lnTo>
                      <a:close/>
                      <a:moveTo>
                        <a:pt x="144" y="112"/>
                      </a:moveTo>
                      <a:cubicBezTo>
                        <a:pt x="144" y="116"/>
                        <a:pt x="140" y="120"/>
                        <a:pt x="136" y="120"/>
                      </a:cubicBezTo>
                      <a:cubicBezTo>
                        <a:pt x="132" y="120"/>
                        <a:pt x="128" y="116"/>
                        <a:pt x="128" y="112"/>
                      </a:cubicBezTo>
                      <a:cubicBezTo>
                        <a:pt x="128" y="88"/>
                        <a:pt x="128" y="88"/>
                        <a:pt x="128" y="88"/>
                      </a:cubicBezTo>
                      <a:cubicBezTo>
                        <a:pt x="120" y="88"/>
                        <a:pt x="120" y="88"/>
                        <a:pt x="120" y="88"/>
                      </a:cubicBezTo>
                      <a:cubicBezTo>
                        <a:pt x="120" y="105"/>
                        <a:pt x="120" y="105"/>
                        <a:pt x="120" y="105"/>
                      </a:cubicBezTo>
                      <a:cubicBezTo>
                        <a:pt x="80" y="82"/>
                        <a:pt x="80" y="82"/>
                        <a:pt x="80" y="82"/>
                      </a:cubicBezTo>
                      <a:cubicBezTo>
                        <a:pt x="80" y="46"/>
                        <a:pt x="80" y="46"/>
                        <a:pt x="80" y="46"/>
                      </a:cubicBezTo>
                      <a:cubicBezTo>
                        <a:pt x="120" y="23"/>
                        <a:pt x="120" y="23"/>
                        <a:pt x="120" y="23"/>
                      </a:cubicBezTo>
                      <a:cubicBezTo>
                        <a:pt x="120" y="40"/>
                        <a:pt x="120" y="40"/>
                        <a:pt x="120" y="40"/>
                      </a:cubicBezTo>
                      <a:cubicBezTo>
                        <a:pt x="128" y="40"/>
                        <a:pt x="128" y="40"/>
                        <a:pt x="128" y="40"/>
                      </a:cubicBezTo>
                      <a:cubicBezTo>
                        <a:pt x="128" y="16"/>
                        <a:pt x="128" y="16"/>
                        <a:pt x="128" y="16"/>
                      </a:cubicBezTo>
                      <a:cubicBezTo>
                        <a:pt x="128" y="12"/>
                        <a:pt x="132" y="8"/>
                        <a:pt x="136" y="8"/>
                      </a:cubicBezTo>
                      <a:cubicBezTo>
                        <a:pt x="140" y="8"/>
                        <a:pt x="144" y="12"/>
                        <a:pt x="144" y="16"/>
                      </a:cubicBezTo>
                      <a:lnTo>
                        <a:pt x="144" y="112"/>
                      </a:lnTo>
                      <a:close/>
                      <a:moveTo>
                        <a:pt x="152" y="75"/>
                      </a:moveTo>
                      <a:cubicBezTo>
                        <a:pt x="152" y="53"/>
                        <a:pt x="152" y="53"/>
                        <a:pt x="152" y="53"/>
                      </a:cubicBezTo>
                      <a:cubicBezTo>
                        <a:pt x="157" y="54"/>
                        <a:pt x="160" y="59"/>
                        <a:pt x="160" y="64"/>
                      </a:cubicBezTo>
                      <a:cubicBezTo>
                        <a:pt x="160" y="69"/>
                        <a:pt x="157" y="74"/>
                        <a:pt x="152" y="75"/>
                      </a:cubicBezTo>
                      <a:close/>
                      <a:moveTo>
                        <a:pt x="166" y="22"/>
                      </a:moveTo>
                      <a:cubicBezTo>
                        <a:pt x="161" y="27"/>
                        <a:pt x="161" y="27"/>
                        <a:pt x="161" y="27"/>
                      </a:cubicBezTo>
                      <a:cubicBezTo>
                        <a:pt x="181" y="48"/>
                        <a:pt x="181" y="80"/>
                        <a:pt x="161" y="101"/>
                      </a:cubicBezTo>
                      <a:cubicBezTo>
                        <a:pt x="166" y="106"/>
                        <a:pt x="166" y="106"/>
                        <a:pt x="166" y="106"/>
                      </a:cubicBezTo>
                      <a:cubicBezTo>
                        <a:pt x="190" y="83"/>
                        <a:pt x="190" y="45"/>
                        <a:pt x="166" y="22"/>
                      </a:cubicBezTo>
                      <a:close/>
                      <a:moveTo>
                        <a:pt x="178" y="10"/>
                      </a:moveTo>
                      <a:cubicBezTo>
                        <a:pt x="172" y="16"/>
                        <a:pt x="172" y="16"/>
                        <a:pt x="172" y="16"/>
                      </a:cubicBezTo>
                      <a:cubicBezTo>
                        <a:pt x="199" y="42"/>
                        <a:pt x="199" y="86"/>
                        <a:pt x="172" y="112"/>
                      </a:cubicBezTo>
                      <a:cubicBezTo>
                        <a:pt x="178" y="118"/>
                        <a:pt x="178" y="118"/>
                        <a:pt x="178" y="118"/>
                      </a:cubicBezTo>
                      <a:cubicBezTo>
                        <a:pt x="207" y="88"/>
                        <a:pt x="207" y="40"/>
                        <a:pt x="178"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sp>
        <p:nvSpPr>
          <p:cNvPr id="41" name="Freeform 182">
            <a:extLst>
              <a:ext uri="{FF2B5EF4-FFF2-40B4-BE49-F238E27FC236}">
                <a16:creationId xmlns:a16="http://schemas.microsoft.com/office/drawing/2014/main" id="{0CFEA3DF-ECA2-AD4F-BAD9-AA9383354E42}"/>
              </a:ext>
            </a:extLst>
          </p:cNvPr>
          <p:cNvSpPr>
            <a:spLocks noEditPoints="1"/>
          </p:cNvSpPr>
          <p:nvPr userDrawn="1"/>
        </p:nvSpPr>
        <p:spPr bwMode="auto">
          <a:xfrm>
            <a:off x="3326120" y="2840393"/>
            <a:ext cx="633384" cy="589434"/>
          </a:xfrm>
          <a:custGeom>
            <a:avLst/>
            <a:gdLst>
              <a:gd name="T0" fmla="*/ 168 w 180"/>
              <a:gd name="T1" fmla="*/ 24 h 168"/>
              <a:gd name="T2" fmla="*/ 144 w 180"/>
              <a:gd name="T3" fmla="*/ 21 h 168"/>
              <a:gd name="T4" fmla="*/ 120 w 180"/>
              <a:gd name="T5" fmla="*/ 32 h 168"/>
              <a:gd name="T6" fmla="*/ 100 w 180"/>
              <a:gd name="T7" fmla="*/ 28 h 168"/>
              <a:gd name="T8" fmla="*/ 76 w 180"/>
              <a:gd name="T9" fmla="*/ 52 h 168"/>
              <a:gd name="T10" fmla="*/ 97 w 180"/>
              <a:gd name="T11" fmla="*/ 76 h 168"/>
              <a:gd name="T12" fmla="*/ 112 w 180"/>
              <a:gd name="T13" fmla="*/ 100 h 168"/>
              <a:gd name="T14" fmla="*/ 131 w 180"/>
              <a:gd name="T15" fmla="*/ 98 h 168"/>
              <a:gd name="T16" fmla="*/ 120 w 180"/>
              <a:gd name="T17" fmla="*/ 71 h 168"/>
              <a:gd name="T18" fmla="*/ 144 w 180"/>
              <a:gd name="T19" fmla="*/ 83 h 168"/>
              <a:gd name="T20" fmla="*/ 168 w 180"/>
              <a:gd name="T21" fmla="*/ 80 h 168"/>
              <a:gd name="T22" fmla="*/ 180 w 180"/>
              <a:gd name="T23" fmla="*/ 52 h 168"/>
              <a:gd name="T24" fmla="*/ 88 w 180"/>
              <a:gd name="T25" fmla="*/ 59 h 168"/>
              <a:gd name="T26" fmla="*/ 88 w 180"/>
              <a:gd name="T27" fmla="*/ 45 h 168"/>
              <a:gd name="T28" fmla="*/ 122 w 180"/>
              <a:gd name="T29" fmla="*/ 92 h 168"/>
              <a:gd name="T30" fmla="*/ 104 w 180"/>
              <a:gd name="T31" fmla="*/ 70 h 168"/>
              <a:gd name="T32" fmla="*/ 96 w 180"/>
              <a:gd name="T33" fmla="*/ 64 h 168"/>
              <a:gd name="T34" fmla="*/ 100 w 180"/>
              <a:gd name="T35" fmla="*/ 36 h 168"/>
              <a:gd name="T36" fmla="*/ 112 w 180"/>
              <a:gd name="T37" fmla="*/ 72 h 168"/>
              <a:gd name="T38" fmla="*/ 122 w 180"/>
              <a:gd name="T39" fmla="*/ 92 h 168"/>
              <a:gd name="T40" fmla="*/ 156 w 180"/>
              <a:gd name="T41" fmla="*/ 84 h 168"/>
              <a:gd name="T42" fmla="*/ 152 w 180"/>
              <a:gd name="T43" fmla="*/ 64 h 168"/>
              <a:gd name="T44" fmla="*/ 144 w 180"/>
              <a:gd name="T45" fmla="*/ 74 h 168"/>
              <a:gd name="T46" fmla="*/ 120 w 180"/>
              <a:gd name="T47" fmla="*/ 42 h 168"/>
              <a:gd name="T48" fmla="*/ 144 w 180"/>
              <a:gd name="T49" fmla="*/ 40 h 168"/>
              <a:gd name="T50" fmla="*/ 152 w 180"/>
              <a:gd name="T51" fmla="*/ 24 h 168"/>
              <a:gd name="T52" fmla="*/ 160 w 180"/>
              <a:gd name="T53" fmla="*/ 24 h 168"/>
              <a:gd name="T54" fmla="*/ 168 w 180"/>
              <a:gd name="T55" fmla="*/ 59 h 168"/>
              <a:gd name="T56" fmla="*/ 172 w 180"/>
              <a:gd name="T57" fmla="*/ 52 h 168"/>
              <a:gd name="T58" fmla="*/ 72 w 180"/>
              <a:gd name="T59" fmla="*/ 86 h 168"/>
              <a:gd name="T60" fmla="*/ 48 w 180"/>
              <a:gd name="T61" fmla="*/ 62 h 168"/>
              <a:gd name="T62" fmla="*/ 36 w 180"/>
              <a:gd name="T63" fmla="*/ 0 h 168"/>
              <a:gd name="T64" fmla="*/ 24 w 180"/>
              <a:gd name="T65" fmla="*/ 62 h 168"/>
              <a:gd name="T66" fmla="*/ 0 w 180"/>
              <a:gd name="T67" fmla="*/ 86 h 168"/>
              <a:gd name="T68" fmla="*/ 8 w 180"/>
              <a:gd name="T69" fmla="*/ 132 h 168"/>
              <a:gd name="T70" fmla="*/ 15 w 180"/>
              <a:gd name="T71" fmla="*/ 75 h 168"/>
              <a:gd name="T72" fmla="*/ 57 w 180"/>
              <a:gd name="T73" fmla="*/ 75 h 168"/>
              <a:gd name="T74" fmla="*/ 64 w 180"/>
              <a:gd name="T75" fmla="*/ 112 h 168"/>
              <a:gd name="T76" fmla="*/ 71 w 180"/>
              <a:gd name="T77" fmla="*/ 116 h 168"/>
              <a:gd name="T78" fmla="*/ 88 w 180"/>
              <a:gd name="T79" fmla="*/ 108 h 168"/>
              <a:gd name="T80" fmla="*/ 72 w 180"/>
              <a:gd name="T81" fmla="*/ 86 h 168"/>
              <a:gd name="T82" fmla="*/ 36 w 180"/>
              <a:gd name="T83" fmla="*/ 8 h 168"/>
              <a:gd name="T84" fmla="*/ 36 w 180"/>
              <a:gd name="T85" fmla="*/ 56 h 168"/>
              <a:gd name="T86" fmla="*/ 48 w 180"/>
              <a:gd name="T87" fmla="*/ 124 h 168"/>
              <a:gd name="T88" fmla="*/ 24 w 180"/>
              <a:gd name="T89" fmla="*/ 88 h 168"/>
              <a:gd name="T90" fmla="*/ 16 w 180"/>
              <a:gd name="T91" fmla="*/ 168 h 168"/>
              <a:gd name="T92" fmla="*/ 24 w 180"/>
              <a:gd name="T93" fmla="*/ 132 h 168"/>
              <a:gd name="T94" fmla="*/ 48 w 180"/>
              <a:gd name="T95" fmla="*/ 168 h 168"/>
              <a:gd name="T96" fmla="*/ 56 w 180"/>
              <a:gd name="T97" fmla="*/ 88 h 168"/>
              <a:gd name="T98" fmla="*/ 48 w 180"/>
              <a:gd name="T99" fmla="*/ 124 h 168"/>
              <a:gd name="T100" fmla="*/ 32 w 180"/>
              <a:gd name="T101" fmla="*/ 116 h 168"/>
              <a:gd name="T102" fmla="*/ 40 w 180"/>
              <a:gd name="T103" fmla="*/ 76 h 168"/>
              <a:gd name="T104" fmla="*/ 32 w 180"/>
              <a:gd name="T105" fmla="*/ 168 h 168"/>
              <a:gd name="T106" fmla="*/ 40 w 180"/>
              <a:gd name="T107" fmla="*/ 140 h 168"/>
              <a:gd name="T108" fmla="*/ 32 w 180"/>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68">
                <a:moveTo>
                  <a:pt x="168" y="37"/>
                </a:moveTo>
                <a:cubicBezTo>
                  <a:pt x="168" y="24"/>
                  <a:pt x="168" y="24"/>
                  <a:pt x="168" y="24"/>
                </a:cubicBezTo>
                <a:cubicBezTo>
                  <a:pt x="168" y="17"/>
                  <a:pt x="163" y="12"/>
                  <a:pt x="156" y="12"/>
                </a:cubicBezTo>
                <a:cubicBezTo>
                  <a:pt x="150" y="12"/>
                  <a:pt x="146" y="16"/>
                  <a:pt x="144" y="21"/>
                </a:cubicBezTo>
                <a:cubicBezTo>
                  <a:pt x="120" y="34"/>
                  <a:pt x="120" y="34"/>
                  <a:pt x="120" y="34"/>
                </a:cubicBezTo>
                <a:cubicBezTo>
                  <a:pt x="120" y="32"/>
                  <a:pt x="120" y="32"/>
                  <a:pt x="120" y="32"/>
                </a:cubicBezTo>
                <a:cubicBezTo>
                  <a:pt x="120" y="30"/>
                  <a:pt x="118" y="28"/>
                  <a:pt x="116" y="28"/>
                </a:cubicBezTo>
                <a:cubicBezTo>
                  <a:pt x="100" y="28"/>
                  <a:pt x="100" y="28"/>
                  <a:pt x="100" y="28"/>
                </a:cubicBezTo>
                <a:cubicBezTo>
                  <a:pt x="95" y="28"/>
                  <a:pt x="90" y="32"/>
                  <a:pt x="89" y="36"/>
                </a:cubicBezTo>
                <a:cubicBezTo>
                  <a:pt x="81" y="38"/>
                  <a:pt x="76" y="44"/>
                  <a:pt x="76" y="52"/>
                </a:cubicBezTo>
                <a:cubicBezTo>
                  <a:pt x="76" y="60"/>
                  <a:pt x="81" y="66"/>
                  <a:pt x="89" y="68"/>
                </a:cubicBezTo>
                <a:cubicBezTo>
                  <a:pt x="90" y="72"/>
                  <a:pt x="93" y="75"/>
                  <a:pt x="97" y="76"/>
                </a:cubicBezTo>
                <a:cubicBezTo>
                  <a:pt x="108" y="98"/>
                  <a:pt x="108" y="98"/>
                  <a:pt x="108" y="98"/>
                </a:cubicBezTo>
                <a:cubicBezTo>
                  <a:pt x="109" y="99"/>
                  <a:pt x="110" y="100"/>
                  <a:pt x="112" y="100"/>
                </a:cubicBezTo>
                <a:cubicBezTo>
                  <a:pt x="128" y="100"/>
                  <a:pt x="128" y="100"/>
                  <a:pt x="128" y="100"/>
                </a:cubicBezTo>
                <a:cubicBezTo>
                  <a:pt x="129" y="100"/>
                  <a:pt x="131" y="99"/>
                  <a:pt x="131" y="98"/>
                </a:cubicBezTo>
                <a:cubicBezTo>
                  <a:pt x="132" y="97"/>
                  <a:pt x="132" y="95"/>
                  <a:pt x="132" y="94"/>
                </a:cubicBezTo>
                <a:cubicBezTo>
                  <a:pt x="120" y="71"/>
                  <a:pt x="120" y="71"/>
                  <a:pt x="120" y="71"/>
                </a:cubicBezTo>
                <a:cubicBezTo>
                  <a:pt x="120" y="70"/>
                  <a:pt x="120" y="70"/>
                  <a:pt x="120" y="70"/>
                </a:cubicBezTo>
                <a:cubicBezTo>
                  <a:pt x="144" y="83"/>
                  <a:pt x="144" y="83"/>
                  <a:pt x="144" y="83"/>
                </a:cubicBezTo>
                <a:cubicBezTo>
                  <a:pt x="146" y="88"/>
                  <a:pt x="150" y="92"/>
                  <a:pt x="156" y="92"/>
                </a:cubicBezTo>
                <a:cubicBezTo>
                  <a:pt x="163" y="92"/>
                  <a:pt x="168" y="87"/>
                  <a:pt x="168" y="80"/>
                </a:cubicBezTo>
                <a:cubicBezTo>
                  <a:pt x="168" y="67"/>
                  <a:pt x="168" y="67"/>
                  <a:pt x="168" y="67"/>
                </a:cubicBezTo>
                <a:cubicBezTo>
                  <a:pt x="175" y="66"/>
                  <a:pt x="180" y="59"/>
                  <a:pt x="180" y="52"/>
                </a:cubicBezTo>
                <a:cubicBezTo>
                  <a:pt x="180" y="45"/>
                  <a:pt x="175" y="38"/>
                  <a:pt x="168" y="37"/>
                </a:cubicBezTo>
                <a:close/>
                <a:moveTo>
                  <a:pt x="88" y="59"/>
                </a:moveTo>
                <a:cubicBezTo>
                  <a:pt x="86" y="58"/>
                  <a:pt x="84" y="55"/>
                  <a:pt x="84" y="52"/>
                </a:cubicBezTo>
                <a:cubicBezTo>
                  <a:pt x="84" y="49"/>
                  <a:pt x="86" y="47"/>
                  <a:pt x="88" y="45"/>
                </a:cubicBezTo>
                <a:lnTo>
                  <a:pt x="88" y="59"/>
                </a:lnTo>
                <a:close/>
                <a:moveTo>
                  <a:pt x="122" y="92"/>
                </a:moveTo>
                <a:cubicBezTo>
                  <a:pt x="114" y="92"/>
                  <a:pt x="114" y="92"/>
                  <a:pt x="114" y="92"/>
                </a:cubicBezTo>
                <a:cubicBezTo>
                  <a:pt x="104" y="70"/>
                  <a:pt x="104" y="70"/>
                  <a:pt x="104" y="70"/>
                </a:cubicBezTo>
                <a:cubicBezTo>
                  <a:pt x="103" y="69"/>
                  <a:pt x="102" y="68"/>
                  <a:pt x="100" y="68"/>
                </a:cubicBezTo>
                <a:cubicBezTo>
                  <a:pt x="98" y="68"/>
                  <a:pt x="96" y="66"/>
                  <a:pt x="96" y="64"/>
                </a:cubicBezTo>
                <a:cubicBezTo>
                  <a:pt x="96" y="40"/>
                  <a:pt x="96" y="40"/>
                  <a:pt x="96" y="40"/>
                </a:cubicBezTo>
                <a:cubicBezTo>
                  <a:pt x="96" y="38"/>
                  <a:pt x="98" y="36"/>
                  <a:pt x="100" y="36"/>
                </a:cubicBezTo>
                <a:cubicBezTo>
                  <a:pt x="112" y="36"/>
                  <a:pt x="112" y="36"/>
                  <a:pt x="112" y="36"/>
                </a:cubicBezTo>
                <a:cubicBezTo>
                  <a:pt x="112" y="72"/>
                  <a:pt x="112" y="72"/>
                  <a:pt x="112" y="72"/>
                </a:cubicBezTo>
                <a:cubicBezTo>
                  <a:pt x="112" y="73"/>
                  <a:pt x="112" y="73"/>
                  <a:pt x="112" y="74"/>
                </a:cubicBezTo>
                <a:lnTo>
                  <a:pt x="122" y="92"/>
                </a:lnTo>
                <a:close/>
                <a:moveTo>
                  <a:pt x="160" y="80"/>
                </a:moveTo>
                <a:cubicBezTo>
                  <a:pt x="160" y="82"/>
                  <a:pt x="158" y="84"/>
                  <a:pt x="156" y="84"/>
                </a:cubicBezTo>
                <a:cubicBezTo>
                  <a:pt x="154" y="84"/>
                  <a:pt x="152" y="82"/>
                  <a:pt x="152" y="80"/>
                </a:cubicBezTo>
                <a:cubicBezTo>
                  <a:pt x="152" y="64"/>
                  <a:pt x="152" y="64"/>
                  <a:pt x="152" y="64"/>
                </a:cubicBezTo>
                <a:cubicBezTo>
                  <a:pt x="144" y="64"/>
                  <a:pt x="144" y="64"/>
                  <a:pt x="144" y="64"/>
                </a:cubicBezTo>
                <a:cubicBezTo>
                  <a:pt x="144" y="74"/>
                  <a:pt x="144" y="74"/>
                  <a:pt x="144" y="74"/>
                </a:cubicBezTo>
                <a:cubicBezTo>
                  <a:pt x="120" y="62"/>
                  <a:pt x="120" y="62"/>
                  <a:pt x="120" y="62"/>
                </a:cubicBezTo>
                <a:cubicBezTo>
                  <a:pt x="120" y="42"/>
                  <a:pt x="120" y="42"/>
                  <a:pt x="120" y="42"/>
                </a:cubicBezTo>
                <a:cubicBezTo>
                  <a:pt x="144" y="30"/>
                  <a:pt x="144" y="30"/>
                  <a:pt x="144" y="30"/>
                </a:cubicBezTo>
                <a:cubicBezTo>
                  <a:pt x="144" y="40"/>
                  <a:pt x="144" y="40"/>
                  <a:pt x="144" y="40"/>
                </a:cubicBezTo>
                <a:cubicBezTo>
                  <a:pt x="152" y="40"/>
                  <a:pt x="152" y="40"/>
                  <a:pt x="152" y="40"/>
                </a:cubicBezTo>
                <a:cubicBezTo>
                  <a:pt x="152" y="24"/>
                  <a:pt x="152" y="24"/>
                  <a:pt x="152" y="24"/>
                </a:cubicBezTo>
                <a:cubicBezTo>
                  <a:pt x="152" y="22"/>
                  <a:pt x="154" y="20"/>
                  <a:pt x="156" y="20"/>
                </a:cubicBezTo>
                <a:cubicBezTo>
                  <a:pt x="158" y="20"/>
                  <a:pt x="160" y="22"/>
                  <a:pt x="160" y="24"/>
                </a:cubicBezTo>
                <a:lnTo>
                  <a:pt x="160" y="80"/>
                </a:lnTo>
                <a:close/>
                <a:moveTo>
                  <a:pt x="168" y="59"/>
                </a:moveTo>
                <a:cubicBezTo>
                  <a:pt x="168" y="45"/>
                  <a:pt x="168" y="45"/>
                  <a:pt x="168" y="45"/>
                </a:cubicBezTo>
                <a:cubicBezTo>
                  <a:pt x="170" y="47"/>
                  <a:pt x="172" y="49"/>
                  <a:pt x="172" y="52"/>
                </a:cubicBezTo>
                <a:cubicBezTo>
                  <a:pt x="172" y="55"/>
                  <a:pt x="170" y="58"/>
                  <a:pt x="168" y="59"/>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42" name="Łącznik prosty 132">
            <a:extLst>
              <a:ext uri="{FF2B5EF4-FFF2-40B4-BE49-F238E27FC236}">
                <a16:creationId xmlns:a16="http://schemas.microsoft.com/office/drawing/2014/main" id="{25375568-A929-9F49-A4D2-C8B317BCA12A}"/>
              </a:ext>
            </a:extLst>
          </p:cNvPr>
          <p:cNvCxnSpPr>
            <a:cxnSpLocks/>
          </p:cNvCxnSpPr>
          <p:nvPr userDrawn="1"/>
        </p:nvCxnSpPr>
        <p:spPr>
          <a:xfrm>
            <a:off x="3446747" y="3760494"/>
            <a:ext cx="0" cy="25586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43" name="Łącznik łamany 136">
            <a:extLst>
              <a:ext uri="{FF2B5EF4-FFF2-40B4-BE49-F238E27FC236}">
                <a16:creationId xmlns:a16="http://schemas.microsoft.com/office/drawing/2014/main" id="{D61C2939-8D9C-0B44-B5BF-094EC9B1B0A1}"/>
              </a:ext>
            </a:extLst>
          </p:cNvPr>
          <p:cNvCxnSpPr>
            <a:cxnSpLocks/>
          </p:cNvCxnSpPr>
          <p:nvPr userDrawn="1"/>
        </p:nvCxnSpPr>
        <p:spPr>
          <a:xfrm rot="5400000" flipH="1" flipV="1">
            <a:off x="3173274" y="3952422"/>
            <a:ext cx="215358" cy="343242"/>
          </a:xfrm>
          <a:prstGeom prst="bentConnector2">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44" name="Łącznik łamany 156">
            <a:extLst>
              <a:ext uri="{FF2B5EF4-FFF2-40B4-BE49-F238E27FC236}">
                <a16:creationId xmlns:a16="http://schemas.microsoft.com/office/drawing/2014/main" id="{DD07976E-2C71-E745-BB05-A0869BD7DE4E}"/>
              </a:ext>
            </a:extLst>
          </p:cNvPr>
          <p:cNvCxnSpPr>
            <a:cxnSpLocks/>
          </p:cNvCxnSpPr>
          <p:nvPr userDrawn="1"/>
        </p:nvCxnSpPr>
        <p:spPr>
          <a:xfrm rot="16200000" flipV="1">
            <a:off x="3517858" y="3951080"/>
            <a:ext cx="215358" cy="345926"/>
          </a:xfrm>
          <a:prstGeom prst="bentConnector2">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5" name="pole tekstowe 528">
            <a:extLst>
              <a:ext uri="{FF2B5EF4-FFF2-40B4-BE49-F238E27FC236}">
                <a16:creationId xmlns:a16="http://schemas.microsoft.com/office/drawing/2014/main" id="{1EF0DAE1-34F3-F543-9579-AE0FB6B4B752}"/>
              </a:ext>
            </a:extLst>
          </p:cNvPr>
          <p:cNvSpPr txBox="1"/>
          <p:nvPr userDrawn="1"/>
        </p:nvSpPr>
        <p:spPr>
          <a:xfrm>
            <a:off x="2691178" y="3508699"/>
            <a:ext cx="1511138"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CMO</a:t>
            </a:r>
          </a:p>
        </p:txBody>
      </p:sp>
      <p:sp>
        <p:nvSpPr>
          <p:cNvPr id="46" name="Prostokąt 122">
            <a:extLst>
              <a:ext uri="{FF2B5EF4-FFF2-40B4-BE49-F238E27FC236}">
                <a16:creationId xmlns:a16="http://schemas.microsoft.com/office/drawing/2014/main" id="{EDE4367A-C3EA-764C-AB62-A1838E41E176}"/>
              </a:ext>
            </a:extLst>
          </p:cNvPr>
          <p:cNvSpPr/>
          <p:nvPr userDrawn="1"/>
        </p:nvSpPr>
        <p:spPr>
          <a:xfrm>
            <a:off x="2693877" y="3746520"/>
            <a:ext cx="1508439" cy="5306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7" name="Prostokąt 117">
            <a:extLst>
              <a:ext uri="{FF2B5EF4-FFF2-40B4-BE49-F238E27FC236}">
                <a16:creationId xmlns:a16="http://schemas.microsoft.com/office/drawing/2014/main" id="{F579385B-AC07-FB4E-9859-BF71C85BCC2A}"/>
              </a:ext>
            </a:extLst>
          </p:cNvPr>
          <p:cNvSpPr/>
          <p:nvPr userDrawn="1"/>
        </p:nvSpPr>
        <p:spPr>
          <a:xfrm>
            <a:off x="7063611" y="4126832"/>
            <a:ext cx="1508439" cy="2360232"/>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48" name="Grupa 22">
            <a:extLst>
              <a:ext uri="{FF2B5EF4-FFF2-40B4-BE49-F238E27FC236}">
                <a16:creationId xmlns:a16="http://schemas.microsoft.com/office/drawing/2014/main" id="{326D738E-EDA0-3543-AA08-DBE5833CF133}"/>
              </a:ext>
            </a:extLst>
          </p:cNvPr>
          <p:cNvGrpSpPr/>
          <p:nvPr userDrawn="1"/>
        </p:nvGrpSpPr>
        <p:grpSpPr>
          <a:xfrm>
            <a:off x="8262687" y="4852434"/>
            <a:ext cx="1534047" cy="230832"/>
            <a:chOff x="7178697" y="5565666"/>
            <a:chExt cx="1534047" cy="230832"/>
          </a:xfrm>
        </p:grpSpPr>
        <p:grpSp>
          <p:nvGrpSpPr>
            <p:cNvPr id="49" name="Grupa 10">
              <a:extLst>
                <a:ext uri="{FF2B5EF4-FFF2-40B4-BE49-F238E27FC236}">
                  <a16:creationId xmlns:a16="http://schemas.microsoft.com/office/drawing/2014/main" id="{5BD79D0B-FF9F-2848-9981-1AC059A34DFF}"/>
                </a:ext>
              </a:extLst>
            </p:cNvPr>
            <p:cNvGrpSpPr/>
            <p:nvPr/>
          </p:nvGrpSpPr>
          <p:grpSpPr>
            <a:xfrm>
              <a:off x="7178697" y="5565666"/>
              <a:ext cx="813154" cy="230832"/>
              <a:chOff x="7178697" y="5565666"/>
              <a:chExt cx="813154" cy="230832"/>
            </a:xfrm>
          </p:grpSpPr>
          <p:sp>
            <p:nvSpPr>
              <p:cNvPr id="55" name="pole tekstowe 528">
                <a:extLst>
                  <a:ext uri="{FF2B5EF4-FFF2-40B4-BE49-F238E27FC236}">
                    <a16:creationId xmlns:a16="http://schemas.microsoft.com/office/drawing/2014/main" id="{99E8A2D0-6DC3-CA48-86C0-C971DBC97D2F}"/>
                  </a:ext>
                </a:extLst>
              </p:cNvPr>
              <p:cNvSpPr txBox="1"/>
              <p:nvPr/>
            </p:nvSpPr>
            <p:spPr>
              <a:xfrm>
                <a:off x="7178697"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Legal</a:t>
                </a:r>
              </a:p>
            </p:txBody>
          </p:sp>
          <p:grpSp>
            <p:nvGrpSpPr>
              <p:cNvPr id="56" name="Group 55">
                <a:extLst>
                  <a:ext uri="{FF2B5EF4-FFF2-40B4-BE49-F238E27FC236}">
                    <a16:creationId xmlns:a16="http://schemas.microsoft.com/office/drawing/2014/main" id="{1E646F85-56AD-5347-A594-65924AEA94DD}"/>
                  </a:ext>
                </a:extLst>
              </p:cNvPr>
              <p:cNvGrpSpPr/>
              <p:nvPr/>
            </p:nvGrpSpPr>
            <p:grpSpPr>
              <a:xfrm>
                <a:off x="7292453" y="4944954"/>
                <a:ext cx="620713" cy="619125"/>
                <a:chOff x="7292453" y="4944954"/>
                <a:chExt cx="620713" cy="619125"/>
              </a:xfrm>
            </p:grpSpPr>
            <p:sp>
              <p:nvSpPr>
                <p:cNvPr id="57" name="Oval 56">
                  <a:extLst>
                    <a:ext uri="{FF2B5EF4-FFF2-40B4-BE49-F238E27FC236}">
                      <a16:creationId xmlns:a16="http://schemas.microsoft.com/office/drawing/2014/main" id="{3BC0644C-F199-9744-8AA6-F07848792D7B}"/>
                    </a:ext>
                  </a:extLst>
                </p:cNvPr>
                <p:cNvSpPr>
                  <a:spLocks noChangeArrowheads="1"/>
                </p:cNvSpPr>
                <p:nvPr/>
              </p:nvSpPr>
              <p:spPr bwMode="auto">
                <a:xfrm>
                  <a:off x="7292453" y="4944954"/>
                  <a:ext cx="620713" cy="6191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58" name="Freeform 173">
                  <a:extLst>
                    <a:ext uri="{FF2B5EF4-FFF2-40B4-BE49-F238E27FC236}">
                      <a16:creationId xmlns:a16="http://schemas.microsoft.com/office/drawing/2014/main" id="{FBAD3E46-8CF8-A642-AEE2-FC7EEA590EBE}"/>
                    </a:ext>
                  </a:extLst>
                </p:cNvPr>
                <p:cNvSpPr>
                  <a:spLocks noEditPoints="1"/>
                </p:cNvSpPr>
                <p:nvPr/>
              </p:nvSpPr>
              <p:spPr bwMode="auto">
                <a:xfrm>
                  <a:off x="7395641" y="5040204"/>
                  <a:ext cx="414338" cy="395288"/>
                </a:xfrm>
                <a:custGeom>
                  <a:avLst/>
                  <a:gdLst>
                    <a:gd name="T0" fmla="*/ 187 w 192"/>
                    <a:gd name="T1" fmla="*/ 116 h 184"/>
                    <a:gd name="T2" fmla="*/ 168 w 192"/>
                    <a:gd name="T3" fmla="*/ 54 h 184"/>
                    <a:gd name="T4" fmla="*/ 112 w 192"/>
                    <a:gd name="T5" fmla="*/ 21 h 184"/>
                    <a:gd name="T6" fmla="*/ 96 w 192"/>
                    <a:gd name="T7" fmla="*/ 0 h 184"/>
                    <a:gd name="T8" fmla="*/ 80 w 192"/>
                    <a:gd name="T9" fmla="*/ 21 h 184"/>
                    <a:gd name="T10" fmla="*/ 24 w 192"/>
                    <a:gd name="T11" fmla="*/ 54 h 184"/>
                    <a:gd name="T12" fmla="*/ 5 w 192"/>
                    <a:gd name="T13" fmla="*/ 116 h 184"/>
                    <a:gd name="T14" fmla="*/ 0 w 192"/>
                    <a:gd name="T15" fmla="*/ 120 h 184"/>
                    <a:gd name="T16" fmla="*/ 3 w 192"/>
                    <a:gd name="T17" fmla="*/ 133 h 184"/>
                    <a:gd name="T18" fmla="*/ 69 w 192"/>
                    <a:gd name="T19" fmla="*/ 133 h 184"/>
                    <a:gd name="T20" fmla="*/ 72 w 192"/>
                    <a:gd name="T21" fmla="*/ 120 h 184"/>
                    <a:gd name="T22" fmla="*/ 67 w 192"/>
                    <a:gd name="T23" fmla="*/ 116 h 184"/>
                    <a:gd name="T24" fmla="*/ 72 w 192"/>
                    <a:gd name="T25" fmla="*/ 64 h 184"/>
                    <a:gd name="T26" fmla="*/ 80 w 192"/>
                    <a:gd name="T27" fmla="*/ 78 h 184"/>
                    <a:gd name="T28" fmla="*/ 68 w 192"/>
                    <a:gd name="T29" fmla="*/ 160 h 184"/>
                    <a:gd name="T30" fmla="*/ 48 w 192"/>
                    <a:gd name="T31" fmla="*/ 184 h 184"/>
                    <a:gd name="T32" fmla="*/ 56 w 192"/>
                    <a:gd name="T33" fmla="*/ 180 h 184"/>
                    <a:gd name="T34" fmla="*/ 124 w 192"/>
                    <a:gd name="T35" fmla="*/ 168 h 184"/>
                    <a:gd name="T36" fmla="*/ 136 w 192"/>
                    <a:gd name="T37" fmla="*/ 184 h 184"/>
                    <a:gd name="T38" fmla="*/ 144 w 192"/>
                    <a:gd name="T39" fmla="*/ 180 h 184"/>
                    <a:gd name="T40" fmla="*/ 112 w 192"/>
                    <a:gd name="T41" fmla="*/ 160 h 184"/>
                    <a:gd name="T42" fmla="*/ 113 w 192"/>
                    <a:gd name="T43" fmla="*/ 77 h 184"/>
                    <a:gd name="T44" fmla="*/ 150 w 192"/>
                    <a:gd name="T45" fmla="*/ 64 h 184"/>
                    <a:gd name="T46" fmla="*/ 124 w 192"/>
                    <a:gd name="T47" fmla="*/ 116 h 184"/>
                    <a:gd name="T48" fmla="*/ 120 w 192"/>
                    <a:gd name="T49" fmla="*/ 125 h 184"/>
                    <a:gd name="T50" fmla="*/ 156 w 192"/>
                    <a:gd name="T51" fmla="*/ 148 h 184"/>
                    <a:gd name="T52" fmla="*/ 192 w 192"/>
                    <a:gd name="T53" fmla="*/ 125 h 184"/>
                    <a:gd name="T54" fmla="*/ 188 w 192"/>
                    <a:gd name="T55" fmla="*/ 116 h 184"/>
                    <a:gd name="T56" fmla="*/ 96 w 192"/>
                    <a:gd name="T57" fmla="*/ 8 h 184"/>
                    <a:gd name="T58" fmla="*/ 104 w 192"/>
                    <a:gd name="T59" fmla="*/ 18 h 184"/>
                    <a:gd name="T60" fmla="*/ 92 w 192"/>
                    <a:gd name="T61" fmla="*/ 17 h 184"/>
                    <a:gd name="T62" fmla="*/ 88 w 192"/>
                    <a:gd name="T63" fmla="*/ 16 h 184"/>
                    <a:gd name="T64" fmla="*/ 63 w 192"/>
                    <a:gd name="T65" fmla="*/ 128 h 184"/>
                    <a:gd name="T66" fmla="*/ 9 w 192"/>
                    <a:gd name="T67" fmla="*/ 128 h 184"/>
                    <a:gd name="T68" fmla="*/ 8 w 192"/>
                    <a:gd name="T69" fmla="*/ 124 h 184"/>
                    <a:gd name="T70" fmla="*/ 64 w 192"/>
                    <a:gd name="T71" fmla="*/ 125 h 184"/>
                    <a:gd name="T72" fmla="*/ 14 w 192"/>
                    <a:gd name="T73" fmla="*/ 116 h 184"/>
                    <a:gd name="T74" fmla="*/ 58 w 192"/>
                    <a:gd name="T75" fmla="*/ 116 h 184"/>
                    <a:gd name="T76" fmla="*/ 88 w 192"/>
                    <a:gd name="T77" fmla="*/ 160 h 184"/>
                    <a:gd name="T78" fmla="*/ 96 w 192"/>
                    <a:gd name="T79" fmla="*/ 84 h 184"/>
                    <a:gd name="T80" fmla="*/ 104 w 192"/>
                    <a:gd name="T81" fmla="*/ 160 h 184"/>
                    <a:gd name="T82" fmla="*/ 113 w 192"/>
                    <a:gd name="T83" fmla="*/ 43 h 184"/>
                    <a:gd name="T84" fmla="*/ 112 w 192"/>
                    <a:gd name="T85" fmla="*/ 60 h 184"/>
                    <a:gd name="T86" fmla="*/ 85 w 192"/>
                    <a:gd name="T87" fmla="*/ 71 h 184"/>
                    <a:gd name="T88" fmla="*/ 79 w 192"/>
                    <a:gd name="T89" fmla="*/ 43 h 184"/>
                    <a:gd name="T90" fmla="*/ 36 w 192"/>
                    <a:gd name="T91" fmla="*/ 56 h 184"/>
                    <a:gd name="T92" fmla="*/ 35 w 192"/>
                    <a:gd name="T93" fmla="*/ 48 h 184"/>
                    <a:gd name="T94" fmla="*/ 96 w 192"/>
                    <a:gd name="T95" fmla="*/ 24 h 184"/>
                    <a:gd name="T96" fmla="*/ 157 w 192"/>
                    <a:gd name="T97" fmla="*/ 48 h 184"/>
                    <a:gd name="T98" fmla="*/ 156 w 192"/>
                    <a:gd name="T99" fmla="*/ 56 h 184"/>
                    <a:gd name="T100" fmla="*/ 156 w 192"/>
                    <a:gd name="T101" fmla="*/ 69 h 184"/>
                    <a:gd name="T102" fmla="*/ 134 w 192"/>
                    <a:gd name="T103" fmla="*/ 116 h 184"/>
                    <a:gd name="T104" fmla="*/ 184 w 192"/>
                    <a:gd name="T105" fmla="*/ 125 h 184"/>
                    <a:gd name="T106" fmla="*/ 156 w 192"/>
                    <a:gd name="T107" fmla="*/ 140 h 184"/>
                    <a:gd name="T108" fmla="*/ 128 w 192"/>
                    <a:gd name="T109" fmla="*/ 125 h 184"/>
                    <a:gd name="T110" fmla="*/ 184 w 192"/>
                    <a:gd name="T111" fmla="*/ 124 h 184"/>
                    <a:gd name="T112" fmla="*/ 96 w 192"/>
                    <a:gd name="T113" fmla="*/ 48 h 184"/>
                    <a:gd name="T114" fmla="*/ 96 w 192"/>
                    <a:gd name="T115" fmla="*/ 72 h 184"/>
                    <a:gd name="T116" fmla="*/ 96 w 192"/>
                    <a:gd name="T117" fmla="*/ 48 h 184"/>
                    <a:gd name="T118" fmla="*/ 92 w 192"/>
                    <a:gd name="T119" fmla="*/ 60 h 184"/>
                    <a:gd name="T120" fmla="*/ 100 w 192"/>
                    <a:gd name="T121"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84">
                      <a:moveTo>
                        <a:pt x="188" y="116"/>
                      </a:moveTo>
                      <a:cubicBezTo>
                        <a:pt x="187" y="116"/>
                        <a:pt x="187" y="116"/>
                        <a:pt x="187" y="116"/>
                      </a:cubicBezTo>
                      <a:cubicBezTo>
                        <a:pt x="162" y="63"/>
                        <a:pt x="162" y="63"/>
                        <a:pt x="162" y="63"/>
                      </a:cubicBezTo>
                      <a:cubicBezTo>
                        <a:pt x="165" y="61"/>
                        <a:pt x="167" y="58"/>
                        <a:pt x="168" y="54"/>
                      </a:cubicBezTo>
                      <a:cubicBezTo>
                        <a:pt x="169" y="49"/>
                        <a:pt x="166" y="43"/>
                        <a:pt x="160" y="41"/>
                      </a:cubicBezTo>
                      <a:cubicBezTo>
                        <a:pt x="112" y="21"/>
                        <a:pt x="112" y="21"/>
                        <a:pt x="112" y="21"/>
                      </a:cubicBezTo>
                      <a:cubicBezTo>
                        <a:pt x="112" y="16"/>
                        <a:pt x="112" y="16"/>
                        <a:pt x="112" y="16"/>
                      </a:cubicBezTo>
                      <a:cubicBezTo>
                        <a:pt x="112" y="7"/>
                        <a:pt x="105" y="0"/>
                        <a:pt x="96" y="0"/>
                      </a:cubicBezTo>
                      <a:cubicBezTo>
                        <a:pt x="87" y="0"/>
                        <a:pt x="80" y="7"/>
                        <a:pt x="80" y="16"/>
                      </a:cubicBezTo>
                      <a:cubicBezTo>
                        <a:pt x="80" y="21"/>
                        <a:pt x="80" y="21"/>
                        <a:pt x="80" y="21"/>
                      </a:cubicBezTo>
                      <a:cubicBezTo>
                        <a:pt x="32" y="41"/>
                        <a:pt x="32" y="41"/>
                        <a:pt x="32" y="41"/>
                      </a:cubicBezTo>
                      <a:cubicBezTo>
                        <a:pt x="26" y="43"/>
                        <a:pt x="23" y="49"/>
                        <a:pt x="24" y="54"/>
                      </a:cubicBezTo>
                      <a:cubicBezTo>
                        <a:pt x="25" y="58"/>
                        <a:pt x="27" y="61"/>
                        <a:pt x="30" y="63"/>
                      </a:cubicBezTo>
                      <a:cubicBezTo>
                        <a:pt x="5" y="116"/>
                        <a:pt x="5" y="116"/>
                        <a:pt x="5" y="116"/>
                      </a:cubicBezTo>
                      <a:cubicBezTo>
                        <a:pt x="4" y="116"/>
                        <a:pt x="4" y="116"/>
                        <a:pt x="4" y="116"/>
                      </a:cubicBezTo>
                      <a:cubicBezTo>
                        <a:pt x="2" y="116"/>
                        <a:pt x="0" y="118"/>
                        <a:pt x="0" y="120"/>
                      </a:cubicBezTo>
                      <a:cubicBezTo>
                        <a:pt x="0" y="125"/>
                        <a:pt x="0" y="125"/>
                        <a:pt x="0" y="125"/>
                      </a:cubicBezTo>
                      <a:cubicBezTo>
                        <a:pt x="0" y="128"/>
                        <a:pt x="1" y="131"/>
                        <a:pt x="3" y="133"/>
                      </a:cubicBezTo>
                      <a:cubicBezTo>
                        <a:pt x="10" y="142"/>
                        <a:pt x="23" y="148"/>
                        <a:pt x="36" y="148"/>
                      </a:cubicBezTo>
                      <a:cubicBezTo>
                        <a:pt x="49" y="148"/>
                        <a:pt x="62" y="142"/>
                        <a:pt x="69" y="133"/>
                      </a:cubicBezTo>
                      <a:cubicBezTo>
                        <a:pt x="71" y="131"/>
                        <a:pt x="72" y="128"/>
                        <a:pt x="72" y="125"/>
                      </a:cubicBezTo>
                      <a:cubicBezTo>
                        <a:pt x="72" y="120"/>
                        <a:pt x="72" y="120"/>
                        <a:pt x="72" y="120"/>
                      </a:cubicBezTo>
                      <a:cubicBezTo>
                        <a:pt x="72" y="118"/>
                        <a:pt x="70" y="116"/>
                        <a:pt x="68" y="116"/>
                      </a:cubicBezTo>
                      <a:cubicBezTo>
                        <a:pt x="67" y="116"/>
                        <a:pt x="67" y="116"/>
                        <a:pt x="67" y="116"/>
                      </a:cubicBezTo>
                      <a:cubicBezTo>
                        <a:pt x="42" y="64"/>
                        <a:pt x="42" y="64"/>
                        <a:pt x="42" y="64"/>
                      </a:cubicBezTo>
                      <a:cubicBezTo>
                        <a:pt x="72" y="64"/>
                        <a:pt x="72" y="64"/>
                        <a:pt x="72" y="64"/>
                      </a:cubicBezTo>
                      <a:cubicBezTo>
                        <a:pt x="73" y="69"/>
                        <a:pt x="75" y="73"/>
                        <a:pt x="79" y="77"/>
                      </a:cubicBezTo>
                      <a:cubicBezTo>
                        <a:pt x="79" y="77"/>
                        <a:pt x="80" y="78"/>
                        <a:pt x="80" y="78"/>
                      </a:cubicBezTo>
                      <a:cubicBezTo>
                        <a:pt x="80" y="160"/>
                        <a:pt x="80" y="160"/>
                        <a:pt x="80" y="160"/>
                      </a:cubicBezTo>
                      <a:cubicBezTo>
                        <a:pt x="68" y="160"/>
                        <a:pt x="68" y="160"/>
                        <a:pt x="68" y="160"/>
                      </a:cubicBezTo>
                      <a:cubicBezTo>
                        <a:pt x="57" y="160"/>
                        <a:pt x="48" y="169"/>
                        <a:pt x="48" y="180"/>
                      </a:cubicBezTo>
                      <a:cubicBezTo>
                        <a:pt x="48" y="184"/>
                        <a:pt x="48" y="184"/>
                        <a:pt x="48" y="184"/>
                      </a:cubicBezTo>
                      <a:cubicBezTo>
                        <a:pt x="56" y="184"/>
                        <a:pt x="56" y="184"/>
                        <a:pt x="56" y="184"/>
                      </a:cubicBezTo>
                      <a:cubicBezTo>
                        <a:pt x="56" y="180"/>
                        <a:pt x="56" y="180"/>
                        <a:pt x="56" y="180"/>
                      </a:cubicBezTo>
                      <a:cubicBezTo>
                        <a:pt x="56" y="173"/>
                        <a:pt x="61" y="168"/>
                        <a:pt x="68" y="168"/>
                      </a:cubicBezTo>
                      <a:cubicBezTo>
                        <a:pt x="124" y="168"/>
                        <a:pt x="124" y="168"/>
                        <a:pt x="124" y="168"/>
                      </a:cubicBezTo>
                      <a:cubicBezTo>
                        <a:pt x="131" y="168"/>
                        <a:pt x="136" y="173"/>
                        <a:pt x="136" y="180"/>
                      </a:cubicBezTo>
                      <a:cubicBezTo>
                        <a:pt x="136" y="184"/>
                        <a:pt x="136" y="184"/>
                        <a:pt x="136" y="184"/>
                      </a:cubicBezTo>
                      <a:cubicBezTo>
                        <a:pt x="144" y="184"/>
                        <a:pt x="144" y="184"/>
                        <a:pt x="144" y="184"/>
                      </a:cubicBezTo>
                      <a:cubicBezTo>
                        <a:pt x="144" y="180"/>
                        <a:pt x="144" y="180"/>
                        <a:pt x="144" y="180"/>
                      </a:cubicBezTo>
                      <a:cubicBezTo>
                        <a:pt x="144" y="169"/>
                        <a:pt x="135" y="160"/>
                        <a:pt x="124" y="160"/>
                      </a:cubicBezTo>
                      <a:cubicBezTo>
                        <a:pt x="112" y="160"/>
                        <a:pt x="112" y="160"/>
                        <a:pt x="112" y="160"/>
                      </a:cubicBezTo>
                      <a:cubicBezTo>
                        <a:pt x="112" y="78"/>
                        <a:pt x="112" y="78"/>
                        <a:pt x="112" y="78"/>
                      </a:cubicBezTo>
                      <a:cubicBezTo>
                        <a:pt x="112" y="78"/>
                        <a:pt x="113" y="77"/>
                        <a:pt x="113" y="77"/>
                      </a:cubicBezTo>
                      <a:cubicBezTo>
                        <a:pt x="117" y="73"/>
                        <a:pt x="119" y="69"/>
                        <a:pt x="120" y="64"/>
                      </a:cubicBezTo>
                      <a:cubicBezTo>
                        <a:pt x="150" y="64"/>
                        <a:pt x="150" y="64"/>
                        <a:pt x="150" y="64"/>
                      </a:cubicBezTo>
                      <a:cubicBezTo>
                        <a:pt x="125" y="116"/>
                        <a:pt x="125" y="116"/>
                        <a:pt x="125" y="116"/>
                      </a:cubicBezTo>
                      <a:cubicBezTo>
                        <a:pt x="124" y="116"/>
                        <a:pt x="124" y="116"/>
                        <a:pt x="124" y="116"/>
                      </a:cubicBezTo>
                      <a:cubicBezTo>
                        <a:pt x="122" y="116"/>
                        <a:pt x="120" y="118"/>
                        <a:pt x="120" y="120"/>
                      </a:cubicBezTo>
                      <a:cubicBezTo>
                        <a:pt x="120" y="125"/>
                        <a:pt x="120" y="125"/>
                        <a:pt x="120" y="125"/>
                      </a:cubicBezTo>
                      <a:cubicBezTo>
                        <a:pt x="120" y="128"/>
                        <a:pt x="121" y="131"/>
                        <a:pt x="123" y="133"/>
                      </a:cubicBezTo>
                      <a:cubicBezTo>
                        <a:pt x="130" y="142"/>
                        <a:pt x="143" y="148"/>
                        <a:pt x="156" y="148"/>
                      </a:cubicBezTo>
                      <a:cubicBezTo>
                        <a:pt x="169" y="148"/>
                        <a:pt x="182" y="142"/>
                        <a:pt x="189" y="133"/>
                      </a:cubicBezTo>
                      <a:cubicBezTo>
                        <a:pt x="191" y="131"/>
                        <a:pt x="192" y="128"/>
                        <a:pt x="192" y="125"/>
                      </a:cubicBezTo>
                      <a:cubicBezTo>
                        <a:pt x="192" y="120"/>
                        <a:pt x="192" y="120"/>
                        <a:pt x="192" y="120"/>
                      </a:cubicBezTo>
                      <a:cubicBezTo>
                        <a:pt x="192" y="118"/>
                        <a:pt x="190" y="116"/>
                        <a:pt x="188" y="116"/>
                      </a:cubicBezTo>
                      <a:close/>
                      <a:moveTo>
                        <a:pt x="88" y="16"/>
                      </a:moveTo>
                      <a:cubicBezTo>
                        <a:pt x="88" y="12"/>
                        <a:pt x="92" y="8"/>
                        <a:pt x="96" y="8"/>
                      </a:cubicBezTo>
                      <a:cubicBezTo>
                        <a:pt x="100" y="8"/>
                        <a:pt x="104" y="12"/>
                        <a:pt x="104" y="16"/>
                      </a:cubicBezTo>
                      <a:cubicBezTo>
                        <a:pt x="104" y="18"/>
                        <a:pt x="104" y="18"/>
                        <a:pt x="104" y="18"/>
                      </a:cubicBezTo>
                      <a:cubicBezTo>
                        <a:pt x="100" y="17"/>
                        <a:pt x="100" y="17"/>
                        <a:pt x="100" y="17"/>
                      </a:cubicBezTo>
                      <a:cubicBezTo>
                        <a:pt x="98" y="16"/>
                        <a:pt x="94" y="16"/>
                        <a:pt x="92" y="17"/>
                      </a:cubicBezTo>
                      <a:cubicBezTo>
                        <a:pt x="88" y="18"/>
                        <a:pt x="88" y="18"/>
                        <a:pt x="88" y="18"/>
                      </a:cubicBezTo>
                      <a:lnTo>
                        <a:pt x="88" y="16"/>
                      </a:lnTo>
                      <a:close/>
                      <a:moveTo>
                        <a:pt x="64" y="125"/>
                      </a:moveTo>
                      <a:cubicBezTo>
                        <a:pt x="64" y="126"/>
                        <a:pt x="64" y="127"/>
                        <a:pt x="63" y="128"/>
                      </a:cubicBezTo>
                      <a:cubicBezTo>
                        <a:pt x="57" y="136"/>
                        <a:pt x="47" y="140"/>
                        <a:pt x="36" y="140"/>
                      </a:cubicBezTo>
                      <a:cubicBezTo>
                        <a:pt x="25" y="140"/>
                        <a:pt x="15" y="136"/>
                        <a:pt x="9" y="128"/>
                      </a:cubicBezTo>
                      <a:cubicBezTo>
                        <a:pt x="8" y="127"/>
                        <a:pt x="8" y="126"/>
                        <a:pt x="8" y="125"/>
                      </a:cubicBezTo>
                      <a:cubicBezTo>
                        <a:pt x="8" y="124"/>
                        <a:pt x="8" y="124"/>
                        <a:pt x="8" y="124"/>
                      </a:cubicBezTo>
                      <a:cubicBezTo>
                        <a:pt x="64" y="124"/>
                        <a:pt x="64" y="124"/>
                        <a:pt x="64" y="124"/>
                      </a:cubicBezTo>
                      <a:lnTo>
                        <a:pt x="64" y="125"/>
                      </a:lnTo>
                      <a:close/>
                      <a:moveTo>
                        <a:pt x="58" y="116"/>
                      </a:moveTo>
                      <a:cubicBezTo>
                        <a:pt x="14" y="116"/>
                        <a:pt x="14" y="116"/>
                        <a:pt x="14" y="116"/>
                      </a:cubicBezTo>
                      <a:cubicBezTo>
                        <a:pt x="36" y="69"/>
                        <a:pt x="36" y="69"/>
                        <a:pt x="36" y="69"/>
                      </a:cubicBezTo>
                      <a:lnTo>
                        <a:pt x="58" y="116"/>
                      </a:lnTo>
                      <a:close/>
                      <a:moveTo>
                        <a:pt x="104" y="160"/>
                      </a:moveTo>
                      <a:cubicBezTo>
                        <a:pt x="88" y="160"/>
                        <a:pt x="88" y="160"/>
                        <a:pt x="88" y="160"/>
                      </a:cubicBezTo>
                      <a:cubicBezTo>
                        <a:pt x="88" y="83"/>
                        <a:pt x="88" y="83"/>
                        <a:pt x="88" y="83"/>
                      </a:cubicBezTo>
                      <a:cubicBezTo>
                        <a:pt x="91" y="84"/>
                        <a:pt x="93" y="84"/>
                        <a:pt x="96" y="84"/>
                      </a:cubicBezTo>
                      <a:cubicBezTo>
                        <a:pt x="99" y="84"/>
                        <a:pt x="101" y="84"/>
                        <a:pt x="104" y="83"/>
                      </a:cubicBezTo>
                      <a:lnTo>
                        <a:pt x="104" y="160"/>
                      </a:lnTo>
                      <a:close/>
                      <a:moveTo>
                        <a:pt x="120" y="56"/>
                      </a:moveTo>
                      <a:cubicBezTo>
                        <a:pt x="119" y="51"/>
                        <a:pt x="117" y="47"/>
                        <a:pt x="113" y="43"/>
                      </a:cubicBezTo>
                      <a:cubicBezTo>
                        <a:pt x="107" y="49"/>
                        <a:pt x="107" y="49"/>
                        <a:pt x="107" y="49"/>
                      </a:cubicBezTo>
                      <a:cubicBezTo>
                        <a:pt x="110" y="52"/>
                        <a:pt x="112" y="56"/>
                        <a:pt x="112" y="60"/>
                      </a:cubicBezTo>
                      <a:cubicBezTo>
                        <a:pt x="112" y="64"/>
                        <a:pt x="110" y="68"/>
                        <a:pt x="107" y="71"/>
                      </a:cubicBezTo>
                      <a:cubicBezTo>
                        <a:pt x="101" y="77"/>
                        <a:pt x="91" y="77"/>
                        <a:pt x="85" y="71"/>
                      </a:cubicBezTo>
                      <a:cubicBezTo>
                        <a:pt x="78" y="65"/>
                        <a:pt x="78" y="55"/>
                        <a:pt x="85" y="49"/>
                      </a:cubicBezTo>
                      <a:cubicBezTo>
                        <a:pt x="79" y="43"/>
                        <a:pt x="79" y="43"/>
                        <a:pt x="79" y="43"/>
                      </a:cubicBezTo>
                      <a:cubicBezTo>
                        <a:pt x="75" y="47"/>
                        <a:pt x="73" y="51"/>
                        <a:pt x="72" y="56"/>
                      </a:cubicBezTo>
                      <a:cubicBezTo>
                        <a:pt x="36" y="56"/>
                        <a:pt x="36" y="56"/>
                        <a:pt x="36" y="56"/>
                      </a:cubicBezTo>
                      <a:cubicBezTo>
                        <a:pt x="34" y="56"/>
                        <a:pt x="32" y="55"/>
                        <a:pt x="32" y="53"/>
                      </a:cubicBezTo>
                      <a:cubicBezTo>
                        <a:pt x="32" y="51"/>
                        <a:pt x="33" y="49"/>
                        <a:pt x="35" y="48"/>
                      </a:cubicBezTo>
                      <a:cubicBezTo>
                        <a:pt x="95" y="24"/>
                        <a:pt x="95" y="24"/>
                        <a:pt x="95" y="24"/>
                      </a:cubicBezTo>
                      <a:cubicBezTo>
                        <a:pt x="95" y="24"/>
                        <a:pt x="95" y="24"/>
                        <a:pt x="96" y="24"/>
                      </a:cubicBezTo>
                      <a:cubicBezTo>
                        <a:pt x="97" y="24"/>
                        <a:pt x="97" y="24"/>
                        <a:pt x="97" y="24"/>
                      </a:cubicBezTo>
                      <a:cubicBezTo>
                        <a:pt x="157" y="48"/>
                        <a:pt x="157" y="48"/>
                        <a:pt x="157" y="48"/>
                      </a:cubicBezTo>
                      <a:cubicBezTo>
                        <a:pt x="159" y="49"/>
                        <a:pt x="160" y="51"/>
                        <a:pt x="160" y="53"/>
                      </a:cubicBezTo>
                      <a:cubicBezTo>
                        <a:pt x="160" y="55"/>
                        <a:pt x="158" y="56"/>
                        <a:pt x="156" y="56"/>
                      </a:cubicBezTo>
                      <a:lnTo>
                        <a:pt x="120" y="56"/>
                      </a:lnTo>
                      <a:close/>
                      <a:moveTo>
                        <a:pt x="156" y="69"/>
                      </a:moveTo>
                      <a:cubicBezTo>
                        <a:pt x="178" y="116"/>
                        <a:pt x="178" y="116"/>
                        <a:pt x="178" y="116"/>
                      </a:cubicBezTo>
                      <a:cubicBezTo>
                        <a:pt x="134" y="116"/>
                        <a:pt x="134" y="116"/>
                        <a:pt x="134" y="116"/>
                      </a:cubicBezTo>
                      <a:lnTo>
                        <a:pt x="156" y="69"/>
                      </a:lnTo>
                      <a:close/>
                      <a:moveTo>
                        <a:pt x="184" y="125"/>
                      </a:moveTo>
                      <a:cubicBezTo>
                        <a:pt x="184" y="126"/>
                        <a:pt x="184" y="127"/>
                        <a:pt x="183" y="128"/>
                      </a:cubicBezTo>
                      <a:cubicBezTo>
                        <a:pt x="177" y="136"/>
                        <a:pt x="167" y="140"/>
                        <a:pt x="156" y="140"/>
                      </a:cubicBezTo>
                      <a:cubicBezTo>
                        <a:pt x="145" y="140"/>
                        <a:pt x="135" y="136"/>
                        <a:pt x="129" y="128"/>
                      </a:cubicBezTo>
                      <a:cubicBezTo>
                        <a:pt x="128" y="127"/>
                        <a:pt x="128" y="126"/>
                        <a:pt x="128" y="125"/>
                      </a:cubicBezTo>
                      <a:cubicBezTo>
                        <a:pt x="128" y="124"/>
                        <a:pt x="128" y="124"/>
                        <a:pt x="128" y="124"/>
                      </a:cubicBezTo>
                      <a:cubicBezTo>
                        <a:pt x="184" y="124"/>
                        <a:pt x="184" y="124"/>
                        <a:pt x="184" y="124"/>
                      </a:cubicBezTo>
                      <a:lnTo>
                        <a:pt x="184" y="125"/>
                      </a:lnTo>
                      <a:close/>
                      <a:moveTo>
                        <a:pt x="96" y="48"/>
                      </a:moveTo>
                      <a:cubicBezTo>
                        <a:pt x="89" y="48"/>
                        <a:pt x="84" y="53"/>
                        <a:pt x="84" y="60"/>
                      </a:cubicBezTo>
                      <a:cubicBezTo>
                        <a:pt x="84" y="67"/>
                        <a:pt x="89" y="72"/>
                        <a:pt x="96" y="72"/>
                      </a:cubicBezTo>
                      <a:cubicBezTo>
                        <a:pt x="103" y="72"/>
                        <a:pt x="108" y="67"/>
                        <a:pt x="108" y="60"/>
                      </a:cubicBezTo>
                      <a:cubicBezTo>
                        <a:pt x="108" y="53"/>
                        <a:pt x="103" y="48"/>
                        <a:pt x="96" y="48"/>
                      </a:cubicBezTo>
                      <a:close/>
                      <a:moveTo>
                        <a:pt x="96" y="64"/>
                      </a:moveTo>
                      <a:cubicBezTo>
                        <a:pt x="94" y="64"/>
                        <a:pt x="92" y="62"/>
                        <a:pt x="92" y="60"/>
                      </a:cubicBezTo>
                      <a:cubicBezTo>
                        <a:pt x="92" y="58"/>
                        <a:pt x="94" y="56"/>
                        <a:pt x="96" y="56"/>
                      </a:cubicBezTo>
                      <a:cubicBezTo>
                        <a:pt x="98" y="56"/>
                        <a:pt x="100" y="58"/>
                        <a:pt x="100" y="60"/>
                      </a:cubicBezTo>
                      <a:cubicBezTo>
                        <a:pt x="100" y="62"/>
                        <a:pt x="98" y="64"/>
                        <a:pt x="96"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50" name="Grupa 9">
              <a:extLst>
                <a:ext uri="{FF2B5EF4-FFF2-40B4-BE49-F238E27FC236}">
                  <a16:creationId xmlns:a16="http://schemas.microsoft.com/office/drawing/2014/main" id="{350DB16C-0B82-8748-85FB-9714841E0E6F}"/>
                </a:ext>
              </a:extLst>
            </p:cNvPr>
            <p:cNvGrpSpPr/>
            <p:nvPr/>
          </p:nvGrpSpPr>
          <p:grpSpPr>
            <a:xfrm>
              <a:off x="7899590" y="5565666"/>
              <a:ext cx="813154" cy="230832"/>
              <a:chOff x="7899590" y="5565666"/>
              <a:chExt cx="813154" cy="230832"/>
            </a:xfrm>
          </p:grpSpPr>
          <p:sp>
            <p:nvSpPr>
              <p:cNvPr id="51" name="pole tekstowe 528">
                <a:extLst>
                  <a:ext uri="{FF2B5EF4-FFF2-40B4-BE49-F238E27FC236}">
                    <a16:creationId xmlns:a16="http://schemas.microsoft.com/office/drawing/2014/main" id="{66FF011D-E10B-1740-950A-79882F05B200}"/>
                  </a:ext>
                </a:extLst>
              </p:cNvPr>
              <p:cNvSpPr txBox="1"/>
              <p:nvPr/>
            </p:nvSpPr>
            <p:spPr>
              <a:xfrm>
                <a:off x="7899590"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Compliance</a:t>
                </a:r>
              </a:p>
            </p:txBody>
          </p:sp>
          <p:grpSp>
            <p:nvGrpSpPr>
              <p:cNvPr id="52" name="Group 51">
                <a:extLst>
                  <a:ext uri="{FF2B5EF4-FFF2-40B4-BE49-F238E27FC236}">
                    <a16:creationId xmlns:a16="http://schemas.microsoft.com/office/drawing/2014/main" id="{55437465-0254-C44B-ABD0-3912CB443BB7}"/>
                  </a:ext>
                </a:extLst>
              </p:cNvPr>
              <p:cNvGrpSpPr/>
              <p:nvPr/>
            </p:nvGrpSpPr>
            <p:grpSpPr>
              <a:xfrm>
                <a:off x="8005905" y="4944954"/>
                <a:ext cx="620713" cy="619125"/>
                <a:chOff x="8005905" y="4944954"/>
                <a:chExt cx="620713" cy="619125"/>
              </a:xfrm>
            </p:grpSpPr>
            <p:sp>
              <p:nvSpPr>
                <p:cNvPr id="53" name="Oval 52">
                  <a:extLst>
                    <a:ext uri="{FF2B5EF4-FFF2-40B4-BE49-F238E27FC236}">
                      <a16:creationId xmlns:a16="http://schemas.microsoft.com/office/drawing/2014/main" id="{E6DCFF11-1F93-7641-B384-B1FC2449C522}"/>
                    </a:ext>
                  </a:extLst>
                </p:cNvPr>
                <p:cNvSpPr>
                  <a:spLocks noChangeArrowheads="1"/>
                </p:cNvSpPr>
                <p:nvPr/>
              </p:nvSpPr>
              <p:spPr bwMode="auto">
                <a:xfrm>
                  <a:off x="8005905" y="4944954"/>
                  <a:ext cx="620713" cy="6191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54" name="Freeform 177">
                  <a:extLst>
                    <a:ext uri="{FF2B5EF4-FFF2-40B4-BE49-F238E27FC236}">
                      <a16:creationId xmlns:a16="http://schemas.microsoft.com/office/drawing/2014/main" id="{61B38601-861A-E742-B408-B3865DA5A73A}"/>
                    </a:ext>
                  </a:extLst>
                </p:cNvPr>
                <p:cNvSpPr>
                  <a:spLocks noEditPoints="1"/>
                </p:cNvSpPr>
                <p:nvPr/>
              </p:nvSpPr>
              <p:spPr bwMode="auto">
                <a:xfrm>
                  <a:off x="8153543" y="5091004"/>
                  <a:ext cx="336550" cy="361950"/>
                </a:xfrm>
                <a:custGeom>
                  <a:avLst/>
                  <a:gdLst>
                    <a:gd name="T0" fmla="*/ 48 w 156"/>
                    <a:gd name="T1" fmla="*/ 104 h 168"/>
                    <a:gd name="T2" fmla="*/ 149 w 156"/>
                    <a:gd name="T3" fmla="*/ 57 h 168"/>
                    <a:gd name="T4" fmla="*/ 145 w 156"/>
                    <a:gd name="T5" fmla="*/ 35 h 168"/>
                    <a:gd name="T6" fmla="*/ 125 w 156"/>
                    <a:gd name="T7" fmla="*/ 24 h 168"/>
                    <a:gd name="T8" fmla="*/ 104 w 156"/>
                    <a:gd name="T9" fmla="*/ 18 h 168"/>
                    <a:gd name="T10" fmla="*/ 28 w 156"/>
                    <a:gd name="T11" fmla="*/ 0 h 168"/>
                    <a:gd name="T12" fmla="*/ 26 w 156"/>
                    <a:gd name="T13" fmla="*/ 0 h 168"/>
                    <a:gd name="T14" fmla="*/ 0 w 156"/>
                    <a:gd name="T15" fmla="*/ 26 h 168"/>
                    <a:gd name="T16" fmla="*/ 0 w 156"/>
                    <a:gd name="T17" fmla="*/ 28 h 168"/>
                    <a:gd name="T18" fmla="*/ 72 w 156"/>
                    <a:gd name="T19" fmla="*/ 136 h 168"/>
                    <a:gd name="T20" fmla="*/ 79 w 156"/>
                    <a:gd name="T21" fmla="*/ 167 h 168"/>
                    <a:gd name="T22" fmla="*/ 124 w 156"/>
                    <a:gd name="T23" fmla="*/ 168 h 168"/>
                    <a:gd name="T24" fmla="*/ 128 w 156"/>
                    <a:gd name="T25" fmla="*/ 107 h 168"/>
                    <a:gd name="T26" fmla="*/ 145 w 156"/>
                    <a:gd name="T27" fmla="*/ 101 h 168"/>
                    <a:gd name="T28" fmla="*/ 149 w 156"/>
                    <a:gd name="T29" fmla="*/ 79 h 168"/>
                    <a:gd name="T30" fmla="*/ 24 w 156"/>
                    <a:gd name="T31" fmla="*/ 14 h 168"/>
                    <a:gd name="T32" fmla="*/ 24 w 156"/>
                    <a:gd name="T33" fmla="*/ 14 h 168"/>
                    <a:gd name="T34" fmla="*/ 8 w 156"/>
                    <a:gd name="T35" fmla="*/ 124 h 168"/>
                    <a:gd name="T36" fmla="*/ 32 w 156"/>
                    <a:gd name="T37" fmla="*/ 28 h 168"/>
                    <a:gd name="T38" fmla="*/ 96 w 156"/>
                    <a:gd name="T39" fmla="*/ 12 h 168"/>
                    <a:gd name="T40" fmla="*/ 83 w 156"/>
                    <a:gd name="T41" fmla="*/ 15 h 168"/>
                    <a:gd name="T42" fmla="*/ 66 w 156"/>
                    <a:gd name="T43" fmla="*/ 30 h 168"/>
                    <a:gd name="T44" fmla="*/ 24 w 156"/>
                    <a:gd name="T45" fmla="*/ 40 h 168"/>
                    <a:gd name="T46" fmla="*/ 54 w 156"/>
                    <a:gd name="T47" fmla="*/ 53 h 168"/>
                    <a:gd name="T48" fmla="*/ 24 w 156"/>
                    <a:gd name="T49" fmla="*/ 64 h 168"/>
                    <a:gd name="T50" fmla="*/ 45 w 156"/>
                    <a:gd name="T51" fmla="*/ 72 h 168"/>
                    <a:gd name="T52" fmla="*/ 52 w 156"/>
                    <a:gd name="T53" fmla="*/ 80 h 168"/>
                    <a:gd name="T54" fmla="*/ 24 w 156"/>
                    <a:gd name="T55" fmla="*/ 88 h 168"/>
                    <a:gd name="T56" fmla="*/ 55 w 156"/>
                    <a:gd name="T57" fmla="*/ 101 h 168"/>
                    <a:gd name="T58" fmla="*/ 72 w 156"/>
                    <a:gd name="T59" fmla="*/ 107 h 168"/>
                    <a:gd name="T60" fmla="*/ 103 w 156"/>
                    <a:gd name="T61" fmla="*/ 137 h 168"/>
                    <a:gd name="T62" fmla="*/ 80 w 156"/>
                    <a:gd name="T63" fmla="*/ 154 h 168"/>
                    <a:gd name="T64" fmla="*/ 94 w 156"/>
                    <a:gd name="T65" fmla="*/ 118 h 168"/>
                    <a:gd name="T66" fmla="*/ 115 w 156"/>
                    <a:gd name="T67" fmla="*/ 122 h 168"/>
                    <a:gd name="T68" fmla="*/ 120 w 156"/>
                    <a:gd name="T69" fmla="*/ 154 h 168"/>
                    <a:gd name="T70" fmla="*/ 138 w 156"/>
                    <a:gd name="T71" fmla="*/ 90 h 168"/>
                    <a:gd name="T72" fmla="*/ 124 w 156"/>
                    <a:gd name="T73" fmla="*/ 100 h 168"/>
                    <a:gd name="T74" fmla="*/ 109 w 156"/>
                    <a:gd name="T75" fmla="*/ 111 h 168"/>
                    <a:gd name="T76" fmla="*/ 85 w 156"/>
                    <a:gd name="T77" fmla="*/ 114 h 168"/>
                    <a:gd name="T78" fmla="*/ 67 w 156"/>
                    <a:gd name="T79" fmla="*/ 98 h 168"/>
                    <a:gd name="T80" fmla="*/ 62 w 156"/>
                    <a:gd name="T81" fmla="*/ 80 h 168"/>
                    <a:gd name="T82" fmla="*/ 56 w 156"/>
                    <a:gd name="T83" fmla="*/ 63 h 168"/>
                    <a:gd name="T84" fmla="*/ 61 w 156"/>
                    <a:gd name="T85" fmla="*/ 40 h 168"/>
                    <a:gd name="T86" fmla="*/ 82 w 156"/>
                    <a:gd name="T87" fmla="*/ 28 h 168"/>
                    <a:gd name="T88" fmla="*/ 100 w 156"/>
                    <a:gd name="T89" fmla="*/ 28 h 168"/>
                    <a:gd name="T90" fmla="*/ 118 w 156"/>
                    <a:gd name="T91" fmla="*/ 28 h 168"/>
                    <a:gd name="T92" fmla="*/ 139 w 156"/>
                    <a:gd name="T93" fmla="*/ 40 h 168"/>
                    <a:gd name="T94" fmla="*/ 144 w 156"/>
                    <a:gd name="T95" fmla="*/ 63 h 168"/>
                    <a:gd name="T96" fmla="*/ 96 w 156"/>
                    <a:gd name="T97" fmla="*/ 76 h 168"/>
                    <a:gd name="T98" fmla="*/ 93 w 156"/>
                    <a:gd name="T99" fmla="*/ 85 h 168"/>
                    <a:gd name="T100" fmla="*/ 127 w 156"/>
                    <a:gd name="T101"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8">
                      <a:moveTo>
                        <a:pt x="24" y="112"/>
                      </a:moveTo>
                      <a:cubicBezTo>
                        <a:pt x="48" y="112"/>
                        <a:pt x="48" y="112"/>
                        <a:pt x="48" y="112"/>
                      </a:cubicBezTo>
                      <a:cubicBezTo>
                        <a:pt x="48" y="104"/>
                        <a:pt x="48" y="104"/>
                        <a:pt x="48" y="104"/>
                      </a:cubicBezTo>
                      <a:cubicBezTo>
                        <a:pt x="24" y="104"/>
                        <a:pt x="24" y="104"/>
                        <a:pt x="24" y="104"/>
                      </a:cubicBezTo>
                      <a:lnTo>
                        <a:pt x="24" y="112"/>
                      </a:lnTo>
                      <a:close/>
                      <a:moveTo>
                        <a:pt x="149" y="57"/>
                      </a:moveTo>
                      <a:cubicBezTo>
                        <a:pt x="148" y="56"/>
                        <a:pt x="146" y="54"/>
                        <a:pt x="146" y="53"/>
                      </a:cubicBezTo>
                      <a:cubicBezTo>
                        <a:pt x="145" y="52"/>
                        <a:pt x="146" y="49"/>
                        <a:pt x="146" y="47"/>
                      </a:cubicBezTo>
                      <a:cubicBezTo>
                        <a:pt x="147" y="43"/>
                        <a:pt x="148" y="39"/>
                        <a:pt x="145" y="35"/>
                      </a:cubicBezTo>
                      <a:cubicBezTo>
                        <a:pt x="143" y="31"/>
                        <a:pt x="138" y="31"/>
                        <a:pt x="134" y="30"/>
                      </a:cubicBezTo>
                      <a:cubicBezTo>
                        <a:pt x="132" y="30"/>
                        <a:pt x="129" y="30"/>
                        <a:pt x="128" y="29"/>
                      </a:cubicBezTo>
                      <a:cubicBezTo>
                        <a:pt x="127" y="28"/>
                        <a:pt x="126" y="26"/>
                        <a:pt x="125" y="24"/>
                      </a:cubicBezTo>
                      <a:cubicBezTo>
                        <a:pt x="124" y="20"/>
                        <a:pt x="122" y="16"/>
                        <a:pt x="117" y="15"/>
                      </a:cubicBezTo>
                      <a:cubicBezTo>
                        <a:pt x="113" y="13"/>
                        <a:pt x="109" y="16"/>
                        <a:pt x="106" y="18"/>
                      </a:cubicBezTo>
                      <a:cubicBezTo>
                        <a:pt x="105" y="18"/>
                        <a:pt x="105" y="18"/>
                        <a:pt x="104" y="18"/>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72" y="136"/>
                        <a:pt x="72" y="136"/>
                        <a:pt x="72" y="136"/>
                      </a:cubicBezTo>
                      <a:cubicBezTo>
                        <a:pt x="72" y="164"/>
                        <a:pt x="72" y="164"/>
                        <a:pt x="72" y="164"/>
                      </a:cubicBezTo>
                      <a:cubicBezTo>
                        <a:pt x="72" y="166"/>
                        <a:pt x="73" y="167"/>
                        <a:pt x="74" y="168"/>
                      </a:cubicBezTo>
                      <a:cubicBezTo>
                        <a:pt x="76" y="168"/>
                        <a:pt x="78" y="168"/>
                        <a:pt x="79" y="167"/>
                      </a:cubicBezTo>
                      <a:cubicBezTo>
                        <a:pt x="100" y="146"/>
                        <a:pt x="100" y="146"/>
                        <a:pt x="100" y="146"/>
                      </a:cubicBezTo>
                      <a:cubicBezTo>
                        <a:pt x="121" y="167"/>
                        <a:pt x="121" y="167"/>
                        <a:pt x="121" y="167"/>
                      </a:cubicBezTo>
                      <a:cubicBezTo>
                        <a:pt x="122" y="168"/>
                        <a:pt x="123" y="168"/>
                        <a:pt x="124" y="168"/>
                      </a:cubicBezTo>
                      <a:cubicBezTo>
                        <a:pt x="125" y="168"/>
                        <a:pt x="125" y="168"/>
                        <a:pt x="126" y="168"/>
                      </a:cubicBezTo>
                      <a:cubicBezTo>
                        <a:pt x="127" y="167"/>
                        <a:pt x="128" y="166"/>
                        <a:pt x="128" y="164"/>
                      </a:cubicBezTo>
                      <a:cubicBezTo>
                        <a:pt x="128" y="107"/>
                        <a:pt x="128" y="107"/>
                        <a:pt x="128" y="107"/>
                      </a:cubicBezTo>
                      <a:cubicBezTo>
                        <a:pt x="128" y="107"/>
                        <a:pt x="128" y="107"/>
                        <a:pt x="128" y="107"/>
                      </a:cubicBezTo>
                      <a:cubicBezTo>
                        <a:pt x="129" y="106"/>
                        <a:pt x="132" y="106"/>
                        <a:pt x="134" y="106"/>
                      </a:cubicBezTo>
                      <a:cubicBezTo>
                        <a:pt x="138" y="105"/>
                        <a:pt x="143" y="105"/>
                        <a:pt x="145" y="101"/>
                      </a:cubicBezTo>
                      <a:cubicBezTo>
                        <a:pt x="148" y="97"/>
                        <a:pt x="147" y="93"/>
                        <a:pt x="146" y="89"/>
                      </a:cubicBezTo>
                      <a:cubicBezTo>
                        <a:pt x="146" y="87"/>
                        <a:pt x="145" y="84"/>
                        <a:pt x="146" y="83"/>
                      </a:cubicBezTo>
                      <a:cubicBezTo>
                        <a:pt x="146" y="82"/>
                        <a:pt x="148" y="80"/>
                        <a:pt x="149" y="79"/>
                      </a:cubicBezTo>
                      <a:cubicBezTo>
                        <a:pt x="152" y="76"/>
                        <a:pt x="156" y="73"/>
                        <a:pt x="156" y="68"/>
                      </a:cubicBezTo>
                      <a:cubicBezTo>
                        <a:pt x="156" y="63"/>
                        <a:pt x="152" y="60"/>
                        <a:pt x="149" y="57"/>
                      </a:cubicBezTo>
                      <a:close/>
                      <a:moveTo>
                        <a:pt x="24" y="14"/>
                      </a:moveTo>
                      <a:cubicBezTo>
                        <a:pt x="24" y="24"/>
                        <a:pt x="24" y="24"/>
                        <a:pt x="24" y="24"/>
                      </a:cubicBezTo>
                      <a:cubicBezTo>
                        <a:pt x="14" y="24"/>
                        <a:pt x="14" y="24"/>
                        <a:pt x="14" y="24"/>
                      </a:cubicBezTo>
                      <a:lnTo>
                        <a:pt x="24" y="14"/>
                      </a:lnTo>
                      <a:close/>
                      <a:moveTo>
                        <a:pt x="72" y="128"/>
                      </a:move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18"/>
                        <a:pt x="96" y="18"/>
                        <a:pt x="96" y="18"/>
                      </a:cubicBezTo>
                      <a:cubicBezTo>
                        <a:pt x="95" y="18"/>
                        <a:pt x="95" y="18"/>
                        <a:pt x="94" y="18"/>
                      </a:cubicBezTo>
                      <a:cubicBezTo>
                        <a:pt x="91" y="16"/>
                        <a:pt x="87" y="13"/>
                        <a:pt x="83" y="15"/>
                      </a:cubicBezTo>
                      <a:cubicBezTo>
                        <a:pt x="78" y="16"/>
                        <a:pt x="76" y="20"/>
                        <a:pt x="75" y="24"/>
                      </a:cubicBezTo>
                      <a:cubicBezTo>
                        <a:pt x="74" y="26"/>
                        <a:pt x="73" y="28"/>
                        <a:pt x="72" y="29"/>
                      </a:cubicBezTo>
                      <a:cubicBezTo>
                        <a:pt x="71" y="30"/>
                        <a:pt x="68" y="30"/>
                        <a:pt x="66" y="30"/>
                      </a:cubicBezTo>
                      <a:cubicBezTo>
                        <a:pt x="62" y="31"/>
                        <a:pt x="57" y="31"/>
                        <a:pt x="55" y="35"/>
                      </a:cubicBezTo>
                      <a:cubicBezTo>
                        <a:pt x="54" y="37"/>
                        <a:pt x="53" y="38"/>
                        <a:pt x="53" y="40"/>
                      </a:cubicBezTo>
                      <a:cubicBezTo>
                        <a:pt x="24" y="40"/>
                        <a:pt x="24" y="40"/>
                        <a:pt x="24" y="40"/>
                      </a:cubicBezTo>
                      <a:cubicBezTo>
                        <a:pt x="24" y="48"/>
                        <a:pt x="24" y="48"/>
                        <a:pt x="24" y="48"/>
                      </a:cubicBezTo>
                      <a:cubicBezTo>
                        <a:pt x="54" y="48"/>
                        <a:pt x="54" y="48"/>
                        <a:pt x="54" y="48"/>
                      </a:cubicBezTo>
                      <a:cubicBezTo>
                        <a:pt x="54" y="50"/>
                        <a:pt x="55" y="52"/>
                        <a:pt x="54" y="53"/>
                      </a:cubicBezTo>
                      <a:cubicBezTo>
                        <a:pt x="54" y="54"/>
                        <a:pt x="53" y="55"/>
                        <a:pt x="52" y="56"/>
                      </a:cubicBezTo>
                      <a:cubicBezTo>
                        <a:pt x="24" y="56"/>
                        <a:pt x="24" y="56"/>
                        <a:pt x="24" y="56"/>
                      </a:cubicBezTo>
                      <a:cubicBezTo>
                        <a:pt x="24" y="64"/>
                        <a:pt x="24" y="64"/>
                        <a:pt x="24" y="64"/>
                      </a:cubicBezTo>
                      <a:cubicBezTo>
                        <a:pt x="45" y="64"/>
                        <a:pt x="45" y="64"/>
                        <a:pt x="45" y="64"/>
                      </a:cubicBezTo>
                      <a:cubicBezTo>
                        <a:pt x="44" y="65"/>
                        <a:pt x="44" y="67"/>
                        <a:pt x="44" y="68"/>
                      </a:cubicBezTo>
                      <a:cubicBezTo>
                        <a:pt x="44" y="69"/>
                        <a:pt x="44" y="71"/>
                        <a:pt x="45" y="72"/>
                      </a:cubicBezTo>
                      <a:cubicBezTo>
                        <a:pt x="24" y="72"/>
                        <a:pt x="24" y="72"/>
                        <a:pt x="24" y="72"/>
                      </a:cubicBezTo>
                      <a:cubicBezTo>
                        <a:pt x="24" y="80"/>
                        <a:pt x="24" y="80"/>
                        <a:pt x="24" y="80"/>
                      </a:cubicBezTo>
                      <a:cubicBezTo>
                        <a:pt x="52" y="80"/>
                        <a:pt x="52" y="80"/>
                        <a:pt x="52" y="80"/>
                      </a:cubicBezTo>
                      <a:cubicBezTo>
                        <a:pt x="53" y="81"/>
                        <a:pt x="54" y="82"/>
                        <a:pt x="54" y="83"/>
                      </a:cubicBezTo>
                      <a:cubicBezTo>
                        <a:pt x="55" y="84"/>
                        <a:pt x="54" y="86"/>
                        <a:pt x="54" y="88"/>
                      </a:cubicBezTo>
                      <a:cubicBezTo>
                        <a:pt x="24" y="88"/>
                        <a:pt x="24" y="88"/>
                        <a:pt x="24" y="88"/>
                      </a:cubicBezTo>
                      <a:cubicBezTo>
                        <a:pt x="24" y="96"/>
                        <a:pt x="24" y="96"/>
                        <a:pt x="24" y="96"/>
                      </a:cubicBezTo>
                      <a:cubicBezTo>
                        <a:pt x="53" y="96"/>
                        <a:pt x="53" y="96"/>
                        <a:pt x="53" y="96"/>
                      </a:cubicBezTo>
                      <a:cubicBezTo>
                        <a:pt x="53" y="98"/>
                        <a:pt x="54" y="99"/>
                        <a:pt x="55" y="101"/>
                      </a:cubicBezTo>
                      <a:cubicBezTo>
                        <a:pt x="57" y="105"/>
                        <a:pt x="62" y="105"/>
                        <a:pt x="66" y="106"/>
                      </a:cubicBezTo>
                      <a:cubicBezTo>
                        <a:pt x="68" y="106"/>
                        <a:pt x="71" y="106"/>
                        <a:pt x="72" y="107"/>
                      </a:cubicBezTo>
                      <a:cubicBezTo>
                        <a:pt x="72" y="107"/>
                        <a:pt x="72" y="107"/>
                        <a:pt x="72" y="107"/>
                      </a:cubicBezTo>
                      <a:lnTo>
                        <a:pt x="72" y="128"/>
                      </a:lnTo>
                      <a:close/>
                      <a:moveTo>
                        <a:pt x="120" y="154"/>
                      </a:moveTo>
                      <a:cubicBezTo>
                        <a:pt x="103" y="137"/>
                        <a:pt x="103" y="137"/>
                        <a:pt x="103" y="137"/>
                      </a:cubicBezTo>
                      <a:cubicBezTo>
                        <a:pt x="102" y="136"/>
                        <a:pt x="101" y="136"/>
                        <a:pt x="100" y="136"/>
                      </a:cubicBezTo>
                      <a:cubicBezTo>
                        <a:pt x="99" y="136"/>
                        <a:pt x="98" y="136"/>
                        <a:pt x="97" y="137"/>
                      </a:cubicBezTo>
                      <a:cubicBezTo>
                        <a:pt x="80" y="154"/>
                        <a:pt x="80" y="154"/>
                        <a:pt x="80" y="154"/>
                      </a:cubicBezTo>
                      <a:cubicBezTo>
                        <a:pt x="80" y="120"/>
                        <a:pt x="80" y="120"/>
                        <a:pt x="80" y="120"/>
                      </a:cubicBezTo>
                      <a:cubicBezTo>
                        <a:pt x="81" y="120"/>
                        <a:pt x="82" y="121"/>
                        <a:pt x="83" y="121"/>
                      </a:cubicBezTo>
                      <a:cubicBezTo>
                        <a:pt x="87" y="123"/>
                        <a:pt x="91" y="120"/>
                        <a:pt x="94" y="118"/>
                      </a:cubicBezTo>
                      <a:cubicBezTo>
                        <a:pt x="96" y="117"/>
                        <a:pt x="99" y="116"/>
                        <a:pt x="100" y="116"/>
                      </a:cubicBezTo>
                      <a:cubicBezTo>
                        <a:pt x="101" y="116"/>
                        <a:pt x="104" y="117"/>
                        <a:pt x="106" y="118"/>
                      </a:cubicBezTo>
                      <a:cubicBezTo>
                        <a:pt x="108" y="120"/>
                        <a:pt x="111" y="122"/>
                        <a:pt x="115" y="122"/>
                      </a:cubicBezTo>
                      <a:cubicBezTo>
                        <a:pt x="116" y="122"/>
                        <a:pt x="116" y="122"/>
                        <a:pt x="117" y="121"/>
                      </a:cubicBezTo>
                      <a:cubicBezTo>
                        <a:pt x="118" y="121"/>
                        <a:pt x="119" y="120"/>
                        <a:pt x="120" y="120"/>
                      </a:cubicBezTo>
                      <a:lnTo>
                        <a:pt x="120" y="154"/>
                      </a:lnTo>
                      <a:close/>
                      <a:moveTo>
                        <a:pt x="144" y="73"/>
                      </a:moveTo>
                      <a:cubicBezTo>
                        <a:pt x="142" y="75"/>
                        <a:pt x="139" y="77"/>
                        <a:pt x="138" y="80"/>
                      </a:cubicBezTo>
                      <a:cubicBezTo>
                        <a:pt x="137" y="84"/>
                        <a:pt x="138" y="87"/>
                        <a:pt x="138" y="90"/>
                      </a:cubicBezTo>
                      <a:cubicBezTo>
                        <a:pt x="139" y="92"/>
                        <a:pt x="139" y="95"/>
                        <a:pt x="139" y="96"/>
                      </a:cubicBezTo>
                      <a:cubicBezTo>
                        <a:pt x="138" y="97"/>
                        <a:pt x="135" y="97"/>
                        <a:pt x="133" y="98"/>
                      </a:cubicBezTo>
                      <a:cubicBezTo>
                        <a:pt x="130" y="98"/>
                        <a:pt x="126" y="98"/>
                        <a:pt x="124" y="100"/>
                      </a:cubicBezTo>
                      <a:cubicBezTo>
                        <a:pt x="121" y="102"/>
                        <a:pt x="119" y="105"/>
                        <a:pt x="118" y="108"/>
                      </a:cubicBezTo>
                      <a:cubicBezTo>
                        <a:pt x="117" y="110"/>
                        <a:pt x="116" y="113"/>
                        <a:pt x="115" y="114"/>
                      </a:cubicBezTo>
                      <a:cubicBezTo>
                        <a:pt x="114" y="114"/>
                        <a:pt x="111" y="112"/>
                        <a:pt x="109" y="111"/>
                      </a:cubicBezTo>
                      <a:cubicBezTo>
                        <a:pt x="107" y="110"/>
                        <a:pt x="103" y="108"/>
                        <a:pt x="100" y="108"/>
                      </a:cubicBezTo>
                      <a:cubicBezTo>
                        <a:pt x="97" y="108"/>
                        <a:pt x="93" y="110"/>
                        <a:pt x="91" y="111"/>
                      </a:cubicBezTo>
                      <a:cubicBezTo>
                        <a:pt x="89" y="112"/>
                        <a:pt x="86" y="114"/>
                        <a:pt x="85" y="114"/>
                      </a:cubicBezTo>
                      <a:cubicBezTo>
                        <a:pt x="84" y="113"/>
                        <a:pt x="83" y="110"/>
                        <a:pt x="82" y="108"/>
                      </a:cubicBezTo>
                      <a:cubicBezTo>
                        <a:pt x="81" y="105"/>
                        <a:pt x="79" y="102"/>
                        <a:pt x="76" y="100"/>
                      </a:cubicBezTo>
                      <a:cubicBezTo>
                        <a:pt x="74" y="98"/>
                        <a:pt x="70" y="98"/>
                        <a:pt x="67" y="98"/>
                      </a:cubicBezTo>
                      <a:cubicBezTo>
                        <a:pt x="65" y="97"/>
                        <a:pt x="62" y="97"/>
                        <a:pt x="61" y="96"/>
                      </a:cubicBezTo>
                      <a:cubicBezTo>
                        <a:pt x="61" y="95"/>
                        <a:pt x="61" y="92"/>
                        <a:pt x="62" y="90"/>
                      </a:cubicBezTo>
                      <a:cubicBezTo>
                        <a:pt x="62" y="87"/>
                        <a:pt x="63" y="84"/>
                        <a:pt x="62" y="80"/>
                      </a:cubicBezTo>
                      <a:cubicBezTo>
                        <a:pt x="61" y="77"/>
                        <a:pt x="58" y="75"/>
                        <a:pt x="56" y="73"/>
                      </a:cubicBezTo>
                      <a:cubicBezTo>
                        <a:pt x="54" y="71"/>
                        <a:pt x="52" y="69"/>
                        <a:pt x="52" y="68"/>
                      </a:cubicBezTo>
                      <a:cubicBezTo>
                        <a:pt x="52" y="67"/>
                        <a:pt x="54" y="65"/>
                        <a:pt x="56" y="63"/>
                      </a:cubicBezTo>
                      <a:cubicBezTo>
                        <a:pt x="58" y="61"/>
                        <a:pt x="61" y="59"/>
                        <a:pt x="62" y="56"/>
                      </a:cubicBezTo>
                      <a:cubicBezTo>
                        <a:pt x="63" y="52"/>
                        <a:pt x="62" y="49"/>
                        <a:pt x="62" y="46"/>
                      </a:cubicBezTo>
                      <a:cubicBezTo>
                        <a:pt x="61" y="44"/>
                        <a:pt x="61" y="41"/>
                        <a:pt x="61" y="40"/>
                      </a:cubicBezTo>
                      <a:cubicBezTo>
                        <a:pt x="62" y="39"/>
                        <a:pt x="65" y="39"/>
                        <a:pt x="67" y="38"/>
                      </a:cubicBezTo>
                      <a:cubicBezTo>
                        <a:pt x="70" y="38"/>
                        <a:pt x="74" y="38"/>
                        <a:pt x="76" y="36"/>
                      </a:cubicBezTo>
                      <a:cubicBezTo>
                        <a:pt x="79" y="34"/>
                        <a:pt x="81" y="31"/>
                        <a:pt x="82" y="28"/>
                      </a:cubicBezTo>
                      <a:cubicBezTo>
                        <a:pt x="83" y="26"/>
                        <a:pt x="84" y="23"/>
                        <a:pt x="85" y="22"/>
                      </a:cubicBezTo>
                      <a:cubicBezTo>
                        <a:pt x="86" y="22"/>
                        <a:pt x="89" y="24"/>
                        <a:pt x="91" y="25"/>
                      </a:cubicBezTo>
                      <a:cubicBezTo>
                        <a:pt x="93" y="26"/>
                        <a:pt x="97" y="28"/>
                        <a:pt x="100" y="28"/>
                      </a:cubicBezTo>
                      <a:cubicBezTo>
                        <a:pt x="103" y="28"/>
                        <a:pt x="107" y="26"/>
                        <a:pt x="109" y="25"/>
                      </a:cubicBezTo>
                      <a:cubicBezTo>
                        <a:pt x="111" y="24"/>
                        <a:pt x="114" y="22"/>
                        <a:pt x="115" y="22"/>
                      </a:cubicBezTo>
                      <a:cubicBezTo>
                        <a:pt x="116" y="23"/>
                        <a:pt x="117" y="26"/>
                        <a:pt x="118" y="28"/>
                      </a:cubicBezTo>
                      <a:cubicBezTo>
                        <a:pt x="119" y="31"/>
                        <a:pt x="121" y="34"/>
                        <a:pt x="124" y="36"/>
                      </a:cubicBezTo>
                      <a:cubicBezTo>
                        <a:pt x="126" y="38"/>
                        <a:pt x="130" y="38"/>
                        <a:pt x="133" y="38"/>
                      </a:cubicBezTo>
                      <a:cubicBezTo>
                        <a:pt x="135" y="39"/>
                        <a:pt x="138" y="39"/>
                        <a:pt x="139" y="40"/>
                      </a:cubicBezTo>
                      <a:cubicBezTo>
                        <a:pt x="139" y="41"/>
                        <a:pt x="139" y="44"/>
                        <a:pt x="138" y="46"/>
                      </a:cubicBezTo>
                      <a:cubicBezTo>
                        <a:pt x="138" y="49"/>
                        <a:pt x="137" y="52"/>
                        <a:pt x="138" y="56"/>
                      </a:cubicBezTo>
                      <a:cubicBezTo>
                        <a:pt x="139" y="59"/>
                        <a:pt x="142" y="61"/>
                        <a:pt x="144" y="63"/>
                      </a:cubicBezTo>
                      <a:cubicBezTo>
                        <a:pt x="146" y="65"/>
                        <a:pt x="148" y="67"/>
                        <a:pt x="148" y="68"/>
                      </a:cubicBezTo>
                      <a:cubicBezTo>
                        <a:pt x="148" y="69"/>
                        <a:pt x="146" y="71"/>
                        <a:pt x="144" y="73"/>
                      </a:cubicBezTo>
                      <a:close/>
                      <a:moveTo>
                        <a:pt x="96" y="76"/>
                      </a:moveTo>
                      <a:cubicBezTo>
                        <a:pt x="83" y="63"/>
                        <a:pt x="83" y="63"/>
                        <a:pt x="83" y="63"/>
                      </a:cubicBezTo>
                      <a:cubicBezTo>
                        <a:pt x="77" y="69"/>
                        <a:pt x="77" y="69"/>
                        <a:pt x="77" y="69"/>
                      </a:cubicBezTo>
                      <a:cubicBezTo>
                        <a:pt x="93" y="85"/>
                        <a:pt x="93" y="85"/>
                        <a:pt x="93" y="85"/>
                      </a:cubicBezTo>
                      <a:cubicBezTo>
                        <a:pt x="94" y="86"/>
                        <a:pt x="95" y="86"/>
                        <a:pt x="96" y="86"/>
                      </a:cubicBezTo>
                      <a:cubicBezTo>
                        <a:pt x="97" y="86"/>
                        <a:pt x="98" y="86"/>
                        <a:pt x="99" y="85"/>
                      </a:cubicBezTo>
                      <a:cubicBezTo>
                        <a:pt x="127" y="59"/>
                        <a:pt x="127" y="59"/>
                        <a:pt x="127" y="59"/>
                      </a:cubicBezTo>
                      <a:cubicBezTo>
                        <a:pt x="121" y="53"/>
                        <a:pt x="121" y="53"/>
                        <a:pt x="121" y="53"/>
                      </a:cubicBezTo>
                      <a:lnTo>
                        <a:pt x="96"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sp>
        <p:nvSpPr>
          <p:cNvPr id="59" name="Freeform 185">
            <a:extLst>
              <a:ext uri="{FF2B5EF4-FFF2-40B4-BE49-F238E27FC236}">
                <a16:creationId xmlns:a16="http://schemas.microsoft.com/office/drawing/2014/main" id="{45070263-C3BF-D14D-98DE-69079F0A23D2}"/>
              </a:ext>
            </a:extLst>
          </p:cNvPr>
          <p:cNvSpPr>
            <a:spLocks noEditPoints="1"/>
          </p:cNvSpPr>
          <p:nvPr userDrawn="1"/>
        </p:nvSpPr>
        <p:spPr bwMode="auto">
          <a:xfrm>
            <a:off x="8899550" y="2839865"/>
            <a:ext cx="646309" cy="589434"/>
          </a:xfrm>
          <a:custGeom>
            <a:avLst/>
            <a:gdLst>
              <a:gd name="T0" fmla="*/ 179 w 184"/>
              <a:gd name="T1" fmla="*/ 76 h 168"/>
              <a:gd name="T2" fmla="*/ 164 w 184"/>
              <a:gd name="T3" fmla="*/ 40 h 168"/>
              <a:gd name="T4" fmla="*/ 136 w 184"/>
              <a:gd name="T5" fmla="*/ 33 h 168"/>
              <a:gd name="T6" fmla="*/ 128 w 184"/>
              <a:gd name="T7" fmla="*/ 20 h 168"/>
              <a:gd name="T8" fmla="*/ 121 w 184"/>
              <a:gd name="T9" fmla="*/ 40 h 168"/>
              <a:gd name="T10" fmla="*/ 96 w 184"/>
              <a:gd name="T11" fmla="*/ 43 h 168"/>
              <a:gd name="T12" fmla="*/ 84 w 184"/>
              <a:gd name="T13" fmla="*/ 76 h 168"/>
              <a:gd name="T14" fmla="*/ 100 w 184"/>
              <a:gd name="T15" fmla="*/ 96 h 168"/>
              <a:gd name="T16" fmla="*/ 116 w 184"/>
              <a:gd name="T17" fmla="*/ 76 h 168"/>
              <a:gd name="T18" fmla="*/ 106 w 184"/>
              <a:gd name="T19" fmla="*/ 48 h 168"/>
              <a:gd name="T20" fmla="*/ 128 w 184"/>
              <a:gd name="T21" fmla="*/ 55 h 168"/>
              <a:gd name="T22" fmla="*/ 104 w 184"/>
              <a:gd name="T23" fmla="*/ 108 h 168"/>
              <a:gd name="T24" fmla="*/ 160 w 184"/>
              <a:gd name="T25" fmla="*/ 116 h 168"/>
              <a:gd name="T26" fmla="*/ 136 w 184"/>
              <a:gd name="T27" fmla="*/ 108 h 168"/>
              <a:gd name="T28" fmla="*/ 143 w 184"/>
              <a:gd name="T29" fmla="*/ 48 h 168"/>
              <a:gd name="T30" fmla="*/ 149 w 184"/>
              <a:gd name="T31" fmla="*/ 76 h 168"/>
              <a:gd name="T32" fmla="*/ 144 w 184"/>
              <a:gd name="T33" fmla="*/ 80 h 168"/>
              <a:gd name="T34" fmla="*/ 184 w 184"/>
              <a:gd name="T35" fmla="*/ 80 h 168"/>
              <a:gd name="T36" fmla="*/ 100 w 184"/>
              <a:gd name="T37" fmla="*/ 88 h 168"/>
              <a:gd name="T38" fmla="*/ 110 w 184"/>
              <a:gd name="T39" fmla="*/ 84 h 168"/>
              <a:gd name="T40" fmla="*/ 106 w 184"/>
              <a:gd name="T41" fmla="*/ 76 h 168"/>
              <a:gd name="T42" fmla="*/ 100 w 184"/>
              <a:gd name="T43" fmla="*/ 57 h 168"/>
              <a:gd name="T44" fmla="*/ 132 w 184"/>
              <a:gd name="T45" fmla="*/ 48 h 168"/>
              <a:gd name="T46" fmla="*/ 132 w 184"/>
              <a:gd name="T47" fmla="*/ 40 h 168"/>
              <a:gd name="T48" fmla="*/ 132 w 184"/>
              <a:gd name="T49" fmla="*/ 48 h 168"/>
              <a:gd name="T50" fmla="*/ 170 w 184"/>
              <a:gd name="T51" fmla="*/ 76 h 168"/>
              <a:gd name="T52" fmla="*/ 164 w 184"/>
              <a:gd name="T53" fmla="*/ 57 h 168"/>
              <a:gd name="T54" fmla="*/ 154 w 184"/>
              <a:gd name="T55" fmla="*/ 84 h 168"/>
              <a:gd name="T56" fmla="*/ 164 w 184"/>
              <a:gd name="T57" fmla="*/ 88 h 168"/>
              <a:gd name="T58" fmla="*/ 61 w 184"/>
              <a:gd name="T59" fmla="*/ 68 h 168"/>
              <a:gd name="T60" fmla="*/ 68 w 184"/>
              <a:gd name="T61" fmla="*/ 32 h 168"/>
              <a:gd name="T62" fmla="*/ 4 w 184"/>
              <a:gd name="T63" fmla="*/ 32 h 168"/>
              <a:gd name="T64" fmla="*/ 11 w 184"/>
              <a:gd name="T65" fmla="*/ 68 h 168"/>
              <a:gd name="T66" fmla="*/ 0 w 184"/>
              <a:gd name="T67" fmla="*/ 132 h 168"/>
              <a:gd name="T68" fmla="*/ 8 w 184"/>
              <a:gd name="T69" fmla="*/ 86 h 168"/>
              <a:gd name="T70" fmla="*/ 36 w 184"/>
              <a:gd name="T71" fmla="*/ 64 h 168"/>
              <a:gd name="T72" fmla="*/ 64 w 184"/>
              <a:gd name="T73" fmla="*/ 86 h 168"/>
              <a:gd name="T74" fmla="*/ 68 w 184"/>
              <a:gd name="T75" fmla="*/ 116 h 168"/>
              <a:gd name="T76" fmla="*/ 88 w 184"/>
              <a:gd name="T77" fmla="*/ 116 h 168"/>
              <a:gd name="T78" fmla="*/ 72 w 184"/>
              <a:gd name="T79" fmla="*/ 108 h 168"/>
              <a:gd name="T80" fmla="*/ 12 w 184"/>
              <a:gd name="T81" fmla="*/ 32 h 168"/>
              <a:gd name="T82" fmla="*/ 60 w 184"/>
              <a:gd name="T83" fmla="*/ 32 h 168"/>
              <a:gd name="T84" fmla="*/ 12 w 184"/>
              <a:gd name="T85" fmla="*/ 32 h 168"/>
              <a:gd name="T86" fmla="*/ 24 w 184"/>
              <a:gd name="T87" fmla="*/ 124 h 168"/>
              <a:gd name="T88" fmla="*/ 16 w 184"/>
              <a:gd name="T89" fmla="*/ 88 h 168"/>
              <a:gd name="T90" fmla="*/ 24 w 184"/>
              <a:gd name="T91" fmla="*/ 168 h 168"/>
              <a:gd name="T92" fmla="*/ 48 w 184"/>
              <a:gd name="T93" fmla="*/ 132 h 168"/>
              <a:gd name="T94" fmla="*/ 56 w 184"/>
              <a:gd name="T95" fmla="*/ 168 h 168"/>
              <a:gd name="T96" fmla="*/ 48 w 184"/>
              <a:gd name="T97" fmla="*/ 88 h 168"/>
              <a:gd name="T98" fmla="*/ 32 w 184"/>
              <a:gd name="T99" fmla="*/ 76 h 168"/>
              <a:gd name="T100" fmla="*/ 40 w 184"/>
              <a:gd name="T101" fmla="*/ 116 h 168"/>
              <a:gd name="T102" fmla="*/ 32 w 184"/>
              <a:gd name="T103" fmla="*/ 76 h 168"/>
              <a:gd name="T104" fmla="*/ 40 w 184"/>
              <a:gd name="T105" fmla="*/ 168 h 168"/>
              <a:gd name="T106" fmla="*/ 32 w 184"/>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68">
                <a:moveTo>
                  <a:pt x="180" y="76"/>
                </a:moveTo>
                <a:cubicBezTo>
                  <a:pt x="179" y="76"/>
                  <a:pt x="179" y="76"/>
                  <a:pt x="179" y="76"/>
                </a:cubicBezTo>
                <a:cubicBezTo>
                  <a:pt x="168" y="43"/>
                  <a:pt x="168" y="43"/>
                  <a:pt x="168" y="43"/>
                </a:cubicBezTo>
                <a:cubicBezTo>
                  <a:pt x="167" y="41"/>
                  <a:pt x="166" y="40"/>
                  <a:pt x="164" y="40"/>
                </a:cubicBezTo>
                <a:cubicBezTo>
                  <a:pt x="143" y="40"/>
                  <a:pt x="143" y="40"/>
                  <a:pt x="143" y="40"/>
                </a:cubicBezTo>
                <a:cubicBezTo>
                  <a:pt x="142" y="37"/>
                  <a:pt x="139" y="34"/>
                  <a:pt x="136" y="33"/>
                </a:cubicBezTo>
                <a:cubicBezTo>
                  <a:pt x="136" y="20"/>
                  <a:pt x="136" y="20"/>
                  <a:pt x="136" y="20"/>
                </a:cubicBezTo>
                <a:cubicBezTo>
                  <a:pt x="128" y="20"/>
                  <a:pt x="128" y="20"/>
                  <a:pt x="128" y="20"/>
                </a:cubicBezTo>
                <a:cubicBezTo>
                  <a:pt x="128" y="33"/>
                  <a:pt x="128" y="33"/>
                  <a:pt x="128" y="33"/>
                </a:cubicBezTo>
                <a:cubicBezTo>
                  <a:pt x="125" y="34"/>
                  <a:pt x="122" y="37"/>
                  <a:pt x="121" y="40"/>
                </a:cubicBezTo>
                <a:cubicBezTo>
                  <a:pt x="100" y="40"/>
                  <a:pt x="100" y="40"/>
                  <a:pt x="100" y="40"/>
                </a:cubicBezTo>
                <a:cubicBezTo>
                  <a:pt x="98" y="40"/>
                  <a:pt x="97" y="41"/>
                  <a:pt x="96" y="43"/>
                </a:cubicBezTo>
                <a:cubicBezTo>
                  <a:pt x="85" y="76"/>
                  <a:pt x="85" y="76"/>
                  <a:pt x="85" y="76"/>
                </a:cubicBezTo>
                <a:cubicBezTo>
                  <a:pt x="84" y="76"/>
                  <a:pt x="84" y="76"/>
                  <a:pt x="84" y="76"/>
                </a:cubicBezTo>
                <a:cubicBezTo>
                  <a:pt x="82" y="76"/>
                  <a:pt x="80" y="78"/>
                  <a:pt x="80" y="80"/>
                </a:cubicBezTo>
                <a:cubicBezTo>
                  <a:pt x="80" y="89"/>
                  <a:pt x="89" y="96"/>
                  <a:pt x="100" y="96"/>
                </a:cubicBezTo>
                <a:cubicBezTo>
                  <a:pt x="111" y="96"/>
                  <a:pt x="120" y="89"/>
                  <a:pt x="120" y="80"/>
                </a:cubicBezTo>
                <a:cubicBezTo>
                  <a:pt x="120" y="78"/>
                  <a:pt x="118" y="76"/>
                  <a:pt x="116" y="76"/>
                </a:cubicBezTo>
                <a:cubicBezTo>
                  <a:pt x="115" y="76"/>
                  <a:pt x="115" y="76"/>
                  <a:pt x="115" y="76"/>
                </a:cubicBezTo>
                <a:cubicBezTo>
                  <a:pt x="106" y="48"/>
                  <a:pt x="106" y="48"/>
                  <a:pt x="106" y="48"/>
                </a:cubicBezTo>
                <a:cubicBezTo>
                  <a:pt x="121" y="48"/>
                  <a:pt x="121" y="48"/>
                  <a:pt x="121" y="48"/>
                </a:cubicBezTo>
                <a:cubicBezTo>
                  <a:pt x="122" y="51"/>
                  <a:pt x="125" y="54"/>
                  <a:pt x="128" y="55"/>
                </a:cubicBezTo>
                <a:cubicBezTo>
                  <a:pt x="128" y="108"/>
                  <a:pt x="128" y="108"/>
                  <a:pt x="128" y="108"/>
                </a:cubicBezTo>
                <a:cubicBezTo>
                  <a:pt x="104" y="108"/>
                  <a:pt x="104" y="108"/>
                  <a:pt x="104" y="108"/>
                </a:cubicBezTo>
                <a:cubicBezTo>
                  <a:pt x="104" y="116"/>
                  <a:pt x="104" y="116"/>
                  <a:pt x="104" y="116"/>
                </a:cubicBezTo>
                <a:cubicBezTo>
                  <a:pt x="160" y="116"/>
                  <a:pt x="160" y="116"/>
                  <a:pt x="160" y="116"/>
                </a:cubicBezTo>
                <a:cubicBezTo>
                  <a:pt x="160" y="108"/>
                  <a:pt x="160" y="108"/>
                  <a:pt x="160" y="108"/>
                </a:cubicBezTo>
                <a:cubicBezTo>
                  <a:pt x="136" y="108"/>
                  <a:pt x="136" y="108"/>
                  <a:pt x="136" y="108"/>
                </a:cubicBezTo>
                <a:cubicBezTo>
                  <a:pt x="136" y="55"/>
                  <a:pt x="136" y="55"/>
                  <a:pt x="136" y="55"/>
                </a:cubicBezTo>
                <a:cubicBezTo>
                  <a:pt x="139" y="54"/>
                  <a:pt x="142" y="51"/>
                  <a:pt x="143" y="48"/>
                </a:cubicBezTo>
                <a:cubicBezTo>
                  <a:pt x="158" y="48"/>
                  <a:pt x="158" y="48"/>
                  <a:pt x="158" y="48"/>
                </a:cubicBezTo>
                <a:cubicBezTo>
                  <a:pt x="149" y="76"/>
                  <a:pt x="149" y="76"/>
                  <a:pt x="149" y="76"/>
                </a:cubicBezTo>
                <a:cubicBezTo>
                  <a:pt x="148" y="76"/>
                  <a:pt x="148" y="76"/>
                  <a:pt x="148" y="76"/>
                </a:cubicBezTo>
                <a:cubicBezTo>
                  <a:pt x="146" y="76"/>
                  <a:pt x="144" y="78"/>
                  <a:pt x="144" y="80"/>
                </a:cubicBezTo>
                <a:cubicBezTo>
                  <a:pt x="144" y="89"/>
                  <a:pt x="153" y="96"/>
                  <a:pt x="164" y="96"/>
                </a:cubicBezTo>
                <a:cubicBezTo>
                  <a:pt x="175" y="96"/>
                  <a:pt x="184" y="89"/>
                  <a:pt x="184" y="80"/>
                </a:cubicBezTo>
                <a:cubicBezTo>
                  <a:pt x="184" y="78"/>
                  <a:pt x="182" y="76"/>
                  <a:pt x="180" y="76"/>
                </a:cubicBezTo>
                <a:close/>
                <a:moveTo>
                  <a:pt x="100" y="88"/>
                </a:moveTo>
                <a:cubicBezTo>
                  <a:pt x="96" y="88"/>
                  <a:pt x="92" y="86"/>
                  <a:pt x="90" y="84"/>
                </a:cubicBezTo>
                <a:cubicBezTo>
                  <a:pt x="110" y="84"/>
                  <a:pt x="110" y="84"/>
                  <a:pt x="110" y="84"/>
                </a:cubicBezTo>
                <a:cubicBezTo>
                  <a:pt x="108" y="86"/>
                  <a:pt x="104" y="88"/>
                  <a:pt x="100" y="88"/>
                </a:cubicBezTo>
                <a:close/>
                <a:moveTo>
                  <a:pt x="106" y="76"/>
                </a:moveTo>
                <a:cubicBezTo>
                  <a:pt x="94" y="76"/>
                  <a:pt x="94" y="76"/>
                  <a:pt x="94" y="76"/>
                </a:cubicBezTo>
                <a:cubicBezTo>
                  <a:pt x="100" y="57"/>
                  <a:pt x="100" y="57"/>
                  <a:pt x="100" y="57"/>
                </a:cubicBezTo>
                <a:lnTo>
                  <a:pt x="106" y="76"/>
                </a:lnTo>
                <a:close/>
                <a:moveTo>
                  <a:pt x="132" y="48"/>
                </a:moveTo>
                <a:cubicBezTo>
                  <a:pt x="130" y="48"/>
                  <a:pt x="128" y="46"/>
                  <a:pt x="128" y="44"/>
                </a:cubicBezTo>
                <a:cubicBezTo>
                  <a:pt x="128" y="42"/>
                  <a:pt x="130" y="40"/>
                  <a:pt x="132" y="40"/>
                </a:cubicBezTo>
                <a:cubicBezTo>
                  <a:pt x="134" y="40"/>
                  <a:pt x="136" y="42"/>
                  <a:pt x="136" y="44"/>
                </a:cubicBezTo>
                <a:cubicBezTo>
                  <a:pt x="136" y="46"/>
                  <a:pt x="134" y="48"/>
                  <a:pt x="132" y="48"/>
                </a:cubicBezTo>
                <a:close/>
                <a:moveTo>
                  <a:pt x="164" y="57"/>
                </a:moveTo>
                <a:cubicBezTo>
                  <a:pt x="170" y="76"/>
                  <a:pt x="170" y="76"/>
                  <a:pt x="170" y="76"/>
                </a:cubicBezTo>
                <a:cubicBezTo>
                  <a:pt x="158" y="76"/>
                  <a:pt x="158" y="76"/>
                  <a:pt x="158" y="76"/>
                </a:cubicBezTo>
                <a:lnTo>
                  <a:pt x="164" y="57"/>
                </a:lnTo>
                <a:close/>
                <a:moveTo>
                  <a:pt x="164" y="88"/>
                </a:moveTo>
                <a:cubicBezTo>
                  <a:pt x="160" y="88"/>
                  <a:pt x="156" y="86"/>
                  <a:pt x="154" y="84"/>
                </a:cubicBezTo>
                <a:cubicBezTo>
                  <a:pt x="174" y="84"/>
                  <a:pt x="174" y="84"/>
                  <a:pt x="174" y="84"/>
                </a:cubicBezTo>
                <a:cubicBezTo>
                  <a:pt x="172" y="86"/>
                  <a:pt x="168" y="88"/>
                  <a:pt x="164" y="88"/>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60" name="Łącznik prosty 60">
            <a:extLst>
              <a:ext uri="{FF2B5EF4-FFF2-40B4-BE49-F238E27FC236}">
                <a16:creationId xmlns:a16="http://schemas.microsoft.com/office/drawing/2014/main" id="{20829A0A-333D-9145-84D9-922F7D0AE859}"/>
              </a:ext>
            </a:extLst>
          </p:cNvPr>
          <p:cNvCxnSpPr>
            <a:cxnSpLocks/>
          </p:cNvCxnSpPr>
          <p:nvPr userDrawn="1"/>
        </p:nvCxnSpPr>
        <p:spPr>
          <a:xfrm>
            <a:off x="9024028" y="3762697"/>
            <a:ext cx="5682" cy="249041"/>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61" name="Łącznik łamany 120">
            <a:extLst>
              <a:ext uri="{FF2B5EF4-FFF2-40B4-BE49-F238E27FC236}">
                <a16:creationId xmlns:a16="http://schemas.microsoft.com/office/drawing/2014/main" id="{EF3CDC09-9EBC-CC40-BC9C-BB244BAD30FE}"/>
              </a:ext>
            </a:extLst>
          </p:cNvPr>
          <p:cNvCxnSpPr>
            <a:cxnSpLocks/>
          </p:cNvCxnSpPr>
          <p:nvPr userDrawn="1"/>
        </p:nvCxnSpPr>
        <p:spPr>
          <a:xfrm rot="5400000" flipH="1" flipV="1">
            <a:off x="8750576" y="3952588"/>
            <a:ext cx="215358" cy="342910"/>
          </a:xfrm>
          <a:prstGeom prst="bentConnector2">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62" name="Łącznik łamany 126">
            <a:extLst>
              <a:ext uri="{FF2B5EF4-FFF2-40B4-BE49-F238E27FC236}">
                <a16:creationId xmlns:a16="http://schemas.microsoft.com/office/drawing/2014/main" id="{CFE27951-FF88-4048-9955-47097734E4FE}"/>
              </a:ext>
            </a:extLst>
          </p:cNvPr>
          <p:cNvCxnSpPr>
            <a:cxnSpLocks/>
          </p:cNvCxnSpPr>
          <p:nvPr userDrawn="1"/>
        </p:nvCxnSpPr>
        <p:spPr>
          <a:xfrm rot="16200000" flipV="1">
            <a:off x="9107302" y="3938772"/>
            <a:ext cx="215358" cy="370542"/>
          </a:xfrm>
          <a:prstGeom prst="bentConnector2">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63" name="pole tekstowe 528">
            <a:extLst>
              <a:ext uri="{FF2B5EF4-FFF2-40B4-BE49-F238E27FC236}">
                <a16:creationId xmlns:a16="http://schemas.microsoft.com/office/drawing/2014/main" id="{8F1A9D9A-0F54-8A46-82D2-9AD1B04F03D2}"/>
              </a:ext>
            </a:extLst>
          </p:cNvPr>
          <p:cNvSpPr txBox="1"/>
          <p:nvPr userDrawn="1"/>
        </p:nvSpPr>
        <p:spPr>
          <a:xfrm>
            <a:off x="8269808" y="3510902"/>
            <a:ext cx="1508440"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CLO</a:t>
            </a:r>
          </a:p>
        </p:txBody>
      </p:sp>
      <p:sp>
        <p:nvSpPr>
          <p:cNvPr id="64" name="Prostokąt 123">
            <a:extLst>
              <a:ext uri="{FF2B5EF4-FFF2-40B4-BE49-F238E27FC236}">
                <a16:creationId xmlns:a16="http://schemas.microsoft.com/office/drawing/2014/main" id="{C3F7582A-85C2-4F4F-B4E6-DF3BD6EFD1F7}"/>
              </a:ext>
            </a:extLst>
          </p:cNvPr>
          <p:cNvSpPr/>
          <p:nvPr userDrawn="1"/>
        </p:nvSpPr>
        <p:spPr>
          <a:xfrm>
            <a:off x="8269809" y="3746520"/>
            <a:ext cx="1508439" cy="53067"/>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5" name="Prostokąt 118">
            <a:extLst>
              <a:ext uri="{FF2B5EF4-FFF2-40B4-BE49-F238E27FC236}">
                <a16:creationId xmlns:a16="http://schemas.microsoft.com/office/drawing/2014/main" id="{1141CCF2-1E24-1146-B873-28E4F0A2AEE6}"/>
              </a:ext>
            </a:extLst>
          </p:cNvPr>
          <p:cNvSpPr/>
          <p:nvPr userDrawn="1"/>
        </p:nvSpPr>
        <p:spPr>
          <a:xfrm>
            <a:off x="4818210" y="4119643"/>
            <a:ext cx="2162791" cy="236023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66" name="Grupa 24">
            <a:extLst>
              <a:ext uri="{FF2B5EF4-FFF2-40B4-BE49-F238E27FC236}">
                <a16:creationId xmlns:a16="http://schemas.microsoft.com/office/drawing/2014/main" id="{8AABE63B-4476-4F4D-8CB5-643BE50679F2}"/>
              </a:ext>
            </a:extLst>
          </p:cNvPr>
          <p:cNvGrpSpPr/>
          <p:nvPr userDrawn="1"/>
        </p:nvGrpSpPr>
        <p:grpSpPr>
          <a:xfrm>
            <a:off x="5950378" y="4853991"/>
            <a:ext cx="813154" cy="230832"/>
            <a:chOff x="4866388" y="5567223"/>
            <a:chExt cx="813154" cy="230832"/>
          </a:xfrm>
        </p:grpSpPr>
        <p:sp>
          <p:nvSpPr>
            <p:cNvPr id="67" name="pole tekstowe 528">
              <a:extLst>
                <a:ext uri="{FF2B5EF4-FFF2-40B4-BE49-F238E27FC236}">
                  <a16:creationId xmlns:a16="http://schemas.microsoft.com/office/drawing/2014/main" id="{2672F66F-E5C3-0F4F-AA67-78953BFCA5A7}"/>
                </a:ext>
              </a:extLst>
            </p:cNvPr>
            <p:cNvSpPr txBox="1"/>
            <p:nvPr/>
          </p:nvSpPr>
          <p:spPr>
            <a:xfrm>
              <a:off x="4866388" y="556722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IT</a:t>
              </a:r>
            </a:p>
          </p:txBody>
        </p:sp>
        <p:grpSp>
          <p:nvGrpSpPr>
            <p:cNvPr id="68" name="Group 67">
              <a:extLst>
                <a:ext uri="{FF2B5EF4-FFF2-40B4-BE49-F238E27FC236}">
                  <a16:creationId xmlns:a16="http://schemas.microsoft.com/office/drawing/2014/main" id="{86C18C15-9799-514A-8BBC-CE1701D930AD}"/>
                </a:ext>
              </a:extLst>
            </p:cNvPr>
            <p:cNvGrpSpPr/>
            <p:nvPr/>
          </p:nvGrpSpPr>
          <p:grpSpPr>
            <a:xfrm>
              <a:off x="4962609" y="4946511"/>
              <a:ext cx="620713" cy="619125"/>
              <a:chOff x="4962609" y="4946511"/>
              <a:chExt cx="620713" cy="619125"/>
            </a:xfrm>
          </p:grpSpPr>
          <p:sp>
            <p:nvSpPr>
              <p:cNvPr id="69" name="Oval 68">
                <a:extLst>
                  <a:ext uri="{FF2B5EF4-FFF2-40B4-BE49-F238E27FC236}">
                    <a16:creationId xmlns:a16="http://schemas.microsoft.com/office/drawing/2014/main" id="{9CEBB01B-EBE8-F24D-94AA-B713EEB31C94}"/>
                  </a:ext>
                </a:extLst>
              </p:cNvPr>
              <p:cNvSpPr>
                <a:spLocks noChangeArrowheads="1"/>
              </p:cNvSpPr>
              <p:nvPr/>
            </p:nvSpPr>
            <p:spPr bwMode="auto">
              <a:xfrm>
                <a:off x="4962609" y="4946511"/>
                <a:ext cx="620713" cy="61912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70" name="Freeform 168">
                <a:extLst>
                  <a:ext uri="{FF2B5EF4-FFF2-40B4-BE49-F238E27FC236}">
                    <a16:creationId xmlns:a16="http://schemas.microsoft.com/office/drawing/2014/main" id="{C0CB2EC4-5AB5-B44E-A87C-7AFD06622C58}"/>
                  </a:ext>
                </a:extLst>
              </p:cNvPr>
              <p:cNvSpPr>
                <a:spLocks noEditPoints="1"/>
              </p:cNvSpPr>
              <p:nvPr/>
            </p:nvSpPr>
            <p:spPr bwMode="auto">
              <a:xfrm>
                <a:off x="5057859" y="5110023"/>
                <a:ext cx="430213" cy="309563"/>
              </a:xfrm>
              <a:custGeom>
                <a:avLst/>
                <a:gdLst>
                  <a:gd name="T0" fmla="*/ 118 w 200"/>
                  <a:gd name="T1" fmla="*/ 69 h 144"/>
                  <a:gd name="T2" fmla="*/ 119 w 200"/>
                  <a:gd name="T3" fmla="*/ 53 h 144"/>
                  <a:gd name="T4" fmla="*/ 120 w 200"/>
                  <a:gd name="T5" fmla="*/ 46 h 144"/>
                  <a:gd name="T6" fmla="*/ 82 w 200"/>
                  <a:gd name="T7" fmla="*/ 20 h 144"/>
                  <a:gd name="T8" fmla="*/ 80 w 200"/>
                  <a:gd name="T9" fmla="*/ 66 h 144"/>
                  <a:gd name="T10" fmla="*/ 86 w 200"/>
                  <a:gd name="T11" fmla="*/ 69 h 144"/>
                  <a:gd name="T12" fmla="*/ 99 w 200"/>
                  <a:gd name="T13" fmla="*/ 78 h 144"/>
                  <a:gd name="T14" fmla="*/ 105 w 200"/>
                  <a:gd name="T15" fmla="*/ 80 h 144"/>
                  <a:gd name="T16" fmla="*/ 118 w 200"/>
                  <a:gd name="T17" fmla="*/ 72 h 144"/>
                  <a:gd name="T18" fmla="*/ 109 w 200"/>
                  <a:gd name="T19" fmla="*/ 69 h 144"/>
                  <a:gd name="T20" fmla="*/ 99 w 200"/>
                  <a:gd name="T21" fmla="*/ 58 h 144"/>
                  <a:gd name="T22" fmla="*/ 93 w 200"/>
                  <a:gd name="T23" fmla="*/ 57 h 144"/>
                  <a:gd name="T24" fmla="*/ 88 w 200"/>
                  <a:gd name="T25" fmla="*/ 32 h 144"/>
                  <a:gd name="T26" fmla="*/ 104 w 200"/>
                  <a:gd name="T27" fmla="*/ 51 h 144"/>
                  <a:gd name="T28" fmla="*/ 103 w 200"/>
                  <a:gd name="T29" fmla="*/ 56 h 144"/>
                  <a:gd name="T30" fmla="*/ 160 w 200"/>
                  <a:gd name="T31" fmla="*/ 16 h 144"/>
                  <a:gd name="T32" fmla="*/ 168 w 200"/>
                  <a:gd name="T33" fmla="*/ 24 h 144"/>
                  <a:gd name="T34" fmla="*/ 152 w 200"/>
                  <a:gd name="T35" fmla="*/ 16 h 144"/>
                  <a:gd name="T36" fmla="*/ 144 w 200"/>
                  <a:gd name="T37" fmla="*/ 24 h 144"/>
                  <a:gd name="T38" fmla="*/ 152 w 200"/>
                  <a:gd name="T39" fmla="*/ 16 h 144"/>
                  <a:gd name="T40" fmla="*/ 128 w 200"/>
                  <a:gd name="T41" fmla="*/ 16 h 144"/>
                  <a:gd name="T42" fmla="*/ 136 w 200"/>
                  <a:gd name="T43" fmla="*/ 24 h 144"/>
                  <a:gd name="T44" fmla="*/ 48 w 200"/>
                  <a:gd name="T45" fmla="*/ 96 h 144"/>
                  <a:gd name="T46" fmla="*/ 56 w 200"/>
                  <a:gd name="T47" fmla="*/ 88 h 144"/>
                  <a:gd name="T48" fmla="*/ 48 w 200"/>
                  <a:gd name="T49" fmla="*/ 96 h 144"/>
                  <a:gd name="T50" fmla="*/ 72 w 200"/>
                  <a:gd name="T51" fmla="*/ 96 h 144"/>
                  <a:gd name="T52" fmla="*/ 64 w 200"/>
                  <a:gd name="T53" fmla="*/ 88 h 144"/>
                  <a:gd name="T54" fmla="*/ 80 w 200"/>
                  <a:gd name="T55" fmla="*/ 96 h 144"/>
                  <a:gd name="T56" fmla="*/ 88 w 200"/>
                  <a:gd name="T57" fmla="*/ 88 h 144"/>
                  <a:gd name="T58" fmla="*/ 80 w 200"/>
                  <a:gd name="T59" fmla="*/ 96 h 144"/>
                  <a:gd name="T60" fmla="*/ 104 w 200"/>
                  <a:gd name="T61" fmla="*/ 96 h 144"/>
                  <a:gd name="T62" fmla="*/ 96 w 200"/>
                  <a:gd name="T63" fmla="*/ 88 h 144"/>
                  <a:gd name="T64" fmla="*/ 112 w 200"/>
                  <a:gd name="T65" fmla="*/ 96 h 144"/>
                  <a:gd name="T66" fmla="*/ 160 w 200"/>
                  <a:gd name="T67" fmla="*/ 88 h 144"/>
                  <a:gd name="T68" fmla="*/ 112 w 200"/>
                  <a:gd name="T69" fmla="*/ 96 h 144"/>
                  <a:gd name="T70" fmla="*/ 120 w 200"/>
                  <a:gd name="T71" fmla="*/ 128 h 144"/>
                  <a:gd name="T72" fmla="*/ 172 w 200"/>
                  <a:gd name="T73" fmla="*/ 112 h 144"/>
                  <a:gd name="T74" fmla="*/ 184 w 200"/>
                  <a:gd name="T75" fmla="*/ 12 h 144"/>
                  <a:gd name="T76" fmla="*/ 28 w 200"/>
                  <a:gd name="T77" fmla="*/ 0 h 144"/>
                  <a:gd name="T78" fmla="*/ 16 w 200"/>
                  <a:gd name="T79" fmla="*/ 100 h 144"/>
                  <a:gd name="T80" fmla="*/ 80 w 200"/>
                  <a:gd name="T81" fmla="*/ 112 h 144"/>
                  <a:gd name="T82" fmla="*/ 16 w 200"/>
                  <a:gd name="T83" fmla="*/ 128 h 144"/>
                  <a:gd name="T84" fmla="*/ 8 w 200"/>
                  <a:gd name="T85" fmla="*/ 144 h 144"/>
                  <a:gd name="T86" fmla="*/ 128 w 200"/>
                  <a:gd name="T87" fmla="*/ 136 h 144"/>
                  <a:gd name="T88" fmla="*/ 144 w 200"/>
                  <a:gd name="T89" fmla="*/ 144 h 144"/>
                  <a:gd name="T90" fmla="*/ 28 w 200"/>
                  <a:gd name="T91" fmla="*/ 104 h 144"/>
                  <a:gd name="T92" fmla="*/ 24 w 200"/>
                  <a:gd name="T93" fmla="*/ 96 h 144"/>
                  <a:gd name="T94" fmla="*/ 40 w 200"/>
                  <a:gd name="T95" fmla="*/ 88 h 144"/>
                  <a:gd name="T96" fmla="*/ 24 w 200"/>
                  <a:gd name="T97" fmla="*/ 12 h 144"/>
                  <a:gd name="T98" fmla="*/ 172 w 200"/>
                  <a:gd name="T99" fmla="*/ 8 h 144"/>
                  <a:gd name="T100" fmla="*/ 176 w 200"/>
                  <a:gd name="T101" fmla="*/ 88 h 144"/>
                  <a:gd name="T102" fmla="*/ 168 w 200"/>
                  <a:gd name="T103" fmla="*/ 96 h 144"/>
                  <a:gd name="T104" fmla="*/ 176 w 200"/>
                  <a:gd name="T105" fmla="*/ 100 h 144"/>
                  <a:gd name="T106" fmla="*/ 28 w 200"/>
                  <a:gd name="T107" fmla="*/ 104 h 144"/>
                  <a:gd name="T108" fmla="*/ 88 w 200"/>
                  <a:gd name="T109" fmla="*/ 128 h 144"/>
                  <a:gd name="T110" fmla="*/ 112 w 200"/>
                  <a:gd name="T111" fmla="*/ 112 h 144"/>
                  <a:gd name="T112" fmla="*/ 176 w 200"/>
                  <a:gd name="T113" fmla="*/ 120 h 144"/>
                  <a:gd name="T114" fmla="*/ 160 w 200"/>
                  <a:gd name="T115" fmla="*/ 144 h 144"/>
                  <a:gd name="T116" fmla="*/ 172 w 200"/>
                  <a:gd name="T117" fmla="*/ 136 h 144"/>
                  <a:gd name="T118" fmla="*/ 180 w 200"/>
                  <a:gd name="T119" fmla="*/ 129 h 144"/>
                  <a:gd name="T120" fmla="*/ 200 w 200"/>
                  <a:gd name="T1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144">
                    <a:moveTo>
                      <a:pt x="118" y="72"/>
                    </a:moveTo>
                    <a:cubicBezTo>
                      <a:pt x="118" y="71"/>
                      <a:pt x="118" y="70"/>
                      <a:pt x="118" y="69"/>
                    </a:cubicBezTo>
                    <a:cubicBezTo>
                      <a:pt x="112" y="56"/>
                      <a:pt x="112" y="56"/>
                      <a:pt x="112" y="56"/>
                    </a:cubicBezTo>
                    <a:cubicBezTo>
                      <a:pt x="119" y="53"/>
                      <a:pt x="119" y="53"/>
                      <a:pt x="119" y="53"/>
                    </a:cubicBezTo>
                    <a:cubicBezTo>
                      <a:pt x="120" y="52"/>
                      <a:pt x="121" y="51"/>
                      <a:pt x="121" y="49"/>
                    </a:cubicBezTo>
                    <a:cubicBezTo>
                      <a:pt x="121" y="48"/>
                      <a:pt x="121" y="47"/>
                      <a:pt x="120" y="46"/>
                    </a:cubicBezTo>
                    <a:cubicBezTo>
                      <a:pt x="86" y="21"/>
                      <a:pt x="86" y="21"/>
                      <a:pt x="86" y="21"/>
                    </a:cubicBezTo>
                    <a:cubicBezTo>
                      <a:pt x="85" y="20"/>
                      <a:pt x="84" y="20"/>
                      <a:pt x="82" y="20"/>
                    </a:cubicBezTo>
                    <a:cubicBezTo>
                      <a:pt x="81" y="21"/>
                      <a:pt x="80" y="22"/>
                      <a:pt x="80" y="24"/>
                    </a:cubicBezTo>
                    <a:cubicBezTo>
                      <a:pt x="80" y="66"/>
                      <a:pt x="80" y="66"/>
                      <a:pt x="80" y="66"/>
                    </a:cubicBezTo>
                    <a:cubicBezTo>
                      <a:pt x="80" y="67"/>
                      <a:pt x="81" y="68"/>
                      <a:pt x="82" y="69"/>
                    </a:cubicBezTo>
                    <a:cubicBezTo>
                      <a:pt x="83" y="70"/>
                      <a:pt x="85" y="70"/>
                      <a:pt x="86" y="69"/>
                    </a:cubicBezTo>
                    <a:cubicBezTo>
                      <a:pt x="93" y="65"/>
                      <a:pt x="93" y="65"/>
                      <a:pt x="93" y="65"/>
                    </a:cubicBezTo>
                    <a:cubicBezTo>
                      <a:pt x="99" y="78"/>
                      <a:pt x="99" y="78"/>
                      <a:pt x="99" y="78"/>
                    </a:cubicBezTo>
                    <a:cubicBezTo>
                      <a:pt x="100" y="79"/>
                      <a:pt x="102" y="80"/>
                      <a:pt x="103" y="80"/>
                    </a:cubicBezTo>
                    <a:cubicBezTo>
                      <a:pt x="104" y="80"/>
                      <a:pt x="104" y="80"/>
                      <a:pt x="105" y="80"/>
                    </a:cubicBezTo>
                    <a:cubicBezTo>
                      <a:pt x="116" y="74"/>
                      <a:pt x="116" y="74"/>
                      <a:pt x="116" y="74"/>
                    </a:cubicBezTo>
                    <a:cubicBezTo>
                      <a:pt x="117" y="74"/>
                      <a:pt x="118" y="73"/>
                      <a:pt x="118" y="72"/>
                    </a:cubicBezTo>
                    <a:close/>
                    <a:moveTo>
                      <a:pt x="103" y="56"/>
                    </a:moveTo>
                    <a:cubicBezTo>
                      <a:pt x="109" y="69"/>
                      <a:pt x="109" y="69"/>
                      <a:pt x="109" y="69"/>
                    </a:cubicBezTo>
                    <a:cubicBezTo>
                      <a:pt x="105" y="71"/>
                      <a:pt x="105" y="71"/>
                      <a:pt x="105" y="71"/>
                    </a:cubicBezTo>
                    <a:cubicBezTo>
                      <a:pt x="99" y="58"/>
                      <a:pt x="99" y="58"/>
                      <a:pt x="99" y="58"/>
                    </a:cubicBezTo>
                    <a:cubicBezTo>
                      <a:pt x="98" y="57"/>
                      <a:pt x="97" y="56"/>
                      <a:pt x="95" y="56"/>
                    </a:cubicBezTo>
                    <a:cubicBezTo>
                      <a:pt x="95" y="56"/>
                      <a:pt x="94" y="56"/>
                      <a:pt x="93" y="57"/>
                    </a:cubicBezTo>
                    <a:cubicBezTo>
                      <a:pt x="88" y="59"/>
                      <a:pt x="88" y="59"/>
                      <a:pt x="88" y="59"/>
                    </a:cubicBezTo>
                    <a:cubicBezTo>
                      <a:pt x="88" y="32"/>
                      <a:pt x="88" y="32"/>
                      <a:pt x="88" y="32"/>
                    </a:cubicBezTo>
                    <a:cubicBezTo>
                      <a:pt x="110" y="48"/>
                      <a:pt x="110" y="48"/>
                      <a:pt x="110" y="48"/>
                    </a:cubicBezTo>
                    <a:cubicBezTo>
                      <a:pt x="104" y="51"/>
                      <a:pt x="104" y="51"/>
                      <a:pt x="104" y="51"/>
                    </a:cubicBezTo>
                    <a:cubicBezTo>
                      <a:pt x="103" y="51"/>
                      <a:pt x="103" y="52"/>
                      <a:pt x="102" y="53"/>
                    </a:cubicBezTo>
                    <a:cubicBezTo>
                      <a:pt x="102" y="54"/>
                      <a:pt x="102" y="55"/>
                      <a:pt x="103" y="56"/>
                    </a:cubicBezTo>
                    <a:close/>
                    <a:moveTo>
                      <a:pt x="168" y="16"/>
                    </a:moveTo>
                    <a:cubicBezTo>
                      <a:pt x="160" y="16"/>
                      <a:pt x="160" y="16"/>
                      <a:pt x="160" y="16"/>
                    </a:cubicBezTo>
                    <a:cubicBezTo>
                      <a:pt x="160" y="24"/>
                      <a:pt x="160" y="24"/>
                      <a:pt x="160" y="24"/>
                    </a:cubicBezTo>
                    <a:cubicBezTo>
                      <a:pt x="168" y="24"/>
                      <a:pt x="168" y="24"/>
                      <a:pt x="168" y="24"/>
                    </a:cubicBezTo>
                    <a:lnTo>
                      <a:pt x="168" y="16"/>
                    </a:lnTo>
                    <a:close/>
                    <a:moveTo>
                      <a:pt x="152" y="16"/>
                    </a:moveTo>
                    <a:cubicBezTo>
                      <a:pt x="144" y="16"/>
                      <a:pt x="144" y="16"/>
                      <a:pt x="144" y="16"/>
                    </a:cubicBezTo>
                    <a:cubicBezTo>
                      <a:pt x="144" y="24"/>
                      <a:pt x="144" y="24"/>
                      <a:pt x="144" y="24"/>
                    </a:cubicBezTo>
                    <a:cubicBezTo>
                      <a:pt x="152" y="24"/>
                      <a:pt x="152" y="24"/>
                      <a:pt x="152" y="24"/>
                    </a:cubicBezTo>
                    <a:lnTo>
                      <a:pt x="152" y="16"/>
                    </a:lnTo>
                    <a:close/>
                    <a:moveTo>
                      <a:pt x="136" y="16"/>
                    </a:moveTo>
                    <a:cubicBezTo>
                      <a:pt x="128" y="16"/>
                      <a:pt x="128" y="16"/>
                      <a:pt x="128" y="16"/>
                    </a:cubicBezTo>
                    <a:cubicBezTo>
                      <a:pt x="128" y="24"/>
                      <a:pt x="128" y="24"/>
                      <a:pt x="128" y="24"/>
                    </a:cubicBezTo>
                    <a:cubicBezTo>
                      <a:pt x="136" y="24"/>
                      <a:pt x="136" y="24"/>
                      <a:pt x="136" y="24"/>
                    </a:cubicBezTo>
                    <a:lnTo>
                      <a:pt x="136" y="16"/>
                    </a:lnTo>
                    <a:close/>
                    <a:moveTo>
                      <a:pt x="48" y="96"/>
                    </a:moveTo>
                    <a:cubicBezTo>
                      <a:pt x="56" y="96"/>
                      <a:pt x="56" y="96"/>
                      <a:pt x="56" y="96"/>
                    </a:cubicBezTo>
                    <a:cubicBezTo>
                      <a:pt x="56" y="88"/>
                      <a:pt x="56" y="88"/>
                      <a:pt x="56" y="88"/>
                    </a:cubicBezTo>
                    <a:cubicBezTo>
                      <a:pt x="48" y="88"/>
                      <a:pt x="48" y="88"/>
                      <a:pt x="48" y="88"/>
                    </a:cubicBezTo>
                    <a:lnTo>
                      <a:pt x="48" y="96"/>
                    </a:lnTo>
                    <a:close/>
                    <a:moveTo>
                      <a:pt x="64" y="96"/>
                    </a:moveTo>
                    <a:cubicBezTo>
                      <a:pt x="72" y="96"/>
                      <a:pt x="72" y="96"/>
                      <a:pt x="72" y="96"/>
                    </a:cubicBezTo>
                    <a:cubicBezTo>
                      <a:pt x="72" y="88"/>
                      <a:pt x="72" y="88"/>
                      <a:pt x="72" y="88"/>
                    </a:cubicBezTo>
                    <a:cubicBezTo>
                      <a:pt x="64" y="88"/>
                      <a:pt x="64" y="88"/>
                      <a:pt x="64" y="88"/>
                    </a:cubicBezTo>
                    <a:lnTo>
                      <a:pt x="64" y="96"/>
                    </a:lnTo>
                    <a:close/>
                    <a:moveTo>
                      <a:pt x="80" y="96"/>
                    </a:moveTo>
                    <a:cubicBezTo>
                      <a:pt x="88" y="96"/>
                      <a:pt x="88" y="96"/>
                      <a:pt x="88" y="96"/>
                    </a:cubicBezTo>
                    <a:cubicBezTo>
                      <a:pt x="88" y="88"/>
                      <a:pt x="88" y="88"/>
                      <a:pt x="88" y="88"/>
                    </a:cubicBezTo>
                    <a:cubicBezTo>
                      <a:pt x="80" y="88"/>
                      <a:pt x="80" y="88"/>
                      <a:pt x="80" y="88"/>
                    </a:cubicBezTo>
                    <a:lnTo>
                      <a:pt x="80" y="96"/>
                    </a:lnTo>
                    <a:close/>
                    <a:moveTo>
                      <a:pt x="96" y="96"/>
                    </a:moveTo>
                    <a:cubicBezTo>
                      <a:pt x="104" y="96"/>
                      <a:pt x="104" y="96"/>
                      <a:pt x="104" y="96"/>
                    </a:cubicBezTo>
                    <a:cubicBezTo>
                      <a:pt x="104" y="88"/>
                      <a:pt x="104" y="88"/>
                      <a:pt x="104" y="88"/>
                    </a:cubicBezTo>
                    <a:cubicBezTo>
                      <a:pt x="96" y="88"/>
                      <a:pt x="96" y="88"/>
                      <a:pt x="96" y="88"/>
                    </a:cubicBezTo>
                    <a:lnTo>
                      <a:pt x="96" y="96"/>
                    </a:lnTo>
                    <a:close/>
                    <a:moveTo>
                      <a:pt x="112" y="96"/>
                    </a:moveTo>
                    <a:cubicBezTo>
                      <a:pt x="160" y="96"/>
                      <a:pt x="160" y="96"/>
                      <a:pt x="160" y="96"/>
                    </a:cubicBezTo>
                    <a:cubicBezTo>
                      <a:pt x="160" y="88"/>
                      <a:pt x="160" y="88"/>
                      <a:pt x="160" y="88"/>
                    </a:cubicBezTo>
                    <a:cubicBezTo>
                      <a:pt x="112" y="88"/>
                      <a:pt x="112" y="88"/>
                      <a:pt x="112" y="88"/>
                    </a:cubicBezTo>
                    <a:lnTo>
                      <a:pt x="112" y="96"/>
                    </a:lnTo>
                    <a:close/>
                    <a:moveTo>
                      <a:pt x="128" y="128"/>
                    </a:moveTo>
                    <a:cubicBezTo>
                      <a:pt x="120" y="128"/>
                      <a:pt x="120" y="128"/>
                      <a:pt x="120" y="128"/>
                    </a:cubicBezTo>
                    <a:cubicBezTo>
                      <a:pt x="120" y="112"/>
                      <a:pt x="120" y="112"/>
                      <a:pt x="120" y="112"/>
                    </a:cubicBezTo>
                    <a:cubicBezTo>
                      <a:pt x="172" y="112"/>
                      <a:pt x="172" y="112"/>
                      <a:pt x="172" y="112"/>
                    </a:cubicBezTo>
                    <a:cubicBezTo>
                      <a:pt x="179" y="112"/>
                      <a:pt x="184" y="107"/>
                      <a:pt x="184" y="100"/>
                    </a:cubicBezTo>
                    <a:cubicBezTo>
                      <a:pt x="184" y="12"/>
                      <a:pt x="184" y="12"/>
                      <a:pt x="184" y="12"/>
                    </a:cubicBezTo>
                    <a:cubicBezTo>
                      <a:pt x="184" y="5"/>
                      <a:pt x="179" y="0"/>
                      <a:pt x="172" y="0"/>
                    </a:cubicBezTo>
                    <a:cubicBezTo>
                      <a:pt x="28" y="0"/>
                      <a:pt x="28" y="0"/>
                      <a:pt x="28" y="0"/>
                    </a:cubicBezTo>
                    <a:cubicBezTo>
                      <a:pt x="21" y="0"/>
                      <a:pt x="16" y="5"/>
                      <a:pt x="16" y="12"/>
                    </a:cubicBezTo>
                    <a:cubicBezTo>
                      <a:pt x="16" y="100"/>
                      <a:pt x="16" y="100"/>
                      <a:pt x="16" y="100"/>
                    </a:cubicBezTo>
                    <a:cubicBezTo>
                      <a:pt x="16" y="107"/>
                      <a:pt x="21" y="112"/>
                      <a:pt x="28" y="112"/>
                    </a:cubicBezTo>
                    <a:cubicBezTo>
                      <a:pt x="80" y="112"/>
                      <a:pt x="80" y="112"/>
                      <a:pt x="80" y="112"/>
                    </a:cubicBezTo>
                    <a:cubicBezTo>
                      <a:pt x="80" y="128"/>
                      <a:pt x="80" y="128"/>
                      <a:pt x="80" y="128"/>
                    </a:cubicBezTo>
                    <a:cubicBezTo>
                      <a:pt x="16" y="128"/>
                      <a:pt x="16" y="128"/>
                      <a:pt x="16" y="128"/>
                    </a:cubicBezTo>
                    <a:cubicBezTo>
                      <a:pt x="7" y="128"/>
                      <a:pt x="0" y="135"/>
                      <a:pt x="0" y="144"/>
                    </a:cubicBezTo>
                    <a:cubicBezTo>
                      <a:pt x="8" y="144"/>
                      <a:pt x="8" y="144"/>
                      <a:pt x="8" y="144"/>
                    </a:cubicBezTo>
                    <a:cubicBezTo>
                      <a:pt x="8" y="140"/>
                      <a:pt x="12" y="136"/>
                      <a:pt x="16" y="136"/>
                    </a:cubicBezTo>
                    <a:cubicBezTo>
                      <a:pt x="128" y="136"/>
                      <a:pt x="128" y="136"/>
                      <a:pt x="128" y="136"/>
                    </a:cubicBezTo>
                    <a:cubicBezTo>
                      <a:pt x="132" y="136"/>
                      <a:pt x="136" y="140"/>
                      <a:pt x="136" y="144"/>
                    </a:cubicBezTo>
                    <a:cubicBezTo>
                      <a:pt x="144" y="144"/>
                      <a:pt x="144" y="144"/>
                      <a:pt x="144" y="144"/>
                    </a:cubicBezTo>
                    <a:cubicBezTo>
                      <a:pt x="144" y="135"/>
                      <a:pt x="137" y="128"/>
                      <a:pt x="128" y="128"/>
                    </a:cubicBezTo>
                    <a:close/>
                    <a:moveTo>
                      <a:pt x="28" y="104"/>
                    </a:moveTo>
                    <a:cubicBezTo>
                      <a:pt x="26" y="104"/>
                      <a:pt x="24" y="102"/>
                      <a:pt x="24" y="100"/>
                    </a:cubicBezTo>
                    <a:cubicBezTo>
                      <a:pt x="24" y="96"/>
                      <a:pt x="24" y="96"/>
                      <a:pt x="24" y="96"/>
                    </a:cubicBezTo>
                    <a:cubicBezTo>
                      <a:pt x="40" y="96"/>
                      <a:pt x="40" y="96"/>
                      <a:pt x="40" y="96"/>
                    </a:cubicBezTo>
                    <a:cubicBezTo>
                      <a:pt x="40" y="88"/>
                      <a:pt x="40" y="88"/>
                      <a:pt x="40" y="88"/>
                    </a:cubicBezTo>
                    <a:cubicBezTo>
                      <a:pt x="24" y="88"/>
                      <a:pt x="24" y="88"/>
                      <a:pt x="24" y="88"/>
                    </a:cubicBezTo>
                    <a:cubicBezTo>
                      <a:pt x="24" y="12"/>
                      <a:pt x="24" y="12"/>
                      <a:pt x="24" y="12"/>
                    </a:cubicBezTo>
                    <a:cubicBezTo>
                      <a:pt x="24" y="10"/>
                      <a:pt x="26" y="8"/>
                      <a:pt x="28" y="8"/>
                    </a:cubicBezTo>
                    <a:cubicBezTo>
                      <a:pt x="172" y="8"/>
                      <a:pt x="172" y="8"/>
                      <a:pt x="172" y="8"/>
                    </a:cubicBezTo>
                    <a:cubicBezTo>
                      <a:pt x="174" y="8"/>
                      <a:pt x="176" y="10"/>
                      <a:pt x="176" y="12"/>
                    </a:cubicBezTo>
                    <a:cubicBezTo>
                      <a:pt x="176" y="88"/>
                      <a:pt x="176" y="88"/>
                      <a:pt x="176" y="88"/>
                    </a:cubicBezTo>
                    <a:cubicBezTo>
                      <a:pt x="168" y="88"/>
                      <a:pt x="168" y="88"/>
                      <a:pt x="168" y="88"/>
                    </a:cubicBezTo>
                    <a:cubicBezTo>
                      <a:pt x="168" y="96"/>
                      <a:pt x="168" y="96"/>
                      <a:pt x="168" y="96"/>
                    </a:cubicBezTo>
                    <a:cubicBezTo>
                      <a:pt x="176" y="96"/>
                      <a:pt x="176" y="96"/>
                      <a:pt x="176" y="96"/>
                    </a:cubicBezTo>
                    <a:cubicBezTo>
                      <a:pt x="176" y="100"/>
                      <a:pt x="176" y="100"/>
                      <a:pt x="176" y="100"/>
                    </a:cubicBezTo>
                    <a:cubicBezTo>
                      <a:pt x="176" y="102"/>
                      <a:pt x="174" y="104"/>
                      <a:pt x="172" y="104"/>
                    </a:cubicBezTo>
                    <a:lnTo>
                      <a:pt x="28" y="104"/>
                    </a:lnTo>
                    <a:close/>
                    <a:moveTo>
                      <a:pt x="112" y="128"/>
                    </a:moveTo>
                    <a:cubicBezTo>
                      <a:pt x="88" y="128"/>
                      <a:pt x="88" y="128"/>
                      <a:pt x="88" y="128"/>
                    </a:cubicBezTo>
                    <a:cubicBezTo>
                      <a:pt x="88" y="112"/>
                      <a:pt x="88" y="112"/>
                      <a:pt x="88" y="112"/>
                    </a:cubicBezTo>
                    <a:cubicBezTo>
                      <a:pt x="112" y="112"/>
                      <a:pt x="112" y="112"/>
                      <a:pt x="112" y="112"/>
                    </a:cubicBezTo>
                    <a:lnTo>
                      <a:pt x="112" y="128"/>
                    </a:lnTo>
                    <a:close/>
                    <a:moveTo>
                      <a:pt x="176" y="120"/>
                    </a:moveTo>
                    <a:cubicBezTo>
                      <a:pt x="163" y="120"/>
                      <a:pt x="152" y="131"/>
                      <a:pt x="152" y="144"/>
                    </a:cubicBezTo>
                    <a:cubicBezTo>
                      <a:pt x="160" y="144"/>
                      <a:pt x="160" y="144"/>
                      <a:pt x="160" y="144"/>
                    </a:cubicBezTo>
                    <a:cubicBezTo>
                      <a:pt x="160" y="138"/>
                      <a:pt x="165" y="131"/>
                      <a:pt x="172" y="129"/>
                    </a:cubicBezTo>
                    <a:cubicBezTo>
                      <a:pt x="172" y="136"/>
                      <a:pt x="172" y="136"/>
                      <a:pt x="172" y="136"/>
                    </a:cubicBezTo>
                    <a:cubicBezTo>
                      <a:pt x="180" y="136"/>
                      <a:pt x="180" y="136"/>
                      <a:pt x="180" y="136"/>
                    </a:cubicBezTo>
                    <a:cubicBezTo>
                      <a:pt x="180" y="129"/>
                      <a:pt x="180" y="129"/>
                      <a:pt x="180" y="129"/>
                    </a:cubicBezTo>
                    <a:cubicBezTo>
                      <a:pt x="187" y="131"/>
                      <a:pt x="192" y="138"/>
                      <a:pt x="192" y="144"/>
                    </a:cubicBezTo>
                    <a:cubicBezTo>
                      <a:pt x="200" y="144"/>
                      <a:pt x="200" y="144"/>
                      <a:pt x="200" y="144"/>
                    </a:cubicBezTo>
                    <a:cubicBezTo>
                      <a:pt x="200" y="131"/>
                      <a:pt x="189" y="120"/>
                      <a:pt x="176"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71" name="Grupa 21">
            <a:extLst>
              <a:ext uri="{FF2B5EF4-FFF2-40B4-BE49-F238E27FC236}">
                <a16:creationId xmlns:a16="http://schemas.microsoft.com/office/drawing/2014/main" id="{BF9652AD-A530-A24D-9CBB-38CF125C05E3}"/>
              </a:ext>
            </a:extLst>
          </p:cNvPr>
          <p:cNvGrpSpPr/>
          <p:nvPr userDrawn="1"/>
        </p:nvGrpSpPr>
        <p:grpSpPr>
          <a:xfrm>
            <a:off x="7340246" y="4852434"/>
            <a:ext cx="813154" cy="369332"/>
            <a:chOff x="6256256" y="5565666"/>
            <a:chExt cx="813154" cy="369332"/>
          </a:xfrm>
        </p:grpSpPr>
        <p:sp>
          <p:nvSpPr>
            <p:cNvPr id="72" name="pole tekstowe 528">
              <a:extLst>
                <a:ext uri="{FF2B5EF4-FFF2-40B4-BE49-F238E27FC236}">
                  <a16:creationId xmlns:a16="http://schemas.microsoft.com/office/drawing/2014/main" id="{94D2693D-9503-BF4A-9C18-08CA93A9E0EA}"/>
                </a:ext>
              </a:extLst>
            </p:cNvPr>
            <p:cNvSpPr txBox="1"/>
            <p:nvPr/>
          </p:nvSpPr>
          <p:spPr>
            <a:xfrm>
              <a:off x="6256256" y="5565666"/>
              <a:ext cx="813154" cy="3693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Human Resources</a:t>
              </a:r>
            </a:p>
          </p:txBody>
        </p:sp>
        <p:grpSp>
          <p:nvGrpSpPr>
            <p:cNvPr id="73" name="Group 72">
              <a:extLst>
                <a:ext uri="{FF2B5EF4-FFF2-40B4-BE49-F238E27FC236}">
                  <a16:creationId xmlns:a16="http://schemas.microsoft.com/office/drawing/2014/main" id="{249A93BA-9075-A446-BB47-20596F12C83B}"/>
                </a:ext>
              </a:extLst>
            </p:cNvPr>
            <p:cNvGrpSpPr/>
            <p:nvPr/>
          </p:nvGrpSpPr>
          <p:grpSpPr>
            <a:xfrm>
              <a:off x="6352477" y="4944954"/>
              <a:ext cx="620713" cy="619125"/>
              <a:chOff x="6352477" y="4944954"/>
              <a:chExt cx="620713" cy="619125"/>
            </a:xfrm>
          </p:grpSpPr>
          <p:sp>
            <p:nvSpPr>
              <p:cNvPr id="74" name="Oval 73">
                <a:extLst>
                  <a:ext uri="{FF2B5EF4-FFF2-40B4-BE49-F238E27FC236}">
                    <a16:creationId xmlns:a16="http://schemas.microsoft.com/office/drawing/2014/main" id="{60A1C557-AE0B-2A4A-95F9-72ED6F539F1A}"/>
                  </a:ext>
                </a:extLst>
              </p:cNvPr>
              <p:cNvSpPr>
                <a:spLocks noChangeArrowheads="1"/>
              </p:cNvSpPr>
              <p:nvPr/>
            </p:nvSpPr>
            <p:spPr bwMode="auto">
              <a:xfrm>
                <a:off x="6352477" y="4944954"/>
                <a:ext cx="620713" cy="61912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75" name="Freeform 175">
                <a:extLst>
                  <a:ext uri="{FF2B5EF4-FFF2-40B4-BE49-F238E27FC236}">
                    <a16:creationId xmlns:a16="http://schemas.microsoft.com/office/drawing/2014/main" id="{4AC4CD36-60E1-7B45-9D14-09E872A9C512}"/>
                  </a:ext>
                </a:extLst>
              </p:cNvPr>
              <p:cNvSpPr>
                <a:spLocks noEditPoints="1"/>
              </p:cNvSpPr>
              <p:nvPr/>
            </p:nvSpPr>
            <p:spPr bwMode="auto">
              <a:xfrm>
                <a:off x="6490589" y="5073541"/>
                <a:ext cx="344488" cy="361950"/>
              </a:xfrm>
              <a:custGeom>
                <a:avLst/>
                <a:gdLst>
                  <a:gd name="T0" fmla="*/ 136 w 160"/>
                  <a:gd name="T1" fmla="*/ 62 h 168"/>
                  <a:gd name="T2" fmla="*/ 124 w 160"/>
                  <a:gd name="T3" fmla="*/ 0 h 168"/>
                  <a:gd name="T4" fmla="*/ 112 w 160"/>
                  <a:gd name="T5" fmla="*/ 62 h 168"/>
                  <a:gd name="T6" fmla="*/ 80 w 160"/>
                  <a:gd name="T7" fmla="*/ 56 h 168"/>
                  <a:gd name="T8" fmla="*/ 48 w 160"/>
                  <a:gd name="T9" fmla="*/ 62 h 168"/>
                  <a:gd name="T10" fmla="*/ 36 w 160"/>
                  <a:gd name="T11" fmla="*/ 0 h 168"/>
                  <a:gd name="T12" fmla="*/ 24 w 160"/>
                  <a:gd name="T13" fmla="*/ 62 h 168"/>
                  <a:gd name="T14" fmla="*/ 0 w 160"/>
                  <a:gd name="T15" fmla="*/ 86 h 168"/>
                  <a:gd name="T16" fmla="*/ 8 w 160"/>
                  <a:gd name="T17" fmla="*/ 132 h 168"/>
                  <a:gd name="T18" fmla="*/ 15 w 160"/>
                  <a:gd name="T19" fmla="*/ 75 h 168"/>
                  <a:gd name="T20" fmla="*/ 52 w 160"/>
                  <a:gd name="T21" fmla="*/ 72 h 168"/>
                  <a:gd name="T22" fmla="*/ 48 w 160"/>
                  <a:gd name="T23" fmla="*/ 124 h 168"/>
                  <a:gd name="T24" fmla="*/ 24 w 160"/>
                  <a:gd name="T25" fmla="*/ 88 h 168"/>
                  <a:gd name="T26" fmla="*/ 16 w 160"/>
                  <a:gd name="T27" fmla="*/ 168 h 168"/>
                  <a:gd name="T28" fmla="*/ 24 w 160"/>
                  <a:gd name="T29" fmla="*/ 132 h 168"/>
                  <a:gd name="T30" fmla="*/ 44 w 160"/>
                  <a:gd name="T31" fmla="*/ 142 h 168"/>
                  <a:gd name="T32" fmla="*/ 52 w 160"/>
                  <a:gd name="T33" fmla="*/ 168 h 168"/>
                  <a:gd name="T34" fmla="*/ 59 w 160"/>
                  <a:gd name="T35" fmla="*/ 131 h 168"/>
                  <a:gd name="T36" fmla="*/ 101 w 160"/>
                  <a:gd name="T37" fmla="*/ 131 h 168"/>
                  <a:gd name="T38" fmla="*/ 108 w 160"/>
                  <a:gd name="T39" fmla="*/ 168 h 168"/>
                  <a:gd name="T40" fmla="*/ 116 w 160"/>
                  <a:gd name="T41" fmla="*/ 142 h 168"/>
                  <a:gd name="T42" fmla="*/ 136 w 160"/>
                  <a:gd name="T43" fmla="*/ 132 h 168"/>
                  <a:gd name="T44" fmla="*/ 144 w 160"/>
                  <a:gd name="T45" fmla="*/ 168 h 168"/>
                  <a:gd name="T46" fmla="*/ 136 w 160"/>
                  <a:gd name="T47" fmla="*/ 88 h 168"/>
                  <a:gd name="T48" fmla="*/ 112 w 160"/>
                  <a:gd name="T49" fmla="*/ 124 h 168"/>
                  <a:gd name="T50" fmla="*/ 108 w 160"/>
                  <a:gd name="T51" fmla="*/ 72 h 168"/>
                  <a:gd name="T52" fmla="*/ 145 w 160"/>
                  <a:gd name="T53" fmla="*/ 75 h 168"/>
                  <a:gd name="T54" fmla="*/ 152 w 160"/>
                  <a:gd name="T55" fmla="*/ 132 h 168"/>
                  <a:gd name="T56" fmla="*/ 160 w 160"/>
                  <a:gd name="T57" fmla="*/ 86 h 168"/>
                  <a:gd name="T58" fmla="*/ 12 w 160"/>
                  <a:gd name="T59" fmla="*/ 32 h 168"/>
                  <a:gd name="T60" fmla="*/ 60 w 160"/>
                  <a:gd name="T61" fmla="*/ 32 h 168"/>
                  <a:gd name="T62" fmla="*/ 12 w 160"/>
                  <a:gd name="T63" fmla="*/ 32 h 168"/>
                  <a:gd name="T64" fmla="*/ 56 w 160"/>
                  <a:gd name="T65" fmla="*/ 124 h 168"/>
                  <a:gd name="T66" fmla="*/ 64 w 160"/>
                  <a:gd name="T67" fmla="*/ 116 h 168"/>
                  <a:gd name="T68" fmla="*/ 104 w 160"/>
                  <a:gd name="T69" fmla="*/ 124 h 168"/>
                  <a:gd name="T70" fmla="*/ 96 w 160"/>
                  <a:gd name="T71" fmla="*/ 116 h 168"/>
                  <a:gd name="T72" fmla="*/ 104 w 160"/>
                  <a:gd name="T73" fmla="*/ 124 h 168"/>
                  <a:gd name="T74" fmla="*/ 56 w 160"/>
                  <a:gd name="T75" fmla="*/ 88 h 168"/>
                  <a:gd name="T76" fmla="*/ 104 w 160"/>
                  <a:gd name="T77" fmla="*/ 88 h 168"/>
                  <a:gd name="T78" fmla="*/ 100 w 160"/>
                  <a:gd name="T79" fmla="*/ 32 h 168"/>
                  <a:gd name="T80" fmla="*/ 148 w 160"/>
                  <a:gd name="T81" fmla="*/ 32 h 168"/>
                  <a:gd name="T82" fmla="*/ 100 w 160"/>
                  <a:gd name="T83" fmla="*/ 32 h 168"/>
                  <a:gd name="T84" fmla="*/ 32 w 160"/>
                  <a:gd name="T85" fmla="*/ 116 h 168"/>
                  <a:gd name="T86" fmla="*/ 40 w 160"/>
                  <a:gd name="T87" fmla="*/ 76 h 168"/>
                  <a:gd name="T88" fmla="*/ 120 w 160"/>
                  <a:gd name="T89" fmla="*/ 116 h 168"/>
                  <a:gd name="T90" fmla="*/ 128 w 160"/>
                  <a:gd name="T91" fmla="*/ 76 h 168"/>
                  <a:gd name="T92" fmla="*/ 120 w 160"/>
                  <a:gd name="T93" fmla="*/ 116 h 168"/>
                  <a:gd name="T94" fmla="*/ 68 w 160"/>
                  <a:gd name="T95" fmla="*/ 168 h 168"/>
                  <a:gd name="T96" fmla="*/ 60 w 160"/>
                  <a:gd name="T97" fmla="*/ 144 h 168"/>
                  <a:gd name="T98" fmla="*/ 92 w 160"/>
                  <a:gd name="T99" fmla="*/ 168 h 168"/>
                  <a:gd name="T100" fmla="*/ 100 w 160"/>
                  <a:gd name="T101" fmla="*/ 144 h 168"/>
                  <a:gd name="T102" fmla="*/ 92 w 160"/>
                  <a:gd name="T103" fmla="*/ 168 h 168"/>
                  <a:gd name="T104" fmla="*/ 84 w 160"/>
                  <a:gd name="T105" fmla="*/ 168 h 168"/>
                  <a:gd name="T106" fmla="*/ 76 w 160"/>
                  <a:gd name="T107"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68">
                    <a:moveTo>
                      <a:pt x="149" y="68"/>
                    </a:moveTo>
                    <a:cubicBezTo>
                      <a:pt x="136" y="62"/>
                      <a:pt x="136" y="62"/>
                      <a:pt x="136" y="62"/>
                    </a:cubicBezTo>
                    <a:cubicBezTo>
                      <a:pt x="148" y="57"/>
                      <a:pt x="156" y="45"/>
                      <a:pt x="156" y="32"/>
                    </a:cubicBezTo>
                    <a:cubicBezTo>
                      <a:pt x="156" y="14"/>
                      <a:pt x="142" y="0"/>
                      <a:pt x="124" y="0"/>
                    </a:cubicBezTo>
                    <a:cubicBezTo>
                      <a:pt x="106" y="0"/>
                      <a:pt x="92" y="14"/>
                      <a:pt x="92" y="32"/>
                    </a:cubicBezTo>
                    <a:cubicBezTo>
                      <a:pt x="92" y="45"/>
                      <a:pt x="100" y="57"/>
                      <a:pt x="112" y="62"/>
                    </a:cubicBezTo>
                    <a:cubicBezTo>
                      <a:pt x="103" y="66"/>
                      <a:pt x="103" y="66"/>
                      <a:pt x="103" y="66"/>
                    </a:cubicBezTo>
                    <a:cubicBezTo>
                      <a:pt x="97" y="60"/>
                      <a:pt x="89" y="56"/>
                      <a:pt x="80" y="56"/>
                    </a:cubicBezTo>
                    <a:cubicBezTo>
                      <a:pt x="71" y="56"/>
                      <a:pt x="63" y="60"/>
                      <a:pt x="57" y="66"/>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2" y="72"/>
                      <a:pt x="52" y="72"/>
                      <a:pt x="52" y="72"/>
                    </a:cubicBezTo>
                    <a:cubicBezTo>
                      <a:pt x="49" y="77"/>
                      <a:pt x="48" y="82"/>
                      <a:pt x="48" y="88"/>
                    </a:cubicBezTo>
                    <a:cubicBezTo>
                      <a:pt x="48" y="124"/>
                      <a:pt x="48" y="124"/>
                      <a:pt x="48" y="124"/>
                    </a:cubicBez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7" y="132"/>
                      <a:pt x="47" y="132"/>
                      <a:pt x="47" y="132"/>
                    </a:cubicBezTo>
                    <a:cubicBezTo>
                      <a:pt x="45" y="135"/>
                      <a:pt x="44" y="138"/>
                      <a:pt x="44" y="142"/>
                    </a:cubicBezTo>
                    <a:cubicBezTo>
                      <a:pt x="44" y="168"/>
                      <a:pt x="44" y="168"/>
                      <a:pt x="44" y="168"/>
                    </a:cubicBezTo>
                    <a:cubicBezTo>
                      <a:pt x="52" y="168"/>
                      <a:pt x="52" y="168"/>
                      <a:pt x="52" y="168"/>
                    </a:cubicBezTo>
                    <a:cubicBezTo>
                      <a:pt x="52" y="142"/>
                      <a:pt x="52" y="142"/>
                      <a:pt x="52" y="142"/>
                    </a:cubicBezTo>
                    <a:cubicBezTo>
                      <a:pt x="52" y="137"/>
                      <a:pt x="55" y="133"/>
                      <a:pt x="59" y="131"/>
                    </a:cubicBezTo>
                    <a:cubicBezTo>
                      <a:pt x="80" y="120"/>
                      <a:pt x="80" y="120"/>
                      <a:pt x="80" y="120"/>
                    </a:cubicBezTo>
                    <a:cubicBezTo>
                      <a:pt x="101" y="131"/>
                      <a:pt x="101" y="131"/>
                      <a:pt x="101" y="131"/>
                    </a:cubicBezTo>
                    <a:cubicBezTo>
                      <a:pt x="105" y="133"/>
                      <a:pt x="108" y="137"/>
                      <a:pt x="108" y="142"/>
                    </a:cubicBezTo>
                    <a:cubicBezTo>
                      <a:pt x="108" y="168"/>
                      <a:pt x="108" y="168"/>
                      <a:pt x="108" y="168"/>
                    </a:cubicBezTo>
                    <a:cubicBezTo>
                      <a:pt x="116" y="168"/>
                      <a:pt x="116" y="168"/>
                      <a:pt x="116" y="168"/>
                    </a:cubicBezTo>
                    <a:cubicBezTo>
                      <a:pt x="116" y="142"/>
                      <a:pt x="116" y="142"/>
                      <a:pt x="116" y="142"/>
                    </a:cubicBezTo>
                    <a:cubicBezTo>
                      <a:pt x="116" y="138"/>
                      <a:pt x="115" y="135"/>
                      <a:pt x="113" y="132"/>
                    </a:cubicBezTo>
                    <a:cubicBezTo>
                      <a:pt x="136" y="132"/>
                      <a:pt x="136" y="132"/>
                      <a:pt x="136" y="132"/>
                    </a:cubicBezTo>
                    <a:cubicBezTo>
                      <a:pt x="136" y="168"/>
                      <a:pt x="136" y="168"/>
                      <a:pt x="136" y="168"/>
                    </a:cubicBezTo>
                    <a:cubicBezTo>
                      <a:pt x="144" y="168"/>
                      <a:pt x="144" y="168"/>
                      <a:pt x="144" y="168"/>
                    </a:cubicBezTo>
                    <a:cubicBezTo>
                      <a:pt x="144" y="88"/>
                      <a:pt x="144" y="88"/>
                      <a:pt x="144" y="88"/>
                    </a:cubicBezTo>
                    <a:cubicBezTo>
                      <a:pt x="136" y="88"/>
                      <a:pt x="136" y="88"/>
                      <a:pt x="136" y="88"/>
                    </a:cubicBezTo>
                    <a:cubicBezTo>
                      <a:pt x="136" y="124"/>
                      <a:pt x="136" y="124"/>
                      <a:pt x="136" y="124"/>
                    </a:cubicBezTo>
                    <a:cubicBezTo>
                      <a:pt x="112" y="124"/>
                      <a:pt x="112" y="124"/>
                      <a:pt x="112" y="124"/>
                    </a:cubicBezTo>
                    <a:cubicBezTo>
                      <a:pt x="112" y="88"/>
                      <a:pt x="112" y="88"/>
                      <a:pt x="112" y="88"/>
                    </a:cubicBezTo>
                    <a:cubicBezTo>
                      <a:pt x="112" y="82"/>
                      <a:pt x="111" y="77"/>
                      <a:pt x="108" y="72"/>
                    </a:cubicBezTo>
                    <a:cubicBezTo>
                      <a:pt x="124" y="64"/>
                      <a:pt x="124" y="64"/>
                      <a:pt x="124" y="64"/>
                    </a:cubicBezTo>
                    <a:cubicBezTo>
                      <a:pt x="145" y="75"/>
                      <a:pt x="145" y="75"/>
                      <a:pt x="145" y="75"/>
                    </a:cubicBezTo>
                    <a:cubicBezTo>
                      <a:pt x="149" y="77"/>
                      <a:pt x="152" y="81"/>
                      <a:pt x="152" y="86"/>
                    </a:cubicBezTo>
                    <a:cubicBezTo>
                      <a:pt x="152" y="132"/>
                      <a:pt x="152" y="132"/>
                      <a:pt x="152" y="132"/>
                    </a:cubicBezTo>
                    <a:cubicBezTo>
                      <a:pt x="160" y="132"/>
                      <a:pt x="160" y="132"/>
                      <a:pt x="160" y="132"/>
                    </a:cubicBezTo>
                    <a:cubicBezTo>
                      <a:pt x="160" y="86"/>
                      <a:pt x="160" y="86"/>
                      <a:pt x="160" y="86"/>
                    </a:cubicBezTo>
                    <a:cubicBezTo>
                      <a:pt x="160" y="78"/>
                      <a:pt x="156" y="71"/>
                      <a:pt x="149" y="68"/>
                    </a:cubicBez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64" y="120"/>
                    </a:moveTo>
                    <a:cubicBezTo>
                      <a:pt x="56" y="124"/>
                      <a:pt x="56" y="124"/>
                      <a:pt x="56" y="124"/>
                    </a:cubicBezTo>
                    <a:cubicBezTo>
                      <a:pt x="56" y="109"/>
                      <a:pt x="56" y="109"/>
                      <a:pt x="56" y="109"/>
                    </a:cubicBezTo>
                    <a:cubicBezTo>
                      <a:pt x="58" y="112"/>
                      <a:pt x="61" y="114"/>
                      <a:pt x="64" y="116"/>
                    </a:cubicBezTo>
                    <a:lnTo>
                      <a:pt x="64" y="120"/>
                    </a:lnTo>
                    <a:close/>
                    <a:moveTo>
                      <a:pt x="104" y="124"/>
                    </a:moveTo>
                    <a:cubicBezTo>
                      <a:pt x="96" y="120"/>
                      <a:pt x="96" y="120"/>
                      <a:pt x="96" y="120"/>
                    </a:cubicBezTo>
                    <a:cubicBezTo>
                      <a:pt x="96" y="116"/>
                      <a:pt x="96" y="116"/>
                      <a:pt x="96" y="116"/>
                    </a:cubicBezTo>
                    <a:cubicBezTo>
                      <a:pt x="99" y="114"/>
                      <a:pt x="102" y="112"/>
                      <a:pt x="104" y="109"/>
                    </a:cubicBezTo>
                    <a:lnTo>
                      <a:pt x="104" y="124"/>
                    </a:lnTo>
                    <a:close/>
                    <a:moveTo>
                      <a:pt x="80" y="112"/>
                    </a:moveTo>
                    <a:cubicBezTo>
                      <a:pt x="67" y="112"/>
                      <a:pt x="56" y="101"/>
                      <a:pt x="56" y="88"/>
                    </a:cubicBezTo>
                    <a:cubicBezTo>
                      <a:pt x="56" y="75"/>
                      <a:pt x="67" y="64"/>
                      <a:pt x="80" y="64"/>
                    </a:cubicBezTo>
                    <a:cubicBezTo>
                      <a:pt x="93" y="64"/>
                      <a:pt x="104" y="75"/>
                      <a:pt x="104" y="88"/>
                    </a:cubicBezTo>
                    <a:cubicBezTo>
                      <a:pt x="104" y="101"/>
                      <a:pt x="93" y="112"/>
                      <a:pt x="80" y="112"/>
                    </a:cubicBezTo>
                    <a:close/>
                    <a:moveTo>
                      <a:pt x="100" y="32"/>
                    </a:moveTo>
                    <a:cubicBezTo>
                      <a:pt x="100" y="19"/>
                      <a:pt x="111" y="8"/>
                      <a:pt x="124" y="8"/>
                    </a:cubicBezTo>
                    <a:cubicBezTo>
                      <a:pt x="137" y="8"/>
                      <a:pt x="148" y="19"/>
                      <a:pt x="148" y="32"/>
                    </a:cubicBezTo>
                    <a:cubicBezTo>
                      <a:pt x="148" y="45"/>
                      <a:pt x="137" y="56"/>
                      <a:pt x="124" y="56"/>
                    </a:cubicBezTo>
                    <a:cubicBezTo>
                      <a:pt x="111" y="56"/>
                      <a:pt x="100" y="45"/>
                      <a:pt x="100" y="32"/>
                    </a:cubicBezTo>
                    <a:close/>
                    <a:moveTo>
                      <a:pt x="32" y="76"/>
                    </a:moveTo>
                    <a:cubicBezTo>
                      <a:pt x="32" y="116"/>
                      <a:pt x="32" y="116"/>
                      <a:pt x="32" y="116"/>
                    </a:cubicBezTo>
                    <a:cubicBezTo>
                      <a:pt x="40" y="116"/>
                      <a:pt x="40" y="116"/>
                      <a:pt x="40" y="116"/>
                    </a:cubicBezTo>
                    <a:cubicBezTo>
                      <a:pt x="40" y="76"/>
                      <a:pt x="40" y="76"/>
                      <a:pt x="40" y="76"/>
                    </a:cubicBezTo>
                    <a:lnTo>
                      <a:pt x="32" y="76"/>
                    </a:lnTo>
                    <a:close/>
                    <a:moveTo>
                      <a:pt x="120" y="116"/>
                    </a:moveTo>
                    <a:cubicBezTo>
                      <a:pt x="128" y="116"/>
                      <a:pt x="128" y="116"/>
                      <a:pt x="128" y="116"/>
                    </a:cubicBezTo>
                    <a:cubicBezTo>
                      <a:pt x="128" y="76"/>
                      <a:pt x="128" y="76"/>
                      <a:pt x="128" y="76"/>
                    </a:cubicBezTo>
                    <a:cubicBezTo>
                      <a:pt x="120" y="76"/>
                      <a:pt x="120" y="76"/>
                      <a:pt x="120" y="76"/>
                    </a:cubicBezTo>
                    <a:lnTo>
                      <a:pt x="120" y="116"/>
                    </a:lnTo>
                    <a:close/>
                    <a:moveTo>
                      <a:pt x="60" y="168"/>
                    </a:moveTo>
                    <a:cubicBezTo>
                      <a:pt x="68" y="168"/>
                      <a:pt x="68" y="168"/>
                      <a:pt x="68" y="168"/>
                    </a:cubicBezTo>
                    <a:cubicBezTo>
                      <a:pt x="68" y="144"/>
                      <a:pt x="68" y="144"/>
                      <a:pt x="68" y="144"/>
                    </a:cubicBezTo>
                    <a:cubicBezTo>
                      <a:pt x="60" y="144"/>
                      <a:pt x="60" y="144"/>
                      <a:pt x="60" y="144"/>
                    </a:cubicBezTo>
                    <a:lnTo>
                      <a:pt x="60" y="168"/>
                    </a:lnTo>
                    <a:close/>
                    <a:moveTo>
                      <a:pt x="92" y="168"/>
                    </a:moveTo>
                    <a:cubicBezTo>
                      <a:pt x="100" y="168"/>
                      <a:pt x="100" y="168"/>
                      <a:pt x="100" y="168"/>
                    </a:cubicBezTo>
                    <a:cubicBezTo>
                      <a:pt x="100" y="144"/>
                      <a:pt x="100" y="144"/>
                      <a:pt x="100" y="144"/>
                    </a:cubicBezTo>
                    <a:cubicBezTo>
                      <a:pt x="92" y="144"/>
                      <a:pt x="92" y="144"/>
                      <a:pt x="92" y="144"/>
                    </a:cubicBezTo>
                    <a:lnTo>
                      <a:pt x="92" y="168"/>
                    </a:lnTo>
                    <a:close/>
                    <a:moveTo>
                      <a:pt x="76" y="168"/>
                    </a:moveTo>
                    <a:cubicBezTo>
                      <a:pt x="84" y="168"/>
                      <a:pt x="84" y="168"/>
                      <a:pt x="84" y="168"/>
                    </a:cubicBezTo>
                    <a:cubicBezTo>
                      <a:pt x="84" y="132"/>
                      <a:pt x="84" y="132"/>
                      <a:pt x="84" y="132"/>
                    </a:cubicBezTo>
                    <a:cubicBezTo>
                      <a:pt x="76" y="132"/>
                      <a:pt x="76" y="132"/>
                      <a:pt x="76" y="132"/>
                    </a:cubicBezTo>
                    <a:lnTo>
                      <a:pt x="76"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76" name="Grupa 20">
            <a:extLst>
              <a:ext uri="{FF2B5EF4-FFF2-40B4-BE49-F238E27FC236}">
                <a16:creationId xmlns:a16="http://schemas.microsoft.com/office/drawing/2014/main" id="{20BC9319-E767-204B-AF6A-3D1C231AE170}"/>
              </a:ext>
            </a:extLst>
          </p:cNvPr>
          <p:cNvGrpSpPr/>
          <p:nvPr userDrawn="1"/>
        </p:nvGrpSpPr>
        <p:grpSpPr>
          <a:xfrm>
            <a:off x="6645312" y="4852434"/>
            <a:ext cx="813154" cy="230832"/>
            <a:chOff x="5561322" y="5565666"/>
            <a:chExt cx="813154" cy="230832"/>
          </a:xfrm>
        </p:grpSpPr>
        <p:sp>
          <p:nvSpPr>
            <p:cNvPr id="77" name="pole tekstowe 528">
              <a:extLst>
                <a:ext uri="{FF2B5EF4-FFF2-40B4-BE49-F238E27FC236}">
                  <a16:creationId xmlns:a16="http://schemas.microsoft.com/office/drawing/2014/main" id="{CD091360-E76C-954B-9497-B46DF89B3D04}"/>
                </a:ext>
              </a:extLst>
            </p:cNvPr>
            <p:cNvSpPr txBox="1"/>
            <p:nvPr/>
          </p:nvSpPr>
          <p:spPr>
            <a:xfrm>
              <a:off x="5561322"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Administration</a:t>
              </a:r>
            </a:p>
          </p:txBody>
        </p:sp>
        <p:grpSp>
          <p:nvGrpSpPr>
            <p:cNvPr id="78" name="Group 77">
              <a:extLst>
                <a:ext uri="{FF2B5EF4-FFF2-40B4-BE49-F238E27FC236}">
                  <a16:creationId xmlns:a16="http://schemas.microsoft.com/office/drawing/2014/main" id="{76EE1B8C-49A3-A940-9640-E6F4042E3791}"/>
                </a:ext>
              </a:extLst>
            </p:cNvPr>
            <p:cNvGrpSpPr/>
            <p:nvPr/>
          </p:nvGrpSpPr>
          <p:grpSpPr>
            <a:xfrm>
              <a:off x="5657543" y="4944954"/>
              <a:ext cx="620713" cy="619125"/>
              <a:chOff x="5657543" y="4944954"/>
              <a:chExt cx="620713" cy="619125"/>
            </a:xfrm>
          </p:grpSpPr>
          <p:sp>
            <p:nvSpPr>
              <p:cNvPr id="79" name="Oval 78">
                <a:extLst>
                  <a:ext uri="{FF2B5EF4-FFF2-40B4-BE49-F238E27FC236}">
                    <a16:creationId xmlns:a16="http://schemas.microsoft.com/office/drawing/2014/main" id="{360EF9A1-B539-DF41-B5BE-9D9BCFAF2FD7}"/>
                  </a:ext>
                </a:extLst>
              </p:cNvPr>
              <p:cNvSpPr>
                <a:spLocks noChangeArrowheads="1"/>
              </p:cNvSpPr>
              <p:nvPr/>
            </p:nvSpPr>
            <p:spPr bwMode="auto">
              <a:xfrm>
                <a:off x="5657543" y="4944954"/>
                <a:ext cx="620713" cy="61912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80" name="Freeform 176">
                <a:extLst>
                  <a:ext uri="{FF2B5EF4-FFF2-40B4-BE49-F238E27FC236}">
                    <a16:creationId xmlns:a16="http://schemas.microsoft.com/office/drawing/2014/main" id="{04F9AD0F-E7EA-9841-911E-9694EAFE8E4D}"/>
                  </a:ext>
                </a:extLst>
              </p:cNvPr>
              <p:cNvSpPr>
                <a:spLocks noEditPoints="1"/>
              </p:cNvSpPr>
              <p:nvPr/>
            </p:nvSpPr>
            <p:spPr bwMode="auto">
              <a:xfrm>
                <a:off x="5787718" y="5091004"/>
                <a:ext cx="361950" cy="354013"/>
              </a:xfrm>
              <a:custGeom>
                <a:avLst/>
                <a:gdLst>
                  <a:gd name="T0" fmla="*/ 144 w 168"/>
                  <a:gd name="T1" fmla="*/ 56 h 164"/>
                  <a:gd name="T2" fmla="*/ 132 w 168"/>
                  <a:gd name="T3" fmla="*/ 8 h 164"/>
                  <a:gd name="T4" fmla="*/ 116 w 168"/>
                  <a:gd name="T5" fmla="*/ 0 h 164"/>
                  <a:gd name="T6" fmla="*/ 52 w 168"/>
                  <a:gd name="T7" fmla="*/ 0 h 164"/>
                  <a:gd name="T8" fmla="*/ 50 w 168"/>
                  <a:gd name="T9" fmla="*/ 0 h 164"/>
                  <a:gd name="T10" fmla="*/ 25 w 168"/>
                  <a:gd name="T11" fmla="*/ 25 h 164"/>
                  <a:gd name="T12" fmla="*/ 24 w 168"/>
                  <a:gd name="T13" fmla="*/ 27 h 164"/>
                  <a:gd name="T14" fmla="*/ 24 w 168"/>
                  <a:gd name="T15" fmla="*/ 28 h 164"/>
                  <a:gd name="T16" fmla="*/ 12 w 168"/>
                  <a:gd name="T17" fmla="*/ 56 h 164"/>
                  <a:gd name="T18" fmla="*/ 0 w 168"/>
                  <a:gd name="T19" fmla="*/ 152 h 164"/>
                  <a:gd name="T20" fmla="*/ 156 w 168"/>
                  <a:gd name="T21" fmla="*/ 164 h 164"/>
                  <a:gd name="T22" fmla="*/ 168 w 168"/>
                  <a:gd name="T23" fmla="*/ 68 h 164"/>
                  <a:gd name="T24" fmla="*/ 128 w 168"/>
                  <a:gd name="T25" fmla="*/ 16 h 164"/>
                  <a:gd name="T26" fmla="*/ 136 w 168"/>
                  <a:gd name="T27" fmla="*/ 20 h 164"/>
                  <a:gd name="T28" fmla="*/ 128 w 168"/>
                  <a:gd name="T29" fmla="*/ 100 h 164"/>
                  <a:gd name="T30" fmla="*/ 48 w 168"/>
                  <a:gd name="T31" fmla="*/ 14 h 164"/>
                  <a:gd name="T32" fmla="*/ 38 w 168"/>
                  <a:gd name="T33" fmla="*/ 24 h 164"/>
                  <a:gd name="T34" fmla="*/ 32 w 168"/>
                  <a:gd name="T35" fmla="*/ 32 h 164"/>
                  <a:gd name="T36" fmla="*/ 56 w 168"/>
                  <a:gd name="T37" fmla="*/ 28 h 164"/>
                  <a:gd name="T38" fmla="*/ 116 w 168"/>
                  <a:gd name="T39" fmla="*/ 8 h 164"/>
                  <a:gd name="T40" fmla="*/ 120 w 168"/>
                  <a:gd name="T41" fmla="*/ 100 h 164"/>
                  <a:gd name="T42" fmla="*/ 76 w 168"/>
                  <a:gd name="T43" fmla="*/ 98 h 164"/>
                  <a:gd name="T44" fmla="*/ 62 w 168"/>
                  <a:gd name="T45" fmla="*/ 84 h 164"/>
                  <a:gd name="T46" fmla="*/ 32 w 168"/>
                  <a:gd name="T47" fmla="*/ 32 h 164"/>
                  <a:gd name="T48" fmla="*/ 12 w 168"/>
                  <a:gd name="T49" fmla="*/ 64 h 164"/>
                  <a:gd name="T50" fmla="*/ 24 w 168"/>
                  <a:gd name="T51" fmla="*/ 84 h 164"/>
                  <a:gd name="T52" fmla="*/ 8 w 168"/>
                  <a:gd name="T53" fmla="*/ 88 h 164"/>
                  <a:gd name="T54" fmla="*/ 160 w 168"/>
                  <a:gd name="T55" fmla="*/ 152 h 164"/>
                  <a:gd name="T56" fmla="*/ 12 w 168"/>
                  <a:gd name="T57" fmla="*/ 156 h 164"/>
                  <a:gd name="T58" fmla="*/ 8 w 168"/>
                  <a:gd name="T59" fmla="*/ 106 h 164"/>
                  <a:gd name="T60" fmla="*/ 13 w 168"/>
                  <a:gd name="T61" fmla="*/ 94 h 164"/>
                  <a:gd name="T62" fmla="*/ 62 w 168"/>
                  <a:gd name="T63" fmla="*/ 92 h 164"/>
                  <a:gd name="T64" fmla="*/ 69 w 168"/>
                  <a:gd name="T65" fmla="*/ 101 h 164"/>
                  <a:gd name="T66" fmla="*/ 156 w 168"/>
                  <a:gd name="T67" fmla="*/ 108 h 164"/>
                  <a:gd name="T68" fmla="*/ 160 w 168"/>
                  <a:gd name="T69" fmla="*/ 152 h 164"/>
                  <a:gd name="T70" fmla="*/ 156 w 168"/>
                  <a:gd name="T71" fmla="*/ 100 h 164"/>
                  <a:gd name="T72" fmla="*/ 144 w 168"/>
                  <a:gd name="T73" fmla="*/ 64 h 164"/>
                  <a:gd name="T74" fmla="*/ 160 w 168"/>
                  <a:gd name="T75" fmla="*/ 68 h 164"/>
                  <a:gd name="T76" fmla="*/ 104 w 168"/>
                  <a:gd name="T77" fmla="*/ 68 h 164"/>
                  <a:gd name="T78" fmla="*/ 48 w 168"/>
                  <a:gd name="T79" fmla="*/ 76 h 164"/>
                  <a:gd name="T80" fmla="*/ 104 w 168"/>
                  <a:gd name="T81" fmla="*/ 68 h 164"/>
                  <a:gd name="T82" fmla="*/ 48 w 168"/>
                  <a:gd name="T83" fmla="*/ 52 h 164"/>
                  <a:gd name="T84" fmla="*/ 104 w 168"/>
                  <a:gd name="T85" fmla="*/ 60 h 164"/>
                  <a:gd name="T86" fmla="*/ 104 w 168"/>
                  <a:gd name="T87" fmla="*/ 36 h 164"/>
                  <a:gd name="T88" fmla="*/ 80 w 168"/>
                  <a:gd name="T89" fmla="*/ 44 h 164"/>
                  <a:gd name="T90" fmla="*/ 104 w 168"/>
                  <a:gd name="T9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4">
                    <a:moveTo>
                      <a:pt x="156" y="56"/>
                    </a:moveTo>
                    <a:cubicBezTo>
                      <a:pt x="144" y="56"/>
                      <a:pt x="144" y="56"/>
                      <a:pt x="144" y="56"/>
                    </a:cubicBezTo>
                    <a:cubicBezTo>
                      <a:pt x="144" y="20"/>
                      <a:pt x="144" y="20"/>
                      <a:pt x="144" y="20"/>
                    </a:cubicBezTo>
                    <a:cubicBezTo>
                      <a:pt x="144" y="13"/>
                      <a:pt x="139" y="8"/>
                      <a:pt x="132" y="8"/>
                    </a:cubicBezTo>
                    <a:cubicBezTo>
                      <a:pt x="127" y="8"/>
                      <a:pt x="127" y="8"/>
                      <a:pt x="127" y="8"/>
                    </a:cubicBezTo>
                    <a:cubicBezTo>
                      <a:pt x="126" y="3"/>
                      <a:pt x="121" y="0"/>
                      <a:pt x="116" y="0"/>
                    </a:cubicBezTo>
                    <a:cubicBezTo>
                      <a:pt x="52" y="0"/>
                      <a:pt x="52" y="0"/>
                      <a:pt x="52" y="0"/>
                    </a:cubicBezTo>
                    <a:cubicBezTo>
                      <a:pt x="52" y="0"/>
                      <a:pt x="52" y="0"/>
                      <a:pt x="52" y="0"/>
                    </a:cubicBezTo>
                    <a:cubicBezTo>
                      <a:pt x="51" y="0"/>
                      <a:pt x="51" y="0"/>
                      <a:pt x="51" y="0"/>
                    </a:cubicBezTo>
                    <a:cubicBezTo>
                      <a:pt x="51" y="0"/>
                      <a:pt x="50" y="0"/>
                      <a:pt x="50" y="0"/>
                    </a:cubicBezTo>
                    <a:cubicBezTo>
                      <a:pt x="50" y="1"/>
                      <a:pt x="50" y="1"/>
                      <a:pt x="49" y="1"/>
                    </a:cubicBezTo>
                    <a:cubicBezTo>
                      <a:pt x="25" y="25"/>
                      <a:pt x="25" y="25"/>
                      <a:pt x="25" y="25"/>
                    </a:cubicBezTo>
                    <a:cubicBezTo>
                      <a:pt x="25" y="26"/>
                      <a:pt x="25" y="26"/>
                      <a:pt x="24" y="26"/>
                    </a:cubicBezTo>
                    <a:cubicBezTo>
                      <a:pt x="24" y="26"/>
                      <a:pt x="24" y="27"/>
                      <a:pt x="24" y="27"/>
                    </a:cubicBezTo>
                    <a:cubicBezTo>
                      <a:pt x="24" y="27"/>
                      <a:pt x="24" y="27"/>
                      <a:pt x="24" y="28"/>
                    </a:cubicBezTo>
                    <a:cubicBezTo>
                      <a:pt x="24" y="28"/>
                      <a:pt x="24" y="28"/>
                      <a:pt x="24" y="28"/>
                    </a:cubicBezTo>
                    <a:cubicBezTo>
                      <a:pt x="24" y="56"/>
                      <a:pt x="24" y="56"/>
                      <a:pt x="24" y="56"/>
                    </a:cubicBezTo>
                    <a:cubicBezTo>
                      <a:pt x="12" y="56"/>
                      <a:pt x="12" y="56"/>
                      <a:pt x="12" y="56"/>
                    </a:cubicBezTo>
                    <a:cubicBezTo>
                      <a:pt x="5" y="56"/>
                      <a:pt x="0" y="61"/>
                      <a:pt x="0" y="68"/>
                    </a:cubicBezTo>
                    <a:cubicBezTo>
                      <a:pt x="0" y="152"/>
                      <a:pt x="0" y="152"/>
                      <a:pt x="0" y="152"/>
                    </a:cubicBezTo>
                    <a:cubicBezTo>
                      <a:pt x="0" y="159"/>
                      <a:pt x="5" y="164"/>
                      <a:pt x="12" y="164"/>
                    </a:cubicBezTo>
                    <a:cubicBezTo>
                      <a:pt x="156" y="164"/>
                      <a:pt x="156" y="164"/>
                      <a:pt x="156" y="164"/>
                    </a:cubicBezTo>
                    <a:cubicBezTo>
                      <a:pt x="163" y="164"/>
                      <a:pt x="168" y="159"/>
                      <a:pt x="168" y="152"/>
                    </a:cubicBezTo>
                    <a:cubicBezTo>
                      <a:pt x="168" y="68"/>
                      <a:pt x="168" y="68"/>
                      <a:pt x="168" y="68"/>
                    </a:cubicBezTo>
                    <a:cubicBezTo>
                      <a:pt x="168" y="61"/>
                      <a:pt x="163" y="56"/>
                      <a:pt x="156" y="56"/>
                    </a:cubicBezTo>
                    <a:close/>
                    <a:moveTo>
                      <a:pt x="128" y="16"/>
                    </a:moveTo>
                    <a:cubicBezTo>
                      <a:pt x="132" y="16"/>
                      <a:pt x="132" y="16"/>
                      <a:pt x="132" y="16"/>
                    </a:cubicBezTo>
                    <a:cubicBezTo>
                      <a:pt x="134" y="16"/>
                      <a:pt x="136" y="18"/>
                      <a:pt x="136" y="20"/>
                    </a:cubicBezTo>
                    <a:cubicBezTo>
                      <a:pt x="136" y="100"/>
                      <a:pt x="136" y="100"/>
                      <a:pt x="136" y="100"/>
                    </a:cubicBezTo>
                    <a:cubicBezTo>
                      <a:pt x="128" y="100"/>
                      <a:pt x="128" y="100"/>
                      <a:pt x="128" y="100"/>
                    </a:cubicBezTo>
                    <a:lnTo>
                      <a:pt x="128" y="16"/>
                    </a:lnTo>
                    <a:close/>
                    <a:moveTo>
                      <a:pt x="48" y="14"/>
                    </a:moveTo>
                    <a:cubicBezTo>
                      <a:pt x="48" y="24"/>
                      <a:pt x="48" y="24"/>
                      <a:pt x="48" y="24"/>
                    </a:cubicBezTo>
                    <a:cubicBezTo>
                      <a:pt x="38" y="24"/>
                      <a:pt x="38" y="24"/>
                      <a:pt x="38" y="24"/>
                    </a:cubicBezTo>
                    <a:lnTo>
                      <a:pt x="48" y="14"/>
                    </a:lnTo>
                    <a:close/>
                    <a:moveTo>
                      <a:pt x="32" y="32"/>
                    </a:moveTo>
                    <a:cubicBezTo>
                      <a:pt x="52" y="32"/>
                      <a:pt x="52" y="32"/>
                      <a:pt x="52" y="32"/>
                    </a:cubicBezTo>
                    <a:cubicBezTo>
                      <a:pt x="54" y="32"/>
                      <a:pt x="56" y="30"/>
                      <a:pt x="56" y="28"/>
                    </a:cubicBezTo>
                    <a:cubicBezTo>
                      <a:pt x="56" y="8"/>
                      <a:pt x="56" y="8"/>
                      <a:pt x="56" y="8"/>
                    </a:cubicBezTo>
                    <a:cubicBezTo>
                      <a:pt x="116" y="8"/>
                      <a:pt x="116" y="8"/>
                      <a:pt x="116" y="8"/>
                    </a:cubicBezTo>
                    <a:cubicBezTo>
                      <a:pt x="118" y="8"/>
                      <a:pt x="120" y="10"/>
                      <a:pt x="120" y="12"/>
                    </a:cubicBezTo>
                    <a:cubicBezTo>
                      <a:pt x="120" y="100"/>
                      <a:pt x="120" y="100"/>
                      <a:pt x="120" y="100"/>
                    </a:cubicBezTo>
                    <a:cubicBezTo>
                      <a:pt x="80" y="100"/>
                      <a:pt x="80" y="100"/>
                      <a:pt x="80" y="100"/>
                    </a:cubicBezTo>
                    <a:cubicBezTo>
                      <a:pt x="78" y="100"/>
                      <a:pt x="77" y="99"/>
                      <a:pt x="76" y="98"/>
                    </a:cubicBezTo>
                    <a:cubicBezTo>
                      <a:pt x="73" y="91"/>
                      <a:pt x="73" y="91"/>
                      <a:pt x="73" y="91"/>
                    </a:cubicBezTo>
                    <a:cubicBezTo>
                      <a:pt x="71" y="87"/>
                      <a:pt x="67" y="84"/>
                      <a:pt x="62" y="84"/>
                    </a:cubicBezTo>
                    <a:cubicBezTo>
                      <a:pt x="32" y="84"/>
                      <a:pt x="32" y="84"/>
                      <a:pt x="32" y="84"/>
                    </a:cubicBezTo>
                    <a:lnTo>
                      <a:pt x="32" y="32"/>
                    </a:lnTo>
                    <a:close/>
                    <a:moveTo>
                      <a:pt x="8" y="68"/>
                    </a:moveTo>
                    <a:cubicBezTo>
                      <a:pt x="8" y="66"/>
                      <a:pt x="10" y="64"/>
                      <a:pt x="12" y="64"/>
                    </a:cubicBezTo>
                    <a:cubicBezTo>
                      <a:pt x="24" y="64"/>
                      <a:pt x="24" y="64"/>
                      <a:pt x="24" y="64"/>
                    </a:cubicBezTo>
                    <a:cubicBezTo>
                      <a:pt x="24" y="84"/>
                      <a:pt x="24" y="84"/>
                      <a:pt x="24" y="84"/>
                    </a:cubicBezTo>
                    <a:cubicBezTo>
                      <a:pt x="17" y="84"/>
                      <a:pt x="17" y="84"/>
                      <a:pt x="17" y="84"/>
                    </a:cubicBezTo>
                    <a:cubicBezTo>
                      <a:pt x="13" y="84"/>
                      <a:pt x="10" y="85"/>
                      <a:pt x="8" y="88"/>
                    </a:cubicBezTo>
                    <a:lnTo>
                      <a:pt x="8" y="68"/>
                    </a:lnTo>
                    <a:close/>
                    <a:moveTo>
                      <a:pt x="160" y="152"/>
                    </a:moveTo>
                    <a:cubicBezTo>
                      <a:pt x="160" y="154"/>
                      <a:pt x="158" y="156"/>
                      <a:pt x="156" y="156"/>
                    </a:cubicBezTo>
                    <a:cubicBezTo>
                      <a:pt x="12" y="156"/>
                      <a:pt x="12" y="156"/>
                      <a:pt x="12" y="156"/>
                    </a:cubicBezTo>
                    <a:cubicBezTo>
                      <a:pt x="10" y="156"/>
                      <a:pt x="8" y="154"/>
                      <a:pt x="8" y="152"/>
                    </a:cubicBezTo>
                    <a:cubicBezTo>
                      <a:pt x="8" y="106"/>
                      <a:pt x="8" y="106"/>
                      <a:pt x="8" y="106"/>
                    </a:cubicBezTo>
                    <a:cubicBezTo>
                      <a:pt x="8" y="105"/>
                      <a:pt x="8" y="105"/>
                      <a:pt x="8" y="104"/>
                    </a:cubicBezTo>
                    <a:cubicBezTo>
                      <a:pt x="13" y="94"/>
                      <a:pt x="13" y="94"/>
                      <a:pt x="13" y="94"/>
                    </a:cubicBezTo>
                    <a:cubicBezTo>
                      <a:pt x="14" y="93"/>
                      <a:pt x="15" y="92"/>
                      <a:pt x="17" y="92"/>
                    </a:cubicBezTo>
                    <a:cubicBezTo>
                      <a:pt x="62" y="92"/>
                      <a:pt x="62" y="92"/>
                      <a:pt x="62" y="92"/>
                    </a:cubicBezTo>
                    <a:cubicBezTo>
                      <a:pt x="64" y="92"/>
                      <a:pt x="65" y="93"/>
                      <a:pt x="66" y="94"/>
                    </a:cubicBezTo>
                    <a:cubicBezTo>
                      <a:pt x="69" y="101"/>
                      <a:pt x="69" y="101"/>
                      <a:pt x="69" y="101"/>
                    </a:cubicBezTo>
                    <a:cubicBezTo>
                      <a:pt x="71" y="105"/>
                      <a:pt x="75" y="108"/>
                      <a:pt x="80" y="108"/>
                    </a:cubicBezTo>
                    <a:cubicBezTo>
                      <a:pt x="156" y="108"/>
                      <a:pt x="156" y="108"/>
                      <a:pt x="156" y="108"/>
                    </a:cubicBezTo>
                    <a:cubicBezTo>
                      <a:pt x="158" y="108"/>
                      <a:pt x="160" y="110"/>
                      <a:pt x="160" y="112"/>
                    </a:cubicBezTo>
                    <a:lnTo>
                      <a:pt x="160" y="152"/>
                    </a:lnTo>
                    <a:close/>
                    <a:moveTo>
                      <a:pt x="160" y="101"/>
                    </a:moveTo>
                    <a:cubicBezTo>
                      <a:pt x="159" y="100"/>
                      <a:pt x="157" y="100"/>
                      <a:pt x="156" y="100"/>
                    </a:cubicBezTo>
                    <a:cubicBezTo>
                      <a:pt x="144" y="100"/>
                      <a:pt x="144" y="100"/>
                      <a:pt x="144" y="100"/>
                    </a:cubicBezTo>
                    <a:cubicBezTo>
                      <a:pt x="144" y="64"/>
                      <a:pt x="144" y="64"/>
                      <a:pt x="144" y="64"/>
                    </a:cubicBezTo>
                    <a:cubicBezTo>
                      <a:pt x="156" y="64"/>
                      <a:pt x="156" y="64"/>
                      <a:pt x="156" y="64"/>
                    </a:cubicBezTo>
                    <a:cubicBezTo>
                      <a:pt x="158" y="64"/>
                      <a:pt x="160" y="66"/>
                      <a:pt x="160" y="68"/>
                    </a:cubicBezTo>
                    <a:lnTo>
                      <a:pt x="160" y="101"/>
                    </a:lnTo>
                    <a:close/>
                    <a:moveTo>
                      <a:pt x="104" y="68"/>
                    </a:moveTo>
                    <a:cubicBezTo>
                      <a:pt x="48" y="68"/>
                      <a:pt x="48" y="68"/>
                      <a:pt x="48" y="68"/>
                    </a:cubicBezTo>
                    <a:cubicBezTo>
                      <a:pt x="48" y="76"/>
                      <a:pt x="48" y="76"/>
                      <a:pt x="48" y="76"/>
                    </a:cubicBezTo>
                    <a:cubicBezTo>
                      <a:pt x="104" y="76"/>
                      <a:pt x="104" y="76"/>
                      <a:pt x="104" y="76"/>
                    </a:cubicBezTo>
                    <a:lnTo>
                      <a:pt x="104" y="68"/>
                    </a:lnTo>
                    <a:close/>
                    <a:moveTo>
                      <a:pt x="104" y="52"/>
                    </a:moveTo>
                    <a:cubicBezTo>
                      <a:pt x="48" y="52"/>
                      <a:pt x="48" y="52"/>
                      <a:pt x="48" y="52"/>
                    </a:cubicBezTo>
                    <a:cubicBezTo>
                      <a:pt x="48" y="60"/>
                      <a:pt x="48" y="60"/>
                      <a:pt x="48" y="60"/>
                    </a:cubicBezTo>
                    <a:cubicBezTo>
                      <a:pt x="104" y="60"/>
                      <a:pt x="104" y="60"/>
                      <a:pt x="104" y="60"/>
                    </a:cubicBezTo>
                    <a:lnTo>
                      <a:pt x="104" y="52"/>
                    </a:lnTo>
                    <a:close/>
                    <a:moveTo>
                      <a:pt x="104" y="36"/>
                    </a:moveTo>
                    <a:cubicBezTo>
                      <a:pt x="80" y="36"/>
                      <a:pt x="80" y="36"/>
                      <a:pt x="80" y="36"/>
                    </a:cubicBezTo>
                    <a:cubicBezTo>
                      <a:pt x="80" y="44"/>
                      <a:pt x="80" y="44"/>
                      <a:pt x="80" y="44"/>
                    </a:cubicBezTo>
                    <a:cubicBezTo>
                      <a:pt x="104" y="44"/>
                      <a:pt x="104" y="44"/>
                      <a:pt x="104" y="44"/>
                    </a:cubicBezTo>
                    <a:lnTo>
                      <a:pt x="104"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sp>
        <p:nvSpPr>
          <p:cNvPr id="81" name="Freeform 189">
            <a:extLst>
              <a:ext uri="{FF2B5EF4-FFF2-40B4-BE49-F238E27FC236}">
                <a16:creationId xmlns:a16="http://schemas.microsoft.com/office/drawing/2014/main" id="{1ADEB7AB-E658-204C-B1AB-D4948C91A439}"/>
              </a:ext>
            </a:extLst>
          </p:cNvPr>
          <p:cNvSpPr>
            <a:spLocks noEditPoints="1"/>
          </p:cNvSpPr>
          <p:nvPr userDrawn="1"/>
        </p:nvSpPr>
        <p:spPr bwMode="auto">
          <a:xfrm>
            <a:off x="6920980" y="2840393"/>
            <a:ext cx="612702" cy="589434"/>
          </a:xfrm>
          <a:custGeom>
            <a:avLst/>
            <a:gdLst>
              <a:gd name="T0" fmla="*/ 48 w 175"/>
              <a:gd name="T1" fmla="*/ 62 h 168"/>
              <a:gd name="T2" fmla="*/ 4 w 175"/>
              <a:gd name="T3" fmla="*/ 32 h 168"/>
              <a:gd name="T4" fmla="*/ 0 w 175"/>
              <a:gd name="T5" fmla="*/ 86 h 168"/>
              <a:gd name="T6" fmla="*/ 8 w 175"/>
              <a:gd name="T7" fmla="*/ 86 h 168"/>
              <a:gd name="T8" fmla="*/ 57 w 175"/>
              <a:gd name="T9" fmla="*/ 75 h 168"/>
              <a:gd name="T10" fmla="*/ 68 w 175"/>
              <a:gd name="T11" fmla="*/ 116 h 168"/>
              <a:gd name="T12" fmla="*/ 88 w 175"/>
              <a:gd name="T13" fmla="*/ 108 h 168"/>
              <a:gd name="T14" fmla="*/ 12 w 175"/>
              <a:gd name="T15" fmla="*/ 32 h 168"/>
              <a:gd name="T16" fmla="*/ 36 w 175"/>
              <a:gd name="T17" fmla="*/ 56 h 168"/>
              <a:gd name="T18" fmla="*/ 24 w 175"/>
              <a:gd name="T19" fmla="*/ 124 h 168"/>
              <a:gd name="T20" fmla="*/ 16 w 175"/>
              <a:gd name="T21" fmla="*/ 168 h 168"/>
              <a:gd name="T22" fmla="*/ 48 w 175"/>
              <a:gd name="T23" fmla="*/ 132 h 168"/>
              <a:gd name="T24" fmla="*/ 56 w 175"/>
              <a:gd name="T25" fmla="*/ 88 h 168"/>
              <a:gd name="T26" fmla="*/ 32 w 175"/>
              <a:gd name="T27" fmla="*/ 76 h 168"/>
              <a:gd name="T28" fmla="*/ 40 w 175"/>
              <a:gd name="T29" fmla="*/ 76 h 168"/>
              <a:gd name="T30" fmla="*/ 40 w 175"/>
              <a:gd name="T31" fmla="*/ 168 h 168"/>
              <a:gd name="T32" fmla="*/ 32 w 175"/>
              <a:gd name="T33" fmla="*/ 168 h 168"/>
              <a:gd name="T34" fmla="*/ 175 w 175"/>
              <a:gd name="T35" fmla="*/ 75 h 168"/>
              <a:gd name="T36" fmla="*/ 158 w 175"/>
              <a:gd name="T37" fmla="*/ 61 h 168"/>
              <a:gd name="T38" fmla="*/ 151 w 175"/>
              <a:gd name="T39" fmla="*/ 56 h 168"/>
              <a:gd name="T40" fmla="*/ 132 w 175"/>
              <a:gd name="T41" fmla="*/ 44 h 168"/>
              <a:gd name="T42" fmla="*/ 116 w 175"/>
              <a:gd name="T43" fmla="*/ 49 h 168"/>
              <a:gd name="T44" fmla="*/ 107 w 175"/>
              <a:gd name="T45" fmla="*/ 70 h 168"/>
              <a:gd name="T46" fmla="*/ 105 w 175"/>
              <a:gd name="T47" fmla="*/ 78 h 168"/>
              <a:gd name="T48" fmla="*/ 97 w 175"/>
              <a:gd name="T49" fmla="*/ 93 h 168"/>
              <a:gd name="T50" fmla="*/ 114 w 175"/>
              <a:gd name="T51" fmla="*/ 107 h 168"/>
              <a:gd name="T52" fmla="*/ 121 w 175"/>
              <a:gd name="T53" fmla="*/ 112 h 168"/>
              <a:gd name="T54" fmla="*/ 140 w 175"/>
              <a:gd name="T55" fmla="*/ 124 h 168"/>
              <a:gd name="T56" fmla="*/ 156 w 175"/>
              <a:gd name="T57" fmla="*/ 119 h 168"/>
              <a:gd name="T58" fmla="*/ 165 w 175"/>
              <a:gd name="T59" fmla="*/ 98 h 168"/>
              <a:gd name="T60" fmla="*/ 167 w 175"/>
              <a:gd name="T61" fmla="*/ 90 h 168"/>
              <a:gd name="T62" fmla="*/ 112 w 175"/>
              <a:gd name="T63" fmla="*/ 84 h 168"/>
              <a:gd name="T64" fmla="*/ 136 w 175"/>
              <a:gd name="T65" fmla="*/ 108 h 168"/>
              <a:gd name="T66" fmla="*/ 136 w 175"/>
              <a:gd name="T67" fmla="*/ 100 h 168"/>
              <a:gd name="T68" fmla="*/ 136 w 175"/>
              <a:gd name="T69" fmla="*/ 92 h 168"/>
              <a:gd name="T70" fmla="*/ 144 w 175"/>
              <a:gd name="T71" fmla="*/ 84 h 168"/>
              <a:gd name="T72" fmla="*/ 104 w 175"/>
              <a:gd name="T73" fmla="*/ 48 h 168"/>
              <a:gd name="T74" fmla="*/ 126 w 175"/>
              <a:gd name="T75" fmla="*/ 39 h 168"/>
              <a:gd name="T76" fmla="*/ 119 w 175"/>
              <a:gd name="T77" fmla="*/ 22 h 168"/>
              <a:gd name="T78" fmla="*/ 115 w 175"/>
              <a:gd name="T79" fmla="*/ 15 h 168"/>
              <a:gd name="T80" fmla="*/ 96 w 175"/>
              <a:gd name="T81" fmla="*/ 0 h 168"/>
              <a:gd name="T82" fmla="*/ 78 w 175"/>
              <a:gd name="T83" fmla="*/ 11 h 168"/>
              <a:gd name="T84" fmla="*/ 80 w 175"/>
              <a:gd name="T85" fmla="*/ 28 h 168"/>
              <a:gd name="T86" fmla="*/ 78 w 175"/>
              <a:gd name="T87" fmla="*/ 45 h 168"/>
              <a:gd name="T88" fmla="*/ 96 w 175"/>
              <a:gd name="T89" fmla="*/ 56 h 168"/>
              <a:gd name="T90" fmla="*/ 100 w 175"/>
              <a:gd name="T91" fmla="*/ 16 h 168"/>
              <a:gd name="T92" fmla="*/ 88 w 175"/>
              <a:gd name="T93" fmla="*/ 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68" y="82"/>
                  <a:pt x="168" y="80"/>
                  <a:pt x="167" y="78"/>
                </a:cubicBezTo>
                <a:cubicBezTo>
                  <a:pt x="175" y="75"/>
                  <a:pt x="175" y="75"/>
                  <a:pt x="175" y="75"/>
                </a:cubicBezTo>
                <a:cubicBezTo>
                  <a:pt x="173" y="68"/>
                  <a:pt x="173" y="68"/>
                  <a:pt x="173" y="68"/>
                </a:cubicBezTo>
                <a:cubicBezTo>
                  <a:pt x="165" y="70"/>
                  <a:pt x="165" y="70"/>
                  <a:pt x="165" y="70"/>
                </a:cubicBezTo>
                <a:cubicBezTo>
                  <a:pt x="163" y="67"/>
                  <a:pt x="161" y="63"/>
                  <a:pt x="158" y="61"/>
                </a:cubicBezTo>
                <a:cubicBezTo>
                  <a:pt x="163" y="54"/>
                  <a:pt x="163" y="54"/>
                  <a:pt x="163" y="54"/>
                </a:cubicBezTo>
                <a:cubicBezTo>
                  <a:pt x="156" y="49"/>
                  <a:pt x="156" y="49"/>
                  <a:pt x="156" y="49"/>
                </a:cubicBezTo>
                <a:cubicBezTo>
                  <a:pt x="151" y="56"/>
                  <a:pt x="151" y="56"/>
                  <a:pt x="151" y="56"/>
                </a:cubicBezTo>
                <a:cubicBezTo>
                  <a:pt x="148" y="54"/>
                  <a:pt x="144" y="53"/>
                  <a:pt x="140" y="52"/>
                </a:cubicBezTo>
                <a:cubicBezTo>
                  <a:pt x="140" y="44"/>
                  <a:pt x="140" y="44"/>
                  <a:pt x="140" y="44"/>
                </a:cubicBezTo>
                <a:cubicBezTo>
                  <a:pt x="132" y="44"/>
                  <a:pt x="132" y="44"/>
                  <a:pt x="132" y="44"/>
                </a:cubicBezTo>
                <a:cubicBezTo>
                  <a:pt x="132" y="52"/>
                  <a:pt x="132" y="52"/>
                  <a:pt x="132" y="52"/>
                </a:cubicBezTo>
                <a:cubicBezTo>
                  <a:pt x="128" y="53"/>
                  <a:pt x="124" y="54"/>
                  <a:pt x="121" y="56"/>
                </a:cubicBezTo>
                <a:cubicBezTo>
                  <a:pt x="116" y="49"/>
                  <a:pt x="116" y="49"/>
                  <a:pt x="116" y="49"/>
                </a:cubicBezTo>
                <a:cubicBezTo>
                  <a:pt x="109" y="54"/>
                  <a:pt x="109" y="54"/>
                  <a:pt x="109" y="54"/>
                </a:cubicBezTo>
                <a:cubicBezTo>
                  <a:pt x="114" y="61"/>
                  <a:pt x="114" y="61"/>
                  <a:pt x="114" y="61"/>
                </a:cubicBezTo>
                <a:cubicBezTo>
                  <a:pt x="111" y="63"/>
                  <a:pt x="109" y="67"/>
                  <a:pt x="107" y="70"/>
                </a:cubicBezTo>
                <a:cubicBezTo>
                  <a:pt x="99" y="68"/>
                  <a:pt x="99" y="68"/>
                  <a:pt x="99" y="68"/>
                </a:cubicBezTo>
                <a:cubicBezTo>
                  <a:pt x="97" y="75"/>
                  <a:pt x="97" y="75"/>
                  <a:pt x="97" y="75"/>
                </a:cubicBezTo>
                <a:cubicBezTo>
                  <a:pt x="105" y="78"/>
                  <a:pt x="105" y="78"/>
                  <a:pt x="105" y="78"/>
                </a:cubicBezTo>
                <a:cubicBezTo>
                  <a:pt x="104" y="80"/>
                  <a:pt x="104" y="82"/>
                  <a:pt x="104" y="84"/>
                </a:cubicBezTo>
                <a:cubicBezTo>
                  <a:pt x="104" y="86"/>
                  <a:pt x="104" y="88"/>
                  <a:pt x="105" y="90"/>
                </a:cubicBezTo>
                <a:cubicBezTo>
                  <a:pt x="97" y="93"/>
                  <a:pt x="97" y="93"/>
                  <a:pt x="97" y="93"/>
                </a:cubicBezTo>
                <a:cubicBezTo>
                  <a:pt x="99" y="100"/>
                  <a:pt x="99" y="100"/>
                  <a:pt x="99" y="100"/>
                </a:cubicBezTo>
                <a:cubicBezTo>
                  <a:pt x="107" y="98"/>
                  <a:pt x="107" y="98"/>
                  <a:pt x="107" y="98"/>
                </a:cubicBezTo>
                <a:cubicBezTo>
                  <a:pt x="109" y="101"/>
                  <a:pt x="111" y="105"/>
                  <a:pt x="114" y="107"/>
                </a:cubicBezTo>
                <a:cubicBezTo>
                  <a:pt x="109" y="114"/>
                  <a:pt x="109" y="114"/>
                  <a:pt x="109" y="114"/>
                </a:cubicBezTo>
                <a:cubicBezTo>
                  <a:pt x="116" y="119"/>
                  <a:pt x="116" y="119"/>
                  <a:pt x="116" y="119"/>
                </a:cubicBezTo>
                <a:cubicBezTo>
                  <a:pt x="121" y="112"/>
                  <a:pt x="121" y="112"/>
                  <a:pt x="121" y="112"/>
                </a:cubicBezTo>
                <a:cubicBezTo>
                  <a:pt x="124" y="114"/>
                  <a:pt x="128" y="115"/>
                  <a:pt x="132" y="116"/>
                </a:cubicBezTo>
                <a:cubicBezTo>
                  <a:pt x="132" y="124"/>
                  <a:pt x="132" y="124"/>
                  <a:pt x="132" y="124"/>
                </a:cubicBezTo>
                <a:cubicBezTo>
                  <a:pt x="140" y="124"/>
                  <a:pt x="140" y="124"/>
                  <a:pt x="140" y="124"/>
                </a:cubicBezTo>
                <a:cubicBezTo>
                  <a:pt x="140" y="116"/>
                  <a:pt x="140" y="116"/>
                  <a:pt x="140" y="116"/>
                </a:cubicBezTo>
                <a:cubicBezTo>
                  <a:pt x="144" y="115"/>
                  <a:pt x="148" y="114"/>
                  <a:pt x="151" y="112"/>
                </a:cubicBezTo>
                <a:cubicBezTo>
                  <a:pt x="156" y="119"/>
                  <a:pt x="156" y="119"/>
                  <a:pt x="156" y="119"/>
                </a:cubicBezTo>
                <a:cubicBezTo>
                  <a:pt x="163" y="114"/>
                  <a:pt x="163" y="114"/>
                  <a:pt x="163" y="114"/>
                </a:cubicBezTo>
                <a:cubicBezTo>
                  <a:pt x="158" y="107"/>
                  <a:pt x="158" y="107"/>
                  <a:pt x="158" y="107"/>
                </a:cubicBezTo>
                <a:cubicBezTo>
                  <a:pt x="161" y="105"/>
                  <a:pt x="163" y="101"/>
                  <a:pt x="165" y="98"/>
                </a:cubicBezTo>
                <a:cubicBezTo>
                  <a:pt x="173" y="100"/>
                  <a:pt x="173" y="100"/>
                  <a:pt x="173" y="100"/>
                </a:cubicBezTo>
                <a:cubicBezTo>
                  <a:pt x="175" y="93"/>
                  <a:pt x="175" y="93"/>
                  <a:pt x="175" y="93"/>
                </a:cubicBezTo>
                <a:cubicBezTo>
                  <a:pt x="167" y="90"/>
                  <a:pt x="167" y="90"/>
                  <a:pt x="167" y="90"/>
                </a:cubicBezTo>
                <a:cubicBezTo>
                  <a:pt x="168" y="88"/>
                  <a:pt x="168" y="86"/>
                  <a:pt x="168" y="84"/>
                </a:cubicBezTo>
                <a:close/>
                <a:moveTo>
                  <a:pt x="136" y="108"/>
                </a:moveTo>
                <a:cubicBezTo>
                  <a:pt x="123" y="108"/>
                  <a:pt x="112" y="97"/>
                  <a:pt x="112" y="84"/>
                </a:cubicBezTo>
                <a:cubicBezTo>
                  <a:pt x="112" y="71"/>
                  <a:pt x="123" y="60"/>
                  <a:pt x="136" y="60"/>
                </a:cubicBezTo>
                <a:cubicBezTo>
                  <a:pt x="149" y="60"/>
                  <a:pt x="160" y="71"/>
                  <a:pt x="160" y="84"/>
                </a:cubicBezTo>
                <a:cubicBezTo>
                  <a:pt x="160" y="97"/>
                  <a:pt x="149" y="108"/>
                  <a:pt x="136" y="108"/>
                </a:cubicBezTo>
                <a:close/>
                <a:moveTo>
                  <a:pt x="136" y="68"/>
                </a:moveTo>
                <a:cubicBezTo>
                  <a:pt x="127" y="68"/>
                  <a:pt x="120" y="75"/>
                  <a:pt x="120" y="84"/>
                </a:cubicBezTo>
                <a:cubicBezTo>
                  <a:pt x="120" y="93"/>
                  <a:pt x="127" y="100"/>
                  <a:pt x="136" y="100"/>
                </a:cubicBezTo>
                <a:cubicBezTo>
                  <a:pt x="145" y="100"/>
                  <a:pt x="152" y="93"/>
                  <a:pt x="152" y="84"/>
                </a:cubicBezTo>
                <a:cubicBezTo>
                  <a:pt x="152" y="75"/>
                  <a:pt x="145" y="68"/>
                  <a:pt x="136" y="68"/>
                </a:cubicBezTo>
                <a:close/>
                <a:moveTo>
                  <a:pt x="136" y="92"/>
                </a:moveTo>
                <a:cubicBezTo>
                  <a:pt x="132" y="92"/>
                  <a:pt x="128" y="88"/>
                  <a:pt x="128" y="84"/>
                </a:cubicBezTo>
                <a:cubicBezTo>
                  <a:pt x="128" y="80"/>
                  <a:pt x="132" y="76"/>
                  <a:pt x="136" y="76"/>
                </a:cubicBezTo>
                <a:cubicBezTo>
                  <a:pt x="140" y="76"/>
                  <a:pt x="144" y="80"/>
                  <a:pt x="144" y="84"/>
                </a:cubicBezTo>
                <a:cubicBezTo>
                  <a:pt x="144" y="88"/>
                  <a:pt x="140" y="92"/>
                  <a:pt x="136" y="92"/>
                </a:cubicBezTo>
                <a:close/>
                <a:moveTo>
                  <a:pt x="104" y="56"/>
                </a:moveTo>
                <a:cubicBezTo>
                  <a:pt x="104" y="48"/>
                  <a:pt x="104" y="48"/>
                  <a:pt x="104" y="48"/>
                </a:cubicBezTo>
                <a:cubicBezTo>
                  <a:pt x="108" y="47"/>
                  <a:pt x="112" y="44"/>
                  <a:pt x="115" y="41"/>
                </a:cubicBezTo>
                <a:cubicBezTo>
                  <a:pt x="122" y="45"/>
                  <a:pt x="122" y="45"/>
                  <a:pt x="122" y="45"/>
                </a:cubicBezTo>
                <a:cubicBezTo>
                  <a:pt x="126" y="39"/>
                  <a:pt x="126" y="39"/>
                  <a:pt x="126" y="39"/>
                </a:cubicBezTo>
                <a:cubicBezTo>
                  <a:pt x="119" y="34"/>
                  <a:pt x="119" y="34"/>
                  <a:pt x="119" y="34"/>
                </a:cubicBezTo>
                <a:cubicBezTo>
                  <a:pt x="120" y="32"/>
                  <a:pt x="120" y="30"/>
                  <a:pt x="120" y="28"/>
                </a:cubicBezTo>
                <a:cubicBezTo>
                  <a:pt x="120" y="26"/>
                  <a:pt x="120" y="24"/>
                  <a:pt x="119" y="22"/>
                </a:cubicBezTo>
                <a:cubicBezTo>
                  <a:pt x="126" y="17"/>
                  <a:pt x="126" y="17"/>
                  <a:pt x="126" y="17"/>
                </a:cubicBezTo>
                <a:cubicBezTo>
                  <a:pt x="122" y="11"/>
                  <a:pt x="122" y="11"/>
                  <a:pt x="122" y="11"/>
                </a:cubicBezTo>
                <a:cubicBezTo>
                  <a:pt x="115" y="15"/>
                  <a:pt x="115" y="15"/>
                  <a:pt x="115" y="15"/>
                </a:cubicBezTo>
                <a:cubicBezTo>
                  <a:pt x="112" y="12"/>
                  <a:pt x="108" y="9"/>
                  <a:pt x="104" y="8"/>
                </a:cubicBezTo>
                <a:cubicBezTo>
                  <a:pt x="104" y="0"/>
                  <a:pt x="104" y="0"/>
                  <a:pt x="104" y="0"/>
                </a:cubicBezTo>
                <a:cubicBezTo>
                  <a:pt x="96" y="0"/>
                  <a:pt x="96" y="0"/>
                  <a:pt x="96" y="0"/>
                </a:cubicBezTo>
                <a:cubicBezTo>
                  <a:pt x="96" y="8"/>
                  <a:pt x="96" y="8"/>
                  <a:pt x="96" y="8"/>
                </a:cubicBezTo>
                <a:cubicBezTo>
                  <a:pt x="92" y="9"/>
                  <a:pt x="88" y="12"/>
                  <a:pt x="85" y="15"/>
                </a:cubicBezTo>
                <a:cubicBezTo>
                  <a:pt x="78" y="11"/>
                  <a:pt x="78" y="11"/>
                  <a:pt x="78" y="11"/>
                </a:cubicBezTo>
                <a:cubicBezTo>
                  <a:pt x="74" y="17"/>
                  <a:pt x="74" y="17"/>
                  <a:pt x="74" y="17"/>
                </a:cubicBezTo>
                <a:cubicBezTo>
                  <a:pt x="81" y="22"/>
                  <a:pt x="81" y="22"/>
                  <a:pt x="81" y="22"/>
                </a:cubicBezTo>
                <a:cubicBezTo>
                  <a:pt x="80" y="24"/>
                  <a:pt x="80" y="26"/>
                  <a:pt x="80" y="28"/>
                </a:cubicBezTo>
                <a:cubicBezTo>
                  <a:pt x="80" y="30"/>
                  <a:pt x="80" y="32"/>
                  <a:pt x="81" y="34"/>
                </a:cubicBezTo>
                <a:cubicBezTo>
                  <a:pt x="74" y="39"/>
                  <a:pt x="74" y="39"/>
                  <a:pt x="74" y="39"/>
                </a:cubicBezTo>
                <a:cubicBezTo>
                  <a:pt x="78" y="45"/>
                  <a:pt x="78" y="45"/>
                  <a:pt x="78" y="45"/>
                </a:cubicBezTo>
                <a:cubicBezTo>
                  <a:pt x="85" y="41"/>
                  <a:pt x="85" y="41"/>
                  <a:pt x="85" y="41"/>
                </a:cubicBezTo>
                <a:cubicBezTo>
                  <a:pt x="88" y="44"/>
                  <a:pt x="92" y="47"/>
                  <a:pt x="96" y="48"/>
                </a:cubicBezTo>
                <a:cubicBezTo>
                  <a:pt x="96" y="56"/>
                  <a:pt x="96" y="56"/>
                  <a:pt x="96" y="56"/>
                </a:cubicBezTo>
                <a:lnTo>
                  <a:pt x="104" y="56"/>
                </a:lnTo>
                <a:close/>
                <a:moveTo>
                  <a:pt x="88" y="28"/>
                </a:moveTo>
                <a:cubicBezTo>
                  <a:pt x="88" y="21"/>
                  <a:pt x="93" y="16"/>
                  <a:pt x="100" y="16"/>
                </a:cubicBezTo>
                <a:cubicBezTo>
                  <a:pt x="107" y="16"/>
                  <a:pt x="112" y="21"/>
                  <a:pt x="112" y="28"/>
                </a:cubicBezTo>
                <a:cubicBezTo>
                  <a:pt x="112" y="35"/>
                  <a:pt x="107" y="40"/>
                  <a:pt x="100" y="40"/>
                </a:cubicBezTo>
                <a:cubicBezTo>
                  <a:pt x="93" y="40"/>
                  <a:pt x="88" y="35"/>
                  <a:pt x="88" y="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82" name="Łącznik łamany 144">
            <a:extLst>
              <a:ext uri="{FF2B5EF4-FFF2-40B4-BE49-F238E27FC236}">
                <a16:creationId xmlns:a16="http://schemas.microsoft.com/office/drawing/2014/main" id="{4565977D-7465-6F4F-BC36-599E161964DA}"/>
              </a:ext>
            </a:extLst>
          </p:cNvPr>
          <p:cNvCxnSpPr>
            <a:cxnSpLocks/>
          </p:cNvCxnSpPr>
          <p:nvPr userDrawn="1"/>
        </p:nvCxnSpPr>
        <p:spPr>
          <a:xfrm rot="5400000" flipH="1" flipV="1">
            <a:off x="6594320" y="3778999"/>
            <a:ext cx="216916" cy="691644"/>
          </a:xfrm>
          <a:prstGeom prst="bentConnector2">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83" name="Łącznik łamany 150">
            <a:extLst>
              <a:ext uri="{FF2B5EF4-FFF2-40B4-BE49-F238E27FC236}">
                <a16:creationId xmlns:a16="http://schemas.microsoft.com/office/drawing/2014/main" id="{AF937270-40D5-FA47-93D6-1DB34FDE5925}"/>
              </a:ext>
            </a:extLst>
          </p:cNvPr>
          <p:cNvCxnSpPr>
            <a:cxnSpLocks/>
          </p:cNvCxnSpPr>
          <p:nvPr userDrawn="1"/>
        </p:nvCxnSpPr>
        <p:spPr>
          <a:xfrm rot="16200000" flipV="1">
            <a:off x="7291677" y="3776574"/>
            <a:ext cx="215359" cy="694937"/>
          </a:xfrm>
          <a:prstGeom prst="bentConnector2">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84" name="pole tekstowe 528">
            <a:extLst>
              <a:ext uri="{FF2B5EF4-FFF2-40B4-BE49-F238E27FC236}">
                <a16:creationId xmlns:a16="http://schemas.microsoft.com/office/drawing/2014/main" id="{9EB7940E-D8EA-1942-A5FE-F79B862A9667}"/>
              </a:ext>
            </a:extLst>
          </p:cNvPr>
          <p:cNvSpPr txBox="1"/>
          <p:nvPr userDrawn="1"/>
        </p:nvSpPr>
        <p:spPr>
          <a:xfrm>
            <a:off x="5970492" y="3508699"/>
            <a:ext cx="2162792"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COO</a:t>
            </a:r>
          </a:p>
        </p:txBody>
      </p:sp>
      <p:cxnSp>
        <p:nvCxnSpPr>
          <p:cNvPr id="85" name="Łącznik prosty 38">
            <a:extLst>
              <a:ext uri="{FF2B5EF4-FFF2-40B4-BE49-F238E27FC236}">
                <a16:creationId xmlns:a16="http://schemas.microsoft.com/office/drawing/2014/main" id="{3E9E40CA-7B39-8F4A-AA6B-3E51663A5FD3}"/>
              </a:ext>
            </a:extLst>
          </p:cNvPr>
          <p:cNvCxnSpPr>
            <a:cxnSpLocks/>
          </p:cNvCxnSpPr>
          <p:nvPr userDrawn="1"/>
        </p:nvCxnSpPr>
        <p:spPr>
          <a:xfrm flipH="1" flipV="1">
            <a:off x="7051888" y="3760494"/>
            <a:ext cx="2" cy="471228"/>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86" name="Prostokąt 124">
            <a:extLst>
              <a:ext uri="{FF2B5EF4-FFF2-40B4-BE49-F238E27FC236}">
                <a16:creationId xmlns:a16="http://schemas.microsoft.com/office/drawing/2014/main" id="{4A0C11D7-1291-1541-932E-C580896AC1D6}"/>
              </a:ext>
            </a:extLst>
          </p:cNvPr>
          <p:cNvSpPr/>
          <p:nvPr userDrawn="1"/>
        </p:nvSpPr>
        <p:spPr>
          <a:xfrm>
            <a:off x="5970493" y="3746520"/>
            <a:ext cx="2162791" cy="53067"/>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7" name="Prostokąt 116">
            <a:extLst>
              <a:ext uri="{FF2B5EF4-FFF2-40B4-BE49-F238E27FC236}">
                <a16:creationId xmlns:a16="http://schemas.microsoft.com/office/drawing/2014/main" id="{0A6E686A-47F4-9B43-8329-7E087AC27F7B}"/>
              </a:ext>
            </a:extLst>
          </p:cNvPr>
          <p:cNvSpPr/>
          <p:nvPr userDrawn="1"/>
        </p:nvSpPr>
        <p:spPr>
          <a:xfrm>
            <a:off x="4328123" y="3377657"/>
            <a:ext cx="1508439" cy="2360232"/>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88" name="Grupa 19">
            <a:extLst>
              <a:ext uri="{FF2B5EF4-FFF2-40B4-BE49-F238E27FC236}">
                <a16:creationId xmlns:a16="http://schemas.microsoft.com/office/drawing/2014/main" id="{E36504AB-1DB7-324B-A5A4-21D2F4FC2580}"/>
              </a:ext>
            </a:extLst>
          </p:cNvPr>
          <p:cNvGrpSpPr/>
          <p:nvPr userDrawn="1"/>
        </p:nvGrpSpPr>
        <p:grpSpPr>
          <a:xfrm>
            <a:off x="4351615" y="4852434"/>
            <a:ext cx="1504199" cy="232509"/>
            <a:chOff x="3267625" y="5565666"/>
            <a:chExt cx="1504199" cy="232509"/>
          </a:xfrm>
        </p:grpSpPr>
        <p:grpSp>
          <p:nvGrpSpPr>
            <p:cNvPr id="89" name="Grupa 8">
              <a:extLst>
                <a:ext uri="{FF2B5EF4-FFF2-40B4-BE49-F238E27FC236}">
                  <a16:creationId xmlns:a16="http://schemas.microsoft.com/office/drawing/2014/main" id="{E52E0789-B087-9E4B-9B56-29E97881D4F0}"/>
                </a:ext>
              </a:extLst>
            </p:cNvPr>
            <p:cNvGrpSpPr/>
            <p:nvPr/>
          </p:nvGrpSpPr>
          <p:grpSpPr>
            <a:xfrm>
              <a:off x="3958670" y="5567343"/>
              <a:ext cx="813154" cy="230832"/>
              <a:chOff x="3958670" y="5567343"/>
              <a:chExt cx="813154" cy="230832"/>
            </a:xfrm>
          </p:grpSpPr>
          <p:sp>
            <p:nvSpPr>
              <p:cNvPr id="95" name="pole tekstowe 528">
                <a:extLst>
                  <a:ext uri="{FF2B5EF4-FFF2-40B4-BE49-F238E27FC236}">
                    <a16:creationId xmlns:a16="http://schemas.microsoft.com/office/drawing/2014/main" id="{72DFC280-9386-A04C-806C-80E71AD7A36B}"/>
                  </a:ext>
                </a:extLst>
              </p:cNvPr>
              <p:cNvSpPr txBox="1"/>
              <p:nvPr/>
            </p:nvSpPr>
            <p:spPr>
              <a:xfrm>
                <a:off x="3958670" y="556734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Production</a:t>
                </a:r>
              </a:p>
            </p:txBody>
          </p:sp>
          <p:grpSp>
            <p:nvGrpSpPr>
              <p:cNvPr id="96" name="Group 95">
                <a:extLst>
                  <a:ext uri="{FF2B5EF4-FFF2-40B4-BE49-F238E27FC236}">
                    <a16:creationId xmlns:a16="http://schemas.microsoft.com/office/drawing/2014/main" id="{F91982FB-028B-2844-AA7F-FE5A77ECD3A1}"/>
                  </a:ext>
                </a:extLst>
              </p:cNvPr>
              <p:cNvGrpSpPr/>
              <p:nvPr/>
            </p:nvGrpSpPr>
            <p:grpSpPr>
              <a:xfrm>
                <a:off x="4072426" y="4944954"/>
                <a:ext cx="620713" cy="619125"/>
                <a:chOff x="4072426" y="4944954"/>
                <a:chExt cx="620713" cy="619125"/>
              </a:xfrm>
            </p:grpSpPr>
            <p:sp>
              <p:nvSpPr>
                <p:cNvPr id="97" name="Oval 96">
                  <a:extLst>
                    <a:ext uri="{FF2B5EF4-FFF2-40B4-BE49-F238E27FC236}">
                      <a16:creationId xmlns:a16="http://schemas.microsoft.com/office/drawing/2014/main" id="{C814ADF7-16C0-394A-AE62-C02C465797FC}"/>
                    </a:ext>
                  </a:extLst>
                </p:cNvPr>
                <p:cNvSpPr>
                  <a:spLocks noChangeArrowheads="1"/>
                </p:cNvSpPr>
                <p:nvPr/>
              </p:nvSpPr>
              <p:spPr bwMode="auto">
                <a:xfrm>
                  <a:off x="4072426" y="4944954"/>
                  <a:ext cx="620713" cy="6191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98" name="Freeform 169">
                  <a:extLst>
                    <a:ext uri="{FF2B5EF4-FFF2-40B4-BE49-F238E27FC236}">
                      <a16:creationId xmlns:a16="http://schemas.microsoft.com/office/drawing/2014/main" id="{F00323CB-C21C-3E4F-BE4B-162CC31ED040}"/>
                    </a:ext>
                  </a:extLst>
                </p:cNvPr>
                <p:cNvSpPr>
                  <a:spLocks noEditPoints="1"/>
                </p:cNvSpPr>
                <p:nvPr/>
              </p:nvSpPr>
              <p:spPr bwMode="auto">
                <a:xfrm>
                  <a:off x="4201014" y="5038616"/>
                  <a:ext cx="396875" cy="396875"/>
                </a:xfrm>
                <a:custGeom>
                  <a:avLst/>
                  <a:gdLst>
                    <a:gd name="T0" fmla="*/ 48 w 184"/>
                    <a:gd name="T1" fmla="*/ 36 h 184"/>
                    <a:gd name="T2" fmla="*/ 60 w 184"/>
                    <a:gd name="T3" fmla="*/ 40 h 184"/>
                    <a:gd name="T4" fmla="*/ 44 w 184"/>
                    <a:gd name="T5" fmla="*/ 26 h 184"/>
                    <a:gd name="T6" fmla="*/ 34 w 184"/>
                    <a:gd name="T7" fmla="*/ 24 h 184"/>
                    <a:gd name="T8" fmla="*/ 34 w 184"/>
                    <a:gd name="T9" fmla="*/ 24 h 184"/>
                    <a:gd name="T10" fmla="*/ 64 w 184"/>
                    <a:gd name="T11" fmla="*/ 10 h 184"/>
                    <a:gd name="T12" fmla="*/ 74 w 184"/>
                    <a:gd name="T13" fmla="*/ 12 h 184"/>
                    <a:gd name="T14" fmla="*/ 112 w 184"/>
                    <a:gd name="T15" fmla="*/ 20 h 184"/>
                    <a:gd name="T16" fmla="*/ 100 w 184"/>
                    <a:gd name="T17" fmla="*/ 16 h 184"/>
                    <a:gd name="T18" fmla="*/ 100 w 184"/>
                    <a:gd name="T19" fmla="*/ 16 h 184"/>
                    <a:gd name="T20" fmla="*/ 62 w 184"/>
                    <a:gd name="T21" fmla="*/ 112 h 184"/>
                    <a:gd name="T22" fmla="*/ 16 w 184"/>
                    <a:gd name="T23" fmla="*/ 168 h 184"/>
                    <a:gd name="T24" fmla="*/ 64 w 184"/>
                    <a:gd name="T25" fmla="*/ 152 h 184"/>
                    <a:gd name="T26" fmla="*/ 136 w 184"/>
                    <a:gd name="T27" fmla="*/ 152 h 184"/>
                    <a:gd name="T28" fmla="*/ 32 w 184"/>
                    <a:gd name="T29" fmla="*/ 176 h 184"/>
                    <a:gd name="T30" fmla="*/ 64 w 184"/>
                    <a:gd name="T31" fmla="*/ 136 h 184"/>
                    <a:gd name="T32" fmla="*/ 40 w 184"/>
                    <a:gd name="T33" fmla="*/ 122 h 184"/>
                    <a:gd name="T34" fmla="*/ 64 w 184"/>
                    <a:gd name="T35" fmla="*/ 128 h 184"/>
                    <a:gd name="T36" fmla="*/ 136 w 184"/>
                    <a:gd name="T37" fmla="*/ 160 h 184"/>
                    <a:gd name="T38" fmla="*/ 128 w 184"/>
                    <a:gd name="T39" fmla="*/ 136 h 184"/>
                    <a:gd name="T40" fmla="*/ 80 w 184"/>
                    <a:gd name="T41" fmla="*/ 120 h 184"/>
                    <a:gd name="T42" fmla="*/ 88 w 184"/>
                    <a:gd name="T43" fmla="*/ 120 h 184"/>
                    <a:gd name="T44" fmla="*/ 108 w 184"/>
                    <a:gd name="T45" fmla="*/ 120 h 184"/>
                    <a:gd name="T46" fmla="*/ 88 w 184"/>
                    <a:gd name="T47" fmla="*/ 120 h 184"/>
                    <a:gd name="T48" fmla="*/ 164 w 184"/>
                    <a:gd name="T49" fmla="*/ 80 h 184"/>
                    <a:gd name="T50" fmla="*/ 148 w 184"/>
                    <a:gd name="T51" fmla="*/ 48 h 184"/>
                    <a:gd name="T52" fmla="*/ 120 w 184"/>
                    <a:gd name="T53" fmla="*/ 54 h 184"/>
                    <a:gd name="T54" fmla="*/ 112 w 184"/>
                    <a:gd name="T55" fmla="*/ 68 h 184"/>
                    <a:gd name="T56" fmla="*/ 88 w 184"/>
                    <a:gd name="T57" fmla="*/ 40 h 184"/>
                    <a:gd name="T58" fmla="*/ 76 w 184"/>
                    <a:gd name="T59" fmla="*/ 80 h 184"/>
                    <a:gd name="T60" fmla="*/ 36 w 184"/>
                    <a:gd name="T61" fmla="*/ 80 h 184"/>
                    <a:gd name="T62" fmla="*/ 8 w 184"/>
                    <a:gd name="T63" fmla="*/ 184 h 184"/>
                    <a:gd name="T64" fmla="*/ 44 w 184"/>
                    <a:gd name="T65" fmla="*/ 104 h 184"/>
                    <a:gd name="T66" fmla="*/ 84 w 184"/>
                    <a:gd name="T67" fmla="*/ 104 h 184"/>
                    <a:gd name="T68" fmla="*/ 124 w 184"/>
                    <a:gd name="T69" fmla="*/ 104 h 184"/>
                    <a:gd name="T70" fmla="*/ 144 w 184"/>
                    <a:gd name="T71" fmla="*/ 112 h 184"/>
                    <a:gd name="T72" fmla="*/ 160 w 184"/>
                    <a:gd name="T73" fmla="*/ 144 h 184"/>
                    <a:gd name="T74" fmla="*/ 176 w 184"/>
                    <a:gd name="T75" fmla="*/ 144 h 184"/>
                    <a:gd name="T76" fmla="*/ 104 w 184"/>
                    <a:gd name="T77" fmla="*/ 87 h 184"/>
                    <a:gd name="T78" fmla="*/ 104 w 184"/>
                    <a:gd name="T79" fmla="*/ 87 h 184"/>
                    <a:gd name="T80" fmla="*/ 88 w 184"/>
                    <a:gd name="T81" fmla="*/ 48 h 184"/>
                    <a:gd name="T82" fmla="*/ 87 w 184"/>
                    <a:gd name="T83" fmla="*/ 64 h 184"/>
                    <a:gd name="T84" fmla="*/ 136 w 184"/>
                    <a:gd name="T85" fmla="*/ 56 h 184"/>
                    <a:gd name="T86" fmla="*/ 129 w 184"/>
                    <a:gd name="T87" fmla="*/ 48 h 184"/>
                    <a:gd name="T88" fmla="*/ 136 w 184"/>
                    <a:gd name="T89" fmla="*/ 40 h 184"/>
                    <a:gd name="T90" fmla="*/ 130 w 184"/>
                    <a:gd name="T91" fmla="*/ 48 h 184"/>
                    <a:gd name="T92" fmla="*/ 156 w 184"/>
                    <a:gd name="T93" fmla="*/ 128 h 184"/>
                    <a:gd name="T94" fmla="*/ 176 w 184"/>
                    <a:gd name="T95" fmla="*/ 136 h 184"/>
                    <a:gd name="T96" fmla="*/ 136 w 184"/>
                    <a:gd name="T97" fmla="*/ 164 h 184"/>
                    <a:gd name="T98" fmla="*/ 120 w 184"/>
                    <a:gd name="T99" fmla="*/ 172 h 184"/>
                    <a:gd name="T100" fmla="*/ 96 w 184"/>
                    <a:gd name="T101" fmla="*/ 172 h 184"/>
                    <a:gd name="T102" fmla="*/ 96 w 184"/>
                    <a:gd name="T103" fmla="*/ 172 h 184"/>
                    <a:gd name="T104" fmla="*/ 80 w 184"/>
                    <a:gd name="T105"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84">
                      <a:moveTo>
                        <a:pt x="60" y="48"/>
                      </a:moveTo>
                      <a:cubicBezTo>
                        <a:pt x="67" y="48"/>
                        <a:pt x="72" y="43"/>
                        <a:pt x="72" y="36"/>
                      </a:cubicBezTo>
                      <a:cubicBezTo>
                        <a:pt x="72" y="29"/>
                        <a:pt x="67" y="24"/>
                        <a:pt x="60" y="24"/>
                      </a:cubicBezTo>
                      <a:cubicBezTo>
                        <a:pt x="53" y="24"/>
                        <a:pt x="48" y="29"/>
                        <a:pt x="48" y="36"/>
                      </a:cubicBezTo>
                      <a:cubicBezTo>
                        <a:pt x="48" y="43"/>
                        <a:pt x="53" y="48"/>
                        <a:pt x="60" y="48"/>
                      </a:cubicBezTo>
                      <a:close/>
                      <a:moveTo>
                        <a:pt x="60" y="32"/>
                      </a:moveTo>
                      <a:cubicBezTo>
                        <a:pt x="62" y="32"/>
                        <a:pt x="64" y="34"/>
                        <a:pt x="64" y="36"/>
                      </a:cubicBezTo>
                      <a:cubicBezTo>
                        <a:pt x="64" y="38"/>
                        <a:pt x="62" y="40"/>
                        <a:pt x="60" y="40"/>
                      </a:cubicBezTo>
                      <a:cubicBezTo>
                        <a:pt x="58" y="40"/>
                        <a:pt x="56" y="38"/>
                        <a:pt x="56" y="36"/>
                      </a:cubicBezTo>
                      <a:cubicBezTo>
                        <a:pt x="56" y="34"/>
                        <a:pt x="58" y="32"/>
                        <a:pt x="60" y="32"/>
                      </a:cubicBezTo>
                      <a:close/>
                      <a:moveTo>
                        <a:pt x="34" y="36"/>
                      </a:moveTo>
                      <a:cubicBezTo>
                        <a:pt x="40" y="36"/>
                        <a:pt x="44" y="32"/>
                        <a:pt x="44" y="26"/>
                      </a:cubicBezTo>
                      <a:cubicBezTo>
                        <a:pt x="44" y="20"/>
                        <a:pt x="40" y="16"/>
                        <a:pt x="34" y="16"/>
                      </a:cubicBezTo>
                      <a:cubicBezTo>
                        <a:pt x="28" y="16"/>
                        <a:pt x="24" y="20"/>
                        <a:pt x="24" y="26"/>
                      </a:cubicBezTo>
                      <a:cubicBezTo>
                        <a:pt x="24" y="32"/>
                        <a:pt x="28" y="36"/>
                        <a:pt x="34" y="36"/>
                      </a:cubicBezTo>
                      <a:close/>
                      <a:moveTo>
                        <a:pt x="34" y="24"/>
                      </a:moveTo>
                      <a:cubicBezTo>
                        <a:pt x="35" y="24"/>
                        <a:pt x="36" y="25"/>
                        <a:pt x="36" y="26"/>
                      </a:cubicBezTo>
                      <a:cubicBezTo>
                        <a:pt x="36" y="27"/>
                        <a:pt x="35" y="28"/>
                        <a:pt x="34" y="28"/>
                      </a:cubicBezTo>
                      <a:cubicBezTo>
                        <a:pt x="33" y="28"/>
                        <a:pt x="32" y="27"/>
                        <a:pt x="32" y="26"/>
                      </a:cubicBezTo>
                      <a:cubicBezTo>
                        <a:pt x="32" y="25"/>
                        <a:pt x="33" y="24"/>
                        <a:pt x="34" y="24"/>
                      </a:cubicBezTo>
                      <a:close/>
                      <a:moveTo>
                        <a:pt x="74" y="20"/>
                      </a:moveTo>
                      <a:cubicBezTo>
                        <a:pt x="80" y="20"/>
                        <a:pt x="84" y="16"/>
                        <a:pt x="84" y="10"/>
                      </a:cubicBezTo>
                      <a:cubicBezTo>
                        <a:pt x="84" y="4"/>
                        <a:pt x="80" y="0"/>
                        <a:pt x="74" y="0"/>
                      </a:cubicBezTo>
                      <a:cubicBezTo>
                        <a:pt x="68" y="0"/>
                        <a:pt x="64" y="4"/>
                        <a:pt x="64" y="10"/>
                      </a:cubicBezTo>
                      <a:cubicBezTo>
                        <a:pt x="64" y="16"/>
                        <a:pt x="68" y="20"/>
                        <a:pt x="74" y="20"/>
                      </a:cubicBezTo>
                      <a:close/>
                      <a:moveTo>
                        <a:pt x="74" y="8"/>
                      </a:moveTo>
                      <a:cubicBezTo>
                        <a:pt x="75" y="8"/>
                        <a:pt x="76" y="9"/>
                        <a:pt x="76" y="10"/>
                      </a:cubicBezTo>
                      <a:cubicBezTo>
                        <a:pt x="76" y="11"/>
                        <a:pt x="75" y="12"/>
                        <a:pt x="74" y="12"/>
                      </a:cubicBezTo>
                      <a:cubicBezTo>
                        <a:pt x="73" y="12"/>
                        <a:pt x="72" y="11"/>
                        <a:pt x="72" y="10"/>
                      </a:cubicBezTo>
                      <a:cubicBezTo>
                        <a:pt x="72" y="9"/>
                        <a:pt x="73" y="8"/>
                        <a:pt x="74" y="8"/>
                      </a:cubicBezTo>
                      <a:close/>
                      <a:moveTo>
                        <a:pt x="100" y="32"/>
                      </a:moveTo>
                      <a:cubicBezTo>
                        <a:pt x="107" y="32"/>
                        <a:pt x="112" y="27"/>
                        <a:pt x="112" y="20"/>
                      </a:cubicBezTo>
                      <a:cubicBezTo>
                        <a:pt x="112" y="13"/>
                        <a:pt x="107" y="8"/>
                        <a:pt x="100" y="8"/>
                      </a:cubicBezTo>
                      <a:cubicBezTo>
                        <a:pt x="93" y="8"/>
                        <a:pt x="88" y="13"/>
                        <a:pt x="88" y="20"/>
                      </a:cubicBezTo>
                      <a:cubicBezTo>
                        <a:pt x="88" y="27"/>
                        <a:pt x="93" y="32"/>
                        <a:pt x="100" y="32"/>
                      </a:cubicBezTo>
                      <a:close/>
                      <a:moveTo>
                        <a:pt x="100" y="16"/>
                      </a:moveTo>
                      <a:cubicBezTo>
                        <a:pt x="102" y="16"/>
                        <a:pt x="104" y="18"/>
                        <a:pt x="104" y="20"/>
                      </a:cubicBezTo>
                      <a:cubicBezTo>
                        <a:pt x="104" y="22"/>
                        <a:pt x="102" y="24"/>
                        <a:pt x="100" y="24"/>
                      </a:cubicBezTo>
                      <a:cubicBezTo>
                        <a:pt x="98" y="24"/>
                        <a:pt x="96" y="22"/>
                        <a:pt x="96" y="20"/>
                      </a:cubicBezTo>
                      <a:cubicBezTo>
                        <a:pt x="96" y="18"/>
                        <a:pt x="98" y="16"/>
                        <a:pt x="100" y="16"/>
                      </a:cubicBezTo>
                      <a:close/>
                      <a:moveTo>
                        <a:pt x="136" y="152"/>
                      </a:moveTo>
                      <a:cubicBezTo>
                        <a:pt x="72" y="152"/>
                        <a:pt x="72" y="152"/>
                        <a:pt x="72" y="152"/>
                      </a:cubicBezTo>
                      <a:cubicBezTo>
                        <a:pt x="72" y="122"/>
                        <a:pt x="72" y="122"/>
                        <a:pt x="72" y="122"/>
                      </a:cubicBezTo>
                      <a:cubicBezTo>
                        <a:pt x="72" y="116"/>
                        <a:pt x="68" y="112"/>
                        <a:pt x="62" y="112"/>
                      </a:cubicBezTo>
                      <a:cubicBezTo>
                        <a:pt x="42" y="112"/>
                        <a:pt x="42" y="112"/>
                        <a:pt x="42" y="112"/>
                      </a:cubicBezTo>
                      <a:cubicBezTo>
                        <a:pt x="36" y="112"/>
                        <a:pt x="32" y="116"/>
                        <a:pt x="32" y="122"/>
                      </a:cubicBezTo>
                      <a:cubicBezTo>
                        <a:pt x="32" y="152"/>
                        <a:pt x="32" y="152"/>
                        <a:pt x="32" y="152"/>
                      </a:cubicBezTo>
                      <a:cubicBezTo>
                        <a:pt x="23" y="152"/>
                        <a:pt x="16" y="159"/>
                        <a:pt x="16" y="168"/>
                      </a:cubicBezTo>
                      <a:cubicBezTo>
                        <a:pt x="16" y="177"/>
                        <a:pt x="23" y="184"/>
                        <a:pt x="32" y="184"/>
                      </a:cubicBezTo>
                      <a:cubicBezTo>
                        <a:pt x="40" y="184"/>
                        <a:pt x="40" y="184"/>
                        <a:pt x="40" y="184"/>
                      </a:cubicBezTo>
                      <a:cubicBezTo>
                        <a:pt x="40" y="152"/>
                        <a:pt x="40" y="152"/>
                        <a:pt x="40" y="152"/>
                      </a:cubicBezTo>
                      <a:cubicBezTo>
                        <a:pt x="64" y="152"/>
                        <a:pt x="64" y="152"/>
                        <a:pt x="64" y="152"/>
                      </a:cubicBezTo>
                      <a:cubicBezTo>
                        <a:pt x="64" y="184"/>
                        <a:pt x="64" y="184"/>
                        <a:pt x="64" y="184"/>
                      </a:cubicBezTo>
                      <a:cubicBezTo>
                        <a:pt x="136" y="184"/>
                        <a:pt x="136" y="184"/>
                        <a:pt x="136" y="184"/>
                      </a:cubicBezTo>
                      <a:cubicBezTo>
                        <a:pt x="145" y="184"/>
                        <a:pt x="152" y="177"/>
                        <a:pt x="152" y="168"/>
                      </a:cubicBezTo>
                      <a:cubicBezTo>
                        <a:pt x="152" y="159"/>
                        <a:pt x="145" y="152"/>
                        <a:pt x="136" y="152"/>
                      </a:cubicBezTo>
                      <a:close/>
                      <a:moveTo>
                        <a:pt x="32" y="176"/>
                      </a:moveTo>
                      <a:cubicBezTo>
                        <a:pt x="28" y="176"/>
                        <a:pt x="24" y="172"/>
                        <a:pt x="24" y="168"/>
                      </a:cubicBezTo>
                      <a:cubicBezTo>
                        <a:pt x="24" y="164"/>
                        <a:pt x="28" y="160"/>
                        <a:pt x="32" y="160"/>
                      </a:cubicBezTo>
                      <a:lnTo>
                        <a:pt x="32" y="176"/>
                      </a:lnTo>
                      <a:close/>
                      <a:moveTo>
                        <a:pt x="64" y="144"/>
                      </a:moveTo>
                      <a:cubicBezTo>
                        <a:pt x="40" y="144"/>
                        <a:pt x="40" y="144"/>
                        <a:pt x="40" y="144"/>
                      </a:cubicBezTo>
                      <a:cubicBezTo>
                        <a:pt x="40" y="136"/>
                        <a:pt x="40" y="136"/>
                        <a:pt x="40" y="136"/>
                      </a:cubicBezTo>
                      <a:cubicBezTo>
                        <a:pt x="64" y="136"/>
                        <a:pt x="64" y="136"/>
                        <a:pt x="64" y="136"/>
                      </a:cubicBezTo>
                      <a:lnTo>
                        <a:pt x="64" y="144"/>
                      </a:lnTo>
                      <a:close/>
                      <a:moveTo>
                        <a:pt x="64" y="128"/>
                      </a:moveTo>
                      <a:cubicBezTo>
                        <a:pt x="40" y="128"/>
                        <a:pt x="40" y="128"/>
                        <a:pt x="40" y="128"/>
                      </a:cubicBezTo>
                      <a:cubicBezTo>
                        <a:pt x="40" y="122"/>
                        <a:pt x="40" y="122"/>
                        <a:pt x="40" y="122"/>
                      </a:cubicBezTo>
                      <a:cubicBezTo>
                        <a:pt x="40" y="121"/>
                        <a:pt x="41" y="120"/>
                        <a:pt x="42" y="120"/>
                      </a:cubicBezTo>
                      <a:cubicBezTo>
                        <a:pt x="62" y="120"/>
                        <a:pt x="62" y="120"/>
                        <a:pt x="62" y="120"/>
                      </a:cubicBezTo>
                      <a:cubicBezTo>
                        <a:pt x="63" y="120"/>
                        <a:pt x="64" y="121"/>
                        <a:pt x="64" y="122"/>
                      </a:cubicBezTo>
                      <a:lnTo>
                        <a:pt x="64" y="128"/>
                      </a:lnTo>
                      <a:close/>
                      <a:moveTo>
                        <a:pt x="136" y="176"/>
                      </a:moveTo>
                      <a:cubicBezTo>
                        <a:pt x="72" y="176"/>
                        <a:pt x="72" y="176"/>
                        <a:pt x="72" y="176"/>
                      </a:cubicBezTo>
                      <a:cubicBezTo>
                        <a:pt x="72" y="160"/>
                        <a:pt x="72" y="160"/>
                        <a:pt x="72" y="160"/>
                      </a:cubicBezTo>
                      <a:cubicBezTo>
                        <a:pt x="136" y="160"/>
                        <a:pt x="136" y="160"/>
                        <a:pt x="136" y="160"/>
                      </a:cubicBezTo>
                      <a:cubicBezTo>
                        <a:pt x="140" y="160"/>
                        <a:pt x="144" y="164"/>
                        <a:pt x="144" y="168"/>
                      </a:cubicBezTo>
                      <a:cubicBezTo>
                        <a:pt x="144" y="172"/>
                        <a:pt x="140" y="176"/>
                        <a:pt x="136" y="176"/>
                      </a:cubicBezTo>
                      <a:close/>
                      <a:moveTo>
                        <a:pt x="120" y="144"/>
                      </a:moveTo>
                      <a:cubicBezTo>
                        <a:pt x="124" y="144"/>
                        <a:pt x="128" y="140"/>
                        <a:pt x="128" y="136"/>
                      </a:cubicBezTo>
                      <a:cubicBezTo>
                        <a:pt x="128" y="120"/>
                        <a:pt x="128" y="120"/>
                        <a:pt x="128" y="120"/>
                      </a:cubicBezTo>
                      <a:cubicBezTo>
                        <a:pt x="128" y="116"/>
                        <a:pt x="124" y="112"/>
                        <a:pt x="120" y="112"/>
                      </a:cubicBezTo>
                      <a:cubicBezTo>
                        <a:pt x="88" y="112"/>
                        <a:pt x="88" y="112"/>
                        <a:pt x="88" y="112"/>
                      </a:cubicBezTo>
                      <a:cubicBezTo>
                        <a:pt x="84" y="112"/>
                        <a:pt x="80" y="116"/>
                        <a:pt x="80" y="120"/>
                      </a:cubicBezTo>
                      <a:cubicBezTo>
                        <a:pt x="80" y="136"/>
                        <a:pt x="80" y="136"/>
                        <a:pt x="80" y="136"/>
                      </a:cubicBezTo>
                      <a:cubicBezTo>
                        <a:pt x="80" y="140"/>
                        <a:pt x="84" y="144"/>
                        <a:pt x="88" y="144"/>
                      </a:cubicBezTo>
                      <a:lnTo>
                        <a:pt x="120" y="144"/>
                      </a:lnTo>
                      <a:close/>
                      <a:moveTo>
                        <a:pt x="88" y="120"/>
                      </a:moveTo>
                      <a:cubicBezTo>
                        <a:pt x="100" y="120"/>
                        <a:pt x="100" y="120"/>
                        <a:pt x="100" y="120"/>
                      </a:cubicBezTo>
                      <a:cubicBezTo>
                        <a:pt x="100" y="128"/>
                        <a:pt x="100" y="128"/>
                        <a:pt x="100" y="128"/>
                      </a:cubicBezTo>
                      <a:cubicBezTo>
                        <a:pt x="108" y="128"/>
                        <a:pt x="108" y="128"/>
                        <a:pt x="108" y="128"/>
                      </a:cubicBezTo>
                      <a:cubicBezTo>
                        <a:pt x="108" y="120"/>
                        <a:pt x="108" y="120"/>
                        <a:pt x="108" y="120"/>
                      </a:cubicBezTo>
                      <a:cubicBezTo>
                        <a:pt x="120" y="120"/>
                        <a:pt x="120" y="120"/>
                        <a:pt x="120" y="120"/>
                      </a:cubicBezTo>
                      <a:cubicBezTo>
                        <a:pt x="120" y="136"/>
                        <a:pt x="120" y="136"/>
                        <a:pt x="120" y="136"/>
                      </a:cubicBezTo>
                      <a:cubicBezTo>
                        <a:pt x="88" y="136"/>
                        <a:pt x="88" y="136"/>
                        <a:pt x="88" y="136"/>
                      </a:cubicBezTo>
                      <a:lnTo>
                        <a:pt x="88" y="120"/>
                      </a:lnTo>
                      <a:close/>
                      <a:moveTo>
                        <a:pt x="176" y="112"/>
                      </a:moveTo>
                      <a:cubicBezTo>
                        <a:pt x="168" y="112"/>
                        <a:pt x="168" y="112"/>
                        <a:pt x="168" y="112"/>
                      </a:cubicBezTo>
                      <a:cubicBezTo>
                        <a:pt x="168" y="87"/>
                        <a:pt x="168" y="87"/>
                        <a:pt x="168" y="87"/>
                      </a:cubicBezTo>
                      <a:cubicBezTo>
                        <a:pt x="168" y="84"/>
                        <a:pt x="167" y="81"/>
                        <a:pt x="164" y="80"/>
                      </a:cubicBezTo>
                      <a:cubicBezTo>
                        <a:pt x="162" y="78"/>
                        <a:pt x="159" y="78"/>
                        <a:pt x="156" y="80"/>
                      </a:cubicBezTo>
                      <a:cubicBezTo>
                        <a:pt x="144" y="87"/>
                        <a:pt x="144" y="87"/>
                        <a:pt x="144" y="87"/>
                      </a:cubicBezTo>
                      <a:cubicBezTo>
                        <a:pt x="144" y="57"/>
                        <a:pt x="144" y="57"/>
                        <a:pt x="144" y="57"/>
                      </a:cubicBezTo>
                      <a:cubicBezTo>
                        <a:pt x="146" y="55"/>
                        <a:pt x="148" y="52"/>
                        <a:pt x="148" y="48"/>
                      </a:cubicBezTo>
                      <a:cubicBezTo>
                        <a:pt x="148" y="45"/>
                        <a:pt x="147" y="41"/>
                        <a:pt x="144" y="39"/>
                      </a:cubicBezTo>
                      <a:cubicBezTo>
                        <a:pt x="143" y="31"/>
                        <a:pt x="137" y="24"/>
                        <a:pt x="128" y="24"/>
                      </a:cubicBezTo>
                      <a:cubicBezTo>
                        <a:pt x="119" y="24"/>
                        <a:pt x="112" y="31"/>
                        <a:pt x="112" y="40"/>
                      </a:cubicBezTo>
                      <a:cubicBezTo>
                        <a:pt x="112" y="46"/>
                        <a:pt x="115" y="51"/>
                        <a:pt x="120" y="54"/>
                      </a:cubicBezTo>
                      <a:cubicBezTo>
                        <a:pt x="120" y="79"/>
                        <a:pt x="120" y="79"/>
                        <a:pt x="120" y="79"/>
                      </a:cubicBezTo>
                      <a:cubicBezTo>
                        <a:pt x="119" y="79"/>
                        <a:pt x="117" y="79"/>
                        <a:pt x="116" y="80"/>
                      </a:cubicBezTo>
                      <a:cubicBezTo>
                        <a:pt x="112" y="83"/>
                        <a:pt x="112" y="83"/>
                        <a:pt x="112" y="83"/>
                      </a:cubicBezTo>
                      <a:cubicBezTo>
                        <a:pt x="112" y="68"/>
                        <a:pt x="112" y="68"/>
                        <a:pt x="112" y="68"/>
                      </a:cubicBezTo>
                      <a:cubicBezTo>
                        <a:pt x="112" y="67"/>
                        <a:pt x="112" y="67"/>
                        <a:pt x="112" y="67"/>
                      </a:cubicBezTo>
                      <a:cubicBezTo>
                        <a:pt x="112" y="66"/>
                        <a:pt x="112" y="65"/>
                        <a:pt x="112" y="64"/>
                      </a:cubicBezTo>
                      <a:cubicBezTo>
                        <a:pt x="112" y="59"/>
                        <a:pt x="108" y="54"/>
                        <a:pt x="104" y="53"/>
                      </a:cubicBezTo>
                      <a:cubicBezTo>
                        <a:pt x="102" y="45"/>
                        <a:pt x="96" y="40"/>
                        <a:pt x="88" y="40"/>
                      </a:cubicBezTo>
                      <a:cubicBezTo>
                        <a:pt x="79" y="40"/>
                        <a:pt x="72" y="47"/>
                        <a:pt x="72" y="56"/>
                      </a:cubicBezTo>
                      <a:cubicBezTo>
                        <a:pt x="72" y="62"/>
                        <a:pt x="75" y="67"/>
                        <a:pt x="80" y="70"/>
                      </a:cubicBezTo>
                      <a:cubicBezTo>
                        <a:pt x="80" y="79"/>
                        <a:pt x="80" y="79"/>
                        <a:pt x="80" y="79"/>
                      </a:cubicBezTo>
                      <a:cubicBezTo>
                        <a:pt x="79" y="79"/>
                        <a:pt x="77" y="79"/>
                        <a:pt x="76" y="80"/>
                      </a:cubicBezTo>
                      <a:cubicBezTo>
                        <a:pt x="48" y="97"/>
                        <a:pt x="48" y="97"/>
                        <a:pt x="48" y="97"/>
                      </a:cubicBezTo>
                      <a:cubicBezTo>
                        <a:pt x="48" y="87"/>
                        <a:pt x="48" y="87"/>
                        <a:pt x="48" y="87"/>
                      </a:cubicBezTo>
                      <a:cubicBezTo>
                        <a:pt x="48" y="84"/>
                        <a:pt x="47" y="81"/>
                        <a:pt x="44" y="80"/>
                      </a:cubicBezTo>
                      <a:cubicBezTo>
                        <a:pt x="42" y="78"/>
                        <a:pt x="39" y="78"/>
                        <a:pt x="36" y="80"/>
                      </a:cubicBezTo>
                      <a:cubicBezTo>
                        <a:pt x="4" y="99"/>
                        <a:pt x="4" y="99"/>
                        <a:pt x="4" y="99"/>
                      </a:cubicBezTo>
                      <a:cubicBezTo>
                        <a:pt x="2" y="101"/>
                        <a:pt x="0" y="104"/>
                        <a:pt x="0" y="106"/>
                      </a:cubicBezTo>
                      <a:cubicBezTo>
                        <a:pt x="0" y="184"/>
                        <a:pt x="0" y="184"/>
                        <a:pt x="0" y="184"/>
                      </a:cubicBezTo>
                      <a:cubicBezTo>
                        <a:pt x="8" y="184"/>
                        <a:pt x="8" y="184"/>
                        <a:pt x="8" y="184"/>
                      </a:cubicBezTo>
                      <a:cubicBezTo>
                        <a:pt x="8" y="106"/>
                        <a:pt x="8" y="106"/>
                        <a:pt x="8" y="106"/>
                      </a:cubicBezTo>
                      <a:cubicBezTo>
                        <a:pt x="40" y="87"/>
                        <a:pt x="40" y="87"/>
                        <a:pt x="40" y="87"/>
                      </a:cubicBezTo>
                      <a:cubicBezTo>
                        <a:pt x="40" y="97"/>
                        <a:pt x="40" y="97"/>
                        <a:pt x="40" y="97"/>
                      </a:cubicBezTo>
                      <a:cubicBezTo>
                        <a:pt x="40" y="100"/>
                        <a:pt x="41" y="103"/>
                        <a:pt x="44" y="104"/>
                      </a:cubicBezTo>
                      <a:cubicBezTo>
                        <a:pt x="46" y="106"/>
                        <a:pt x="49" y="106"/>
                        <a:pt x="52" y="104"/>
                      </a:cubicBezTo>
                      <a:cubicBezTo>
                        <a:pt x="80" y="87"/>
                        <a:pt x="80" y="87"/>
                        <a:pt x="80" y="87"/>
                      </a:cubicBezTo>
                      <a:cubicBezTo>
                        <a:pt x="80" y="97"/>
                        <a:pt x="80" y="97"/>
                        <a:pt x="80" y="97"/>
                      </a:cubicBezTo>
                      <a:cubicBezTo>
                        <a:pt x="80" y="100"/>
                        <a:pt x="81" y="103"/>
                        <a:pt x="84" y="104"/>
                      </a:cubicBezTo>
                      <a:cubicBezTo>
                        <a:pt x="86" y="106"/>
                        <a:pt x="89" y="106"/>
                        <a:pt x="92" y="104"/>
                      </a:cubicBezTo>
                      <a:cubicBezTo>
                        <a:pt x="120" y="87"/>
                        <a:pt x="120" y="87"/>
                        <a:pt x="120" y="87"/>
                      </a:cubicBezTo>
                      <a:cubicBezTo>
                        <a:pt x="120" y="97"/>
                        <a:pt x="120" y="97"/>
                        <a:pt x="120" y="97"/>
                      </a:cubicBezTo>
                      <a:cubicBezTo>
                        <a:pt x="120" y="100"/>
                        <a:pt x="121" y="103"/>
                        <a:pt x="124" y="104"/>
                      </a:cubicBezTo>
                      <a:cubicBezTo>
                        <a:pt x="126" y="106"/>
                        <a:pt x="129" y="106"/>
                        <a:pt x="132" y="104"/>
                      </a:cubicBezTo>
                      <a:cubicBezTo>
                        <a:pt x="160" y="87"/>
                        <a:pt x="160" y="87"/>
                        <a:pt x="160" y="87"/>
                      </a:cubicBezTo>
                      <a:cubicBezTo>
                        <a:pt x="160" y="112"/>
                        <a:pt x="160" y="112"/>
                        <a:pt x="160" y="112"/>
                      </a:cubicBezTo>
                      <a:cubicBezTo>
                        <a:pt x="144" y="112"/>
                        <a:pt x="144" y="112"/>
                        <a:pt x="144" y="112"/>
                      </a:cubicBezTo>
                      <a:cubicBezTo>
                        <a:pt x="140" y="112"/>
                        <a:pt x="136" y="116"/>
                        <a:pt x="136" y="120"/>
                      </a:cubicBezTo>
                      <a:cubicBezTo>
                        <a:pt x="136" y="136"/>
                        <a:pt x="136" y="136"/>
                        <a:pt x="136" y="136"/>
                      </a:cubicBezTo>
                      <a:cubicBezTo>
                        <a:pt x="136" y="140"/>
                        <a:pt x="140" y="144"/>
                        <a:pt x="144" y="144"/>
                      </a:cubicBezTo>
                      <a:cubicBezTo>
                        <a:pt x="160" y="144"/>
                        <a:pt x="160" y="144"/>
                        <a:pt x="160" y="144"/>
                      </a:cubicBezTo>
                      <a:cubicBezTo>
                        <a:pt x="160" y="184"/>
                        <a:pt x="160" y="184"/>
                        <a:pt x="160" y="184"/>
                      </a:cubicBezTo>
                      <a:cubicBezTo>
                        <a:pt x="168" y="184"/>
                        <a:pt x="168" y="184"/>
                        <a:pt x="168" y="184"/>
                      </a:cubicBezTo>
                      <a:cubicBezTo>
                        <a:pt x="168" y="144"/>
                        <a:pt x="168" y="144"/>
                        <a:pt x="168" y="144"/>
                      </a:cubicBezTo>
                      <a:cubicBezTo>
                        <a:pt x="176" y="144"/>
                        <a:pt x="176" y="144"/>
                        <a:pt x="176" y="144"/>
                      </a:cubicBezTo>
                      <a:cubicBezTo>
                        <a:pt x="180" y="144"/>
                        <a:pt x="184" y="140"/>
                        <a:pt x="184" y="136"/>
                      </a:cubicBezTo>
                      <a:cubicBezTo>
                        <a:pt x="184" y="120"/>
                        <a:pt x="184" y="120"/>
                        <a:pt x="184" y="120"/>
                      </a:cubicBezTo>
                      <a:cubicBezTo>
                        <a:pt x="184" y="116"/>
                        <a:pt x="180" y="112"/>
                        <a:pt x="176" y="112"/>
                      </a:cubicBezTo>
                      <a:close/>
                      <a:moveTo>
                        <a:pt x="104" y="87"/>
                      </a:moveTo>
                      <a:cubicBezTo>
                        <a:pt x="88" y="97"/>
                        <a:pt x="88" y="97"/>
                        <a:pt x="88" y="97"/>
                      </a:cubicBezTo>
                      <a:cubicBezTo>
                        <a:pt x="88" y="72"/>
                        <a:pt x="88" y="72"/>
                        <a:pt x="88" y="72"/>
                      </a:cubicBezTo>
                      <a:cubicBezTo>
                        <a:pt x="104" y="72"/>
                        <a:pt x="104" y="72"/>
                        <a:pt x="104" y="72"/>
                      </a:cubicBezTo>
                      <a:lnTo>
                        <a:pt x="104" y="87"/>
                      </a:lnTo>
                      <a:close/>
                      <a:moveTo>
                        <a:pt x="87" y="64"/>
                      </a:moveTo>
                      <a:cubicBezTo>
                        <a:pt x="86" y="64"/>
                        <a:pt x="86" y="64"/>
                        <a:pt x="86" y="64"/>
                      </a:cubicBezTo>
                      <a:cubicBezTo>
                        <a:pt x="82" y="63"/>
                        <a:pt x="80" y="60"/>
                        <a:pt x="80" y="56"/>
                      </a:cubicBezTo>
                      <a:cubicBezTo>
                        <a:pt x="80" y="52"/>
                        <a:pt x="84" y="48"/>
                        <a:pt x="88" y="48"/>
                      </a:cubicBezTo>
                      <a:cubicBezTo>
                        <a:pt x="92" y="48"/>
                        <a:pt x="96" y="52"/>
                        <a:pt x="96" y="56"/>
                      </a:cubicBezTo>
                      <a:cubicBezTo>
                        <a:pt x="96" y="58"/>
                        <a:pt x="98" y="60"/>
                        <a:pt x="100" y="60"/>
                      </a:cubicBezTo>
                      <a:cubicBezTo>
                        <a:pt x="102" y="60"/>
                        <a:pt x="104" y="62"/>
                        <a:pt x="104" y="64"/>
                      </a:cubicBezTo>
                      <a:lnTo>
                        <a:pt x="87" y="64"/>
                      </a:lnTo>
                      <a:close/>
                      <a:moveTo>
                        <a:pt x="136" y="92"/>
                      </a:moveTo>
                      <a:cubicBezTo>
                        <a:pt x="128" y="97"/>
                        <a:pt x="128" y="97"/>
                        <a:pt x="128" y="97"/>
                      </a:cubicBezTo>
                      <a:cubicBezTo>
                        <a:pt x="128" y="56"/>
                        <a:pt x="128" y="56"/>
                        <a:pt x="128" y="56"/>
                      </a:cubicBezTo>
                      <a:cubicBezTo>
                        <a:pt x="136" y="56"/>
                        <a:pt x="136" y="56"/>
                        <a:pt x="136" y="56"/>
                      </a:cubicBezTo>
                      <a:lnTo>
                        <a:pt x="136" y="92"/>
                      </a:lnTo>
                      <a:close/>
                      <a:moveTo>
                        <a:pt x="130" y="48"/>
                      </a:moveTo>
                      <a:cubicBezTo>
                        <a:pt x="130" y="48"/>
                        <a:pt x="129" y="48"/>
                        <a:pt x="129" y="48"/>
                      </a:cubicBezTo>
                      <a:cubicBezTo>
                        <a:pt x="129" y="48"/>
                        <a:pt x="129" y="48"/>
                        <a:pt x="129" y="48"/>
                      </a:cubicBezTo>
                      <a:cubicBezTo>
                        <a:pt x="129" y="48"/>
                        <a:pt x="128" y="48"/>
                        <a:pt x="128" y="48"/>
                      </a:cubicBezTo>
                      <a:cubicBezTo>
                        <a:pt x="124" y="48"/>
                        <a:pt x="120" y="44"/>
                        <a:pt x="120" y="40"/>
                      </a:cubicBezTo>
                      <a:cubicBezTo>
                        <a:pt x="120" y="36"/>
                        <a:pt x="124" y="32"/>
                        <a:pt x="128" y="32"/>
                      </a:cubicBezTo>
                      <a:cubicBezTo>
                        <a:pt x="132" y="32"/>
                        <a:pt x="136" y="36"/>
                        <a:pt x="136" y="40"/>
                      </a:cubicBezTo>
                      <a:cubicBezTo>
                        <a:pt x="136" y="40"/>
                        <a:pt x="136" y="41"/>
                        <a:pt x="136" y="41"/>
                      </a:cubicBezTo>
                      <a:cubicBezTo>
                        <a:pt x="136" y="42"/>
                        <a:pt x="137" y="44"/>
                        <a:pt x="138" y="45"/>
                      </a:cubicBezTo>
                      <a:cubicBezTo>
                        <a:pt x="139" y="45"/>
                        <a:pt x="140" y="47"/>
                        <a:pt x="140" y="48"/>
                      </a:cubicBezTo>
                      <a:lnTo>
                        <a:pt x="130" y="48"/>
                      </a:lnTo>
                      <a:close/>
                      <a:moveTo>
                        <a:pt x="144" y="136"/>
                      </a:moveTo>
                      <a:cubicBezTo>
                        <a:pt x="144" y="120"/>
                        <a:pt x="144" y="120"/>
                        <a:pt x="144" y="120"/>
                      </a:cubicBezTo>
                      <a:cubicBezTo>
                        <a:pt x="156" y="120"/>
                        <a:pt x="156" y="120"/>
                        <a:pt x="156" y="120"/>
                      </a:cubicBezTo>
                      <a:cubicBezTo>
                        <a:pt x="156" y="128"/>
                        <a:pt x="156" y="128"/>
                        <a:pt x="156" y="128"/>
                      </a:cubicBezTo>
                      <a:cubicBezTo>
                        <a:pt x="164" y="128"/>
                        <a:pt x="164" y="128"/>
                        <a:pt x="164" y="128"/>
                      </a:cubicBezTo>
                      <a:cubicBezTo>
                        <a:pt x="164" y="120"/>
                        <a:pt x="164" y="120"/>
                        <a:pt x="164" y="120"/>
                      </a:cubicBezTo>
                      <a:cubicBezTo>
                        <a:pt x="176" y="120"/>
                        <a:pt x="176" y="120"/>
                        <a:pt x="176" y="120"/>
                      </a:cubicBezTo>
                      <a:cubicBezTo>
                        <a:pt x="176" y="136"/>
                        <a:pt x="176" y="136"/>
                        <a:pt x="176" y="136"/>
                      </a:cubicBezTo>
                      <a:lnTo>
                        <a:pt x="144" y="136"/>
                      </a:lnTo>
                      <a:close/>
                      <a:moveTo>
                        <a:pt x="128" y="172"/>
                      </a:moveTo>
                      <a:cubicBezTo>
                        <a:pt x="136" y="172"/>
                        <a:pt x="136" y="172"/>
                        <a:pt x="136" y="172"/>
                      </a:cubicBezTo>
                      <a:cubicBezTo>
                        <a:pt x="136" y="164"/>
                        <a:pt x="136" y="164"/>
                        <a:pt x="136" y="164"/>
                      </a:cubicBezTo>
                      <a:cubicBezTo>
                        <a:pt x="128" y="164"/>
                        <a:pt x="128" y="164"/>
                        <a:pt x="128" y="164"/>
                      </a:cubicBezTo>
                      <a:lnTo>
                        <a:pt x="128" y="172"/>
                      </a:lnTo>
                      <a:close/>
                      <a:moveTo>
                        <a:pt x="112" y="172"/>
                      </a:moveTo>
                      <a:cubicBezTo>
                        <a:pt x="120" y="172"/>
                        <a:pt x="120" y="172"/>
                        <a:pt x="120" y="172"/>
                      </a:cubicBezTo>
                      <a:cubicBezTo>
                        <a:pt x="120" y="164"/>
                        <a:pt x="120" y="164"/>
                        <a:pt x="120" y="164"/>
                      </a:cubicBezTo>
                      <a:cubicBezTo>
                        <a:pt x="112" y="164"/>
                        <a:pt x="112" y="164"/>
                        <a:pt x="112" y="164"/>
                      </a:cubicBezTo>
                      <a:lnTo>
                        <a:pt x="112" y="172"/>
                      </a:lnTo>
                      <a:close/>
                      <a:moveTo>
                        <a:pt x="96" y="172"/>
                      </a:moveTo>
                      <a:cubicBezTo>
                        <a:pt x="104" y="172"/>
                        <a:pt x="104" y="172"/>
                        <a:pt x="104" y="172"/>
                      </a:cubicBezTo>
                      <a:cubicBezTo>
                        <a:pt x="104" y="164"/>
                        <a:pt x="104" y="164"/>
                        <a:pt x="104" y="164"/>
                      </a:cubicBezTo>
                      <a:cubicBezTo>
                        <a:pt x="96" y="164"/>
                        <a:pt x="96" y="164"/>
                        <a:pt x="96" y="164"/>
                      </a:cubicBezTo>
                      <a:lnTo>
                        <a:pt x="96" y="172"/>
                      </a:lnTo>
                      <a:close/>
                      <a:moveTo>
                        <a:pt x="80" y="172"/>
                      </a:moveTo>
                      <a:cubicBezTo>
                        <a:pt x="88" y="172"/>
                        <a:pt x="88" y="172"/>
                        <a:pt x="88" y="172"/>
                      </a:cubicBezTo>
                      <a:cubicBezTo>
                        <a:pt x="88" y="164"/>
                        <a:pt x="88" y="164"/>
                        <a:pt x="88" y="164"/>
                      </a:cubicBezTo>
                      <a:cubicBezTo>
                        <a:pt x="80" y="164"/>
                        <a:pt x="80" y="164"/>
                        <a:pt x="80" y="164"/>
                      </a:cubicBezTo>
                      <a:lnTo>
                        <a:pt x="80"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90" name="Grupa 2">
              <a:extLst>
                <a:ext uri="{FF2B5EF4-FFF2-40B4-BE49-F238E27FC236}">
                  <a16:creationId xmlns:a16="http://schemas.microsoft.com/office/drawing/2014/main" id="{00B3B46D-C86D-CC42-AE90-14A6425330D8}"/>
                </a:ext>
              </a:extLst>
            </p:cNvPr>
            <p:cNvGrpSpPr/>
            <p:nvPr/>
          </p:nvGrpSpPr>
          <p:grpSpPr>
            <a:xfrm>
              <a:off x="3267625" y="5565666"/>
              <a:ext cx="813154" cy="230832"/>
              <a:chOff x="3267625" y="5565666"/>
              <a:chExt cx="813154" cy="230832"/>
            </a:xfrm>
          </p:grpSpPr>
          <p:sp>
            <p:nvSpPr>
              <p:cNvPr id="91" name="pole tekstowe 528">
                <a:extLst>
                  <a:ext uri="{FF2B5EF4-FFF2-40B4-BE49-F238E27FC236}">
                    <a16:creationId xmlns:a16="http://schemas.microsoft.com/office/drawing/2014/main" id="{770ABCCC-5AA9-A045-853E-E03DF647523B}"/>
                  </a:ext>
                </a:extLst>
              </p:cNvPr>
              <p:cNvSpPr txBox="1"/>
              <p:nvPr/>
            </p:nvSpPr>
            <p:spPr>
              <a:xfrm>
                <a:off x="3267625"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Development</a:t>
                </a:r>
              </a:p>
            </p:txBody>
          </p:sp>
          <p:grpSp>
            <p:nvGrpSpPr>
              <p:cNvPr id="92" name="Group 91">
                <a:extLst>
                  <a:ext uri="{FF2B5EF4-FFF2-40B4-BE49-F238E27FC236}">
                    <a16:creationId xmlns:a16="http://schemas.microsoft.com/office/drawing/2014/main" id="{5E9AED80-13DB-264C-8606-4F2132227DFF}"/>
                  </a:ext>
                </a:extLst>
              </p:cNvPr>
              <p:cNvGrpSpPr/>
              <p:nvPr/>
            </p:nvGrpSpPr>
            <p:grpSpPr>
              <a:xfrm>
                <a:off x="3343085" y="4944954"/>
                <a:ext cx="620713" cy="619125"/>
                <a:chOff x="3343085" y="4944954"/>
                <a:chExt cx="620713" cy="619125"/>
              </a:xfrm>
            </p:grpSpPr>
            <p:sp>
              <p:nvSpPr>
                <p:cNvPr id="93" name="Oval 92">
                  <a:extLst>
                    <a:ext uri="{FF2B5EF4-FFF2-40B4-BE49-F238E27FC236}">
                      <a16:creationId xmlns:a16="http://schemas.microsoft.com/office/drawing/2014/main" id="{C2E159D7-A2BF-BF48-91BD-7FB73179737F}"/>
                    </a:ext>
                  </a:extLst>
                </p:cNvPr>
                <p:cNvSpPr>
                  <a:spLocks noChangeArrowheads="1"/>
                </p:cNvSpPr>
                <p:nvPr/>
              </p:nvSpPr>
              <p:spPr bwMode="auto">
                <a:xfrm>
                  <a:off x="3343085" y="4944954"/>
                  <a:ext cx="620713" cy="6191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94" name="Freeform 198">
                  <a:extLst>
                    <a:ext uri="{FF2B5EF4-FFF2-40B4-BE49-F238E27FC236}">
                      <a16:creationId xmlns:a16="http://schemas.microsoft.com/office/drawing/2014/main" id="{145EC328-42CC-F64A-991B-B104E0175FB6}"/>
                    </a:ext>
                  </a:extLst>
                </p:cNvPr>
                <p:cNvSpPr>
                  <a:spLocks noEditPoints="1"/>
                </p:cNvSpPr>
                <p:nvPr/>
              </p:nvSpPr>
              <p:spPr bwMode="auto">
                <a:xfrm>
                  <a:off x="3489135" y="5091004"/>
                  <a:ext cx="328613" cy="327025"/>
                </a:xfrm>
                <a:custGeom>
                  <a:avLst/>
                  <a:gdLst>
                    <a:gd name="T0" fmla="*/ 152 w 152"/>
                    <a:gd name="T1" fmla="*/ 12 h 152"/>
                    <a:gd name="T2" fmla="*/ 80 w 152"/>
                    <a:gd name="T3" fmla="*/ 12 h 152"/>
                    <a:gd name="T4" fmla="*/ 72 w 152"/>
                    <a:gd name="T5" fmla="*/ 12 h 152"/>
                    <a:gd name="T6" fmla="*/ 0 w 152"/>
                    <a:gd name="T7" fmla="*/ 12 h 152"/>
                    <a:gd name="T8" fmla="*/ 40 w 152"/>
                    <a:gd name="T9" fmla="*/ 72 h 152"/>
                    <a:gd name="T10" fmla="*/ 0 w 152"/>
                    <a:gd name="T11" fmla="*/ 92 h 152"/>
                    <a:gd name="T12" fmla="*/ 60 w 152"/>
                    <a:gd name="T13" fmla="*/ 152 h 152"/>
                    <a:gd name="T14" fmla="*/ 80 w 152"/>
                    <a:gd name="T15" fmla="*/ 112 h 152"/>
                    <a:gd name="T16" fmla="*/ 140 w 152"/>
                    <a:gd name="T17" fmla="*/ 152 h 152"/>
                    <a:gd name="T18" fmla="*/ 140 w 152"/>
                    <a:gd name="T19" fmla="*/ 80 h 152"/>
                    <a:gd name="T20" fmla="*/ 140 w 152"/>
                    <a:gd name="T21" fmla="*/ 72 h 152"/>
                    <a:gd name="T22" fmla="*/ 140 w 152"/>
                    <a:gd name="T23" fmla="*/ 144 h 152"/>
                    <a:gd name="T24" fmla="*/ 88 w 152"/>
                    <a:gd name="T25" fmla="*/ 112 h 152"/>
                    <a:gd name="T26" fmla="*/ 105 w 152"/>
                    <a:gd name="T27" fmla="*/ 111 h 152"/>
                    <a:gd name="T28" fmla="*/ 104 w 152"/>
                    <a:gd name="T29" fmla="*/ 128 h 152"/>
                    <a:gd name="T30" fmla="*/ 128 w 152"/>
                    <a:gd name="T31" fmla="*/ 104 h 152"/>
                    <a:gd name="T32" fmla="*/ 111 w 152"/>
                    <a:gd name="T33" fmla="*/ 105 h 152"/>
                    <a:gd name="T34" fmla="*/ 112 w 152"/>
                    <a:gd name="T35" fmla="*/ 88 h 152"/>
                    <a:gd name="T36" fmla="*/ 104 w 152"/>
                    <a:gd name="T37" fmla="*/ 100 h 152"/>
                    <a:gd name="T38" fmla="*/ 48 w 152"/>
                    <a:gd name="T39" fmla="*/ 100 h 152"/>
                    <a:gd name="T40" fmla="*/ 100 w 152"/>
                    <a:gd name="T41" fmla="*/ 48 h 152"/>
                    <a:gd name="T42" fmla="*/ 60 w 152"/>
                    <a:gd name="T43" fmla="*/ 144 h 152"/>
                    <a:gd name="T44" fmla="*/ 8 w 152"/>
                    <a:gd name="T45" fmla="*/ 92 h 152"/>
                    <a:gd name="T46" fmla="*/ 40 w 152"/>
                    <a:gd name="T47" fmla="*/ 100 h 152"/>
                    <a:gd name="T48" fmla="*/ 32 w 152"/>
                    <a:gd name="T49" fmla="*/ 114 h 152"/>
                    <a:gd name="T50" fmla="*/ 24 w 152"/>
                    <a:gd name="T51" fmla="*/ 124 h 152"/>
                    <a:gd name="T52" fmla="*/ 48 w 152"/>
                    <a:gd name="T53" fmla="*/ 120 h 152"/>
                    <a:gd name="T54" fmla="*/ 47 w 152"/>
                    <a:gd name="T55" fmla="*/ 111 h 152"/>
                    <a:gd name="T56" fmla="*/ 64 w 152"/>
                    <a:gd name="T57" fmla="*/ 140 h 152"/>
                    <a:gd name="T58" fmla="*/ 8 w 152"/>
                    <a:gd name="T59" fmla="*/ 12 h 152"/>
                    <a:gd name="T60" fmla="*/ 64 w 152"/>
                    <a:gd name="T61" fmla="*/ 12 h 152"/>
                    <a:gd name="T62" fmla="*/ 47 w 152"/>
                    <a:gd name="T63" fmla="*/ 41 h 152"/>
                    <a:gd name="T64" fmla="*/ 48 w 152"/>
                    <a:gd name="T65" fmla="*/ 32 h 152"/>
                    <a:gd name="T66" fmla="*/ 24 w 152"/>
                    <a:gd name="T67" fmla="*/ 28 h 152"/>
                    <a:gd name="T68" fmla="*/ 32 w 152"/>
                    <a:gd name="T69" fmla="*/ 38 h 152"/>
                    <a:gd name="T70" fmla="*/ 40 w 152"/>
                    <a:gd name="T71" fmla="*/ 52 h 152"/>
                    <a:gd name="T72" fmla="*/ 8 w 152"/>
                    <a:gd name="T73" fmla="*/ 60 h 152"/>
                    <a:gd name="T74" fmla="*/ 144 w 152"/>
                    <a:gd name="T75" fmla="*/ 12 h 152"/>
                    <a:gd name="T76" fmla="*/ 112 w 152"/>
                    <a:gd name="T77" fmla="*/ 64 h 152"/>
                    <a:gd name="T78" fmla="*/ 111 w 152"/>
                    <a:gd name="T79" fmla="*/ 47 h 152"/>
                    <a:gd name="T80" fmla="*/ 128 w 152"/>
                    <a:gd name="T81" fmla="*/ 48 h 152"/>
                    <a:gd name="T82" fmla="*/ 104 w 152"/>
                    <a:gd name="T83" fmla="*/ 24 h 152"/>
                    <a:gd name="T84" fmla="*/ 105 w 152"/>
                    <a:gd name="T85" fmla="*/ 41 h 152"/>
                    <a:gd name="T86" fmla="*/ 88 w 152"/>
                    <a:gd name="T8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52">
                      <a:moveTo>
                        <a:pt x="140" y="72"/>
                      </a:moveTo>
                      <a:cubicBezTo>
                        <a:pt x="147" y="72"/>
                        <a:pt x="152" y="67"/>
                        <a:pt x="152" y="60"/>
                      </a:cubicBezTo>
                      <a:cubicBezTo>
                        <a:pt x="152" y="12"/>
                        <a:pt x="152" y="12"/>
                        <a:pt x="152" y="12"/>
                      </a:cubicBezTo>
                      <a:cubicBezTo>
                        <a:pt x="152" y="5"/>
                        <a:pt x="147" y="0"/>
                        <a:pt x="140" y="0"/>
                      </a:cubicBezTo>
                      <a:cubicBezTo>
                        <a:pt x="92" y="0"/>
                        <a:pt x="92" y="0"/>
                        <a:pt x="92" y="0"/>
                      </a:cubicBezTo>
                      <a:cubicBezTo>
                        <a:pt x="85" y="0"/>
                        <a:pt x="80" y="5"/>
                        <a:pt x="80" y="12"/>
                      </a:cubicBezTo>
                      <a:cubicBezTo>
                        <a:pt x="80" y="40"/>
                        <a:pt x="80" y="40"/>
                        <a:pt x="80" y="40"/>
                      </a:cubicBezTo>
                      <a:cubicBezTo>
                        <a:pt x="72" y="40"/>
                        <a:pt x="72" y="40"/>
                        <a:pt x="72" y="40"/>
                      </a:cubicBezTo>
                      <a:cubicBezTo>
                        <a:pt x="72" y="12"/>
                        <a:pt x="72" y="12"/>
                        <a:pt x="72" y="12"/>
                      </a:cubicBezTo>
                      <a:cubicBezTo>
                        <a:pt x="72" y="5"/>
                        <a:pt x="67" y="0"/>
                        <a:pt x="60" y="0"/>
                      </a:cubicBezTo>
                      <a:cubicBezTo>
                        <a:pt x="12" y="0"/>
                        <a:pt x="12" y="0"/>
                        <a:pt x="12" y="0"/>
                      </a:cubicBezTo>
                      <a:cubicBezTo>
                        <a:pt x="5" y="0"/>
                        <a:pt x="0" y="5"/>
                        <a:pt x="0" y="12"/>
                      </a:cubicBezTo>
                      <a:cubicBezTo>
                        <a:pt x="0" y="60"/>
                        <a:pt x="0" y="60"/>
                        <a:pt x="0" y="60"/>
                      </a:cubicBezTo>
                      <a:cubicBezTo>
                        <a:pt x="0" y="67"/>
                        <a:pt x="5" y="72"/>
                        <a:pt x="12" y="72"/>
                      </a:cubicBezTo>
                      <a:cubicBezTo>
                        <a:pt x="40" y="72"/>
                        <a:pt x="40" y="72"/>
                        <a:pt x="40" y="72"/>
                      </a:cubicBezTo>
                      <a:cubicBezTo>
                        <a:pt x="40" y="80"/>
                        <a:pt x="40" y="80"/>
                        <a:pt x="40" y="80"/>
                      </a:cubicBezTo>
                      <a:cubicBezTo>
                        <a:pt x="12" y="80"/>
                        <a:pt x="12" y="80"/>
                        <a:pt x="12" y="80"/>
                      </a:cubicBezTo>
                      <a:cubicBezTo>
                        <a:pt x="5" y="80"/>
                        <a:pt x="0" y="85"/>
                        <a:pt x="0" y="92"/>
                      </a:cubicBezTo>
                      <a:cubicBezTo>
                        <a:pt x="0" y="140"/>
                        <a:pt x="0" y="140"/>
                        <a:pt x="0" y="140"/>
                      </a:cubicBezTo>
                      <a:cubicBezTo>
                        <a:pt x="0" y="147"/>
                        <a:pt x="5" y="152"/>
                        <a:pt x="12" y="152"/>
                      </a:cubicBezTo>
                      <a:cubicBezTo>
                        <a:pt x="60" y="152"/>
                        <a:pt x="60" y="152"/>
                        <a:pt x="60" y="152"/>
                      </a:cubicBezTo>
                      <a:cubicBezTo>
                        <a:pt x="67" y="152"/>
                        <a:pt x="72" y="147"/>
                        <a:pt x="72" y="140"/>
                      </a:cubicBezTo>
                      <a:cubicBezTo>
                        <a:pt x="72" y="112"/>
                        <a:pt x="72" y="112"/>
                        <a:pt x="72" y="112"/>
                      </a:cubicBezTo>
                      <a:cubicBezTo>
                        <a:pt x="80" y="112"/>
                        <a:pt x="80" y="112"/>
                        <a:pt x="80" y="112"/>
                      </a:cubicBezTo>
                      <a:cubicBezTo>
                        <a:pt x="80" y="140"/>
                        <a:pt x="80" y="140"/>
                        <a:pt x="80" y="140"/>
                      </a:cubicBezTo>
                      <a:cubicBezTo>
                        <a:pt x="80" y="147"/>
                        <a:pt x="85" y="152"/>
                        <a:pt x="92" y="152"/>
                      </a:cubicBezTo>
                      <a:cubicBezTo>
                        <a:pt x="140" y="152"/>
                        <a:pt x="140" y="152"/>
                        <a:pt x="140" y="152"/>
                      </a:cubicBezTo>
                      <a:cubicBezTo>
                        <a:pt x="147" y="152"/>
                        <a:pt x="152" y="147"/>
                        <a:pt x="152" y="140"/>
                      </a:cubicBezTo>
                      <a:cubicBezTo>
                        <a:pt x="152" y="92"/>
                        <a:pt x="152" y="92"/>
                        <a:pt x="152" y="92"/>
                      </a:cubicBezTo>
                      <a:cubicBezTo>
                        <a:pt x="152" y="85"/>
                        <a:pt x="147" y="80"/>
                        <a:pt x="140" y="80"/>
                      </a:cubicBezTo>
                      <a:cubicBezTo>
                        <a:pt x="112" y="80"/>
                        <a:pt x="112" y="80"/>
                        <a:pt x="112" y="80"/>
                      </a:cubicBezTo>
                      <a:cubicBezTo>
                        <a:pt x="112" y="72"/>
                        <a:pt x="112" y="72"/>
                        <a:pt x="112" y="72"/>
                      </a:cubicBezTo>
                      <a:lnTo>
                        <a:pt x="140" y="72"/>
                      </a:lnTo>
                      <a:close/>
                      <a:moveTo>
                        <a:pt x="144" y="92"/>
                      </a:moveTo>
                      <a:cubicBezTo>
                        <a:pt x="144" y="140"/>
                        <a:pt x="144" y="140"/>
                        <a:pt x="144" y="140"/>
                      </a:cubicBezTo>
                      <a:cubicBezTo>
                        <a:pt x="144" y="142"/>
                        <a:pt x="142" y="144"/>
                        <a:pt x="140" y="144"/>
                      </a:cubicBezTo>
                      <a:cubicBezTo>
                        <a:pt x="92" y="144"/>
                        <a:pt x="92" y="144"/>
                        <a:pt x="92" y="144"/>
                      </a:cubicBezTo>
                      <a:cubicBezTo>
                        <a:pt x="90" y="144"/>
                        <a:pt x="88" y="142"/>
                        <a:pt x="88" y="140"/>
                      </a:cubicBezTo>
                      <a:cubicBezTo>
                        <a:pt x="88" y="112"/>
                        <a:pt x="88" y="112"/>
                        <a:pt x="88" y="112"/>
                      </a:cubicBezTo>
                      <a:cubicBezTo>
                        <a:pt x="100" y="112"/>
                        <a:pt x="100" y="112"/>
                        <a:pt x="100" y="112"/>
                      </a:cubicBezTo>
                      <a:cubicBezTo>
                        <a:pt x="102" y="112"/>
                        <a:pt x="104" y="112"/>
                        <a:pt x="105" y="111"/>
                      </a:cubicBezTo>
                      <a:cubicBezTo>
                        <a:pt x="105" y="111"/>
                        <a:pt x="105" y="111"/>
                        <a:pt x="105" y="111"/>
                      </a:cubicBezTo>
                      <a:cubicBezTo>
                        <a:pt x="114" y="120"/>
                        <a:pt x="114" y="120"/>
                        <a:pt x="114" y="120"/>
                      </a:cubicBezTo>
                      <a:cubicBezTo>
                        <a:pt x="104" y="120"/>
                        <a:pt x="104" y="120"/>
                        <a:pt x="104" y="120"/>
                      </a:cubicBezTo>
                      <a:cubicBezTo>
                        <a:pt x="104" y="128"/>
                        <a:pt x="104" y="128"/>
                        <a:pt x="104" y="128"/>
                      </a:cubicBezTo>
                      <a:cubicBezTo>
                        <a:pt x="124" y="128"/>
                        <a:pt x="124" y="128"/>
                        <a:pt x="124" y="128"/>
                      </a:cubicBezTo>
                      <a:cubicBezTo>
                        <a:pt x="126" y="128"/>
                        <a:pt x="128" y="126"/>
                        <a:pt x="128" y="124"/>
                      </a:cubicBezTo>
                      <a:cubicBezTo>
                        <a:pt x="128" y="104"/>
                        <a:pt x="128" y="104"/>
                        <a:pt x="128" y="104"/>
                      </a:cubicBezTo>
                      <a:cubicBezTo>
                        <a:pt x="120" y="104"/>
                        <a:pt x="120" y="104"/>
                        <a:pt x="120" y="104"/>
                      </a:cubicBezTo>
                      <a:cubicBezTo>
                        <a:pt x="120" y="114"/>
                        <a:pt x="120" y="114"/>
                        <a:pt x="120" y="114"/>
                      </a:cubicBezTo>
                      <a:cubicBezTo>
                        <a:pt x="111" y="105"/>
                        <a:pt x="111" y="105"/>
                        <a:pt x="111" y="105"/>
                      </a:cubicBezTo>
                      <a:cubicBezTo>
                        <a:pt x="111" y="105"/>
                        <a:pt x="111" y="105"/>
                        <a:pt x="111" y="105"/>
                      </a:cubicBezTo>
                      <a:cubicBezTo>
                        <a:pt x="112" y="104"/>
                        <a:pt x="112" y="102"/>
                        <a:pt x="112" y="100"/>
                      </a:cubicBezTo>
                      <a:cubicBezTo>
                        <a:pt x="112" y="88"/>
                        <a:pt x="112" y="88"/>
                        <a:pt x="112" y="88"/>
                      </a:cubicBezTo>
                      <a:cubicBezTo>
                        <a:pt x="140" y="88"/>
                        <a:pt x="140" y="88"/>
                        <a:pt x="140" y="88"/>
                      </a:cubicBezTo>
                      <a:cubicBezTo>
                        <a:pt x="142" y="88"/>
                        <a:pt x="144" y="90"/>
                        <a:pt x="144" y="92"/>
                      </a:cubicBezTo>
                      <a:close/>
                      <a:moveTo>
                        <a:pt x="104" y="100"/>
                      </a:moveTo>
                      <a:cubicBezTo>
                        <a:pt x="104" y="102"/>
                        <a:pt x="102" y="104"/>
                        <a:pt x="100" y="104"/>
                      </a:cubicBezTo>
                      <a:cubicBezTo>
                        <a:pt x="52" y="104"/>
                        <a:pt x="52" y="104"/>
                        <a:pt x="52" y="104"/>
                      </a:cubicBezTo>
                      <a:cubicBezTo>
                        <a:pt x="50" y="104"/>
                        <a:pt x="48" y="102"/>
                        <a:pt x="48" y="100"/>
                      </a:cubicBezTo>
                      <a:cubicBezTo>
                        <a:pt x="48" y="52"/>
                        <a:pt x="48" y="52"/>
                        <a:pt x="48" y="52"/>
                      </a:cubicBezTo>
                      <a:cubicBezTo>
                        <a:pt x="48" y="50"/>
                        <a:pt x="50" y="48"/>
                        <a:pt x="52" y="48"/>
                      </a:cubicBezTo>
                      <a:cubicBezTo>
                        <a:pt x="100" y="48"/>
                        <a:pt x="100" y="48"/>
                        <a:pt x="100" y="48"/>
                      </a:cubicBezTo>
                      <a:cubicBezTo>
                        <a:pt x="102" y="48"/>
                        <a:pt x="104" y="50"/>
                        <a:pt x="104" y="52"/>
                      </a:cubicBezTo>
                      <a:lnTo>
                        <a:pt x="104" y="100"/>
                      </a:lnTo>
                      <a:close/>
                      <a:moveTo>
                        <a:pt x="60" y="144"/>
                      </a:moveTo>
                      <a:cubicBezTo>
                        <a:pt x="12" y="144"/>
                        <a:pt x="12" y="144"/>
                        <a:pt x="12" y="144"/>
                      </a:cubicBezTo>
                      <a:cubicBezTo>
                        <a:pt x="10" y="144"/>
                        <a:pt x="8" y="142"/>
                        <a:pt x="8" y="140"/>
                      </a:cubicBezTo>
                      <a:cubicBezTo>
                        <a:pt x="8" y="92"/>
                        <a:pt x="8" y="92"/>
                        <a:pt x="8" y="92"/>
                      </a:cubicBezTo>
                      <a:cubicBezTo>
                        <a:pt x="8" y="90"/>
                        <a:pt x="10" y="88"/>
                        <a:pt x="12" y="88"/>
                      </a:cubicBezTo>
                      <a:cubicBezTo>
                        <a:pt x="40" y="88"/>
                        <a:pt x="40" y="88"/>
                        <a:pt x="40" y="88"/>
                      </a:cubicBezTo>
                      <a:cubicBezTo>
                        <a:pt x="40" y="100"/>
                        <a:pt x="40" y="100"/>
                        <a:pt x="40" y="100"/>
                      </a:cubicBezTo>
                      <a:cubicBezTo>
                        <a:pt x="40" y="102"/>
                        <a:pt x="40" y="104"/>
                        <a:pt x="41" y="105"/>
                      </a:cubicBezTo>
                      <a:cubicBezTo>
                        <a:pt x="41" y="105"/>
                        <a:pt x="41" y="105"/>
                        <a:pt x="41" y="105"/>
                      </a:cubicBezTo>
                      <a:cubicBezTo>
                        <a:pt x="32" y="114"/>
                        <a:pt x="32" y="114"/>
                        <a:pt x="32" y="114"/>
                      </a:cubicBezTo>
                      <a:cubicBezTo>
                        <a:pt x="32" y="104"/>
                        <a:pt x="32" y="104"/>
                        <a:pt x="32" y="104"/>
                      </a:cubicBezTo>
                      <a:cubicBezTo>
                        <a:pt x="24" y="104"/>
                        <a:pt x="24" y="104"/>
                        <a:pt x="24" y="104"/>
                      </a:cubicBezTo>
                      <a:cubicBezTo>
                        <a:pt x="24" y="124"/>
                        <a:pt x="24" y="124"/>
                        <a:pt x="24" y="124"/>
                      </a:cubicBezTo>
                      <a:cubicBezTo>
                        <a:pt x="24" y="126"/>
                        <a:pt x="26" y="128"/>
                        <a:pt x="28" y="128"/>
                      </a:cubicBezTo>
                      <a:cubicBezTo>
                        <a:pt x="48" y="128"/>
                        <a:pt x="48" y="128"/>
                        <a:pt x="48" y="128"/>
                      </a:cubicBezTo>
                      <a:cubicBezTo>
                        <a:pt x="48" y="120"/>
                        <a:pt x="48" y="120"/>
                        <a:pt x="48" y="120"/>
                      </a:cubicBezTo>
                      <a:cubicBezTo>
                        <a:pt x="38" y="120"/>
                        <a:pt x="38" y="120"/>
                        <a:pt x="38" y="120"/>
                      </a:cubicBezTo>
                      <a:cubicBezTo>
                        <a:pt x="47" y="111"/>
                        <a:pt x="47" y="111"/>
                        <a:pt x="47" y="111"/>
                      </a:cubicBezTo>
                      <a:cubicBezTo>
                        <a:pt x="47" y="111"/>
                        <a:pt x="47" y="111"/>
                        <a:pt x="47" y="111"/>
                      </a:cubicBezTo>
                      <a:cubicBezTo>
                        <a:pt x="48" y="112"/>
                        <a:pt x="50" y="112"/>
                        <a:pt x="52" y="112"/>
                      </a:cubicBezTo>
                      <a:cubicBezTo>
                        <a:pt x="64" y="112"/>
                        <a:pt x="64" y="112"/>
                        <a:pt x="64" y="112"/>
                      </a:cubicBezTo>
                      <a:cubicBezTo>
                        <a:pt x="64" y="140"/>
                        <a:pt x="64" y="140"/>
                        <a:pt x="64" y="140"/>
                      </a:cubicBezTo>
                      <a:cubicBezTo>
                        <a:pt x="64" y="142"/>
                        <a:pt x="62" y="144"/>
                        <a:pt x="60" y="144"/>
                      </a:cubicBezTo>
                      <a:close/>
                      <a:moveTo>
                        <a:pt x="8" y="60"/>
                      </a:moveTo>
                      <a:cubicBezTo>
                        <a:pt x="8" y="12"/>
                        <a:pt x="8" y="12"/>
                        <a:pt x="8" y="12"/>
                      </a:cubicBezTo>
                      <a:cubicBezTo>
                        <a:pt x="8" y="10"/>
                        <a:pt x="10" y="8"/>
                        <a:pt x="12" y="8"/>
                      </a:cubicBezTo>
                      <a:cubicBezTo>
                        <a:pt x="60" y="8"/>
                        <a:pt x="60" y="8"/>
                        <a:pt x="60" y="8"/>
                      </a:cubicBezTo>
                      <a:cubicBezTo>
                        <a:pt x="62" y="8"/>
                        <a:pt x="64" y="10"/>
                        <a:pt x="64" y="12"/>
                      </a:cubicBezTo>
                      <a:cubicBezTo>
                        <a:pt x="64" y="40"/>
                        <a:pt x="64" y="40"/>
                        <a:pt x="64" y="40"/>
                      </a:cubicBezTo>
                      <a:cubicBezTo>
                        <a:pt x="52" y="40"/>
                        <a:pt x="52" y="40"/>
                        <a:pt x="52" y="40"/>
                      </a:cubicBezTo>
                      <a:cubicBezTo>
                        <a:pt x="50" y="40"/>
                        <a:pt x="48" y="40"/>
                        <a:pt x="47" y="41"/>
                      </a:cubicBezTo>
                      <a:cubicBezTo>
                        <a:pt x="47" y="41"/>
                        <a:pt x="47" y="41"/>
                        <a:pt x="47" y="41"/>
                      </a:cubicBezTo>
                      <a:cubicBezTo>
                        <a:pt x="38" y="32"/>
                        <a:pt x="38" y="32"/>
                        <a:pt x="38" y="32"/>
                      </a:cubicBezTo>
                      <a:cubicBezTo>
                        <a:pt x="48" y="32"/>
                        <a:pt x="48" y="32"/>
                        <a:pt x="48" y="32"/>
                      </a:cubicBezTo>
                      <a:cubicBezTo>
                        <a:pt x="48" y="24"/>
                        <a:pt x="48" y="24"/>
                        <a:pt x="48" y="24"/>
                      </a:cubicBezTo>
                      <a:cubicBezTo>
                        <a:pt x="28" y="24"/>
                        <a:pt x="28" y="24"/>
                        <a:pt x="28" y="24"/>
                      </a:cubicBezTo>
                      <a:cubicBezTo>
                        <a:pt x="26" y="24"/>
                        <a:pt x="24" y="26"/>
                        <a:pt x="24" y="28"/>
                      </a:cubicBezTo>
                      <a:cubicBezTo>
                        <a:pt x="24" y="48"/>
                        <a:pt x="24" y="48"/>
                        <a:pt x="24" y="48"/>
                      </a:cubicBezTo>
                      <a:cubicBezTo>
                        <a:pt x="32" y="48"/>
                        <a:pt x="32" y="48"/>
                        <a:pt x="32" y="48"/>
                      </a:cubicBezTo>
                      <a:cubicBezTo>
                        <a:pt x="32" y="38"/>
                        <a:pt x="32" y="38"/>
                        <a:pt x="32" y="38"/>
                      </a:cubicBezTo>
                      <a:cubicBezTo>
                        <a:pt x="41" y="47"/>
                        <a:pt x="41" y="47"/>
                        <a:pt x="41" y="47"/>
                      </a:cubicBezTo>
                      <a:cubicBezTo>
                        <a:pt x="41" y="47"/>
                        <a:pt x="41" y="47"/>
                        <a:pt x="41" y="47"/>
                      </a:cubicBezTo>
                      <a:cubicBezTo>
                        <a:pt x="40" y="48"/>
                        <a:pt x="40" y="50"/>
                        <a:pt x="40" y="52"/>
                      </a:cubicBezTo>
                      <a:cubicBezTo>
                        <a:pt x="40" y="64"/>
                        <a:pt x="40" y="64"/>
                        <a:pt x="40" y="64"/>
                      </a:cubicBezTo>
                      <a:cubicBezTo>
                        <a:pt x="12" y="64"/>
                        <a:pt x="12" y="64"/>
                        <a:pt x="12" y="64"/>
                      </a:cubicBezTo>
                      <a:cubicBezTo>
                        <a:pt x="10" y="64"/>
                        <a:pt x="8" y="62"/>
                        <a:pt x="8" y="60"/>
                      </a:cubicBezTo>
                      <a:close/>
                      <a:moveTo>
                        <a:pt x="92" y="8"/>
                      </a:moveTo>
                      <a:cubicBezTo>
                        <a:pt x="140" y="8"/>
                        <a:pt x="140" y="8"/>
                        <a:pt x="140" y="8"/>
                      </a:cubicBezTo>
                      <a:cubicBezTo>
                        <a:pt x="142" y="8"/>
                        <a:pt x="144" y="10"/>
                        <a:pt x="144" y="12"/>
                      </a:cubicBezTo>
                      <a:cubicBezTo>
                        <a:pt x="144" y="60"/>
                        <a:pt x="144" y="60"/>
                        <a:pt x="144" y="60"/>
                      </a:cubicBezTo>
                      <a:cubicBezTo>
                        <a:pt x="144" y="62"/>
                        <a:pt x="142" y="64"/>
                        <a:pt x="140" y="64"/>
                      </a:cubicBezTo>
                      <a:cubicBezTo>
                        <a:pt x="112" y="64"/>
                        <a:pt x="112" y="64"/>
                        <a:pt x="112" y="64"/>
                      </a:cubicBezTo>
                      <a:cubicBezTo>
                        <a:pt x="112" y="52"/>
                        <a:pt x="112" y="52"/>
                        <a:pt x="112" y="52"/>
                      </a:cubicBezTo>
                      <a:cubicBezTo>
                        <a:pt x="112" y="50"/>
                        <a:pt x="112" y="48"/>
                        <a:pt x="111" y="47"/>
                      </a:cubicBezTo>
                      <a:cubicBezTo>
                        <a:pt x="111" y="47"/>
                        <a:pt x="111" y="47"/>
                        <a:pt x="111" y="47"/>
                      </a:cubicBezTo>
                      <a:cubicBezTo>
                        <a:pt x="120" y="38"/>
                        <a:pt x="120" y="38"/>
                        <a:pt x="120" y="38"/>
                      </a:cubicBezTo>
                      <a:cubicBezTo>
                        <a:pt x="120" y="48"/>
                        <a:pt x="120" y="48"/>
                        <a:pt x="120" y="48"/>
                      </a:cubicBezTo>
                      <a:cubicBezTo>
                        <a:pt x="128" y="48"/>
                        <a:pt x="128" y="48"/>
                        <a:pt x="128" y="48"/>
                      </a:cubicBezTo>
                      <a:cubicBezTo>
                        <a:pt x="128" y="28"/>
                        <a:pt x="128" y="28"/>
                        <a:pt x="128" y="28"/>
                      </a:cubicBezTo>
                      <a:cubicBezTo>
                        <a:pt x="128" y="26"/>
                        <a:pt x="126" y="24"/>
                        <a:pt x="124" y="24"/>
                      </a:cubicBezTo>
                      <a:cubicBezTo>
                        <a:pt x="104" y="24"/>
                        <a:pt x="104" y="24"/>
                        <a:pt x="104" y="24"/>
                      </a:cubicBezTo>
                      <a:cubicBezTo>
                        <a:pt x="104" y="32"/>
                        <a:pt x="104" y="32"/>
                        <a:pt x="104" y="32"/>
                      </a:cubicBezTo>
                      <a:cubicBezTo>
                        <a:pt x="114" y="32"/>
                        <a:pt x="114" y="32"/>
                        <a:pt x="114" y="32"/>
                      </a:cubicBezTo>
                      <a:cubicBezTo>
                        <a:pt x="105" y="41"/>
                        <a:pt x="105" y="41"/>
                        <a:pt x="105" y="41"/>
                      </a:cubicBezTo>
                      <a:cubicBezTo>
                        <a:pt x="105" y="41"/>
                        <a:pt x="105" y="41"/>
                        <a:pt x="105" y="41"/>
                      </a:cubicBezTo>
                      <a:cubicBezTo>
                        <a:pt x="104" y="40"/>
                        <a:pt x="102" y="40"/>
                        <a:pt x="100" y="40"/>
                      </a:cubicBezTo>
                      <a:cubicBezTo>
                        <a:pt x="88" y="40"/>
                        <a:pt x="88" y="40"/>
                        <a:pt x="88" y="40"/>
                      </a:cubicBezTo>
                      <a:cubicBezTo>
                        <a:pt x="88" y="12"/>
                        <a:pt x="88" y="12"/>
                        <a:pt x="88" y="12"/>
                      </a:cubicBezTo>
                      <a:cubicBezTo>
                        <a:pt x="88" y="10"/>
                        <a:pt x="90" y="8"/>
                        <a:pt x="9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sp>
        <p:nvSpPr>
          <p:cNvPr id="99" name="Freeform 186">
            <a:extLst>
              <a:ext uri="{FF2B5EF4-FFF2-40B4-BE49-F238E27FC236}">
                <a16:creationId xmlns:a16="http://schemas.microsoft.com/office/drawing/2014/main" id="{82092F06-E7F3-2B40-8BFC-CBDF4E6010DA}"/>
              </a:ext>
            </a:extLst>
          </p:cNvPr>
          <p:cNvSpPr>
            <a:spLocks noEditPoints="1"/>
          </p:cNvSpPr>
          <p:nvPr userDrawn="1"/>
        </p:nvSpPr>
        <p:spPr bwMode="auto">
          <a:xfrm>
            <a:off x="4957104" y="2840393"/>
            <a:ext cx="589434" cy="589434"/>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12 w 168"/>
              <a:gd name="T51" fmla="*/ 60 h 168"/>
              <a:gd name="T52" fmla="*/ 80 w 168"/>
              <a:gd name="T53" fmla="*/ 68 h 168"/>
              <a:gd name="T54" fmla="*/ 88 w 168"/>
              <a:gd name="T55" fmla="*/ 100 h 168"/>
              <a:gd name="T56" fmla="*/ 120 w 168"/>
              <a:gd name="T57" fmla="*/ 92 h 168"/>
              <a:gd name="T58" fmla="*/ 112 w 168"/>
              <a:gd name="T59" fmla="*/ 60 h 168"/>
              <a:gd name="T60" fmla="*/ 88 w 168"/>
              <a:gd name="T61" fmla="*/ 68 h 168"/>
              <a:gd name="T62" fmla="*/ 96 w 168"/>
              <a:gd name="T63" fmla="*/ 76 h 168"/>
              <a:gd name="T64" fmla="*/ 104 w 168"/>
              <a:gd name="T65" fmla="*/ 68 h 168"/>
              <a:gd name="T66" fmla="*/ 112 w 168"/>
              <a:gd name="T67" fmla="*/ 92 h 168"/>
              <a:gd name="T68" fmla="*/ 160 w 168"/>
              <a:gd name="T69" fmla="*/ 60 h 168"/>
              <a:gd name="T70" fmla="*/ 128 w 168"/>
              <a:gd name="T71" fmla="*/ 68 h 168"/>
              <a:gd name="T72" fmla="*/ 136 w 168"/>
              <a:gd name="T73" fmla="*/ 100 h 168"/>
              <a:gd name="T74" fmla="*/ 168 w 168"/>
              <a:gd name="T75" fmla="*/ 92 h 168"/>
              <a:gd name="T76" fmla="*/ 160 w 168"/>
              <a:gd name="T77" fmla="*/ 60 h 168"/>
              <a:gd name="T78" fmla="*/ 136 w 168"/>
              <a:gd name="T79" fmla="*/ 68 h 168"/>
              <a:gd name="T80" fmla="*/ 144 w 168"/>
              <a:gd name="T81" fmla="*/ 76 h 168"/>
              <a:gd name="T82" fmla="*/ 152 w 168"/>
              <a:gd name="T83" fmla="*/ 68 h 168"/>
              <a:gd name="T84" fmla="*/ 160 w 168"/>
              <a:gd name="T85" fmla="*/ 92 h 168"/>
              <a:gd name="T86" fmla="*/ 112 w 168"/>
              <a:gd name="T87" fmla="*/ 52 h 168"/>
              <a:gd name="T88" fmla="*/ 144 w 168"/>
              <a:gd name="T89" fmla="*/ 44 h 168"/>
              <a:gd name="T90" fmla="*/ 136 w 168"/>
              <a:gd name="T91" fmla="*/ 12 h 168"/>
              <a:gd name="T92" fmla="*/ 104 w 168"/>
              <a:gd name="T93" fmla="*/ 20 h 168"/>
              <a:gd name="T94" fmla="*/ 112 w 168"/>
              <a:gd name="T95" fmla="*/ 52 h 168"/>
              <a:gd name="T96" fmla="*/ 120 w 168"/>
              <a:gd name="T97" fmla="*/ 20 h 168"/>
              <a:gd name="T98" fmla="*/ 128 w 168"/>
              <a:gd name="T99" fmla="*/ 28 h 168"/>
              <a:gd name="T100" fmla="*/ 136 w 168"/>
              <a:gd name="T101" fmla="*/ 20 h 168"/>
              <a:gd name="T102" fmla="*/ 112 w 168"/>
              <a:gd name="T103"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2" y="60"/>
                </a:moveTo>
                <a:cubicBezTo>
                  <a:pt x="88" y="60"/>
                  <a:pt x="88" y="60"/>
                  <a:pt x="88" y="60"/>
                </a:cubicBezTo>
                <a:cubicBezTo>
                  <a:pt x="84" y="60"/>
                  <a:pt x="80" y="64"/>
                  <a:pt x="80" y="68"/>
                </a:cubicBezTo>
                <a:cubicBezTo>
                  <a:pt x="80" y="92"/>
                  <a:pt x="80" y="92"/>
                  <a:pt x="80" y="92"/>
                </a:cubicBezTo>
                <a:cubicBezTo>
                  <a:pt x="80" y="96"/>
                  <a:pt x="84" y="100"/>
                  <a:pt x="88" y="100"/>
                </a:cubicBezTo>
                <a:cubicBezTo>
                  <a:pt x="112" y="100"/>
                  <a:pt x="112" y="100"/>
                  <a:pt x="112" y="100"/>
                </a:cubicBezTo>
                <a:cubicBezTo>
                  <a:pt x="116" y="100"/>
                  <a:pt x="120" y="96"/>
                  <a:pt x="120" y="92"/>
                </a:cubicBezTo>
                <a:cubicBezTo>
                  <a:pt x="120" y="68"/>
                  <a:pt x="120" y="68"/>
                  <a:pt x="120" y="68"/>
                </a:cubicBezTo>
                <a:cubicBezTo>
                  <a:pt x="120" y="64"/>
                  <a:pt x="116" y="60"/>
                  <a:pt x="112" y="60"/>
                </a:cubicBezTo>
                <a:close/>
                <a:moveTo>
                  <a:pt x="88" y="92"/>
                </a:moveTo>
                <a:cubicBezTo>
                  <a:pt x="88" y="68"/>
                  <a:pt x="88" y="68"/>
                  <a:pt x="88" y="68"/>
                </a:cubicBezTo>
                <a:cubicBezTo>
                  <a:pt x="96" y="68"/>
                  <a:pt x="96" y="68"/>
                  <a:pt x="96" y="68"/>
                </a:cubicBezTo>
                <a:cubicBezTo>
                  <a:pt x="96" y="76"/>
                  <a:pt x="96" y="76"/>
                  <a:pt x="96" y="76"/>
                </a:cubicBezTo>
                <a:cubicBezTo>
                  <a:pt x="104" y="76"/>
                  <a:pt x="104" y="76"/>
                  <a:pt x="104" y="76"/>
                </a:cubicBezTo>
                <a:cubicBezTo>
                  <a:pt x="104" y="68"/>
                  <a:pt x="104" y="68"/>
                  <a:pt x="104" y="68"/>
                </a:cubicBezTo>
                <a:cubicBezTo>
                  <a:pt x="112" y="68"/>
                  <a:pt x="112" y="68"/>
                  <a:pt x="112" y="68"/>
                </a:cubicBezTo>
                <a:cubicBezTo>
                  <a:pt x="112" y="92"/>
                  <a:pt x="112" y="92"/>
                  <a:pt x="112" y="92"/>
                </a:cubicBezTo>
                <a:lnTo>
                  <a:pt x="88" y="92"/>
                </a:lnTo>
                <a:close/>
                <a:moveTo>
                  <a:pt x="160" y="60"/>
                </a:moveTo>
                <a:cubicBezTo>
                  <a:pt x="136" y="60"/>
                  <a:pt x="136" y="60"/>
                  <a:pt x="136" y="60"/>
                </a:cubicBezTo>
                <a:cubicBezTo>
                  <a:pt x="132" y="60"/>
                  <a:pt x="128" y="64"/>
                  <a:pt x="128" y="68"/>
                </a:cubicBezTo>
                <a:cubicBezTo>
                  <a:pt x="128" y="92"/>
                  <a:pt x="128" y="92"/>
                  <a:pt x="128" y="92"/>
                </a:cubicBezTo>
                <a:cubicBezTo>
                  <a:pt x="128" y="96"/>
                  <a:pt x="132" y="100"/>
                  <a:pt x="136" y="100"/>
                </a:cubicBezTo>
                <a:cubicBezTo>
                  <a:pt x="160" y="100"/>
                  <a:pt x="160" y="100"/>
                  <a:pt x="160" y="100"/>
                </a:cubicBezTo>
                <a:cubicBezTo>
                  <a:pt x="164" y="100"/>
                  <a:pt x="168" y="96"/>
                  <a:pt x="168" y="92"/>
                </a:cubicBezTo>
                <a:cubicBezTo>
                  <a:pt x="168" y="68"/>
                  <a:pt x="168" y="68"/>
                  <a:pt x="168" y="68"/>
                </a:cubicBezTo>
                <a:cubicBezTo>
                  <a:pt x="168" y="64"/>
                  <a:pt x="164" y="60"/>
                  <a:pt x="160" y="60"/>
                </a:cubicBezTo>
                <a:close/>
                <a:moveTo>
                  <a:pt x="136" y="92"/>
                </a:moveTo>
                <a:cubicBezTo>
                  <a:pt x="136" y="68"/>
                  <a:pt x="136" y="68"/>
                  <a:pt x="136" y="68"/>
                </a:cubicBezTo>
                <a:cubicBezTo>
                  <a:pt x="144" y="68"/>
                  <a:pt x="144" y="68"/>
                  <a:pt x="144" y="68"/>
                </a:cubicBezTo>
                <a:cubicBezTo>
                  <a:pt x="144" y="76"/>
                  <a:pt x="144" y="76"/>
                  <a:pt x="144" y="76"/>
                </a:cubicBezTo>
                <a:cubicBezTo>
                  <a:pt x="152" y="76"/>
                  <a:pt x="152" y="76"/>
                  <a:pt x="152" y="76"/>
                </a:cubicBezTo>
                <a:cubicBezTo>
                  <a:pt x="152" y="68"/>
                  <a:pt x="152" y="68"/>
                  <a:pt x="152" y="68"/>
                </a:cubicBezTo>
                <a:cubicBezTo>
                  <a:pt x="160" y="68"/>
                  <a:pt x="160" y="68"/>
                  <a:pt x="160" y="68"/>
                </a:cubicBezTo>
                <a:cubicBezTo>
                  <a:pt x="160" y="92"/>
                  <a:pt x="160" y="92"/>
                  <a:pt x="160" y="92"/>
                </a:cubicBezTo>
                <a:lnTo>
                  <a:pt x="136" y="92"/>
                </a:lnTo>
                <a:close/>
                <a:moveTo>
                  <a:pt x="112" y="52"/>
                </a:moveTo>
                <a:cubicBezTo>
                  <a:pt x="136" y="52"/>
                  <a:pt x="136" y="52"/>
                  <a:pt x="136" y="52"/>
                </a:cubicBezTo>
                <a:cubicBezTo>
                  <a:pt x="140" y="52"/>
                  <a:pt x="144" y="48"/>
                  <a:pt x="144" y="44"/>
                </a:cubicBezTo>
                <a:cubicBezTo>
                  <a:pt x="144" y="20"/>
                  <a:pt x="144" y="20"/>
                  <a:pt x="144" y="20"/>
                </a:cubicBezTo>
                <a:cubicBezTo>
                  <a:pt x="144" y="16"/>
                  <a:pt x="140" y="12"/>
                  <a:pt x="136" y="12"/>
                </a:cubicBezTo>
                <a:cubicBezTo>
                  <a:pt x="112" y="12"/>
                  <a:pt x="112" y="12"/>
                  <a:pt x="112" y="12"/>
                </a:cubicBezTo>
                <a:cubicBezTo>
                  <a:pt x="108" y="12"/>
                  <a:pt x="104" y="16"/>
                  <a:pt x="104" y="20"/>
                </a:cubicBezTo>
                <a:cubicBezTo>
                  <a:pt x="104" y="44"/>
                  <a:pt x="104" y="44"/>
                  <a:pt x="104" y="44"/>
                </a:cubicBezTo>
                <a:cubicBezTo>
                  <a:pt x="104" y="48"/>
                  <a:pt x="108" y="52"/>
                  <a:pt x="112" y="52"/>
                </a:cubicBezTo>
                <a:close/>
                <a:moveTo>
                  <a:pt x="112" y="20"/>
                </a:moveTo>
                <a:cubicBezTo>
                  <a:pt x="120" y="20"/>
                  <a:pt x="120" y="20"/>
                  <a:pt x="120" y="20"/>
                </a:cubicBezTo>
                <a:cubicBezTo>
                  <a:pt x="120" y="28"/>
                  <a:pt x="120" y="28"/>
                  <a:pt x="120" y="28"/>
                </a:cubicBezTo>
                <a:cubicBezTo>
                  <a:pt x="128" y="28"/>
                  <a:pt x="128" y="28"/>
                  <a:pt x="128" y="28"/>
                </a:cubicBezTo>
                <a:cubicBezTo>
                  <a:pt x="128" y="20"/>
                  <a:pt x="128" y="20"/>
                  <a:pt x="128" y="20"/>
                </a:cubicBezTo>
                <a:cubicBezTo>
                  <a:pt x="136" y="20"/>
                  <a:pt x="136" y="20"/>
                  <a:pt x="136" y="20"/>
                </a:cubicBezTo>
                <a:cubicBezTo>
                  <a:pt x="136" y="44"/>
                  <a:pt x="136" y="44"/>
                  <a:pt x="136" y="44"/>
                </a:cubicBezTo>
                <a:cubicBezTo>
                  <a:pt x="112" y="44"/>
                  <a:pt x="112" y="44"/>
                  <a:pt x="112" y="44"/>
                </a:cubicBezTo>
                <a:lnTo>
                  <a:pt x="112" y="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100" name="Łącznik łamany 140">
            <a:extLst>
              <a:ext uri="{FF2B5EF4-FFF2-40B4-BE49-F238E27FC236}">
                <a16:creationId xmlns:a16="http://schemas.microsoft.com/office/drawing/2014/main" id="{BD884A59-1DE0-7D4C-ADCC-9F646F6F67FE}"/>
              </a:ext>
            </a:extLst>
          </p:cNvPr>
          <p:cNvCxnSpPr>
            <a:cxnSpLocks/>
          </p:cNvCxnSpPr>
          <p:nvPr userDrawn="1"/>
        </p:nvCxnSpPr>
        <p:spPr>
          <a:xfrm rot="5400000" flipH="1" flipV="1">
            <a:off x="4812894" y="3940902"/>
            <a:ext cx="215358" cy="366282"/>
          </a:xfrm>
          <a:prstGeom prst="bentConnector2">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01" name="Łącznik łamany 142">
            <a:extLst>
              <a:ext uri="{FF2B5EF4-FFF2-40B4-BE49-F238E27FC236}">
                <a16:creationId xmlns:a16="http://schemas.microsoft.com/office/drawing/2014/main" id="{DC16740C-1DE1-EC4B-B0DB-449B630AC936}"/>
              </a:ext>
            </a:extLst>
          </p:cNvPr>
          <p:cNvCxnSpPr>
            <a:cxnSpLocks/>
          </p:cNvCxnSpPr>
          <p:nvPr userDrawn="1"/>
        </p:nvCxnSpPr>
        <p:spPr>
          <a:xfrm rot="16200000" flipV="1">
            <a:off x="5181126" y="3946074"/>
            <a:ext cx="215358" cy="355937"/>
          </a:xfrm>
          <a:prstGeom prst="bentConnector2">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2" name="pole tekstowe 528">
            <a:extLst>
              <a:ext uri="{FF2B5EF4-FFF2-40B4-BE49-F238E27FC236}">
                <a16:creationId xmlns:a16="http://schemas.microsoft.com/office/drawing/2014/main" id="{C65CE7EA-B4F1-3148-96DD-4638295C7F39}"/>
              </a:ext>
            </a:extLst>
          </p:cNvPr>
          <p:cNvSpPr txBox="1"/>
          <p:nvPr userDrawn="1"/>
        </p:nvSpPr>
        <p:spPr>
          <a:xfrm>
            <a:off x="4327674" y="3508699"/>
            <a:ext cx="1509336"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CPO</a:t>
            </a:r>
          </a:p>
        </p:txBody>
      </p:sp>
      <p:cxnSp>
        <p:nvCxnSpPr>
          <p:cNvPr id="103" name="Łącznik prosty 55">
            <a:extLst>
              <a:ext uri="{FF2B5EF4-FFF2-40B4-BE49-F238E27FC236}">
                <a16:creationId xmlns:a16="http://schemas.microsoft.com/office/drawing/2014/main" id="{B124E332-F8EA-E94B-8991-76650CE520EC}"/>
              </a:ext>
            </a:extLst>
          </p:cNvPr>
          <p:cNvCxnSpPr>
            <a:cxnSpLocks/>
          </p:cNvCxnSpPr>
          <p:nvPr userDrawn="1"/>
        </p:nvCxnSpPr>
        <p:spPr>
          <a:xfrm flipH="1">
            <a:off x="5080477" y="3760494"/>
            <a:ext cx="1865" cy="251244"/>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4" name="Prostokąt 125">
            <a:extLst>
              <a:ext uri="{FF2B5EF4-FFF2-40B4-BE49-F238E27FC236}">
                <a16:creationId xmlns:a16="http://schemas.microsoft.com/office/drawing/2014/main" id="{DC195F9E-57F7-DE43-B341-5358FC026AD8}"/>
              </a:ext>
            </a:extLst>
          </p:cNvPr>
          <p:cNvSpPr/>
          <p:nvPr userDrawn="1"/>
        </p:nvSpPr>
        <p:spPr>
          <a:xfrm>
            <a:off x="4328123" y="3746520"/>
            <a:ext cx="1508439" cy="53067"/>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763714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4038E5-D176-AB42-92C3-D7DF61319236}"/>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C8CB5651-88E1-6B4F-8FA2-5B3CBE10A6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FDA159-1767-4442-B916-C818AE84765B}"/>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26">
            <a:extLst>
              <a:ext uri="{FF2B5EF4-FFF2-40B4-BE49-F238E27FC236}">
                <a16:creationId xmlns:a16="http://schemas.microsoft.com/office/drawing/2014/main" id="{D5FDD4D3-65FE-0842-B0DB-C445CC8586B4}"/>
              </a:ext>
            </a:extLst>
          </p:cNvPr>
          <p:cNvGrpSpPr/>
          <p:nvPr userDrawn="1"/>
        </p:nvGrpSpPr>
        <p:grpSpPr>
          <a:xfrm>
            <a:off x="5494792" y="4859380"/>
            <a:ext cx="5859008" cy="909339"/>
            <a:chOff x="5765442" y="5327974"/>
            <a:chExt cx="5335545" cy="828095"/>
          </a:xfrm>
        </p:grpSpPr>
        <p:cxnSp>
          <p:nvCxnSpPr>
            <p:cNvPr id="7" name="Connector: Elbow 36">
              <a:extLst>
                <a:ext uri="{FF2B5EF4-FFF2-40B4-BE49-F238E27FC236}">
                  <a16:creationId xmlns:a16="http://schemas.microsoft.com/office/drawing/2014/main" id="{F171D8DD-98B0-9543-A461-49BD89139953}"/>
                </a:ext>
              </a:extLst>
            </p:cNvPr>
            <p:cNvCxnSpPr>
              <a:cxnSpLocks/>
            </p:cNvCxnSpPr>
            <p:nvPr/>
          </p:nvCxnSpPr>
          <p:spPr>
            <a:xfrm rot="16200000" flipH="1">
              <a:off x="5676557" y="5416859"/>
              <a:ext cx="616559"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ectangle 4">
              <a:extLst>
                <a:ext uri="{FF2B5EF4-FFF2-40B4-BE49-F238E27FC236}">
                  <a16:creationId xmlns:a16="http://schemas.microsoft.com/office/drawing/2014/main" id="{FA83BA2F-FDCB-864C-8299-D9EF2A4097B1}"/>
                </a:ext>
              </a:extLst>
            </p:cNvPr>
            <p:cNvSpPr/>
            <p:nvPr/>
          </p:nvSpPr>
          <p:spPr>
            <a:xfrm>
              <a:off x="6204231" y="5732997"/>
              <a:ext cx="1058542" cy="423072"/>
            </a:xfrm>
            <a:prstGeom prst="roundRect">
              <a:avLst>
                <a:gd name="adj" fmla="val 50000"/>
              </a:avLst>
            </a:prstGeom>
            <a:solidFill>
              <a:schemeClr val="accent4">
                <a:lumMod val="75000"/>
              </a:schemeClr>
            </a:solidFill>
            <a:ln w="107950">
              <a:solidFill>
                <a:schemeClr val="accent4">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7</a:t>
              </a:r>
            </a:p>
          </p:txBody>
        </p:sp>
        <p:sp>
          <p:nvSpPr>
            <p:cNvPr id="9" name="TextBox 4">
              <a:extLst>
                <a:ext uri="{FF2B5EF4-FFF2-40B4-BE49-F238E27FC236}">
                  <a16:creationId xmlns:a16="http://schemas.microsoft.com/office/drawing/2014/main" id="{A8A9FF72-E9C4-C948-B5DC-1E61EB320C8E}"/>
                </a:ext>
              </a:extLst>
            </p:cNvPr>
            <p:cNvSpPr txBox="1"/>
            <p:nvPr/>
          </p:nvSpPr>
          <p:spPr>
            <a:xfrm>
              <a:off x="7415641" y="5737163"/>
              <a:ext cx="3685346"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Commencement of business</a:t>
              </a:r>
            </a:p>
          </p:txBody>
        </p:sp>
      </p:grpSp>
      <p:grpSp>
        <p:nvGrpSpPr>
          <p:cNvPr id="10" name="Grupa 25">
            <a:extLst>
              <a:ext uri="{FF2B5EF4-FFF2-40B4-BE49-F238E27FC236}">
                <a16:creationId xmlns:a16="http://schemas.microsoft.com/office/drawing/2014/main" id="{150C63D5-8D6A-934A-AE25-455DCD883C53}"/>
              </a:ext>
            </a:extLst>
          </p:cNvPr>
          <p:cNvGrpSpPr/>
          <p:nvPr userDrawn="1"/>
        </p:nvGrpSpPr>
        <p:grpSpPr>
          <a:xfrm>
            <a:off x="4725498" y="4093547"/>
            <a:ext cx="6391947" cy="909341"/>
            <a:chOff x="4996147" y="4562148"/>
            <a:chExt cx="5820870" cy="828097"/>
          </a:xfrm>
        </p:grpSpPr>
        <p:cxnSp>
          <p:nvCxnSpPr>
            <p:cNvPr id="11" name="Connector: Elbow 33">
              <a:extLst>
                <a:ext uri="{FF2B5EF4-FFF2-40B4-BE49-F238E27FC236}">
                  <a16:creationId xmlns:a16="http://schemas.microsoft.com/office/drawing/2014/main" id="{3B2E352E-0CED-F047-ADCA-034FA84ED65A}"/>
                </a:ext>
              </a:extLst>
            </p:cNvPr>
            <p:cNvCxnSpPr>
              <a:cxnSpLocks/>
            </p:cNvCxnSpPr>
            <p:nvPr/>
          </p:nvCxnSpPr>
          <p:spPr>
            <a:xfrm rot="16200000" flipH="1">
              <a:off x="4907261" y="4651034"/>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7">
              <a:extLst>
                <a:ext uri="{FF2B5EF4-FFF2-40B4-BE49-F238E27FC236}">
                  <a16:creationId xmlns:a16="http://schemas.microsoft.com/office/drawing/2014/main" id="{D587E3AE-69D1-5648-BB7A-B6CFE007A467}"/>
                </a:ext>
              </a:extLst>
            </p:cNvPr>
            <p:cNvSpPr/>
            <p:nvPr/>
          </p:nvSpPr>
          <p:spPr>
            <a:xfrm>
              <a:off x="5434936" y="4967173"/>
              <a:ext cx="1058542" cy="423072"/>
            </a:xfrm>
            <a:prstGeom prst="roundRect">
              <a:avLst>
                <a:gd name="adj" fmla="val 50000"/>
              </a:avLst>
            </a:prstGeom>
            <a:solidFill>
              <a:schemeClr val="accent6">
                <a:lumMod val="75000"/>
              </a:schemeClr>
            </a:solidFill>
            <a:ln w="107950">
              <a:solidFill>
                <a:schemeClr val="accent6">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6</a:t>
              </a:r>
            </a:p>
          </p:txBody>
        </p:sp>
        <p:sp>
          <p:nvSpPr>
            <p:cNvPr id="13" name="TextBox 8">
              <a:extLst>
                <a:ext uri="{FF2B5EF4-FFF2-40B4-BE49-F238E27FC236}">
                  <a16:creationId xmlns:a16="http://schemas.microsoft.com/office/drawing/2014/main" id="{519DB7BC-AFFE-7645-820E-A0884AB41753}"/>
                </a:ext>
              </a:extLst>
            </p:cNvPr>
            <p:cNvSpPr txBox="1"/>
            <p:nvPr/>
          </p:nvSpPr>
          <p:spPr>
            <a:xfrm>
              <a:off x="6644420" y="4971427"/>
              <a:ext cx="4172597"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Opening a bank account</a:t>
              </a:r>
            </a:p>
          </p:txBody>
        </p:sp>
      </p:grpSp>
      <p:grpSp>
        <p:nvGrpSpPr>
          <p:cNvPr id="14" name="Grupa 24">
            <a:extLst>
              <a:ext uri="{FF2B5EF4-FFF2-40B4-BE49-F238E27FC236}">
                <a16:creationId xmlns:a16="http://schemas.microsoft.com/office/drawing/2014/main" id="{CB829A99-392C-4E49-B934-33541DF83705}"/>
              </a:ext>
            </a:extLst>
          </p:cNvPr>
          <p:cNvGrpSpPr/>
          <p:nvPr userDrawn="1"/>
        </p:nvGrpSpPr>
        <p:grpSpPr>
          <a:xfrm>
            <a:off x="3956202" y="3327724"/>
            <a:ext cx="6924887" cy="909341"/>
            <a:chOff x="4226850" y="3796325"/>
            <a:chExt cx="6306195" cy="828097"/>
          </a:xfrm>
        </p:grpSpPr>
        <p:cxnSp>
          <p:nvCxnSpPr>
            <p:cNvPr id="15" name="Connector: Elbow 30">
              <a:extLst>
                <a:ext uri="{FF2B5EF4-FFF2-40B4-BE49-F238E27FC236}">
                  <a16:creationId xmlns:a16="http://schemas.microsoft.com/office/drawing/2014/main" id="{B664999B-4E87-CF4E-A79B-060A4DF7AAA0}"/>
                </a:ext>
              </a:extLst>
            </p:cNvPr>
            <p:cNvCxnSpPr>
              <a:cxnSpLocks/>
            </p:cNvCxnSpPr>
            <p:nvPr/>
          </p:nvCxnSpPr>
          <p:spPr>
            <a:xfrm rot="16200000" flipH="1">
              <a:off x="4137964" y="3885211"/>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5">
              <a:extLst>
                <a:ext uri="{FF2B5EF4-FFF2-40B4-BE49-F238E27FC236}">
                  <a16:creationId xmlns:a16="http://schemas.microsoft.com/office/drawing/2014/main" id="{6F0FD0AC-962A-944E-8B85-D8EE940FAA51}"/>
                </a:ext>
              </a:extLst>
            </p:cNvPr>
            <p:cNvSpPr/>
            <p:nvPr/>
          </p:nvSpPr>
          <p:spPr>
            <a:xfrm>
              <a:off x="4665639" y="4201350"/>
              <a:ext cx="1058542" cy="423072"/>
            </a:xfrm>
            <a:prstGeom prst="roundRect">
              <a:avLst>
                <a:gd name="adj" fmla="val 50000"/>
              </a:avLst>
            </a:prstGeom>
            <a:solidFill>
              <a:schemeClr val="tx2"/>
            </a:solidFill>
            <a:ln w="1079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5</a:t>
              </a:r>
            </a:p>
          </p:txBody>
        </p:sp>
        <p:sp>
          <p:nvSpPr>
            <p:cNvPr id="17" name="TextBox 12">
              <a:extLst>
                <a:ext uri="{FF2B5EF4-FFF2-40B4-BE49-F238E27FC236}">
                  <a16:creationId xmlns:a16="http://schemas.microsoft.com/office/drawing/2014/main" id="{FD94CFF0-1831-0243-A70D-B577217AC71B}"/>
                </a:ext>
              </a:extLst>
            </p:cNvPr>
            <p:cNvSpPr txBox="1"/>
            <p:nvPr/>
          </p:nvSpPr>
          <p:spPr>
            <a:xfrm>
              <a:off x="5873198" y="4205692"/>
              <a:ext cx="4659847"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Obtaining a federal tax number</a:t>
              </a:r>
            </a:p>
          </p:txBody>
        </p:sp>
      </p:grpSp>
      <p:grpSp>
        <p:nvGrpSpPr>
          <p:cNvPr id="18" name="Grupa 23">
            <a:extLst>
              <a:ext uri="{FF2B5EF4-FFF2-40B4-BE49-F238E27FC236}">
                <a16:creationId xmlns:a16="http://schemas.microsoft.com/office/drawing/2014/main" id="{44D1E212-2709-C645-9789-81205064BCFA}"/>
              </a:ext>
            </a:extLst>
          </p:cNvPr>
          <p:cNvGrpSpPr/>
          <p:nvPr userDrawn="1"/>
        </p:nvGrpSpPr>
        <p:grpSpPr>
          <a:xfrm>
            <a:off x="3186906" y="2561898"/>
            <a:ext cx="7457827" cy="909342"/>
            <a:chOff x="3457555" y="3030499"/>
            <a:chExt cx="6791521" cy="828098"/>
          </a:xfrm>
        </p:grpSpPr>
        <p:cxnSp>
          <p:nvCxnSpPr>
            <p:cNvPr id="19" name="Connector: Elbow 27">
              <a:extLst>
                <a:ext uri="{FF2B5EF4-FFF2-40B4-BE49-F238E27FC236}">
                  <a16:creationId xmlns:a16="http://schemas.microsoft.com/office/drawing/2014/main" id="{9C373AD1-1C6B-0140-BECC-270068834C68}"/>
                </a:ext>
              </a:extLst>
            </p:cNvPr>
            <p:cNvCxnSpPr>
              <a:cxnSpLocks/>
            </p:cNvCxnSpPr>
            <p:nvPr/>
          </p:nvCxnSpPr>
          <p:spPr>
            <a:xfrm rot="16200000" flipH="1">
              <a:off x="3368669" y="3119385"/>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4">
              <a:extLst>
                <a:ext uri="{FF2B5EF4-FFF2-40B4-BE49-F238E27FC236}">
                  <a16:creationId xmlns:a16="http://schemas.microsoft.com/office/drawing/2014/main" id="{E0BD97ED-1BE6-9A46-8C18-DD6285A4044B}"/>
                </a:ext>
              </a:extLst>
            </p:cNvPr>
            <p:cNvSpPr/>
            <p:nvPr/>
          </p:nvSpPr>
          <p:spPr>
            <a:xfrm>
              <a:off x="3896344" y="3435525"/>
              <a:ext cx="1058542" cy="423072"/>
            </a:xfrm>
            <a:prstGeom prst="roundRect">
              <a:avLst>
                <a:gd name="adj" fmla="val 50000"/>
              </a:avLst>
            </a:prstGeom>
            <a:solidFill>
              <a:schemeClr val="accent4"/>
            </a:solidFill>
            <a:ln w="1079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4</a:t>
              </a:r>
            </a:p>
          </p:txBody>
        </p:sp>
        <p:sp>
          <p:nvSpPr>
            <p:cNvPr id="21" name="TextBox 16">
              <a:extLst>
                <a:ext uri="{FF2B5EF4-FFF2-40B4-BE49-F238E27FC236}">
                  <a16:creationId xmlns:a16="http://schemas.microsoft.com/office/drawing/2014/main" id="{ADBDC535-C747-664A-8763-A26C57CF67EA}"/>
                </a:ext>
              </a:extLst>
            </p:cNvPr>
            <p:cNvSpPr txBox="1"/>
            <p:nvPr/>
          </p:nvSpPr>
          <p:spPr>
            <a:xfrm>
              <a:off x="5101979" y="3439957"/>
              <a:ext cx="5147097"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Filling of the incorporation papers</a:t>
              </a:r>
            </a:p>
          </p:txBody>
        </p:sp>
      </p:grpSp>
      <p:grpSp>
        <p:nvGrpSpPr>
          <p:cNvPr id="22" name="Grupa 19">
            <a:extLst>
              <a:ext uri="{FF2B5EF4-FFF2-40B4-BE49-F238E27FC236}">
                <a16:creationId xmlns:a16="http://schemas.microsoft.com/office/drawing/2014/main" id="{235D3915-FFEA-F244-AD40-C0637D49A083}"/>
              </a:ext>
            </a:extLst>
          </p:cNvPr>
          <p:cNvGrpSpPr/>
          <p:nvPr userDrawn="1"/>
        </p:nvGrpSpPr>
        <p:grpSpPr>
          <a:xfrm>
            <a:off x="1648315" y="1030255"/>
            <a:ext cx="8521433" cy="909339"/>
            <a:chOff x="1918963" y="1498854"/>
            <a:chExt cx="7760101" cy="828095"/>
          </a:xfrm>
        </p:grpSpPr>
        <p:cxnSp>
          <p:nvCxnSpPr>
            <p:cNvPr id="23" name="Connector: Elbow 24">
              <a:extLst>
                <a:ext uri="{FF2B5EF4-FFF2-40B4-BE49-F238E27FC236}">
                  <a16:creationId xmlns:a16="http://schemas.microsoft.com/office/drawing/2014/main" id="{E8403FDA-1B03-7549-91EC-2E37BE65BE8A}"/>
                </a:ext>
              </a:extLst>
            </p:cNvPr>
            <p:cNvCxnSpPr>
              <a:cxnSpLocks/>
            </p:cNvCxnSpPr>
            <p:nvPr/>
          </p:nvCxnSpPr>
          <p:spPr>
            <a:xfrm rot="16200000" flipH="1">
              <a:off x="1830078" y="1587739"/>
              <a:ext cx="616559"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5">
              <a:extLst>
                <a:ext uri="{FF2B5EF4-FFF2-40B4-BE49-F238E27FC236}">
                  <a16:creationId xmlns:a16="http://schemas.microsoft.com/office/drawing/2014/main" id="{E8DFE5B6-D61C-F940-B9AF-F6F80518FFEF}"/>
                </a:ext>
              </a:extLst>
            </p:cNvPr>
            <p:cNvSpPr/>
            <p:nvPr/>
          </p:nvSpPr>
          <p:spPr>
            <a:xfrm>
              <a:off x="2357752" y="1903877"/>
              <a:ext cx="1058542" cy="423072"/>
            </a:xfrm>
            <a:prstGeom prst="roundRect">
              <a:avLst>
                <a:gd name="adj" fmla="val 50000"/>
              </a:avLst>
            </a:prstGeom>
            <a:solidFill>
              <a:schemeClr val="accent6"/>
            </a:solidFill>
            <a:ln w="1079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2</a:t>
              </a:r>
            </a:p>
          </p:txBody>
        </p:sp>
        <p:sp>
          <p:nvSpPr>
            <p:cNvPr id="25" name="TextBox 20">
              <a:extLst>
                <a:ext uri="{FF2B5EF4-FFF2-40B4-BE49-F238E27FC236}">
                  <a16:creationId xmlns:a16="http://schemas.microsoft.com/office/drawing/2014/main" id="{260B6458-5F28-274F-A221-992A693F5927}"/>
                </a:ext>
              </a:extLst>
            </p:cNvPr>
            <p:cNvSpPr txBox="1"/>
            <p:nvPr/>
          </p:nvSpPr>
          <p:spPr>
            <a:xfrm>
              <a:off x="3559536" y="1908488"/>
              <a:ext cx="6119528"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Selection of a state of incorporation</a:t>
              </a:r>
            </a:p>
          </p:txBody>
        </p:sp>
      </p:grpSp>
      <p:sp>
        <p:nvSpPr>
          <p:cNvPr id="26" name="Freeform 25">
            <a:extLst>
              <a:ext uri="{FF2B5EF4-FFF2-40B4-BE49-F238E27FC236}">
                <a16:creationId xmlns:a16="http://schemas.microsoft.com/office/drawing/2014/main" id="{9498DC68-F793-B940-83F3-7234B49301D6}"/>
              </a:ext>
            </a:extLst>
          </p:cNvPr>
          <p:cNvSpPr>
            <a:spLocks noChangeAspect="1" noEditPoints="1"/>
          </p:cNvSpPr>
          <p:nvPr userDrawn="1"/>
        </p:nvSpPr>
        <p:spPr bwMode="auto">
          <a:xfrm>
            <a:off x="4407416" y="5187671"/>
            <a:ext cx="492306" cy="584332"/>
          </a:xfrm>
          <a:custGeom>
            <a:avLst/>
            <a:gdLst>
              <a:gd name="T0" fmla="*/ 157 w 233"/>
              <a:gd name="T1" fmla="*/ 224 h 277"/>
              <a:gd name="T2" fmla="*/ 166 w 233"/>
              <a:gd name="T3" fmla="*/ 156 h 277"/>
              <a:gd name="T4" fmla="*/ 190 w 233"/>
              <a:gd name="T5" fmla="*/ 126 h 277"/>
              <a:gd name="T6" fmla="*/ 221 w 233"/>
              <a:gd name="T7" fmla="*/ 66 h 277"/>
              <a:gd name="T8" fmla="*/ 188 w 233"/>
              <a:gd name="T9" fmla="*/ 49 h 277"/>
              <a:gd name="T10" fmla="*/ 168 w 233"/>
              <a:gd name="T11" fmla="*/ 27 h 277"/>
              <a:gd name="T12" fmla="*/ 119 w 233"/>
              <a:gd name="T13" fmla="*/ 70 h 277"/>
              <a:gd name="T14" fmla="*/ 95 w 233"/>
              <a:gd name="T15" fmla="*/ 100 h 277"/>
              <a:gd name="T16" fmla="*/ 95 w 233"/>
              <a:gd name="T17" fmla="*/ 99 h 277"/>
              <a:gd name="T18" fmla="*/ 30 w 233"/>
              <a:gd name="T19" fmla="*/ 124 h 277"/>
              <a:gd name="T20" fmla="*/ 1 w 233"/>
              <a:gd name="T21" fmla="*/ 161 h 277"/>
              <a:gd name="T22" fmla="*/ 65 w 233"/>
              <a:gd name="T23" fmla="*/ 155 h 277"/>
              <a:gd name="T24" fmla="*/ 57 w 233"/>
              <a:gd name="T25" fmla="*/ 181 h 277"/>
              <a:gd name="T26" fmla="*/ 76 w 233"/>
              <a:gd name="T27" fmla="*/ 196 h 277"/>
              <a:gd name="T28" fmla="*/ 95 w 233"/>
              <a:gd name="T29" fmla="*/ 211 h 277"/>
              <a:gd name="T30" fmla="*/ 119 w 233"/>
              <a:gd name="T31" fmla="*/ 198 h 277"/>
              <a:gd name="T32" fmla="*/ 127 w 233"/>
              <a:gd name="T33" fmla="*/ 262 h 277"/>
              <a:gd name="T34" fmla="*/ 157 w 233"/>
              <a:gd name="T35" fmla="*/ 224 h 277"/>
              <a:gd name="T36" fmla="*/ 160 w 233"/>
              <a:gd name="T37" fmla="*/ 91 h 277"/>
              <a:gd name="T38" fmla="*/ 157 w 233"/>
              <a:gd name="T39" fmla="*/ 70 h 277"/>
              <a:gd name="T40" fmla="*/ 178 w 233"/>
              <a:gd name="T41" fmla="*/ 68 h 277"/>
              <a:gd name="T42" fmla="*/ 180 w 233"/>
              <a:gd name="T43" fmla="*/ 89 h 277"/>
              <a:gd name="T44" fmla="*/ 160 w 233"/>
              <a:gd name="T45" fmla="*/ 91 h 277"/>
              <a:gd name="T46" fmla="*/ 194 w 233"/>
              <a:gd name="T47" fmla="*/ 42 h 277"/>
              <a:gd name="T48" fmla="*/ 176 w 233"/>
              <a:gd name="T49" fmla="*/ 22 h 277"/>
              <a:gd name="T50" fmla="*/ 232 w 233"/>
              <a:gd name="T51" fmla="*/ 0 h 277"/>
              <a:gd name="T52" fmla="*/ 224 w 233"/>
              <a:gd name="T53" fmla="*/ 57 h 277"/>
              <a:gd name="T54" fmla="*/ 194 w 233"/>
              <a:gd name="T55" fmla="*/ 42 h 277"/>
              <a:gd name="T56" fmla="*/ 73 w 233"/>
              <a:gd name="T57" fmla="*/ 204 h 277"/>
              <a:gd name="T58" fmla="*/ 22 w 233"/>
              <a:gd name="T59" fmla="*/ 222 h 277"/>
              <a:gd name="T60" fmla="*/ 0 w 233"/>
              <a:gd name="T61" fmla="*/ 268 h 277"/>
              <a:gd name="T62" fmla="*/ 51 w 233"/>
              <a:gd name="T63" fmla="*/ 251 h 277"/>
              <a:gd name="T64" fmla="*/ 40 w 233"/>
              <a:gd name="T65" fmla="*/ 270 h 277"/>
              <a:gd name="T66" fmla="*/ 73 w 233"/>
              <a:gd name="T67" fmla="*/ 204 h 277"/>
              <a:gd name="T68" fmla="*/ 27 w 233"/>
              <a:gd name="T69" fmla="*/ 246 h 277"/>
              <a:gd name="T70" fmla="*/ 35 w 233"/>
              <a:gd name="T71" fmla="*/ 218 h 277"/>
              <a:gd name="T72" fmla="*/ 65 w 233"/>
              <a:gd name="T73" fmla="*/ 208 h 277"/>
              <a:gd name="T74" fmla="*/ 27 w 233"/>
              <a:gd name="T75" fmla="*/ 24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77">
                <a:moveTo>
                  <a:pt x="157" y="224"/>
                </a:moveTo>
                <a:cubicBezTo>
                  <a:pt x="166" y="156"/>
                  <a:pt x="166" y="156"/>
                  <a:pt x="166" y="156"/>
                </a:cubicBezTo>
                <a:cubicBezTo>
                  <a:pt x="174" y="147"/>
                  <a:pt x="182" y="137"/>
                  <a:pt x="190" y="126"/>
                </a:cubicBezTo>
                <a:cubicBezTo>
                  <a:pt x="205" y="105"/>
                  <a:pt x="214" y="84"/>
                  <a:pt x="221" y="66"/>
                </a:cubicBezTo>
                <a:cubicBezTo>
                  <a:pt x="210" y="63"/>
                  <a:pt x="199" y="57"/>
                  <a:pt x="188" y="49"/>
                </a:cubicBezTo>
                <a:cubicBezTo>
                  <a:pt x="180" y="43"/>
                  <a:pt x="173" y="35"/>
                  <a:pt x="168" y="27"/>
                </a:cubicBezTo>
                <a:cubicBezTo>
                  <a:pt x="152" y="37"/>
                  <a:pt x="135" y="51"/>
                  <a:pt x="119" y="70"/>
                </a:cubicBezTo>
                <a:cubicBezTo>
                  <a:pt x="110" y="80"/>
                  <a:pt x="102" y="90"/>
                  <a:pt x="95" y="100"/>
                </a:cubicBezTo>
                <a:cubicBezTo>
                  <a:pt x="95" y="99"/>
                  <a:pt x="95" y="99"/>
                  <a:pt x="95" y="99"/>
                </a:cubicBezTo>
                <a:cubicBezTo>
                  <a:pt x="30" y="124"/>
                  <a:pt x="30" y="124"/>
                  <a:pt x="30" y="124"/>
                </a:cubicBezTo>
                <a:cubicBezTo>
                  <a:pt x="1" y="161"/>
                  <a:pt x="1" y="161"/>
                  <a:pt x="1" y="161"/>
                </a:cubicBezTo>
                <a:cubicBezTo>
                  <a:pt x="65" y="155"/>
                  <a:pt x="65" y="155"/>
                  <a:pt x="65" y="155"/>
                </a:cubicBezTo>
                <a:cubicBezTo>
                  <a:pt x="59" y="171"/>
                  <a:pt x="57" y="181"/>
                  <a:pt x="57" y="181"/>
                </a:cubicBezTo>
                <a:cubicBezTo>
                  <a:pt x="76" y="196"/>
                  <a:pt x="76" y="196"/>
                  <a:pt x="76" y="196"/>
                </a:cubicBezTo>
                <a:cubicBezTo>
                  <a:pt x="95" y="211"/>
                  <a:pt x="95" y="211"/>
                  <a:pt x="95" y="211"/>
                </a:cubicBezTo>
                <a:cubicBezTo>
                  <a:pt x="95" y="211"/>
                  <a:pt x="104" y="208"/>
                  <a:pt x="119" y="198"/>
                </a:cubicBezTo>
                <a:cubicBezTo>
                  <a:pt x="127" y="262"/>
                  <a:pt x="127" y="262"/>
                  <a:pt x="127" y="262"/>
                </a:cubicBezTo>
                <a:lnTo>
                  <a:pt x="157" y="224"/>
                </a:lnTo>
                <a:close/>
                <a:moveTo>
                  <a:pt x="160" y="91"/>
                </a:moveTo>
                <a:cubicBezTo>
                  <a:pt x="153" y="86"/>
                  <a:pt x="152" y="77"/>
                  <a:pt x="157" y="70"/>
                </a:cubicBezTo>
                <a:cubicBezTo>
                  <a:pt x="162" y="64"/>
                  <a:pt x="171" y="63"/>
                  <a:pt x="178" y="68"/>
                </a:cubicBezTo>
                <a:cubicBezTo>
                  <a:pt x="184" y="73"/>
                  <a:pt x="185" y="82"/>
                  <a:pt x="180" y="89"/>
                </a:cubicBezTo>
                <a:cubicBezTo>
                  <a:pt x="175" y="95"/>
                  <a:pt x="166" y="96"/>
                  <a:pt x="160" y="91"/>
                </a:cubicBezTo>
                <a:close/>
                <a:moveTo>
                  <a:pt x="194" y="42"/>
                </a:moveTo>
                <a:cubicBezTo>
                  <a:pt x="187" y="36"/>
                  <a:pt x="181" y="29"/>
                  <a:pt x="176" y="22"/>
                </a:cubicBezTo>
                <a:cubicBezTo>
                  <a:pt x="205" y="5"/>
                  <a:pt x="229" y="0"/>
                  <a:pt x="232" y="0"/>
                </a:cubicBezTo>
                <a:cubicBezTo>
                  <a:pt x="232" y="3"/>
                  <a:pt x="233" y="26"/>
                  <a:pt x="224" y="57"/>
                </a:cubicBezTo>
                <a:cubicBezTo>
                  <a:pt x="214" y="54"/>
                  <a:pt x="204" y="49"/>
                  <a:pt x="194" y="42"/>
                </a:cubicBezTo>
                <a:close/>
                <a:moveTo>
                  <a:pt x="73" y="204"/>
                </a:moveTo>
                <a:cubicBezTo>
                  <a:pt x="43" y="180"/>
                  <a:pt x="24" y="212"/>
                  <a:pt x="22" y="222"/>
                </a:cubicBezTo>
                <a:cubicBezTo>
                  <a:pt x="15" y="248"/>
                  <a:pt x="9" y="267"/>
                  <a:pt x="0" y="268"/>
                </a:cubicBezTo>
                <a:cubicBezTo>
                  <a:pt x="34" y="275"/>
                  <a:pt x="38" y="247"/>
                  <a:pt x="51" y="251"/>
                </a:cubicBezTo>
                <a:cubicBezTo>
                  <a:pt x="62" y="255"/>
                  <a:pt x="50" y="266"/>
                  <a:pt x="40" y="270"/>
                </a:cubicBezTo>
                <a:cubicBezTo>
                  <a:pt x="55" y="277"/>
                  <a:pt x="108" y="233"/>
                  <a:pt x="73" y="204"/>
                </a:cubicBezTo>
                <a:close/>
                <a:moveTo>
                  <a:pt x="27" y="246"/>
                </a:moveTo>
                <a:cubicBezTo>
                  <a:pt x="30" y="233"/>
                  <a:pt x="32" y="225"/>
                  <a:pt x="35" y="218"/>
                </a:cubicBezTo>
                <a:cubicBezTo>
                  <a:pt x="38" y="209"/>
                  <a:pt x="52" y="195"/>
                  <a:pt x="65" y="208"/>
                </a:cubicBezTo>
                <a:cubicBezTo>
                  <a:pt x="74" y="217"/>
                  <a:pt x="42" y="227"/>
                  <a:pt x="27" y="24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Box 22">
            <a:extLst>
              <a:ext uri="{FF2B5EF4-FFF2-40B4-BE49-F238E27FC236}">
                <a16:creationId xmlns:a16="http://schemas.microsoft.com/office/drawing/2014/main" id="{C47131E4-62DE-E145-B70A-28C52EA09C9C}"/>
              </a:ext>
            </a:extLst>
          </p:cNvPr>
          <p:cNvSpPr txBox="1"/>
          <p:nvPr userDrawn="1"/>
        </p:nvSpPr>
        <p:spPr>
          <a:xfrm>
            <a:off x="7553545" y="5884738"/>
            <a:ext cx="3746720" cy="47161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lumMod val="65000"/>
                  </a:schemeClr>
                </a:solidFill>
                <a:effectLst/>
                <a:uLnTx/>
                <a:uFillTx/>
                <a:latin typeface="Calibri"/>
                <a:ea typeface="+mn-ea"/>
                <a:cs typeface="+mn-cs"/>
              </a:rPr>
              <a:t>Editable illustration, US residents based. Check your local government for up-to-date information</a:t>
            </a:r>
          </a:p>
        </p:txBody>
      </p:sp>
      <p:grpSp>
        <p:nvGrpSpPr>
          <p:cNvPr id="28" name="Grupa 18">
            <a:extLst>
              <a:ext uri="{FF2B5EF4-FFF2-40B4-BE49-F238E27FC236}">
                <a16:creationId xmlns:a16="http://schemas.microsoft.com/office/drawing/2014/main" id="{D18CC1D5-E159-CD4D-ABB7-CDC914043E24}"/>
              </a:ext>
            </a:extLst>
          </p:cNvPr>
          <p:cNvGrpSpPr/>
          <p:nvPr userDrawn="1"/>
        </p:nvGrpSpPr>
        <p:grpSpPr>
          <a:xfrm>
            <a:off x="1360856" y="709189"/>
            <a:ext cx="8572536" cy="464579"/>
            <a:chOff x="1631504" y="1177790"/>
            <a:chExt cx="7806638" cy="423072"/>
          </a:xfrm>
        </p:grpSpPr>
        <p:sp>
          <p:nvSpPr>
            <p:cNvPr id="29" name="Rectangle 4">
              <a:extLst>
                <a:ext uri="{FF2B5EF4-FFF2-40B4-BE49-F238E27FC236}">
                  <a16:creationId xmlns:a16="http://schemas.microsoft.com/office/drawing/2014/main" id="{83D57B36-2B7C-C146-A4C0-1382A4941195}"/>
                </a:ext>
              </a:extLst>
            </p:cNvPr>
            <p:cNvSpPr/>
            <p:nvPr/>
          </p:nvSpPr>
          <p:spPr>
            <a:xfrm>
              <a:off x="1631504" y="1177790"/>
              <a:ext cx="1058542" cy="423072"/>
            </a:xfrm>
            <a:prstGeom prst="roundRect">
              <a:avLst>
                <a:gd name="adj" fmla="val 50000"/>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1</a:t>
              </a:r>
            </a:p>
          </p:txBody>
        </p:sp>
        <p:sp>
          <p:nvSpPr>
            <p:cNvPr id="30" name="TextBox 25">
              <a:extLst>
                <a:ext uri="{FF2B5EF4-FFF2-40B4-BE49-F238E27FC236}">
                  <a16:creationId xmlns:a16="http://schemas.microsoft.com/office/drawing/2014/main" id="{4671FDD8-F2A0-AB4B-B36E-1AD5E7E44748}"/>
                </a:ext>
              </a:extLst>
            </p:cNvPr>
            <p:cNvSpPr txBox="1"/>
            <p:nvPr/>
          </p:nvSpPr>
          <p:spPr>
            <a:xfrm>
              <a:off x="2831364" y="1182489"/>
              <a:ext cx="6606778"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Selection of a type of business entity</a:t>
              </a:r>
            </a:p>
          </p:txBody>
        </p:sp>
      </p:grpSp>
      <p:sp>
        <p:nvSpPr>
          <p:cNvPr id="31" name="Freeform 8">
            <a:extLst>
              <a:ext uri="{FF2B5EF4-FFF2-40B4-BE49-F238E27FC236}">
                <a16:creationId xmlns:a16="http://schemas.microsoft.com/office/drawing/2014/main" id="{718B7575-2AEB-964D-BF37-CEA63F0B9570}"/>
              </a:ext>
            </a:extLst>
          </p:cNvPr>
          <p:cNvSpPr>
            <a:spLocks noChangeAspect="1" noEditPoints="1"/>
          </p:cNvSpPr>
          <p:nvPr userDrawn="1"/>
        </p:nvSpPr>
        <p:spPr bwMode="auto">
          <a:xfrm>
            <a:off x="473153" y="638181"/>
            <a:ext cx="439643" cy="606592"/>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2" name="Grupa 27">
            <a:extLst>
              <a:ext uri="{FF2B5EF4-FFF2-40B4-BE49-F238E27FC236}">
                <a16:creationId xmlns:a16="http://schemas.microsoft.com/office/drawing/2014/main" id="{46B9F63C-BBE1-B145-8683-DBEAEBC24AF1}"/>
              </a:ext>
            </a:extLst>
          </p:cNvPr>
          <p:cNvGrpSpPr/>
          <p:nvPr userDrawn="1"/>
        </p:nvGrpSpPr>
        <p:grpSpPr>
          <a:xfrm>
            <a:off x="9245171" y="848149"/>
            <a:ext cx="1807398" cy="1807398"/>
            <a:chOff x="9515819" y="1316750"/>
            <a:chExt cx="1807398" cy="1807398"/>
          </a:xfrm>
        </p:grpSpPr>
        <p:sp>
          <p:nvSpPr>
            <p:cNvPr id="33" name="Owal 17">
              <a:extLst>
                <a:ext uri="{FF2B5EF4-FFF2-40B4-BE49-F238E27FC236}">
                  <a16:creationId xmlns:a16="http://schemas.microsoft.com/office/drawing/2014/main" id="{B4E9D581-E03D-AB4F-8238-3F1E499786DE}"/>
                </a:ext>
              </a:extLst>
            </p:cNvPr>
            <p:cNvSpPr/>
            <p:nvPr/>
          </p:nvSpPr>
          <p:spPr>
            <a:xfrm>
              <a:off x="9515819" y="1316750"/>
              <a:ext cx="1807398" cy="1807398"/>
            </a:xfrm>
            <a:prstGeom prst="ellipse">
              <a:avLst/>
            </a:prstGeom>
            <a:solidFill>
              <a:schemeClr val="bg2"/>
            </a:solidFill>
            <a:ln w="120650">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reeform 50">
              <a:extLst>
                <a:ext uri="{FF2B5EF4-FFF2-40B4-BE49-F238E27FC236}">
                  <a16:creationId xmlns:a16="http://schemas.microsoft.com/office/drawing/2014/main" id="{F6415250-290D-5E4B-B26E-5F91230DA095}"/>
                </a:ext>
              </a:extLst>
            </p:cNvPr>
            <p:cNvSpPr>
              <a:spLocks noChangeAspect="1" noEditPoints="1"/>
            </p:cNvSpPr>
            <p:nvPr/>
          </p:nvSpPr>
          <p:spPr bwMode="auto">
            <a:xfrm>
              <a:off x="10026711" y="1718806"/>
              <a:ext cx="785616" cy="1003286"/>
            </a:xfrm>
            <a:custGeom>
              <a:avLst/>
              <a:gdLst>
                <a:gd name="T0" fmla="*/ 209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09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2 w 215"/>
                <a:gd name="T33" fmla="*/ 112 h 275"/>
                <a:gd name="T34" fmla="*/ 102 w 215"/>
                <a:gd name="T35" fmla="*/ 168 h 275"/>
                <a:gd name="T36" fmla="*/ 174 w 215"/>
                <a:gd name="T37" fmla="*/ 168 h 275"/>
                <a:gd name="T38" fmla="*/ 102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09" y="62"/>
                  </a:moveTo>
                  <a:cubicBezTo>
                    <a:pt x="212" y="65"/>
                    <a:pt x="215" y="71"/>
                    <a:pt x="215" y="75"/>
                  </a:cubicBezTo>
                  <a:cubicBezTo>
                    <a:pt x="215" y="267"/>
                    <a:pt x="215" y="267"/>
                    <a:pt x="215" y="267"/>
                  </a:cubicBezTo>
                  <a:cubicBezTo>
                    <a:pt x="215" y="271"/>
                    <a:pt x="211" y="275"/>
                    <a:pt x="207" y="275"/>
                  </a:cubicBezTo>
                  <a:cubicBezTo>
                    <a:pt x="8" y="275"/>
                    <a:pt x="8" y="275"/>
                    <a:pt x="8" y="275"/>
                  </a:cubicBezTo>
                  <a:cubicBezTo>
                    <a:pt x="3" y="275"/>
                    <a:pt x="0" y="271"/>
                    <a:pt x="0" y="267"/>
                  </a:cubicBezTo>
                  <a:cubicBezTo>
                    <a:pt x="0" y="8"/>
                    <a:pt x="0" y="8"/>
                    <a:pt x="0" y="8"/>
                  </a:cubicBezTo>
                  <a:cubicBezTo>
                    <a:pt x="0" y="3"/>
                    <a:pt x="3" y="0"/>
                    <a:pt x="8" y="0"/>
                  </a:cubicBezTo>
                  <a:cubicBezTo>
                    <a:pt x="140" y="0"/>
                    <a:pt x="140" y="0"/>
                    <a:pt x="140" y="0"/>
                  </a:cubicBezTo>
                  <a:cubicBezTo>
                    <a:pt x="144" y="0"/>
                    <a:pt x="150" y="2"/>
                    <a:pt x="153" y="5"/>
                  </a:cubicBezTo>
                  <a:lnTo>
                    <a:pt x="209"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2" y="112"/>
                    <a:pt x="102" y="112"/>
                    <a:pt x="102" y="112"/>
                  </a:cubicBezTo>
                  <a:moveTo>
                    <a:pt x="102" y="168"/>
                  </a:moveTo>
                  <a:cubicBezTo>
                    <a:pt x="174" y="168"/>
                    <a:pt x="174" y="168"/>
                    <a:pt x="174" y="168"/>
                  </a:cubicBezTo>
                  <a:moveTo>
                    <a:pt x="102"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ln w="3492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grpSp>
      <p:grpSp>
        <p:nvGrpSpPr>
          <p:cNvPr id="35" name="Grupa 22">
            <a:extLst>
              <a:ext uri="{FF2B5EF4-FFF2-40B4-BE49-F238E27FC236}">
                <a16:creationId xmlns:a16="http://schemas.microsoft.com/office/drawing/2014/main" id="{8F488D0C-5006-3346-AEC1-F6991E8A0B54}"/>
              </a:ext>
            </a:extLst>
          </p:cNvPr>
          <p:cNvGrpSpPr/>
          <p:nvPr userDrawn="1"/>
        </p:nvGrpSpPr>
        <p:grpSpPr>
          <a:xfrm>
            <a:off x="2417610" y="1796075"/>
            <a:ext cx="7988496" cy="909341"/>
            <a:chOff x="2688258" y="2264676"/>
            <a:chExt cx="7274778" cy="828097"/>
          </a:xfrm>
        </p:grpSpPr>
        <p:cxnSp>
          <p:nvCxnSpPr>
            <p:cNvPr id="36" name="Connector: Elbow 17">
              <a:extLst>
                <a:ext uri="{FF2B5EF4-FFF2-40B4-BE49-F238E27FC236}">
                  <a16:creationId xmlns:a16="http://schemas.microsoft.com/office/drawing/2014/main" id="{7337CB53-FF8E-1341-9ABD-358FF759E50E}"/>
                </a:ext>
              </a:extLst>
            </p:cNvPr>
            <p:cNvCxnSpPr>
              <a:cxnSpLocks/>
            </p:cNvCxnSpPr>
            <p:nvPr/>
          </p:nvCxnSpPr>
          <p:spPr>
            <a:xfrm rot="16200000" flipH="1">
              <a:off x="2599372" y="2353562"/>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7">
              <a:extLst>
                <a:ext uri="{FF2B5EF4-FFF2-40B4-BE49-F238E27FC236}">
                  <a16:creationId xmlns:a16="http://schemas.microsoft.com/office/drawing/2014/main" id="{2823B759-1015-6B45-9EC0-1D854071CEEE}"/>
                </a:ext>
              </a:extLst>
            </p:cNvPr>
            <p:cNvSpPr/>
            <p:nvPr/>
          </p:nvSpPr>
          <p:spPr>
            <a:xfrm>
              <a:off x="3127047" y="2669701"/>
              <a:ext cx="1058542" cy="423072"/>
            </a:xfrm>
            <a:prstGeom prst="roundRect">
              <a:avLst>
                <a:gd name="adj" fmla="val 50000"/>
              </a:avLst>
            </a:prstGeom>
            <a:solidFill>
              <a:schemeClr val="accent5"/>
            </a:solidFill>
            <a:ln w="1079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3</a:t>
              </a:r>
            </a:p>
          </p:txBody>
        </p:sp>
        <p:sp>
          <p:nvSpPr>
            <p:cNvPr id="38" name="TextBox 33">
              <a:extLst>
                <a:ext uri="{FF2B5EF4-FFF2-40B4-BE49-F238E27FC236}">
                  <a16:creationId xmlns:a16="http://schemas.microsoft.com/office/drawing/2014/main" id="{8C0A1F81-780B-1144-8EA0-64DDB05EB1A2}"/>
                </a:ext>
              </a:extLst>
            </p:cNvPr>
            <p:cNvSpPr txBox="1"/>
            <p:nvPr/>
          </p:nvSpPr>
          <p:spPr>
            <a:xfrm>
              <a:off x="4330758" y="2674222"/>
              <a:ext cx="5632278"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Selection of a company name</a:t>
              </a:r>
            </a:p>
          </p:txBody>
        </p:sp>
      </p:grpSp>
      <p:sp>
        <p:nvSpPr>
          <p:cNvPr id="39" name="Freeform 8">
            <a:extLst>
              <a:ext uri="{FF2B5EF4-FFF2-40B4-BE49-F238E27FC236}">
                <a16:creationId xmlns:a16="http://schemas.microsoft.com/office/drawing/2014/main" id="{1FF8E706-1E04-5246-931C-B72E4FFC8366}"/>
              </a:ext>
            </a:extLst>
          </p:cNvPr>
          <p:cNvSpPr>
            <a:spLocks noChangeAspect="1" noEditPoints="1"/>
          </p:cNvSpPr>
          <p:nvPr userDrawn="1"/>
        </p:nvSpPr>
        <p:spPr bwMode="auto">
          <a:xfrm>
            <a:off x="1730741" y="2234415"/>
            <a:ext cx="439643" cy="606592"/>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5">
            <a:extLst>
              <a:ext uri="{FF2B5EF4-FFF2-40B4-BE49-F238E27FC236}">
                <a16:creationId xmlns:a16="http://schemas.microsoft.com/office/drawing/2014/main" id="{18D3ED01-A487-354F-8E48-2D658C8208ED}"/>
              </a:ext>
            </a:extLst>
          </p:cNvPr>
          <p:cNvSpPr>
            <a:spLocks noChangeAspect="1" noEditPoints="1"/>
          </p:cNvSpPr>
          <p:nvPr userDrawn="1"/>
        </p:nvSpPr>
        <p:spPr bwMode="auto">
          <a:xfrm>
            <a:off x="2955520" y="3738461"/>
            <a:ext cx="466718" cy="582676"/>
          </a:xfrm>
          <a:custGeom>
            <a:avLst/>
            <a:gdLst>
              <a:gd name="T0" fmla="*/ 147 w 361"/>
              <a:gd name="T1" fmla="*/ 145 h 451"/>
              <a:gd name="T2" fmla="*/ 147 w 361"/>
              <a:gd name="T3" fmla="*/ 123 h 451"/>
              <a:gd name="T4" fmla="*/ 55 w 361"/>
              <a:gd name="T5" fmla="*/ 134 h 451"/>
              <a:gd name="T6" fmla="*/ 66 w 361"/>
              <a:gd name="T7" fmla="*/ 208 h 451"/>
              <a:gd name="T8" fmla="*/ 261 w 361"/>
              <a:gd name="T9" fmla="*/ 197 h 451"/>
              <a:gd name="T10" fmla="*/ 66 w 361"/>
              <a:gd name="T11" fmla="*/ 185 h 451"/>
              <a:gd name="T12" fmla="*/ 66 w 361"/>
              <a:gd name="T13" fmla="*/ 208 h 451"/>
              <a:gd name="T14" fmla="*/ 211 w 361"/>
              <a:gd name="T15" fmla="*/ 272 h 451"/>
              <a:gd name="T16" fmla="*/ 208 w 361"/>
              <a:gd name="T17" fmla="*/ 249 h 451"/>
              <a:gd name="T18" fmla="*/ 55 w 361"/>
              <a:gd name="T19" fmla="*/ 260 h 451"/>
              <a:gd name="T20" fmla="*/ 306 w 361"/>
              <a:gd name="T21" fmla="*/ 88 h 451"/>
              <a:gd name="T22" fmla="*/ 202 w 361"/>
              <a:gd name="T23" fmla="*/ 0 h 451"/>
              <a:gd name="T24" fmla="*/ 0 w 361"/>
              <a:gd name="T25" fmla="*/ 22 h 451"/>
              <a:gd name="T26" fmla="*/ 22 w 361"/>
              <a:gd name="T27" fmla="*/ 400 h 451"/>
              <a:gd name="T28" fmla="*/ 226 w 361"/>
              <a:gd name="T29" fmla="*/ 377 h 451"/>
              <a:gd name="T30" fmla="*/ 22 w 361"/>
              <a:gd name="T31" fmla="*/ 22 h 451"/>
              <a:gd name="T32" fmla="*/ 196 w 361"/>
              <a:gd name="T33" fmla="*/ 91 h 451"/>
              <a:gd name="T34" fmla="*/ 293 w 361"/>
              <a:gd name="T35" fmla="*/ 118 h 451"/>
              <a:gd name="T36" fmla="*/ 302 w 361"/>
              <a:gd name="T37" fmla="*/ 216 h 451"/>
              <a:gd name="T38" fmla="*/ 316 w 361"/>
              <a:gd name="T39" fmla="*/ 114 h 451"/>
              <a:gd name="T40" fmla="*/ 224 w 361"/>
              <a:gd name="T41" fmla="*/ 95 h 451"/>
              <a:gd name="T42" fmla="*/ 219 w 361"/>
              <a:gd name="T43" fmla="*/ 34 h 451"/>
              <a:gd name="T44" fmla="*/ 224 w 361"/>
              <a:gd name="T45" fmla="*/ 95 h 451"/>
              <a:gd name="T46" fmla="*/ 211 w 361"/>
              <a:gd name="T47" fmla="*/ 334 h 451"/>
              <a:gd name="T48" fmla="*/ 199 w 361"/>
              <a:gd name="T49" fmla="*/ 314 h 451"/>
              <a:gd name="T50" fmla="*/ 66 w 361"/>
              <a:gd name="T51" fmla="*/ 312 h 451"/>
              <a:gd name="T52" fmla="*/ 66 w 361"/>
              <a:gd name="T53" fmla="*/ 334 h 451"/>
              <a:gd name="T54" fmla="*/ 322 w 361"/>
              <a:gd name="T55" fmla="*/ 254 h 451"/>
              <a:gd name="T56" fmla="*/ 286 w 361"/>
              <a:gd name="T57" fmla="*/ 242 h 451"/>
              <a:gd name="T58" fmla="*/ 251 w 361"/>
              <a:gd name="T59" fmla="*/ 254 h 451"/>
              <a:gd name="T60" fmla="*/ 229 w 361"/>
              <a:gd name="T61" fmla="*/ 284 h 451"/>
              <a:gd name="T62" fmla="*/ 229 w 361"/>
              <a:gd name="T63" fmla="*/ 322 h 451"/>
              <a:gd name="T64" fmla="*/ 251 w 361"/>
              <a:gd name="T65" fmla="*/ 352 h 451"/>
              <a:gd name="T66" fmla="*/ 286 w 361"/>
              <a:gd name="T67" fmla="*/ 364 h 451"/>
              <a:gd name="T68" fmla="*/ 322 w 361"/>
              <a:gd name="T69" fmla="*/ 352 h 451"/>
              <a:gd name="T70" fmla="*/ 343 w 361"/>
              <a:gd name="T71" fmla="*/ 322 h 451"/>
              <a:gd name="T72" fmla="*/ 343 w 361"/>
              <a:gd name="T73" fmla="*/ 284 h 451"/>
              <a:gd name="T74" fmla="*/ 286 w 361"/>
              <a:gd name="T75" fmla="*/ 343 h 451"/>
              <a:gd name="T76" fmla="*/ 286 w 361"/>
              <a:gd name="T77" fmla="*/ 263 h 451"/>
              <a:gd name="T78" fmla="*/ 286 w 361"/>
              <a:gd name="T79" fmla="*/ 343 h 451"/>
              <a:gd name="T80" fmla="*/ 270 w 361"/>
              <a:gd name="T81" fmla="*/ 451 h 451"/>
              <a:gd name="T82" fmla="*/ 228 w 361"/>
              <a:gd name="T83" fmla="*/ 442 h 451"/>
              <a:gd name="T84" fmla="*/ 249 w 361"/>
              <a:gd name="T85" fmla="*/ 383 h 451"/>
              <a:gd name="T86" fmla="*/ 270 w 361"/>
              <a:gd name="T87" fmla="*/ 390 h 451"/>
              <a:gd name="T88" fmla="*/ 329 w 361"/>
              <a:gd name="T89" fmla="*/ 373 h 451"/>
              <a:gd name="T90" fmla="*/ 317 w 361"/>
              <a:gd name="T91" fmla="*/ 413 h 451"/>
              <a:gd name="T92" fmla="*/ 288 w 361"/>
              <a:gd name="T93" fmla="*/ 383 h 451"/>
              <a:gd name="T94" fmla="*/ 316 w 361"/>
              <a:gd name="T95" fmla="*/ 396 h 451"/>
              <a:gd name="T96" fmla="*/ 329 w 361"/>
              <a:gd name="T97" fmla="*/ 3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451">
                <a:moveTo>
                  <a:pt x="66" y="145"/>
                </a:moveTo>
                <a:cubicBezTo>
                  <a:pt x="66" y="145"/>
                  <a:pt x="66" y="145"/>
                  <a:pt x="147" y="145"/>
                </a:cubicBezTo>
                <a:cubicBezTo>
                  <a:pt x="152" y="145"/>
                  <a:pt x="158" y="140"/>
                  <a:pt x="158" y="134"/>
                </a:cubicBezTo>
                <a:cubicBezTo>
                  <a:pt x="158" y="127"/>
                  <a:pt x="152" y="123"/>
                  <a:pt x="147" y="123"/>
                </a:cubicBezTo>
                <a:cubicBezTo>
                  <a:pt x="147" y="123"/>
                  <a:pt x="147" y="123"/>
                  <a:pt x="66" y="123"/>
                </a:cubicBezTo>
                <a:cubicBezTo>
                  <a:pt x="61" y="123"/>
                  <a:pt x="55" y="127"/>
                  <a:pt x="55" y="134"/>
                </a:cubicBezTo>
                <a:cubicBezTo>
                  <a:pt x="55" y="140"/>
                  <a:pt x="61" y="145"/>
                  <a:pt x="66" y="145"/>
                </a:cubicBezTo>
                <a:close/>
                <a:moveTo>
                  <a:pt x="66" y="208"/>
                </a:moveTo>
                <a:cubicBezTo>
                  <a:pt x="66" y="208"/>
                  <a:pt x="66" y="208"/>
                  <a:pt x="250" y="208"/>
                </a:cubicBezTo>
                <a:cubicBezTo>
                  <a:pt x="256" y="208"/>
                  <a:pt x="261" y="203"/>
                  <a:pt x="261" y="197"/>
                </a:cubicBezTo>
                <a:cubicBezTo>
                  <a:pt x="261" y="191"/>
                  <a:pt x="256" y="185"/>
                  <a:pt x="250" y="185"/>
                </a:cubicBezTo>
                <a:cubicBezTo>
                  <a:pt x="250" y="185"/>
                  <a:pt x="250" y="185"/>
                  <a:pt x="66" y="185"/>
                </a:cubicBezTo>
                <a:cubicBezTo>
                  <a:pt x="60" y="185"/>
                  <a:pt x="55" y="191"/>
                  <a:pt x="55" y="197"/>
                </a:cubicBezTo>
                <a:cubicBezTo>
                  <a:pt x="55" y="203"/>
                  <a:pt x="60" y="208"/>
                  <a:pt x="66" y="208"/>
                </a:cubicBezTo>
                <a:close/>
                <a:moveTo>
                  <a:pt x="66" y="272"/>
                </a:moveTo>
                <a:cubicBezTo>
                  <a:pt x="66" y="272"/>
                  <a:pt x="66" y="272"/>
                  <a:pt x="211" y="272"/>
                </a:cubicBezTo>
                <a:cubicBezTo>
                  <a:pt x="210" y="260"/>
                  <a:pt x="210" y="260"/>
                  <a:pt x="210" y="260"/>
                </a:cubicBezTo>
                <a:cubicBezTo>
                  <a:pt x="208" y="249"/>
                  <a:pt x="208" y="249"/>
                  <a:pt x="208" y="249"/>
                </a:cubicBezTo>
                <a:cubicBezTo>
                  <a:pt x="181" y="249"/>
                  <a:pt x="138" y="249"/>
                  <a:pt x="66" y="249"/>
                </a:cubicBezTo>
                <a:cubicBezTo>
                  <a:pt x="60" y="249"/>
                  <a:pt x="55" y="254"/>
                  <a:pt x="55" y="260"/>
                </a:cubicBezTo>
                <a:cubicBezTo>
                  <a:pt x="55" y="266"/>
                  <a:pt x="60" y="272"/>
                  <a:pt x="66" y="272"/>
                </a:cubicBezTo>
                <a:close/>
                <a:moveTo>
                  <a:pt x="306" y="88"/>
                </a:moveTo>
                <a:cubicBezTo>
                  <a:pt x="228" y="11"/>
                  <a:pt x="228" y="11"/>
                  <a:pt x="228" y="11"/>
                </a:cubicBezTo>
                <a:cubicBezTo>
                  <a:pt x="222" y="5"/>
                  <a:pt x="211" y="0"/>
                  <a:pt x="202" y="0"/>
                </a:cubicBezTo>
                <a:cubicBezTo>
                  <a:pt x="22" y="0"/>
                  <a:pt x="22" y="0"/>
                  <a:pt x="22" y="0"/>
                </a:cubicBezTo>
                <a:cubicBezTo>
                  <a:pt x="9" y="0"/>
                  <a:pt x="0" y="10"/>
                  <a:pt x="0" y="22"/>
                </a:cubicBezTo>
                <a:cubicBezTo>
                  <a:pt x="0" y="378"/>
                  <a:pt x="0" y="378"/>
                  <a:pt x="0" y="378"/>
                </a:cubicBezTo>
                <a:cubicBezTo>
                  <a:pt x="0" y="391"/>
                  <a:pt x="9" y="400"/>
                  <a:pt x="22" y="400"/>
                </a:cubicBezTo>
                <a:cubicBezTo>
                  <a:pt x="118" y="400"/>
                  <a:pt x="181" y="400"/>
                  <a:pt x="221" y="400"/>
                </a:cubicBezTo>
                <a:cubicBezTo>
                  <a:pt x="226" y="377"/>
                  <a:pt x="226" y="377"/>
                  <a:pt x="226" y="377"/>
                </a:cubicBezTo>
                <a:cubicBezTo>
                  <a:pt x="22" y="377"/>
                  <a:pt x="22" y="377"/>
                  <a:pt x="22" y="377"/>
                </a:cubicBezTo>
                <a:cubicBezTo>
                  <a:pt x="22" y="22"/>
                  <a:pt x="22" y="22"/>
                  <a:pt x="22" y="22"/>
                </a:cubicBezTo>
                <a:cubicBezTo>
                  <a:pt x="196" y="22"/>
                  <a:pt x="196" y="22"/>
                  <a:pt x="196" y="22"/>
                </a:cubicBezTo>
                <a:cubicBezTo>
                  <a:pt x="196" y="91"/>
                  <a:pt x="196" y="91"/>
                  <a:pt x="196" y="91"/>
                </a:cubicBezTo>
                <a:cubicBezTo>
                  <a:pt x="196" y="106"/>
                  <a:pt x="208" y="118"/>
                  <a:pt x="224" y="118"/>
                </a:cubicBezTo>
                <a:cubicBezTo>
                  <a:pt x="293" y="118"/>
                  <a:pt x="293" y="118"/>
                  <a:pt x="293" y="118"/>
                </a:cubicBezTo>
                <a:cubicBezTo>
                  <a:pt x="293" y="158"/>
                  <a:pt x="293" y="192"/>
                  <a:pt x="293" y="221"/>
                </a:cubicBezTo>
                <a:cubicBezTo>
                  <a:pt x="302" y="216"/>
                  <a:pt x="302" y="216"/>
                  <a:pt x="302" y="216"/>
                </a:cubicBezTo>
                <a:cubicBezTo>
                  <a:pt x="316" y="210"/>
                  <a:pt x="316" y="210"/>
                  <a:pt x="316" y="210"/>
                </a:cubicBezTo>
                <a:cubicBezTo>
                  <a:pt x="316" y="114"/>
                  <a:pt x="316" y="114"/>
                  <a:pt x="316" y="114"/>
                </a:cubicBezTo>
                <a:cubicBezTo>
                  <a:pt x="316" y="106"/>
                  <a:pt x="312" y="95"/>
                  <a:pt x="306" y="88"/>
                </a:cubicBezTo>
                <a:close/>
                <a:moveTo>
                  <a:pt x="224" y="95"/>
                </a:moveTo>
                <a:cubicBezTo>
                  <a:pt x="222" y="95"/>
                  <a:pt x="219" y="94"/>
                  <a:pt x="219" y="91"/>
                </a:cubicBezTo>
                <a:cubicBezTo>
                  <a:pt x="219" y="34"/>
                  <a:pt x="219" y="34"/>
                  <a:pt x="219" y="34"/>
                </a:cubicBezTo>
                <a:cubicBezTo>
                  <a:pt x="280" y="95"/>
                  <a:pt x="280" y="95"/>
                  <a:pt x="280" y="95"/>
                </a:cubicBezTo>
                <a:cubicBezTo>
                  <a:pt x="224" y="95"/>
                  <a:pt x="224" y="95"/>
                  <a:pt x="224" y="95"/>
                </a:cubicBezTo>
                <a:close/>
                <a:moveTo>
                  <a:pt x="66" y="334"/>
                </a:moveTo>
                <a:cubicBezTo>
                  <a:pt x="66" y="334"/>
                  <a:pt x="66" y="334"/>
                  <a:pt x="211" y="334"/>
                </a:cubicBezTo>
                <a:cubicBezTo>
                  <a:pt x="212" y="327"/>
                  <a:pt x="212" y="327"/>
                  <a:pt x="212" y="327"/>
                </a:cubicBezTo>
                <a:cubicBezTo>
                  <a:pt x="199" y="314"/>
                  <a:pt x="199" y="314"/>
                  <a:pt x="199" y="314"/>
                </a:cubicBezTo>
                <a:cubicBezTo>
                  <a:pt x="197" y="312"/>
                  <a:pt x="197" y="312"/>
                  <a:pt x="197" y="312"/>
                </a:cubicBezTo>
                <a:cubicBezTo>
                  <a:pt x="170" y="312"/>
                  <a:pt x="129" y="312"/>
                  <a:pt x="66" y="312"/>
                </a:cubicBezTo>
                <a:cubicBezTo>
                  <a:pt x="60" y="312"/>
                  <a:pt x="55" y="317"/>
                  <a:pt x="55" y="323"/>
                </a:cubicBezTo>
                <a:cubicBezTo>
                  <a:pt x="55" y="330"/>
                  <a:pt x="60" y="334"/>
                  <a:pt x="66" y="334"/>
                </a:cubicBezTo>
                <a:close/>
                <a:moveTo>
                  <a:pt x="347" y="258"/>
                </a:moveTo>
                <a:cubicBezTo>
                  <a:pt x="347" y="258"/>
                  <a:pt x="347" y="258"/>
                  <a:pt x="322" y="254"/>
                </a:cubicBezTo>
                <a:cubicBezTo>
                  <a:pt x="322" y="254"/>
                  <a:pt x="322" y="254"/>
                  <a:pt x="309" y="231"/>
                </a:cubicBezTo>
                <a:cubicBezTo>
                  <a:pt x="309" y="231"/>
                  <a:pt x="309" y="231"/>
                  <a:pt x="286" y="242"/>
                </a:cubicBezTo>
                <a:cubicBezTo>
                  <a:pt x="286" y="242"/>
                  <a:pt x="286" y="242"/>
                  <a:pt x="263" y="231"/>
                </a:cubicBezTo>
                <a:cubicBezTo>
                  <a:pt x="263" y="231"/>
                  <a:pt x="263" y="231"/>
                  <a:pt x="251" y="254"/>
                </a:cubicBezTo>
                <a:cubicBezTo>
                  <a:pt x="251" y="254"/>
                  <a:pt x="251" y="254"/>
                  <a:pt x="225" y="258"/>
                </a:cubicBezTo>
                <a:cubicBezTo>
                  <a:pt x="225" y="258"/>
                  <a:pt x="225" y="258"/>
                  <a:pt x="229" y="284"/>
                </a:cubicBezTo>
                <a:cubicBezTo>
                  <a:pt x="229" y="284"/>
                  <a:pt x="229" y="284"/>
                  <a:pt x="211" y="303"/>
                </a:cubicBezTo>
                <a:cubicBezTo>
                  <a:pt x="211" y="303"/>
                  <a:pt x="211" y="303"/>
                  <a:pt x="229" y="322"/>
                </a:cubicBezTo>
                <a:cubicBezTo>
                  <a:pt x="229" y="322"/>
                  <a:pt x="229" y="322"/>
                  <a:pt x="225" y="348"/>
                </a:cubicBezTo>
                <a:cubicBezTo>
                  <a:pt x="225" y="348"/>
                  <a:pt x="225" y="348"/>
                  <a:pt x="251" y="352"/>
                </a:cubicBezTo>
                <a:cubicBezTo>
                  <a:pt x="251" y="352"/>
                  <a:pt x="251" y="352"/>
                  <a:pt x="263" y="375"/>
                </a:cubicBezTo>
                <a:cubicBezTo>
                  <a:pt x="263" y="375"/>
                  <a:pt x="263" y="375"/>
                  <a:pt x="286" y="364"/>
                </a:cubicBezTo>
                <a:cubicBezTo>
                  <a:pt x="286" y="364"/>
                  <a:pt x="286" y="364"/>
                  <a:pt x="309" y="375"/>
                </a:cubicBezTo>
                <a:cubicBezTo>
                  <a:pt x="309" y="375"/>
                  <a:pt x="309" y="375"/>
                  <a:pt x="322" y="352"/>
                </a:cubicBezTo>
                <a:cubicBezTo>
                  <a:pt x="322" y="352"/>
                  <a:pt x="322" y="352"/>
                  <a:pt x="347" y="348"/>
                </a:cubicBezTo>
                <a:cubicBezTo>
                  <a:pt x="347" y="348"/>
                  <a:pt x="347" y="348"/>
                  <a:pt x="343" y="322"/>
                </a:cubicBezTo>
                <a:cubicBezTo>
                  <a:pt x="361" y="303"/>
                  <a:pt x="361" y="303"/>
                  <a:pt x="361" y="303"/>
                </a:cubicBezTo>
                <a:cubicBezTo>
                  <a:pt x="361" y="303"/>
                  <a:pt x="361" y="303"/>
                  <a:pt x="343" y="284"/>
                </a:cubicBezTo>
                <a:cubicBezTo>
                  <a:pt x="343" y="284"/>
                  <a:pt x="343" y="284"/>
                  <a:pt x="347" y="258"/>
                </a:cubicBezTo>
                <a:close/>
                <a:moveTo>
                  <a:pt x="286" y="343"/>
                </a:moveTo>
                <a:cubicBezTo>
                  <a:pt x="264" y="343"/>
                  <a:pt x="247" y="325"/>
                  <a:pt x="247" y="303"/>
                </a:cubicBezTo>
                <a:cubicBezTo>
                  <a:pt x="247" y="281"/>
                  <a:pt x="264" y="263"/>
                  <a:pt x="286" y="263"/>
                </a:cubicBezTo>
                <a:cubicBezTo>
                  <a:pt x="308" y="263"/>
                  <a:pt x="325" y="281"/>
                  <a:pt x="325" y="303"/>
                </a:cubicBezTo>
                <a:cubicBezTo>
                  <a:pt x="325" y="325"/>
                  <a:pt x="308" y="343"/>
                  <a:pt x="286" y="343"/>
                </a:cubicBezTo>
                <a:close/>
                <a:moveTo>
                  <a:pt x="285" y="383"/>
                </a:moveTo>
                <a:cubicBezTo>
                  <a:pt x="270" y="451"/>
                  <a:pt x="270" y="451"/>
                  <a:pt x="270" y="451"/>
                </a:cubicBezTo>
                <a:cubicBezTo>
                  <a:pt x="254" y="427"/>
                  <a:pt x="254" y="427"/>
                  <a:pt x="254" y="427"/>
                </a:cubicBezTo>
                <a:cubicBezTo>
                  <a:pt x="228" y="442"/>
                  <a:pt x="228" y="442"/>
                  <a:pt x="228" y="442"/>
                </a:cubicBezTo>
                <a:cubicBezTo>
                  <a:pt x="237" y="402"/>
                  <a:pt x="241" y="382"/>
                  <a:pt x="243" y="372"/>
                </a:cubicBezTo>
                <a:cubicBezTo>
                  <a:pt x="249" y="383"/>
                  <a:pt x="249" y="383"/>
                  <a:pt x="249" y="383"/>
                </a:cubicBezTo>
                <a:cubicBezTo>
                  <a:pt x="256" y="397"/>
                  <a:pt x="256" y="397"/>
                  <a:pt x="256" y="397"/>
                </a:cubicBezTo>
                <a:cubicBezTo>
                  <a:pt x="270" y="390"/>
                  <a:pt x="270" y="390"/>
                  <a:pt x="270" y="390"/>
                </a:cubicBezTo>
                <a:lnTo>
                  <a:pt x="285" y="383"/>
                </a:lnTo>
                <a:close/>
                <a:moveTo>
                  <a:pt x="329" y="373"/>
                </a:moveTo>
                <a:cubicBezTo>
                  <a:pt x="343" y="427"/>
                  <a:pt x="343" y="427"/>
                  <a:pt x="343" y="427"/>
                </a:cubicBezTo>
                <a:cubicBezTo>
                  <a:pt x="317" y="413"/>
                  <a:pt x="317" y="413"/>
                  <a:pt x="317" y="413"/>
                </a:cubicBezTo>
                <a:cubicBezTo>
                  <a:pt x="302" y="438"/>
                  <a:pt x="302" y="438"/>
                  <a:pt x="302" y="438"/>
                </a:cubicBezTo>
                <a:cubicBezTo>
                  <a:pt x="294" y="405"/>
                  <a:pt x="290" y="390"/>
                  <a:pt x="288" y="383"/>
                </a:cubicBezTo>
                <a:cubicBezTo>
                  <a:pt x="302" y="390"/>
                  <a:pt x="302" y="390"/>
                  <a:pt x="302" y="390"/>
                </a:cubicBezTo>
                <a:cubicBezTo>
                  <a:pt x="316" y="396"/>
                  <a:pt x="316" y="396"/>
                  <a:pt x="316" y="396"/>
                </a:cubicBezTo>
                <a:cubicBezTo>
                  <a:pt x="323" y="383"/>
                  <a:pt x="323" y="383"/>
                  <a:pt x="323" y="383"/>
                </a:cubicBezTo>
                <a:lnTo>
                  <a:pt x="329" y="3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6">
            <a:extLst>
              <a:ext uri="{FF2B5EF4-FFF2-40B4-BE49-F238E27FC236}">
                <a16:creationId xmlns:a16="http://schemas.microsoft.com/office/drawing/2014/main" id="{B66ABF34-20BF-9143-9EF3-E12E08C20083}"/>
              </a:ext>
            </a:extLst>
          </p:cNvPr>
          <p:cNvSpPr>
            <a:spLocks noChangeAspect="1" noEditPoints="1"/>
          </p:cNvSpPr>
          <p:nvPr userDrawn="1"/>
        </p:nvSpPr>
        <p:spPr bwMode="auto">
          <a:xfrm>
            <a:off x="3611389" y="4512662"/>
            <a:ext cx="606874" cy="483485"/>
          </a:xfrm>
          <a:custGeom>
            <a:avLst/>
            <a:gdLst>
              <a:gd name="T0" fmla="*/ 21 w 408"/>
              <a:gd name="T1" fmla="*/ 83 h 325"/>
              <a:gd name="T2" fmla="*/ 20 w 408"/>
              <a:gd name="T3" fmla="*/ 78 h 325"/>
              <a:gd name="T4" fmla="*/ 195 w 408"/>
              <a:gd name="T5" fmla="*/ 3 h 325"/>
              <a:gd name="T6" fmla="*/ 213 w 408"/>
              <a:gd name="T7" fmla="*/ 3 h 325"/>
              <a:gd name="T8" fmla="*/ 387 w 408"/>
              <a:gd name="T9" fmla="*/ 78 h 325"/>
              <a:gd name="T10" fmla="*/ 386 w 408"/>
              <a:gd name="T11" fmla="*/ 83 h 325"/>
              <a:gd name="T12" fmla="*/ 21 w 408"/>
              <a:gd name="T13" fmla="*/ 83 h 325"/>
              <a:gd name="T14" fmla="*/ 69 w 408"/>
              <a:gd name="T15" fmla="*/ 103 h 325"/>
              <a:gd name="T16" fmla="*/ 59 w 408"/>
              <a:gd name="T17" fmla="*/ 113 h 325"/>
              <a:gd name="T18" fmla="*/ 59 w 408"/>
              <a:gd name="T19" fmla="*/ 218 h 325"/>
              <a:gd name="T20" fmla="*/ 69 w 408"/>
              <a:gd name="T21" fmla="*/ 228 h 325"/>
              <a:gd name="T22" fmla="*/ 89 w 408"/>
              <a:gd name="T23" fmla="*/ 228 h 325"/>
              <a:gd name="T24" fmla="*/ 99 w 408"/>
              <a:gd name="T25" fmla="*/ 218 h 325"/>
              <a:gd name="T26" fmla="*/ 99 w 408"/>
              <a:gd name="T27" fmla="*/ 113 h 325"/>
              <a:gd name="T28" fmla="*/ 89 w 408"/>
              <a:gd name="T29" fmla="*/ 103 h 325"/>
              <a:gd name="T30" fmla="*/ 69 w 408"/>
              <a:gd name="T31" fmla="*/ 103 h 325"/>
              <a:gd name="T32" fmla="*/ 152 w 408"/>
              <a:gd name="T33" fmla="*/ 103 h 325"/>
              <a:gd name="T34" fmla="*/ 142 w 408"/>
              <a:gd name="T35" fmla="*/ 113 h 325"/>
              <a:gd name="T36" fmla="*/ 142 w 408"/>
              <a:gd name="T37" fmla="*/ 218 h 325"/>
              <a:gd name="T38" fmla="*/ 152 w 408"/>
              <a:gd name="T39" fmla="*/ 228 h 325"/>
              <a:gd name="T40" fmla="*/ 172 w 408"/>
              <a:gd name="T41" fmla="*/ 228 h 325"/>
              <a:gd name="T42" fmla="*/ 182 w 408"/>
              <a:gd name="T43" fmla="*/ 218 h 325"/>
              <a:gd name="T44" fmla="*/ 182 w 408"/>
              <a:gd name="T45" fmla="*/ 113 h 325"/>
              <a:gd name="T46" fmla="*/ 172 w 408"/>
              <a:gd name="T47" fmla="*/ 103 h 325"/>
              <a:gd name="T48" fmla="*/ 152 w 408"/>
              <a:gd name="T49" fmla="*/ 103 h 325"/>
              <a:gd name="T50" fmla="*/ 235 w 408"/>
              <a:gd name="T51" fmla="*/ 103 h 325"/>
              <a:gd name="T52" fmla="*/ 225 w 408"/>
              <a:gd name="T53" fmla="*/ 113 h 325"/>
              <a:gd name="T54" fmla="*/ 225 w 408"/>
              <a:gd name="T55" fmla="*/ 218 h 325"/>
              <a:gd name="T56" fmla="*/ 235 w 408"/>
              <a:gd name="T57" fmla="*/ 228 h 325"/>
              <a:gd name="T58" fmla="*/ 255 w 408"/>
              <a:gd name="T59" fmla="*/ 228 h 325"/>
              <a:gd name="T60" fmla="*/ 265 w 408"/>
              <a:gd name="T61" fmla="*/ 218 h 325"/>
              <a:gd name="T62" fmla="*/ 265 w 408"/>
              <a:gd name="T63" fmla="*/ 113 h 325"/>
              <a:gd name="T64" fmla="*/ 255 w 408"/>
              <a:gd name="T65" fmla="*/ 103 h 325"/>
              <a:gd name="T66" fmla="*/ 235 w 408"/>
              <a:gd name="T67" fmla="*/ 103 h 325"/>
              <a:gd name="T68" fmla="*/ 318 w 408"/>
              <a:gd name="T69" fmla="*/ 103 h 325"/>
              <a:gd name="T70" fmla="*/ 307 w 408"/>
              <a:gd name="T71" fmla="*/ 113 h 325"/>
              <a:gd name="T72" fmla="*/ 307 w 408"/>
              <a:gd name="T73" fmla="*/ 218 h 325"/>
              <a:gd name="T74" fmla="*/ 318 w 408"/>
              <a:gd name="T75" fmla="*/ 228 h 325"/>
              <a:gd name="T76" fmla="*/ 339 w 408"/>
              <a:gd name="T77" fmla="*/ 228 h 325"/>
              <a:gd name="T78" fmla="*/ 349 w 408"/>
              <a:gd name="T79" fmla="*/ 218 h 325"/>
              <a:gd name="T80" fmla="*/ 349 w 408"/>
              <a:gd name="T81" fmla="*/ 113 h 325"/>
              <a:gd name="T82" fmla="*/ 339 w 408"/>
              <a:gd name="T83" fmla="*/ 103 h 325"/>
              <a:gd name="T84" fmla="*/ 318 w 408"/>
              <a:gd name="T85" fmla="*/ 103 h 325"/>
              <a:gd name="T86" fmla="*/ 31 w 408"/>
              <a:gd name="T87" fmla="*/ 249 h 325"/>
              <a:gd name="T88" fmla="*/ 21 w 408"/>
              <a:gd name="T89" fmla="*/ 260 h 325"/>
              <a:gd name="T90" fmla="*/ 21 w 408"/>
              <a:gd name="T91" fmla="*/ 269 h 325"/>
              <a:gd name="T92" fmla="*/ 31 w 408"/>
              <a:gd name="T93" fmla="*/ 279 h 325"/>
              <a:gd name="T94" fmla="*/ 377 w 408"/>
              <a:gd name="T95" fmla="*/ 279 h 325"/>
              <a:gd name="T96" fmla="*/ 387 w 408"/>
              <a:gd name="T97" fmla="*/ 269 h 325"/>
              <a:gd name="T98" fmla="*/ 387 w 408"/>
              <a:gd name="T99" fmla="*/ 260 h 325"/>
              <a:gd name="T100" fmla="*/ 377 w 408"/>
              <a:gd name="T101" fmla="*/ 249 h 325"/>
              <a:gd name="T102" fmla="*/ 31 w 408"/>
              <a:gd name="T103" fmla="*/ 249 h 325"/>
              <a:gd name="T104" fmla="*/ 10 w 408"/>
              <a:gd name="T105" fmla="*/ 296 h 325"/>
              <a:gd name="T106" fmla="*/ 0 w 408"/>
              <a:gd name="T107" fmla="*/ 306 h 325"/>
              <a:gd name="T108" fmla="*/ 0 w 408"/>
              <a:gd name="T109" fmla="*/ 315 h 325"/>
              <a:gd name="T110" fmla="*/ 10 w 408"/>
              <a:gd name="T111" fmla="*/ 325 h 325"/>
              <a:gd name="T112" fmla="*/ 398 w 408"/>
              <a:gd name="T113" fmla="*/ 325 h 325"/>
              <a:gd name="T114" fmla="*/ 408 w 408"/>
              <a:gd name="T115" fmla="*/ 315 h 325"/>
              <a:gd name="T116" fmla="*/ 408 w 408"/>
              <a:gd name="T117" fmla="*/ 306 h 325"/>
              <a:gd name="T118" fmla="*/ 398 w 408"/>
              <a:gd name="T119" fmla="*/ 296 h 325"/>
              <a:gd name="T120" fmla="*/ 10 w 408"/>
              <a:gd name="T121" fmla="*/ 29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25">
                <a:moveTo>
                  <a:pt x="21" y="83"/>
                </a:moveTo>
                <a:cubicBezTo>
                  <a:pt x="16" y="83"/>
                  <a:pt x="15" y="81"/>
                  <a:pt x="20" y="78"/>
                </a:cubicBezTo>
                <a:cubicBezTo>
                  <a:pt x="195" y="3"/>
                  <a:pt x="195" y="3"/>
                  <a:pt x="195" y="3"/>
                </a:cubicBezTo>
                <a:cubicBezTo>
                  <a:pt x="200" y="0"/>
                  <a:pt x="208" y="0"/>
                  <a:pt x="213" y="3"/>
                </a:cubicBezTo>
                <a:cubicBezTo>
                  <a:pt x="387" y="78"/>
                  <a:pt x="387" y="78"/>
                  <a:pt x="387" y="78"/>
                </a:cubicBezTo>
                <a:cubicBezTo>
                  <a:pt x="392" y="81"/>
                  <a:pt x="392" y="83"/>
                  <a:pt x="386" y="83"/>
                </a:cubicBezTo>
                <a:lnTo>
                  <a:pt x="21" y="83"/>
                </a:lnTo>
                <a:close/>
                <a:moveTo>
                  <a:pt x="69" y="103"/>
                </a:moveTo>
                <a:cubicBezTo>
                  <a:pt x="63" y="103"/>
                  <a:pt x="59" y="108"/>
                  <a:pt x="59" y="113"/>
                </a:cubicBezTo>
                <a:cubicBezTo>
                  <a:pt x="59" y="218"/>
                  <a:pt x="59" y="218"/>
                  <a:pt x="59" y="218"/>
                </a:cubicBezTo>
                <a:cubicBezTo>
                  <a:pt x="59" y="224"/>
                  <a:pt x="63" y="228"/>
                  <a:pt x="69" y="228"/>
                </a:cubicBezTo>
                <a:cubicBezTo>
                  <a:pt x="89" y="228"/>
                  <a:pt x="89" y="228"/>
                  <a:pt x="89" y="228"/>
                </a:cubicBezTo>
                <a:cubicBezTo>
                  <a:pt x="95" y="228"/>
                  <a:pt x="99" y="224"/>
                  <a:pt x="99" y="218"/>
                </a:cubicBezTo>
                <a:cubicBezTo>
                  <a:pt x="99" y="113"/>
                  <a:pt x="99" y="113"/>
                  <a:pt x="99" y="113"/>
                </a:cubicBezTo>
                <a:cubicBezTo>
                  <a:pt x="99" y="108"/>
                  <a:pt x="95" y="103"/>
                  <a:pt x="89" y="103"/>
                </a:cubicBezTo>
                <a:lnTo>
                  <a:pt x="69" y="103"/>
                </a:lnTo>
                <a:close/>
                <a:moveTo>
                  <a:pt x="152" y="103"/>
                </a:moveTo>
                <a:cubicBezTo>
                  <a:pt x="146" y="103"/>
                  <a:pt x="142" y="108"/>
                  <a:pt x="142" y="113"/>
                </a:cubicBezTo>
                <a:cubicBezTo>
                  <a:pt x="142" y="218"/>
                  <a:pt x="142" y="218"/>
                  <a:pt x="142" y="218"/>
                </a:cubicBezTo>
                <a:cubicBezTo>
                  <a:pt x="142" y="224"/>
                  <a:pt x="146" y="228"/>
                  <a:pt x="152" y="228"/>
                </a:cubicBezTo>
                <a:cubicBezTo>
                  <a:pt x="172" y="228"/>
                  <a:pt x="172" y="228"/>
                  <a:pt x="172" y="228"/>
                </a:cubicBezTo>
                <a:cubicBezTo>
                  <a:pt x="178" y="228"/>
                  <a:pt x="182" y="224"/>
                  <a:pt x="182" y="218"/>
                </a:cubicBezTo>
                <a:cubicBezTo>
                  <a:pt x="182" y="113"/>
                  <a:pt x="182" y="113"/>
                  <a:pt x="182" y="113"/>
                </a:cubicBezTo>
                <a:cubicBezTo>
                  <a:pt x="182" y="108"/>
                  <a:pt x="178" y="103"/>
                  <a:pt x="172" y="103"/>
                </a:cubicBezTo>
                <a:lnTo>
                  <a:pt x="152" y="103"/>
                </a:lnTo>
                <a:close/>
                <a:moveTo>
                  <a:pt x="235" y="103"/>
                </a:moveTo>
                <a:cubicBezTo>
                  <a:pt x="229" y="103"/>
                  <a:pt x="225" y="108"/>
                  <a:pt x="225" y="113"/>
                </a:cubicBezTo>
                <a:cubicBezTo>
                  <a:pt x="225" y="218"/>
                  <a:pt x="225" y="218"/>
                  <a:pt x="225" y="218"/>
                </a:cubicBezTo>
                <a:cubicBezTo>
                  <a:pt x="225" y="224"/>
                  <a:pt x="229" y="228"/>
                  <a:pt x="235" y="228"/>
                </a:cubicBezTo>
                <a:cubicBezTo>
                  <a:pt x="255" y="228"/>
                  <a:pt x="255" y="228"/>
                  <a:pt x="255" y="228"/>
                </a:cubicBezTo>
                <a:cubicBezTo>
                  <a:pt x="260" y="228"/>
                  <a:pt x="265" y="224"/>
                  <a:pt x="265" y="218"/>
                </a:cubicBezTo>
                <a:cubicBezTo>
                  <a:pt x="265" y="113"/>
                  <a:pt x="265" y="113"/>
                  <a:pt x="265" y="113"/>
                </a:cubicBezTo>
                <a:cubicBezTo>
                  <a:pt x="265" y="108"/>
                  <a:pt x="260" y="103"/>
                  <a:pt x="255" y="103"/>
                </a:cubicBezTo>
                <a:lnTo>
                  <a:pt x="235" y="103"/>
                </a:lnTo>
                <a:close/>
                <a:moveTo>
                  <a:pt x="318" y="103"/>
                </a:moveTo>
                <a:cubicBezTo>
                  <a:pt x="312" y="103"/>
                  <a:pt x="307" y="108"/>
                  <a:pt x="307" y="113"/>
                </a:cubicBezTo>
                <a:cubicBezTo>
                  <a:pt x="307" y="218"/>
                  <a:pt x="307" y="218"/>
                  <a:pt x="307" y="218"/>
                </a:cubicBezTo>
                <a:cubicBezTo>
                  <a:pt x="307" y="224"/>
                  <a:pt x="312" y="228"/>
                  <a:pt x="318" y="228"/>
                </a:cubicBezTo>
                <a:cubicBezTo>
                  <a:pt x="339" y="228"/>
                  <a:pt x="339" y="228"/>
                  <a:pt x="339" y="228"/>
                </a:cubicBezTo>
                <a:cubicBezTo>
                  <a:pt x="344" y="228"/>
                  <a:pt x="349" y="224"/>
                  <a:pt x="349" y="218"/>
                </a:cubicBezTo>
                <a:cubicBezTo>
                  <a:pt x="349" y="113"/>
                  <a:pt x="349" y="113"/>
                  <a:pt x="349" y="113"/>
                </a:cubicBezTo>
                <a:cubicBezTo>
                  <a:pt x="349" y="108"/>
                  <a:pt x="344" y="103"/>
                  <a:pt x="339" y="103"/>
                </a:cubicBezTo>
                <a:lnTo>
                  <a:pt x="318" y="103"/>
                </a:lnTo>
                <a:close/>
                <a:moveTo>
                  <a:pt x="31" y="249"/>
                </a:moveTo>
                <a:cubicBezTo>
                  <a:pt x="25" y="249"/>
                  <a:pt x="21" y="254"/>
                  <a:pt x="21" y="260"/>
                </a:cubicBezTo>
                <a:cubicBezTo>
                  <a:pt x="21" y="269"/>
                  <a:pt x="21" y="269"/>
                  <a:pt x="21" y="269"/>
                </a:cubicBezTo>
                <a:cubicBezTo>
                  <a:pt x="21" y="275"/>
                  <a:pt x="25" y="279"/>
                  <a:pt x="31" y="279"/>
                </a:cubicBezTo>
                <a:cubicBezTo>
                  <a:pt x="377" y="279"/>
                  <a:pt x="377" y="279"/>
                  <a:pt x="377" y="279"/>
                </a:cubicBezTo>
                <a:cubicBezTo>
                  <a:pt x="382" y="279"/>
                  <a:pt x="387" y="275"/>
                  <a:pt x="387" y="269"/>
                </a:cubicBezTo>
                <a:cubicBezTo>
                  <a:pt x="387" y="260"/>
                  <a:pt x="387" y="260"/>
                  <a:pt x="387" y="260"/>
                </a:cubicBezTo>
                <a:cubicBezTo>
                  <a:pt x="387" y="254"/>
                  <a:pt x="382" y="249"/>
                  <a:pt x="377" y="249"/>
                </a:cubicBezTo>
                <a:lnTo>
                  <a:pt x="31" y="249"/>
                </a:lnTo>
                <a:close/>
                <a:moveTo>
                  <a:pt x="10" y="296"/>
                </a:moveTo>
                <a:cubicBezTo>
                  <a:pt x="4" y="296"/>
                  <a:pt x="0" y="300"/>
                  <a:pt x="0" y="306"/>
                </a:cubicBezTo>
                <a:cubicBezTo>
                  <a:pt x="0" y="315"/>
                  <a:pt x="0" y="315"/>
                  <a:pt x="0" y="315"/>
                </a:cubicBezTo>
                <a:cubicBezTo>
                  <a:pt x="0" y="321"/>
                  <a:pt x="4" y="325"/>
                  <a:pt x="10" y="325"/>
                </a:cubicBezTo>
                <a:cubicBezTo>
                  <a:pt x="398" y="325"/>
                  <a:pt x="398" y="325"/>
                  <a:pt x="398" y="325"/>
                </a:cubicBezTo>
                <a:cubicBezTo>
                  <a:pt x="404" y="325"/>
                  <a:pt x="408" y="321"/>
                  <a:pt x="408" y="315"/>
                </a:cubicBezTo>
                <a:cubicBezTo>
                  <a:pt x="408" y="306"/>
                  <a:pt x="408" y="306"/>
                  <a:pt x="408" y="306"/>
                </a:cubicBezTo>
                <a:cubicBezTo>
                  <a:pt x="408" y="300"/>
                  <a:pt x="404" y="296"/>
                  <a:pt x="398" y="296"/>
                </a:cubicBezTo>
                <a:lnTo>
                  <a:pt x="10" y="29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8">
            <a:extLst>
              <a:ext uri="{FF2B5EF4-FFF2-40B4-BE49-F238E27FC236}">
                <a16:creationId xmlns:a16="http://schemas.microsoft.com/office/drawing/2014/main" id="{A52E95F2-3A9B-1242-9689-6B95C83FEC64}"/>
              </a:ext>
            </a:extLst>
          </p:cNvPr>
          <p:cNvSpPr>
            <a:spLocks noChangeAspect="1" noEditPoints="1"/>
          </p:cNvSpPr>
          <p:nvPr userDrawn="1"/>
        </p:nvSpPr>
        <p:spPr bwMode="auto">
          <a:xfrm>
            <a:off x="1101947" y="1436298"/>
            <a:ext cx="439643" cy="606592"/>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7">
            <a:extLst>
              <a:ext uri="{FF2B5EF4-FFF2-40B4-BE49-F238E27FC236}">
                <a16:creationId xmlns:a16="http://schemas.microsoft.com/office/drawing/2014/main" id="{793FB884-B394-C84C-AE87-7533F219D0BB}"/>
              </a:ext>
            </a:extLst>
          </p:cNvPr>
          <p:cNvSpPr>
            <a:spLocks noChangeAspect="1" noEditPoints="1"/>
          </p:cNvSpPr>
          <p:nvPr userDrawn="1"/>
        </p:nvSpPr>
        <p:spPr bwMode="auto">
          <a:xfrm>
            <a:off x="2359535" y="3032532"/>
            <a:ext cx="406834" cy="514404"/>
          </a:xfrm>
          <a:custGeom>
            <a:avLst/>
            <a:gdLst>
              <a:gd name="T0" fmla="*/ 327 w 338"/>
              <a:gd name="T1" fmla="*/ 94 h 427"/>
              <a:gd name="T2" fmla="*/ 244 w 338"/>
              <a:gd name="T3" fmla="*/ 12 h 427"/>
              <a:gd name="T4" fmla="*/ 216 w 338"/>
              <a:gd name="T5" fmla="*/ 0 h 427"/>
              <a:gd name="T6" fmla="*/ 23 w 338"/>
              <a:gd name="T7" fmla="*/ 0 h 427"/>
              <a:gd name="T8" fmla="*/ 0 w 338"/>
              <a:gd name="T9" fmla="*/ 24 h 427"/>
              <a:gd name="T10" fmla="*/ 0 w 338"/>
              <a:gd name="T11" fmla="*/ 404 h 427"/>
              <a:gd name="T12" fmla="*/ 23 w 338"/>
              <a:gd name="T13" fmla="*/ 427 h 427"/>
              <a:gd name="T14" fmla="*/ 315 w 338"/>
              <a:gd name="T15" fmla="*/ 427 h 427"/>
              <a:gd name="T16" fmla="*/ 338 w 338"/>
              <a:gd name="T17" fmla="*/ 404 h 427"/>
              <a:gd name="T18" fmla="*/ 338 w 338"/>
              <a:gd name="T19" fmla="*/ 122 h 427"/>
              <a:gd name="T20" fmla="*/ 327 w 338"/>
              <a:gd name="T21" fmla="*/ 94 h 427"/>
              <a:gd name="T22" fmla="*/ 234 w 338"/>
              <a:gd name="T23" fmla="*/ 36 h 427"/>
              <a:gd name="T24" fmla="*/ 300 w 338"/>
              <a:gd name="T25" fmla="*/ 102 h 427"/>
              <a:gd name="T26" fmla="*/ 240 w 338"/>
              <a:gd name="T27" fmla="*/ 102 h 427"/>
              <a:gd name="T28" fmla="*/ 234 w 338"/>
              <a:gd name="T29" fmla="*/ 97 h 427"/>
              <a:gd name="T30" fmla="*/ 234 w 338"/>
              <a:gd name="T31" fmla="*/ 36 h 427"/>
              <a:gd name="T32" fmla="*/ 24 w 338"/>
              <a:gd name="T33" fmla="*/ 403 h 427"/>
              <a:gd name="T34" fmla="*/ 24 w 338"/>
              <a:gd name="T35" fmla="*/ 24 h 427"/>
              <a:gd name="T36" fmla="*/ 210 w 338"/>
              <a:gd name="T37" fmla="*/ 24 h 427"/>
              <a:gd name="T38" fmla="*/ 210 w 338"/>
              <a:gd name="T39" fmla="*/ 97 h 427"/>
              <a:gd name="T40" fmla="*/ 240 w 338"/>
              <a:gd name="T41" fmla="*/ 126 h 427"/>
              <a:gd name="T42" fmla="*/ 314 w 338"/>
              <a:gd name="T43" fmla="*/ 126 h 427"/>
              <a:gd name="T44" fmla="*/ 314 w 338"/>
              <a:gd name="T45" fmla="*/ 403 h 427"/>
              <a:gd name="T46" fmla="*/ 24 w 338"/>
              <a:gd name="T47" fmla="*/ 403 h 427"/>
              <a:gd name="T48" fmla="*/ 59 w 338"/>
              <a:gd name="T49" fmla="*/ 143 h 427"/>
              <a:gd name="T50" fmla="*/ 71 w 338"/>
              <a:gd name="T51" fmla="*/ 131 h 427"/>
              <a:gd name="T52" fmla="*/ 157 w 338"/>
              <a:gd name="T53" fmla="*/ 131 h 427"/>
              <a:gd name="T54" fmla="*/ 169 w 338"/>
              <a:gd name="T55" fmla="*/ 143 h 427"/>
              <a:gd name="T56" fmla="*/ 157 w 338"/>
              <a:gd name="T57" fmla="*/ 155 h 427"/>
              <a:gd name="T58" fmla="*/ 71 w 338"/>
              <a:gd name="T59" fmla="*/ 155 h 427"/>
              <a:gd name="T60" fmla="*/ 59 w 338"/>
              <a:gd name="T61" fmla="*/ 143 h 427"/>
              <a:gd name="T62" fmla="*/ 279 w 338"/>
              <a:gd name="T63" fmla="*/ 210 h 427"/>
              <a:gd name="T64" fmla="*/ 267 w 338"/>
              <a:gd name="T65" fmla="*/ 222 h 427"/>
              <a:gd name="T66" fmla="*/ 71 w 338"/>
              <a:gd name="T67" fmla="*/ 222 h 427"/>
              <a:gd name="T68" fmla="*/ 59 w 338"/>
              <a:gd name="T69" fmla="*/ 210 h 427"/>
              <a:gd name="T70" fmla="*/ 71 w 338"/>
              <a:gd name="T71" fmla="*/ 198 h 427"/>
              <a:gd name="T72" fmla="*/ 267 w 338"/>
              <a:gd name="T73" fmla="*/ 198 h 427"/>
              <a:gd name="T74" fmla="*/ 279 w 338"/>
              <a:gd name="T75" fmla="*/ 210 h 427"/>
              <a:gd name="T76" fmla="*/ 279 w 338"/>
              <a:gd name="T77" fmla="*/ 278 h 427"/>
              <a:gd name="T78" fmla="*/ 267 w 338"/>
              <a:gd name="T79" fmla="*/ 290 h 427"/>
              <a:gd name="T80" fmla="*/ 71 w 338"/>
              <a:gd name="T81" fmla="*/ 290 h 427"/>
              <a:gd name="T82" fmla="*/ 59 w 338"/>
              <a:gd name="T83" fmla="*/ 278 h 427"/>
              <a:gd name="T84" fmla="*/ 71 w 338"/>
              <a:gd name="T85" fmla="*/ 266 h 427"/>
              <a:gd name="T86" fmla="*/ 267 w 338"/>
              <a:gd name="T87" fmla="*/ 266 h 427"/>
              <a:gd name="T88" fmla="*/ 279 w 338"/>
              <a:gd name="T89" fmla="*/ 278 h 427"/>
              <a:gd name="T90" fmla="*/ 279 w 338"/>
              <a:gd name="T91" fmla="*/ 345 h 427"/>
              <a:gd name="T92" fmla="*/ 267 w 338"/>
              <a:gd name="T93" fmla="*/ 357 h 427"/>
              <a:gd name="T94" fmla="*/ 71 w 338"/>
              <a:gd name="T95" fmla="*/ 357 h 427"/>
              <a:gd name="T96" fmla="*/ 59 w 338"/>
              <a:gd name="T97" fmla="*/ 345 h 427"/>
              <a:gd name="T98" fmla="*/ 71 w 338"/>
              <a:gd name="T99" fmla="*/ 333 h 427"/>
              <a:gd name="T100" fmla="*/ 267 w 338"/>
              <a:gd name="T101" fmla="*/ 333 h 427"/>
              <a:gd name="T102" fmla="*/ 279 w 338"/>
              <a:gd name="T103" fmla="*/ 34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27">
                <a:moveTo>
                  <a:pt x="327" y="94"/>
                </a:moveTo>
                <a:cubicBezTo>
                  <a:pt x="244" y="12"/>
                  <a:pt x="244" y="12"/>
                  <a:pt x="244" y="12"/>
                </a:cubicBezTo>
                <a:cubicBezTo>
                  <a:pt x="238" y="5"/>
                  <a:pt x="226" y="0"/>
                  <a:pt x="216" y="0"/>
                </a:cubicBezTo>
                <a:cubicBezTo>
                  <a:pt x="23" y="0"/>
                  <a:pt x="23" y="0"/>
                  <a:pt x="23" y="0"/>
                </a:cubicBezTo>
                <a:cubicBezTo>
                  <a:pt x="10" y="0"/>
                  <a:pt x="0" y="11"/>
                  <a:pt x="0" y="24"/>
                </a:cubicBezTo>
                <a:cubicBezTo>
                  <a:pt x="0" y="404"/>
                  <a:pt x="0" y="404"/>
                  <a:pt x="0" y="404"/>
                </a:cubicBezTo>
                <a:cubicBezTo>
                  <a:pt x="0" y="417"/>
                  <a:pt x="10" y="427"/>
                  <a:pt x="23" y="427"/>
                </a:cubicBezTo>
                <a:cubicBezTo>
                  <a:pt x="315" y="427"/>
                  <a:pt x="315" y="427"/>
                  <a:pt x="315" y="427"/>
                </a:cubicBezTo>
                <a:cubicBezTo>
                  <a:pt x="328" y="427"/>
                  <a:pt x="338" y="417"/>
                  <a:pt x="338" y="404"/>
                </a:cubicBezTo>
                <a:cubicBezTo>
                  <a:pt x="338" y="122"/>
                  <a:pt x="338" y="122"/>
                  <a:pt x="338" y="122"/>
                </a:cubicBezTo>
                <a:cubicBezTo>
                  <a:pt x="338" y="113"/>
                  <a:pt x="334" y="101"/>
                  <a:pt x="327" y="94"/>
                </a:cubicBezTo>
                <a:close/>
                <a:moveTo>
                  <a:pt x="234" y="36"/>
                </a:moveTo>
                <a:cubicBezTo>
                  <a:pt x="300" y="102"/>
                  <a:pt x="300" y="102"/>
                  <a:pt x="300" y="102"/>
                </a:cubicBezTo>
                <a:cubicBezTo>
                  <a:pt x="240" y="102"/>
                  <a:pt x="240" y="102"/>
                  <a:pt x="240" y="102"/>
                </a:cubicBezTo>
                <a:cubicBezTo>
                  <a:pt x="237" y="102"/>
                  <a:pt x="234" y="100"/>
                  <a:pt x="234" y="97"/>
                </a:cubicBezTo>
                <a:lnTo>
                  <a:pt x="234" y="36"/>
                </a:lnTo>
                <a:close/>
                <a:moveTo>
                  <a:pt x="24" y="403"/>
                </a:moveTo>
                <a:cubicBezTo>
                  <a:pt x="24" y="24"/>
                  <a:pt x="24" y="24"/>
                  <a:pt x="24" y="24"/>
                </a:cubicBezTo>
                <a:cubicBezTo>
                  <a:pt x="210" y="24"/>
                  <a:pt x="210" y="24"/>
                  <a:pt x="210" y="24"/>
                </a:cubicBezTo>
                <a:cubicBezTo>
                  <a:pt x="210" y="97"/>
                  <a:pt x="210" y="97"/>
                  <a:pt x="210" y="97"/>
                </a:cubicBezTo>
                <a:cubicBezTo>
                  <a:pt x="210" y="113"/>
                  <a:pt x="223" y="126"/>
                  <a:pt x="240" y="126"/>
                </a:cubicBezTo>
                <a:cubicBezTo>
                  <a:pt x="314" y="126"/>
                  <a:pt x="314" y="126"/>
                  <a:pt x="314" y="126"/>
                </a:cubicBezTo>
                <a:cubicBezTo>
                  <a:pt x="314" y="403"/>
                  <a:pt x="314" y="403"/>
                  <a:pt x="314" y="403"/>
                </a:cubicBezTo>
                <a:lnTo>
                  <a:pt x="24" y="403"/>
                </a:lnTo>
                <a:close/>
                <a:moveTo>
                  <a:pt x="59" y="143"/>
                </a:moveTo>
                <a:cubicBezTo>
                  <a:pt x="59" y="136"/>
                  <a:pt x="65" y="131"/>
                  <a:pt x="71" y="131"/>
                </a:cubicBezTo>
                <a:cubicBezTo>
                  <a:pt x="157" y="131"/>
                  <a:pt x="157" y="131"/>
                  <a:pt x="157" y="131"/>
                </a:cubicBezTo>
                <a:cubicBezTo>
                  <a:pt x="163" y="131"/>
                  <a:pt x="169" y="136"/>
                  <a:pt x="169" y="143"/>
                </a:cubicBezTo>
                <a:cubicBezTo>
                  <a:pt x="169" y="150"/>
                  <a:pt x="163" y="155"/>
                  <a:pt x="157" y="155"/>
                </a:cubicBezTo>
                <a:cubicBezTo>
                  <a:pt x="71" y="155"/>
                  <a:pt x="71" y="155"/>
                  <a:pt x="71" y="155"/>
                </a:cubicBezTo>
                <a:cubicBezTo>
                  <a:pt x="65" y="155"/>
                  <a:pt x="59" y="150"/>
                  <a:pt x="59" y="143"/>
                </a:cubicBezTo>
                <a:close/>
                <a:moveTo>
                  <a:pt x="279" y="210"/>
                </a:moveTo>
                <a:cubicBezTo>
                  <a:pt x="279" y="217"/>
                  <a:pt x="274" y="222"/>
                  <a:pt x="267" y="222"/>
                </a:cubicBezTo>
                <a:cubicBezTo>
                  <a:pt x="71" y="222"/>
                  <a:pt x="71" y="222"/>
                  <a:pt x="71" y="222"/>
                </a:cubicBezTo>
                <a:cubicBezTo>
                  <a:pt x="64" y="222"/>
                  <a:pt x="59" y="217"/>
                  <a:pt x="59" y="210"/>
                </a:cubicBezTo>
                <a:cubicBezTo>
                  <a:pt x="59" y="204"/>
                  <a:pt x="64" y="198"/>
                  <a:pt x="71" y="198"/>
                </a:cubicBezTo>
                <a:cubicBezTo>
                  <a:pt x="267" y="198"/>
                  <a:pt x="267" y="198"/>
                  <a:pt x="267" y="198"/>
                </a:cubicBezTo>
                <a:cubicBezTo>
                  <a:pt x="274" y="198"/>
                  <a:pt x="279" y="204"/>
                  <a:pt x="279" y="210"/>
                </a:cubicBezTo>
                <a:close/>
                <a:moveTo>
                  <a:pt x="279" y="278"/>
                </a:moveTo>
                <a:cubicBezTo>
                  <a:pt x="279" y="284"/>
                  <a:pt x="274" y="290"/>
                  <a:pt x="267" y="290"/>
                </a:cubicBezTo>
                <a:cubicBezTo>
                  <a:pt x="71" y="290"/>
                  <a:pt x="71" y="290"/>
                  <a:pt x="71" y="290"/>
                </a:cubicBezTo>
                <a:cubicBezTo>
                  <a:pt x="64" y="290"/>
                  <a:pt x="59" y="284"/>
                  <a:pt x="59" y="278"/>
                </a:cubicBezTo>
                <a:cubicBezTo>
                  <a:pt x="59" y="271"/>
                  <a:pt x="64" y="266"/>
                  <a:pt x="71" y="266"/>
                </a:cubicBezTo>
                <a:cubicBezTo>
                  <a:pt x="267" y="266"/>
                  <a:pt x="267" y="266"/>
                  <a:pt x="267" y="266"/>
                </a:cubicBezTo>
                <a:cubicBezTo>
                  <a:pt x="274" y="266"/>
                  <a:pt x="279" y="271"/>
                  <a:pt x="279" y="278"/>
                </a:cubicBezTo>
                <a:close/>
                <a:moveTo>
                  <a:pt x="279" y="345"/>
                </a:moveTo>
                <a:cubicBezTo>
                  <a:pt x="279" y="352"/>
                  <a:pt x="274" y="357"/>
                  <a:pt x="267" y="357"/>
                </a:cubicBezTo>
                <a:cubicBezTo>
                  <a:pt x="71" y="357"/>
                  <a:pt x="71" y="357"/>
                  <a:pt x="71" y="357"/>
                </a:cubicBezTo>
                <a:cubicBezTo>
                  <a:pt x="64" y="357"/>
                  <a:pt x="59" y="352"/>
                  <a:pt x="59" y="345"/>
                </a:cubicBezTo>
                <a:cubicBezTo>
                  <a:pt x="59" y="338"/>
                  <a:pt x="64" y="333"/>
                  <a:pt x="71" y="333"/>
                </a:cubicBezTo>
                <a:cubicBezTo>
                  <a:pt x="267" y="333"/>
                  <a:pt x="267" y="333"/>
                  <a:pt x="267" y="333"/>
                </a:cubicBezTo>
                <a:cubicBezTo>
                  <a:pt x="274" y="333"/>
                  <a:pt x="279" y="338"/>
                  <a:pt x="279" y="3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1371034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93B036-2D8C-C34F-8563-23AA092D39EB}"/>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A81EB188-5AF0-DC42-9B39-285A90591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E699806-62AD-A045-8704-170512CCFAD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Freeform 13">
            <a:extLst>
              <a:ext uri="{FF2B5EF4-FFF2-40B4-BE49-F238E27FC236}">
                <a16:creationId xmlns:a16="http://schemas.microsoft.com/office/drawing/2014/main" id="{6B3D9F3F-C6DD-B64A-8016-87F2261B47BF}"/>
              </a:ext>
            </a:extLst>
          </p:cNvPr>
          <p:cNvSpPr>
            <a:spLocks/>
          </p:cNvSpPr>
          <p:nvPr userDrawn="1"/>
        </p:nvSpPr>
        <p:spPr bwMode="auto">
          <a:xfrm>
            <a:off x="1219462" y="2324996"/>
            <a:ext cx="10012918" cy="2688412"/>
          </a:xfrm>
          <a:custGeom>
            <a:avLst/>
            <a:gdLst>
              <a:gd name="T0" fmla="*/ 4605 w 4605"/>
              <a:gd name="T1" fmla="*/ 0 h 1234"/>
              <a:gd name="T2" fmla="*/ 4145 w 4605"/>
              <a:gd name="T3" fmla="*/ 461 h 1234"/>
              <a:gd name="T4" fmla="*/ 4145 w 4605"/>
              <a:gd name="T5" fmla="*/ 774 h 1234"/>
              <a:gd name="T6" fmla="*/ 3684 w 4605"/>
              <a:gd name="T7" fmla="*/ 1234 h 1234"/>
              <a:gd name="T8" fmla="*/ 3224 w 4605"/>
              <a:gd name="T9" fmla="*/ 774 h 1234"/>
              <a:gd name="T10" fmla="*/ 3224 w 4605"/>
              <a:gd name="T11" fmla="*/ 461 h 1234"/>
              <a:gd name="T12" fmla="*/ 2763 w 4605"/>
              <a:gd name="T13" fmla="*/ 0 h 1234"/>
              <a:gd name="T14" fmla="*/ 2303 w 4605"/>
              <a:gd name="T15" fmla="*/ 461 h 1234"/>
              <a:gd name="T16" fmla="*/ 2303 w 4605"/>
              <a:gd name="T17" fmla="*/ 774 h 1234"/>
              <a:gd name="T18" fmla="*/ 1842 w 4605"/>
              <a:gd name="T19" fmla="*/ 1234 h 1234"/>
              <a:gd name="T20" fmla="*/ 1382 w 4605"/>
              <a:gd name="T21" fmla="*/ 774 h 1234"/>
              <a:gd name="T22" fmla="*/ 1382 w 4605"/>
              <a:gd name="T23" fmla="*/ 461 h 1234"/>
              <a:gd name="T24" fmla="*/ 921 w 4605"/>
              <a:gd name="T25" fmla="*/ 0 h 1234"/>
              <a:gd name="T26" fmla="*/ 461 w 4605"/>
              <a:gd name="T27" fmla="*/ 461 h 1234"/>
              <a:gd name="T28" fmla="*/ 461 w 4605"/>
              <a:gd name="T29" fmla="*/ 774 h 1234"/>
              <a:gd name="T30" fmla="*/ 0 w 4605"/>
              <a:gd name="T31" fmla="*/ 1234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05" h="1234">
                <a:moveTo>
                  <a:pt x="4605" y="0"/>
                </a:moveTo>
                <a:cubicBezTo>
                  <a:pt x="4351" y="0"/>
                  <a:pt x="4145" y="206"/>
                  <a:pt x="4145" y="461"/>
                </a:cubicBezTo>
                <a:cubicBezTo>
                  <a:pt x="4145" y="774"/>
                  <a:pt x="4145" y="774"/>
                  <a:pt x="4145" y="774"/>
                </a:cubicBezTo>
                <a:cubicBezTo>
                  <a:pt x="4145" y="1028"/>
                  <a:pt x="3938" y="1234"/>
                  <a:pt x="3684" y="1234"/>
                </a:cubicBezTo>
                <a:cubicBezTo>
                  <a:pt x="3430" y="1234"/>
                  <a:pt x="3224" y="1028"/>
                  <a:pt x="3224" y="774"/>
                </a:cubicBezTo>
                <a:cubicBezTo>
                  <a:pt x="3224" y="461"/>
                  <a:pt x="3224" y="461"/>
                  <a:pt x="3224" y="461"/>
                </a:cubicBezTo>
                <a:cubicBezTo>
                  <a:pt x="3224" y="206"/>
                  <a:pt x="3018" y="0"/>
                  <a:pt x="2763" y="0"/>
                </a:cubicBezTo>
                <a:cubicBezTo>
                  <a:pt x="2509" y="0"/>
                  <a:pt x="2303" y="206"/>
                  <a:pt x="2303" y="461"/>
                </a:cubicBezTo>
                <a:cubicBezTo>
                  <a:pt x="2303" y="774"/>
                  <a:pt x="2303" y="774"/>
                  <a:pt x="2303" y="774"/>
                </a:cubicBezTo>
                <a:cubicBezTo>
                  <a:pt x="2303" y="1028"/>
                  <a:pt x="2097" y="1234"/>
                  <a:pt x="1842" y="1234"/>
                </a:cubicBezTo>
                <a:cubicBezTo>
                  <a:pt x="1588" y="1234"/>
                  <a:pt x="1382" y="1028"/>
                  <a:pt x="1382" y="774"/>
                </a:cubicBezTo>
                <a:cubicBezTo>
                  <a:pt x="1382" y="461"/>
                  <a:pt x="1382" y="461"/>
                  <a:pt x="1382" y="461"/>
                </a:cubicBezTo>
                <a:cubicBezTo>
                  <a:pt x="1382" y="206"/>
                  <a:pt x="1176" y="0"/>
                  <a:pt x="921" y="0"/>
                </a:cubicBezTo>
                <a:cubicBezTo>
                  <a:pt x="667" y="0"/>
                  <a:pt x="461" y="206"/>
                  <a:pt x="461" y="461"/>
                </a:cubicBezTo>
                <a:cubicBezTo>
                  <a:pt x="461" y="774"/>
                  <a:pt x="461" y="774"/>
                  <a:pt x="461" y="774"/>
                </a:cubicBezTo>
                <a:cubicBezTo>
                  <a:pt x="461" y="1028"/>
                  <a:pt x="255" y="1234"/>
                  <a:pt x="0" y="1234"/>
                </a:cubicBezTo>
              </a:path>
            </a:pathLst>
          </a:custGeom>
          <a:ln w="31750" cap="rnd">
            <a:solidFill>
              <a:schemeClr val="bg2">
                <a:lumMod val="90000"/>
              </a:schemeClr>
            </a:solidFill>
            <a:round/>
            <a:headEnd type="none" w="med" len="med"/>
            <a:tailEnd type="non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 name="Grupa 18">
            <a:extLst>
              <a:ext uri="{FF2B5EF4-FFF2-40B4-BE49-F238E27FC236}">
                <a16:creationId xmlns:a16="http://schemas.microsoft.com/office/drawing/2014/main" id="{F9710359-51E0-984C-9504-65242CD55342}"/>
              </a:ext>
            </a:extLst>
          </p:cNvPr>
          <p:cNvGrpSpPr/>
          <p:nvPr userDrawn="1"/>
        </p:nvGrpSpPr>
        <p:grpSpPr>
          <a:xfrm>
            <a:off x="2075042" y="4215165"/>
            <a:ext cx="1348494" cy="293302"/>
            <a:chOff x="2075042" y="4215165"/>
            <a:chExt cx="1348494" cy="293302"/>
          </a:xfrm>
        </p:grpSpPr>
        <p:sp>
          <p:nvSpPr>
            <p:cNvPr id="8" name="Elipsa 37">
              <a:extLst>
                <a:ext uri="{FF2B5EF4-FFF2-40B4-BE49-F238E27FC236}">
                  <a16:creationId xmlns:a16="http://schemas.microsoft.com/office/drawing/2014/main" id="{2BBA70E4-7BD2-6F41-B7C5-4FBDEBC40539}"/>
                </a:ext>
              </a:extLst>
            </p:cNvPr>
            <p:cNvSpPr/>
            <p:nvPr/>
          </p:nvSpPr>
          <p:spPr>
            <a:xfrm flipH="1">
              <a:off x="2075042" y="4226934"/>
              <a:ext cx="211160" cy="21116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4">
              <a:extLst>
                <a:ext uri="{FF2B5EF4-FFF2-40B4-BE49-F238E27FC236}">
                  <a16:creationId xmlns:a16="http://schemas.microsoft.com/office/drawing/2014/main" id="{C75D9392-ECBC-A643-8C8D-639731566581}"/>
                </a:ext>
              </a:extLst>
            </p:cNvPr>
            <p:cNvSpPr txBox="1"/>
            <p:nvPr/>
          </p:nvSpPr>
          <p:spPr>
            <a:xfrm>
              <a:off x="2405135" y="4215165"/>
              <a:ext cx="1018401"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0" name="Grupa 22">
            <a:extLst>
              <a:ext uri="{FF2B5EF4-FFF2-40B4-BE49-F238E27FC236}">
                <a16:creationId xmlns:a16="http://schemas.microsoft.com/office/drawing/2014/main" id="{457B5D1C-C346-BB48-98F0-A60641E43D51}"/>
              </a:ext>
            </a:extLst>
          </p:cNvPr>
          <p:cNvGrpSpPr/>
          <p:nvPr userDrawn="1"/>
        </p:nvGrpSpPr>
        <p:grpSpPr>
          <a:xfrm>
            <a:off x="5979457" y="4369942"/>
            <a:ext cx="1417805" cy="293302"/>
            <a:chOff x="5979457" y="4369942"/>
            <a:chExt cx="1417805" cy="293302"/>
          </a:xfrm>
        </p:grpSpPr>
        <p:sp>
          <p:nvSpPr>
            <p:cNvPr id="11" name="Elipsa 37">
              <a:extLst>
                <a:ext uri="{FF2B5EF4-FFF2-40B4-BE49-F238E27FC236}">
                  <a16:creationId xmlns:a16="http://schemas.microsoft.com/office/drawing/2014/main" id="{102EDEF1-5BBA-BF41-9A00-5168B8F521AD}"/>
                </a:ext>
              </a:extLst>
            </p:cNvPr>
            <p:cNvSpPr/>
            <p:nvPr/>
          </p:nvSpPr>
          <p:spPr>
            <a:xfrm flipH="1">
              <a:off x="5979457"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extBox 7">
              <a:extLst>
                <a:ext uri="{FF2B5EF4-FFF2-40B4-BE49-F238E27FC236}">
                  <a16:creationId xmlns:a16="http://schemas.microsoft.com/office/drawing/2014/main" id="{C6898AA1-54CB-0848-9CCD-81D267740C91}"/>
                </a:ext>
              </a:extLst>
            </p:cNvPr>
            <p:cNvSpPr txBox="1"/>
            <p:nvPr/>
          </p:nvSpPr>
          <p:spPr>
            <a:xfrm>
              <a:off x="6294752" y="4369942"/>
              <a:ext cx="1102510"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3" name="Grupa 24">
            <a:extLst>
              <a:ext uri="{FF2B5EF4-FFF2-40B4-BE49-F238E27FC236}">
                <a16:creationId xmlns:a16="http://schemas.microsoft.com/office/drawing/2014/main" id="{C9C48D65-42DB-744B-9D6A-53EA34E3C2EE}"/>
              </a:ext>
            </a:extLst>
          </p:cNvPr>
          <p:cNvGrpSpPr/>
          <p:nvPr userDrawn="1"/>
        </p:nvGrpSpPr>
        <p:grpSpPr>
          <a:xfrm>
            <a:off x="7937202" y="2496172"/>
            <a:ext cx="1467155" cy="359051"/>
            <a:chOff x="7937202" y="2496172"/>
            <a:chExt cx="1467155" cy="359051"/>
          </a:xfrm>
        </p:grpSpPr>
        <p:sp>
          <p:nvSpPr>
            <p:cNvPr id="14" name="Elipsa 37">
              <a:extLst>
                <a:ext uri="{FF2B5EF4-FFF2-40B4-BE49-F238E27FC236}">
                  <a16:creationId xmlns:a16="http://schemas.microsoft.com/office/drawing/2014/main" id="{878A476E-1BE3-114E-BD92-B209E27E8CF9}"/>
                </a:ext>
              </a:extLst>
            </p:cNvPr>
            <p:cNvSpPr/>
            <p:nvPr/>
          </p:nvSpPr>
          <p:spPr>
            <a:xfrm flipH="1">
              <a:off x="7937202" y="264282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5" name="TextBox 10">
              <a:extLst>
                <a:ext uri="{FF2B5EF4-FFF2-40B4-BE49-F238E27FC236}">
                  <a16:creationId xmlns:a16="http://schemas.microsoft.com/office/drawing/2014/main" id="{B9AF28BE-3FD4-2B46-B03C-E9E589BF7CFA}"/>
                </a:ext>
              </a:extLst>
            </p:cNvPr>
            <p:cNvSpPr txBox="1"/>
            <p:nvPr/>
          </p:nvSpPr>
          <p:spPr>
            <a:xfrm>
              <a:off x="8290219" y="2496172"/>
              <a:ext cx="1114138"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6" name="Grupa 19">
            <a:extLst>
              <a:ext uri="{FF2B5EF4-FFF2-40B4-BE49-F238E27FC236}">
                <a16:creationId xmlns:a16="http://schemas.microsoft.com/office/drawing/2014/main" id="{A71C243F-6DF3-7C4A-BD3D-8362A451E483}"/>
              </a:ext>
            </a:extLst>
          </p:cNvPr>
          <p:cNvGrpSpPr/>
          <p:nvPr userDrawn="1"/>
        </p:nvGrpSpPr>
        <p:grpSpPr>
          <a:xfrm>
            <a:off x="1128918" y="2511033"/>
            <a:ext cx="1369684" cy="344190"/>
            <a:chOff x="1128918" y="2511033"/>
            <a:chExt cx="1369684" cy="344190"/>
          </a:xfrm>
        </p:grpSpPr>
        <p:sp>
          <p:nvSpPr>
            <p:cNvPr id="17" name="Elipsa 37">
              <a:extLst>
                <a:ext uri="{FF2B5EF4-FFF2-40B4-BE49-F238E27FC236}">
                  <a16:creationId xmlns:a16="http://schemas.microsoft.com/office/drawing/2014/main" id="{9ED731FB-CD0C-7C40-A067-EEE6CD6CF30B}"/>
                </a:ext>
              </a:extLst>
            </p:cNvPr>
            <p:cNvSpPr/>
            <p:nvPr/>
          </p:nvSpPr>
          <p:spPr>
            <a:xfrm flipH="1">
              <a:off x="2286202" y="264282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8" name="TextBox 13">
              <a:extLst>
                <a:ext uri="{FF2B5EF4-FFF2-40B4-BE49-F238E27FC236}">
                  <a16:creationId xmlns:a16="http://schemas.microsoft.com/office/drawing/2014/main" id="{B536CCB9-6487-5A4A-9141-680D44C66AA6}"/>
                </a:ext>
              </a:extLst>
            </p:cNvPr>
            <p:cNvSpPr txBox="1"/>
            <p:nvPr/>
          </p:nvSpPr>
          <p:spPr>
            <a:xfrm>
              <a:off x="1128918" y="2511033"/>
              <a:ext cx="1067360"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9" name="Grupa 20">
            <a:extLst>
              <a:ext uri="{FF2B5EF4-FFF2-40B4-BE49-F238E27FC236}">
                <a16:creationId xmlns:a16="http://schemas.microsoft.com/office/drawing/2014/main" id="{779930C1-E1CD-5046-90B5-1029F618187A}"/>
              </a:ext>
            </a:extLst>
          </p:cNvPr>
          <p:cNvGrpSpPr/>
          <p:nvPr userDrawn="1"/>
        </p:nvGrpSpPr>
        <p:grpSpPr>
          <a:xfrm>
            <a:off x="2692170" y="1738019"/>
            <a:ext cx="1014266" cy="704814"/>
            <a:chOff x="2692170" y="1738019"/>
            <a:chExt cx="1014266" cy="704814"/>
          </a:xfrm>
        </p:grpSpPr>
        <p:sp>
          <p:nvSpPr>
            <p:cNvPr id="20" name="Elipsa 37">
              <a:extLst>
                <a:ext uri="{FF2B5EF4-FFF2-40B4-BE49-F238E27FC236}">
                  <a16:creationId xmlns:a16="http://schemas.microsoft.com/office/drawing/2014/main" id="{A463681E-0F33-D44D-A423-E3FD0DE2CEF0}"/>
                </a:ext>
              </a:extLst>
            </p:cNvPr>
            <p:cNvSpPr/>
            <p:nvPr/>
          </p:nvSpPr>
          <p:spPr>
            <a:xfrm flipH="1">
              <a:off x="3093103" y="223043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1" name="TextBox 16">
              <a:extLst>
                <a:ext uri="{FF2B5EF4-FFF2-40B4-BE49-F238E27FC236}">
                  <a16:creationId xmlns:a16="http://schemas.microsoft.com/office/drawing/2014/main" id="{94EB2F04-E591-FC43-9184-D8714BA58CD1}"/>
                </a:ext>
              </a:extLst>
            </p:cNvPr>
            <p:cNvSpPr txBox="1"/>
            <p:nvPr/>
          </p:nvSpPr>
          <p:spPr>
            <a:xfrm>
              <a:off x="2692170" y="1738019"/>
              <a:ext cx="1014266" cy="382226"/>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22" name="Grupa 23">
            <a:extLst>
              <a:ext uri="{FF2B5EF4-FFF2-40B4-BE49-F238E27FC236}">
                <a16:creationId xmlns:a16="http://schemas.microsoft.com/office/drawing/2014/main" id="{5D78C2F1-A432-6648-96CC-B0641AF4BA6E}"/>
              </a:ext>
            </a:extLst>
          </p:cNvPr>
          <p:cNvGrpSpPr/>
          <p:nvPr userDrawn="1"/>
        </p:nvGrpSpPr>
        <p:grpSpPr>
          <a:xfrm>
            <a:off x="6677883" y="1738019"/>
            <a:ext cx="1105286" cy="704814"/>
            <a:chOff x="6677883" y="1738019"/>
            <a:chExt cx="1105286" cy="704814"/>
          </a:xfrm>
        </p:grpSpPr>
        <p:sp>
          <p:nvSpPr>
            <p:cNvPr id="23" name="Elipsa 37">
              <a:extLst>
                <a:ext uri="{FF2B5EF4-FFF2-40B4-BE49-F238E27FC236}">
                  <a16:creationId xmlns:a16="http://schemas.microsoft.com/office/drawing/2014/main" id="{8B153A38-579B-F34E-9BBE-1AA0373C713D}"/>
                </a:ext>
              </a:extLst>
            </p:cNvPr>
            <p:cNvSpPr/>
            <p:nvPr/>
          </p:nvSpPr>
          <p:spPr>
            <a:xfrm flipH="1">
              <a:off x="7145838" y="223043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Box 19">
              <a:extLst>
                <a:ext uri="{FF2B5EF4-FFF2-40B4-BE49-F238E27FC236}">
                  <a16:creationId xmlns:a16="http://schemas.microsoft.com/office/drawing/2014/main" id="{2235202A-2007-F144-B53F-FEBBC34A545B}"/>
                </a:ext>
              </a:extLst>
            </p:cNvPr>
            <p:cNvSpPr txBox="1"/>
            <p:nvPr/>
          </p:nvSpPr>
          <p:spPr>
            <a:xfrm>
              <a:off x="6677883" y="1738019"/>
              <a:ext cx="1105286" cy="382226"/>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25" name="Grupa 26">
            <a:extLst>
              <a:ext uri="{FF2B5EF4-FFF2-40B4-BE49-F238E27FC236}">
                <a16:creationId xmlns:a16="http://schemas.microsoft.com/office/drawing/2014/main" id="{344A44F5-A54F-8D4A-89D5-4B630685F20D}"/>
              </a:ext>
            </a:extLst>
          </p:cNvPr>
          <p:cNvGrpSpPr/>
          <p:nvPr userDrawn="1"/>
        </p:nvGrpSpPr>
        <p:grpSpPr>
          <a:xfrm>
            <a:off x="8680195" y="4915554"/>
            <a:ext cx="1067897" cy="648927"/>
            <a:chOff x="8680195" y="4915554"/>
            <a:chExt cx="1067897" cy="648927"/>
          </a:xfrm>
        </p:grpSpPr>
        <p:sp>
          <p:nvSpPr>
            <p:cNvPr id="26" name="Elipsa 37">
              <a:extLst>
                <a:ext uri="{FF2B5EF4-FFF2-40B4-BE49-F238E27FC236}">
                  <a16:creationId xmlns:a16="http://schemas.microsoft.com/office/drawing/2014/main" id="{584D71B1-F5FA-0A4B-A6BF-9563E8B6621F}"/>
                </a:ext>
              </a:extLst>
            </p:cNvPr>
            <p:cNvSpPr/>
            <p:nvPr/>
          </p:nvSpPr>
          <p:spPr>
            <a:xfrm flipH="1">
              <a:off x="9135560" y="4915554"/>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7" name="TextBox 22">
              <a:extLst>
                <a:ext uri="{FF2B5EF4-FFF2-40B4-BE49-F238E27FC236}">
                  <a16:creationId xmlns:a16="http://schemas.microsoft.com/office/drawing/2014/main" id="{0C1E58D7-A6A8-C745-8E41-52553B7D8889}"/>
                </a:ext>
              </a:extLst>
            </p:cNvPr>
            <p:cNvSpPr txBox="1"/>
            <p:nvPr/>
          </p:nvSpPr>
          <p:spPr>
            <a:xfrm>
              <a:off x="8680195" y="5180667"/>
              <a:ext cx="1067897" cy="383814"/>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28" name="Grupa 21">
            <a:extLst>
              <a:ext uri="{FF2B5EF4-FFF2-40B4-BE49-F238E27FC236}">
                <a16:creationId xmlns:a16="http://schemas.microsoft.com/office/drawing/2014/main" id="{3F8FA001-C0EE-E944-B9F0-F56D75C2160B}"/>
              </a:ext>
            </a:extLst>
          </p:cNvPr>
          <p:cNvGrpSpPr/>
          <p:nvPr userDrawn="1"/>
        </p:nvGrpSpPr>
        <p:grpSpPr>
          <a:xfrm>
            <a:off x="3074494" y="4438093"/>
            <a:ext cx="1418213" cy="371802"/>
            <a:chOff x="3074494" y="4438093"/>
            <a:chExt cx="1418213" cy="371802"/>
          </a:xfrm>
        </p:grpSpPr>
        <p:sp>
          <p:nvSpPr>
            <p:cNvPr id="29" name="Elipsa 37">
              <a:extLst>
                <a:ext uri="{FF2B5EF4-FFF2-40B4-BE49-F238E27FC236}">
                  <a16:creationId xmlns:a16="http://schemas.microsoft.com/office/drawing/2014/main" id="{016BE7D1-5B31-4E41-8261-25F92711B87F}"/>
                </a:ext>
              </a:extLst>
            </p:cNvPr>
            <p:cNvSpPr/>
            <p:nvPr/>
          </p:nvSpPr>
          <p:spPr>
            <a:xfrm flipH="1">
              <a:off x="4280307"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0" name="TextBox 25">
              <a:extLst>
                <a:ext uri="{FF2B5EF4-FFF2-40B4-BE49-F238E27FC236}">
                  <a16:creationId xmlns:a16="http://schemas.microsoft.com/office/drawing/2014/main" id="{719CD237-90BA-5848-A292-FF163086B3E4}"/>
                </a:ext>
              </a:extLst>
            </p:cNvPr>
            <p:cNvSpPr txBox="1"/>
            <p:nvPr/>
          </p:nvSpPr>
          <p:spPr>
            <a:xfrm>
              <a:off x="3074494" y="4516593"/>
              <a:ext cx="1049931"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31" name="Grupa 25">
            <a:extLst>
              <a:ext uri="{FF2B5EF4-FFF2-40B4-BE49-F238E27FC236}">
                <a16:creationId xmlns:a16="http://schemas.microsoft.com/office/drawing/2014/main" id="{21791BA0-D62D-1E48-A560-BA1301FBE2C8}"/>
              </a:ext>
            </a:extLst>
          </p:cNvPr>
          <p:cNvGrpSpPr/>
          <p:nvPr userDrawn="1"/>
        </p:nvGrpSpPr>
        <p:grpSpPr>
          <a:xfrm>
            <a:off x="7052618" y="4369942"/>
            <a:ext cx="1432919" cy="293302"/>
            <a:chOff x="7052618" y="4369942"/>
            <a:chExt cx="1432919" cy="293302"/>
          </a:xfrm>
        </p:grpSpPr>
        <p:sp>
          <p:nvSpPr>
            <p:cNvPr id="32" name="Elipsa 37">
              <a:extLst>
                <a:ext uri="{FF2B5EF4-FFF2-40B4-BE49-F238E27FC236}">
                  <a16:creationId xmlns:a16="http://schemas.microsoft.com/office/drawing/2014/main" id="{1F9B88E7-F486-5246-934A-3DEDC4B2CAC6}"/>
                </a:ext>
              </a:extLst>
            </p:cNvPr>
            <p:cNvSpPr/>
            <p:nvPr/>
          </p:nvSpPr>
          <p:spPr>
            <a:xfrm flipH="1">
              <a:off x="8273137"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3" name="TextBox 28">
              <a:extLst>
                <a:ext uri="{FF2B5EF4-FFF2-40B4-BE49-F238E27FC236}">
                  <a16:creationId xmlns:a16="http://schemas.microsoft.com/office/drawing/2014/main" id="{F3992056-AE4B-254B-8794-9082F7FCD715}"/>
                </a:ext>
              </a:extLst>
            </p:cNvPr>
            <p:cNvSpPr txBox="1"/>
            <p:nvPr/>
          </p:nvSpPr>
          <p:spPr>
            <a:xfrm>
              <a:off x="7052618" y="4369942"/>
              <a:ext cx="1102510"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34" name="Grupa 27">
            <a:extLst>
              <a:ext uri="{FF2B5EF4-FFF2-40B4-BE49-F238E27FC236}">
                <a16:creationId xmlns:a16="http://schemas.microsoft.com/office/drawing/2014/main" id="{496BBBFD-79A8-A14E-8598-E03B8774E65C}"/>
              </a:ext>
            </a:extLst>
          </p:cNvPr>
          <p:cNvGrpSpPr/>
          <p:nvPr userDrawn="1"/>
        </p:nvGrpSpPr>
        <p:grpSpPr>
          <a:xfrm>
            <a:off x="10000804" y="4438093"/>
            <a:ext cx="1423788" cy="293303"/>
            <a:chOff x="10000804" y="4438093"/>
            <a:chExt cx="1423788" cy="293303"/>
          </a:xfrm>
        </p:grpSpPr>
        <p:sp>
          <p:nvSpPr>
            <p:cNvPr id="35" name="Elipsa 37">
              <a:extLst>
                <a:ext uri="{FF2B5EF4-FFF2-40B4-BE49-F238E27FC236}">
                  <a16:creationId xmlns:a16="http://schemas.microsoft.com/office/drawing/2014/main" id="{82C055CF-CB23-BA4C-852A-7E67F5A7C14D}"/>
                </a:ext>
              </a:extLst>
            </p:cNvPr>
            <p:cNvSpPr/>
            <p:nvPr/>
          </p:nvSpPr>
          <p:spPr>
            <a:xfrm flipH="1">
              <a:off x="10000804"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6" name="TextBox 31">
              <a:extLst>
                <a:ext uri="{FF2B5EF4-FFF2-40B4-BE49-F238E27FC236}">
                  <a16:creationId xmlns:a16="http://schemas.microsoft.com/office/drawing/2014/main" id="{F45D3DD4-18A1-B142-807B-D456C9B43201}"/>
                </a:ext>
              </a:extLst>
            </p:cNvPr>
            <p:cNvSpPr txBox="1"/>
            <p:nvPr/>
          </p:nvSpPr>
          <p:spPr>
            <a:xfrm>
              <a:off x="10310454" y="4438094"/>
              <a:ext cx="1114138"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37" name="Grupa 28">
            <a:extLst>
              <a:ext uri="{FF2B5EF4-FFF2-40B4-BE49-F238E27FC236}">
                <a16:creationId xmlns:a16="http://schemas.microsoft.com/office/drawing/2014/main" id="{14E86CCD-97AE-5348-9A8B-358B4B62C75D}"/>
              </a:ext>
            </a:extLst>
          </p:cNvPr>
          <p:cNvGrpSpPr/>
          <p:nvPr userDrawn="1"/>
        </p:nvGrpSpPr>
        <p:grpSpPr>
          <a:xfrm>
            <a:off x="10255533" y="1828552"/>
            <a:ext cx="1049931" cy="680520"/>
            <a:chOff x="10255533" y="1828552"/>
            <a:chExt cx="1049931" cy="680520"/>
          </a:xfrm>
        </p:grpSpPr>
        <p:sp>
          <p:nvSpPr>
            <p:cNvPr id="38" name="Elipsa 37">
              <a:extLst>
                <a:ext uri="{FF2B5EF4-FFF2-40B4-BE49-F238E27FC236}">
                  <a16:creationId xmlns:a16="http://schemas.microsoft.com/office/drawing/2014/main" id="{E5A20F5B-A243-6445-8C77-1FD6D76BC6FB}"/>
                </a:ext>
              </a:extLst>
            </p:cNvPr>
            <p:cNvSpPr/>
            <p:nvPr/>
          </p:nvSpPr>
          <p:spPr>
            <a:xfrm flipH="1">
              <a:off x="10783146" y="2296672"/>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9" name="TextBox 34">
              <a:extLst>
                <a:ext uri="{FF2B5EF4-FFF2-40B4-BE49-F238E27FC236}">
                  <a16:creationId xmlns:a16="http://schemas.microsoft.com/office/drawing/2014/main" id="{688D7044-E0D7-5542-8F5F-619D6FED9880}"/>
                </a:ext>
              </a:extLst>
            </p:cNvPr>
            <p:cNvSpPr txBox="1"/>
            <p:nvPr/>
          </p:nvSpPr>
          <p:spPr>
            <a:xfrm>
              <a:off x="10255533" y="1828552"/>
              <a:ext cx="1049931"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40" name="Group 39">
            <a:extLst>
              <a:ext uri="{FF2B5EF4-FFF2-40B4-BE49-F238E27FC236}">
                <a16:creationId xmlns:a16="http://schemas.microsoft.com/office/drawing/2014/main" id="{60478AB4-EF1F-2147-A110-5FC9C1204551}"/>
              </a:ext>
            </a:extLst>
          </p:cNvPr>
          <p:cNvGrpSpPr/>
          <p:nvPr userDrawn="1"/>
        </p:nvGrpSpPr>
        <p:grpSpPr>
          <a:xfrm>
            <a:off x="0" y="2167690"/>
            <a:ext cx="897886" cy="1261310"/>
            <a:chOff x="0" y="2167690"/>
            <a:chExt cx="897886" cy="1261310"/>
          </a:xfrm>
        </p:grpSpPr>
        <p:sp>
          <p:nvSpPr>
            <p:cNvPr id="41" name="Shape  8">
              <a:extLst>
                <a:ext uri="{FF2B5EF4-FFF2-40B4-BE49-F238E27FC236}">
                  <a16:creationId xmlns:a16="http://schemas.microsoft.com/office/drawing/2014/main" id="{C96C9C8F-FA33-304F-874B-1404D0721CF6}"/>
                </a:ext>
              </a:extLst>
            </p:cNvPr>
            <p:cNvSpPr/>
            <p:nvPr/>
          </p:nvSpPr>
          <p:spPr>
            <a:xfrm>
              <a:off x="0" y="2167690"/>
              <a:ext cx="897886" cy="1261310"/>
            </a:xfrm>
            <a:prstGeom prst="homePlate">
              <a:avLst>
                <a:gd name="adj" fmla="val 323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2" name="Shape 1">
              <a:extLst>
                <a:ext uri="{FF2B5EF4-FFF2-40B4-BE49-F238E27FC236}">
                  <a16:creationId xmlns:a16="http://schemas.microsoft.com/office/drawing/2014/main" id="{73FE6306-6930-BC44-ACEA-670372B37A7D}"/>
                </a:ext>
              </a:extLst>
            </p:cNvPr>
            <p:cNvSpPr txBox="1">
              <a:spLocks/>
            </p:cNvSpPr>
            <p:nvPr/>
          </p:nvSpPr>
          <p:spPr>
            <a:xfrm rot="16200000">
              <a:off x="-245235" y="2546094"/>
              <a:ext cx="1203264" cy="504503"/>
            </a:xfrm>
            <a:prstGeom prst="rect">
              <a:avLst/>
            </a:prstGeom>
          </p:spPr>
          <p:txBody>
            <a:bodyPr vert="horz" lIns="91440" tIns="45720" rIns="91440" bIns="4572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alibri"/>
                  <a:ea typeface="+mj-ea"/>
                  <a:cs typeface="Arial" pitchFamily="34" charset="0"/>
                </a:rPr>
                <a:t>Digital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chemeClr val="accent4"/>
                  </a:solidFill>
                  <a:effectLst/>
                  <a:uLnTx/>
                  <a:uFillTx/>
                  <a:latin typeface="Calibri"/>
                  <a:ea typeface="+mj-ea"/>
                  <a:cs typeface="Arial" pitchFamily="34" charset="0"/>
                </a:rPr>
                <a:t>Touchpoints</a:t>
              </a:r>
            </a:p>
          </p:txBody>
        </p:sp>
        <p:cxnSp>
          <p:nvCxnSpPr>
            <p:cNvPr id="43" name="Straight Connector 42">
              <a:extLst>
                <a:ext uri="{FF2B5EF4-FFF2-40B4-BE49-F238E27FC236}">
                  <a16:creationId xmlns:a16="http://schemas.microsoft.com/office/drawing/2014/main" id="{B5D62D79-7D55-1047-B765-134C0029F3BB}"/>
                </a:ext>
              </a:extLst>
            </p:cNvPr>
            <p:cNvCxnSpPr/>
            <p:nvPr/>
          </p:nvCxnSpPr>
          <p:spPr>
            <a:xfrm>
              <a:off x="0" y="2167690"/>
              <a:ext cx="0" cy="126131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E873C6E3-8907-8641-B607-9134FC9B28E5}"/>
              </a:ext>
            </a:extLst>
          </p:cNvPr>
          <p:cNvGrpSpPr/>
          <p:nvPr userDrawn="1"/>
        </p:nvGrpSpPr>
        <p:grpSpPr>
          <a:xfrm>
            <a:off x="0" y="3913667"/>
            <a:ext cx="897886" cy="1261310"/>
            <a:chOff x="0" y="3913667"/>
            <a:chExt cx="897886" cy="1261310"/>
          </a:xfrm>
        </p:grpSpPr>
        <p:sp>
          <p:nvSpPr>
            <p:cNvPr id="45" name="Strzałka: pięciokąt 8">
              <a:extLst>
                <a:ext uri="{FF2B5EF4-FFF2-40B4-BE49-F238E27FC236}">
                  <a16:creationId xmlns:a16="http://schemas.microsoft.com/office/drawing/2014/main" id="{6FBBBD2B-801D-1F4E-8259-168F47C07C28}"/>
                </a:ext>
              </a:extLst>
            </p:cNvPr>
            <p:cNvSpPr/>
            <p:nvPr/>
          </p:nvSpPr>
          <p:spPr>
            <a:xfrm>
              <a:off x="0" y="3913667"/>
              <a:ext cx="897886" cy="1261310"/>
            </a:xfrm>
            <a:prstGeom prst="homePlate">
              <a:avLst>
                <a:gd name="adj" fmla="val 323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Shape 1">
              <a:extLst>
                <a:ext uri="{FF2B5EF4-FFF2-40B4-BE49-F238E27FC236}">
                  <a16:creationId xmlns:a16="http://schemas.microsoft.com/office/drawing/2014/main" id="{87660303-95BD-3B41-9672-71E44E62D4BE}"/>
                </a:ext>
              </a:extLst>
            </p:cNvPr>
            <p:cNvSpPr txBox="1">
              <a:spLocks/>
            </p:cNvSpPr>
            <p:nvPr/>
          </p:nvSpPr>
          <p:spPr>
            <a:xfrm rot="16200000">
              <a:off x="-245485" y="4292071"/>
              <a:ext cx="1203764" cy="504503"/>
            </a:xfrm>
            <a:prstGeom prst="rect">
              <a:avLst/>
            </a:prstGeom>
          </p:spPr>
          <p:txBody>
            <a:bodyPr vert="horz" lIns="91440" tIns="45720" rIns="91440" bIns="4572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alibri"/>
                  <a:ea typeface="+mj-ea"/>
                  <a:cs typeface="Arial" pitchFamily="34" charset="0"/>
                </a:rPr>
                <a:t>Physical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chemeClr val="accent4"/>
                  </a:solidFill>
                  <a:effectLst/>
                  <a:uLnTx/>
                  <a:uFillTx/>
                  <a:latin typeface="Calibri"/>
                  <a:ea typeface="+mj-ea"/>
                  <a:cs typeface="Arial" pitchFamily="34" charset="0"/>
                </a:rPr>
                <a:t>Touchpoints</a:t>
              </a:r>
            </a:p>
          </p:txBody>
        </p:sp>
        <p:cxnSp>
          <p:nvCxnSpPr>
            <p:cNvPr id="47" name="Straight Connector 46">
              <a:extLst>
                <a:ext uri="{FF2B5EF4-FFF2-40B4-BE49-F238E27FC236}">
                  <a16:creationId xmlns:a16="http://schemas.microsoft.com/office/drawing/2014/main" id="{04E077F7-4A54-7D41-9EA4-B2CC272F4E7A}"/>
                </a:ext>
              </a:extLst>
            </p:cNvPr>
            <p:cNvCxnSpPr/>
            <p:nvPr/>
          </p:nvCxnSpPr>
          <p:spPr>
            <a:xfrm>
              <a:off x="0" y="3913667"/>
              <a:ext cx="0" cy="126131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Grupa 6">
            <a:extLst>
              <a:ext uri="{FF2B5EF4-FFF2-40B4-BE49-F238E27FC236}">
                <a16:creationId xmlns:a16="http://schemas.microsoft.com/office/drawing/2014/main" id="{08F7A50B-23EB-2E4A-A3A4-3EF7B64FCCF5}"/>
              </a:ext>
            </a:extLst>
          </p:cNvPr>
          <p:cNvGrpSpPr/>
          <p:nvPr userDrawn="1"/>
        </p:nvGrpSpPr>
        <p:grpSpPr>
          <a:xfrm>
            <a:off x="1435749" y="3369931"/>
            <a:ext cx="9637155" cy="598424"/>
            <a:chOff x="1435749" y="3369931"/>
            <a:chExt cx="9637155" cy="598424"/>
          </a:xfrm>
        </p:grpSpPr>
        <p:grpSp>
          <p:nvGrpSpPr>
            <p:cNvPr id="49" name="Grupa 76">
              <a:extLst>
                <a:ext uri="{FF2B5EF4-FFF2-40B4-BE49-F238E27FC236}">
                  <a16:creationId xmlns:a16="http://schemas.microsoft.com/office/drawing/2014/main" id="{DC352EC4-D477-2D49-B8D4-B39AAAA7B061}"/>
                </a:ext>
              </a:extLst>
            </p:cNvPr>
            <p:cNvGrpSpPr/>
            <p:nvPr/>
          </p:nvGrpSpPr>
          <p:grpSpPr>
            <a:xfrm>
              <a:off x="1435749" y="3369931"/>
              <a:ext cx="9637155" cy="598424"/>
              <a:chOff x="1435749" y="3369931"/>
              <a:chExt cx="9637155" cy="598424"/>
            </a:xfrm>
          </p:grpSpPr>
          <p:sp>
            <p:nvSpPr>
              <p:cNvPr id="62" name="Strzałka: pięciokąt 113">
                <a:extLst>
                  <a:ext uri="{FF2B5EF4-FFF2-40B4-BE49-F238E27FC236}">
                    <a16:creationId xmlns:a16="http://schemas.microsoft.com/office/drawing/2014/main" id="{5A36D382-9302-4849-8736-B42A1AED9035}"/>
                  </a:ext>
                </a:extLst>
              </p:cNvPr>
              <p:cNvSpPr/>
              <p:nvPr/>
            </p:nvSpPr>
            <p:spPr>
              <a:xfrm>
                <a:off x="1435749" y="3369931"/>
                <a:ext cx="9637155" cy="598424"/>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pole tekstowe 114">
                <a:extLst>
                  <a:ext uri="{FF2B5EF4-FFF2-40B4-BE49-F238E27FC236}">
                    <a16:creationId xmlns:a16="http://schemas.microsoft.com/office/drawing/2014/main" id="{4C5D66D4-5571-1C44-9C08-833EF7810A7A}"/>
                  </a:ext>
                </a:extLst>
              </p:cNvPr>
              <p:cNvSpPr txBox="1"/>
              <p:nvPr/>
            </p:nvSpPr>
            <p:spPr>
              <a:xfrm>
                <a:off x="9172516"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a:ea typeface="+mn-ea"/>
                    <a:cs typeface="+mn-cs"/>
                  </a:rPr>
                  <a:t>Advocacy</a:t>
                </a:r>
              </a:p>
            </p:txBody>
          </p:sp>
        </p:grpSp>
        <p:grpSp>
          <p:nvGrpSpPr>
            <p:cNvPr id="50" name="Grupa 81">
              <a:extLst>
                <a:ext uri="{FF2B5EF4-FFF2-40B4-BE49-F238E27FC236}">
                  <a16:creationId xmlns:a16="http://schemas.microsoft.com/office/drawing/2014/main" id="{0D021C88-5618-F240-9E9C-532388A74F11}"/>
                </a:ext>
              </a:extLst>
            </p:cNvPr>
            <p:cNvGrpSpPr/>
            <p:nvPr/>
          </p:nvGrpSpPr>
          <p:grpSpPr>
            <a:xfrm>
              <a:off x="1435750" y="3369931"/>
              <a:ext cx="7709724" cy="598424"/>
              <a:chOff x="1435750" y="3369931"/>
              <a:chExt cx="7709724" cy="598424"/>
            </a:xfrm>
          </p:grpSpPr>
          <p:sp>
            <p:nvSpPr>
              <p:cNvPr id="60" name="Strzałka: pięciokąt 111">
                <a:extLst>
                  <a:ext uri="{FF2B5EF4-FFF2-40B4-BE49-F238E27FC236}">
                    <a16:creationId xmlns:a16="http://schemas.microsoft.com/office/drawing/2014/main" id="{B62D4D8A-4CFA-1A47-9556-D90300277D3E}"/>
                  </a:ext>
                </a:extLst>
              </p:cNvPr>
              <p:cNvSpPr/>
              <p:nvPr/>
            </p:nvSpPr>
            <p:spPr>
              <a:xfrm>
                <a:off x="1435750" y="3369931"/>
                <a:ext cx="7709724" cy="598424"/>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pole tekstowe 112">
                <a:extLst>
                  <a:ext uri="{FF2B5EF4-FFF2-40B4-BE49-F238E27FC236}">
                    <a16:creationId xmlns:a16="http://schemas.microsoft.com/office/drawing/2014/main" id="{9BCD584E-3BA3-7046-A134-1ABE07252743}"/>
                  </a:ext>
                </a:extLst>
              </p:cNvPr>
              <p:cNvSpPr txBox="1"/>
              <p:nvPr/>
            </p:nvSpPr>
            <p:spPr>
              <a:xfrm>
                <a:off x="7245084"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a:ea typeface="+mn-ea"/>
                    <a:cs typeface="+mn-cs"/>
                  </a:rPr>
                  <a:t>Retention</a:t>
                </a:r>
              </a:p>
            </p:txBody>
          </p:sp>
        </p:grpSp>
        <p:grpSp>
          <p:nvGrpSpPr>
            <p:cNvPr id="51" name="Grupa 83">
              <a:extLst>
                <a:ext uri="{FF2B5EF4-FFF2-40B4-BE49-F238E27FC236}">
                  <a16:creationId xmlns:a16="http://schemas.microsoft.com/office/drawing/2014/main" id="{CE35CCA6-8F65-2C4B-B52E-522B23705FE2}"/>
                </a:ext>
              </a:extLst>
            </p:cNvPr>
            <p:cNvGrpSpPr/>
            <p:nvPr/>
          </p:nvGrpSpPr>
          <p:grpSpPr>
            <a:xfrm>
              <a:off x="1435749" y="3369931"/>
              <a:ext cx="5782293" cy="598424"/>
              <a:chOff x="1435749" y="3369931"/>
              <a:chExt cx="5782293" cy="598424"/>
            </a:xfrm>
          </p:grpSpPr>
          <p:sp>
            <p:nvSpPr>
              <p:cNvPr id="58" name="Strzałka: pięciokąt 109">
                <a:extLst>
                  <a:ext uri="{FF2B5EF4-FFF2-40B4-BE49-F238E27FC236}">
                    <a16:creationId xmlns:a16="http://schemas.microsoft.com/office/drawing/2014/main" id="{9DC4F7DF-96BE-7E41-91D5-8CAF083F2251}"/>
                  </a:ext>
                </a:extLst>
              </p:cNvPr>
              <p:cNvSpPr/>
              <p:nvPr/>
            </p:nvSpPr>
            <p:spPr>
              <a:xfrm>
                <a:off x="1435749" y="3369931"/>
                <a:ext cx="5782293" cy="5984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pole tekstowe 110">
                <a:extLst>
                  <a:ext uri="{FF2B5EF4-FFF2-40B4-BE49-F238E27FC236}">
                    <a16:creationId xmlns:a16="http://schemas.microsoft.com/office/drawing/2014/main" id="{963F1BDE-B8CD-544C-A4F3-1C6E7A8D0BF5}"/>
                  </a:ext>
                </a:extLst>
              </p:cNvPr>
              <p:cNvSpPr txBox="1"/>
              <p:nvPr/>
            </p:nvSpPr>
            <p:spPr>
              <a:xfrm>
                <a:off x="5322726"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Decision</a:t>
                </a:r>
              </a:p>
            </p:txBody>
          </p:sp>
        </p:grpSp>
        <p:grpSp>
          <p:nvGrpSpPr>
            <p:cNvPr id="52" name="Grupa 103">
              <a:extLst>
                <a:ext uri="{FF2B5EF4-FFF2-40B4-BE49-F238E27FC236}">
                  <a16:creationId xmlns:a16="http://schemas.microsoft.com/office/drawing/2014/main" id="{B43A4051-BF47-374E-8DC4-752B57414E71}"/>
                </a:ext>
              </a:extLst>
            </p:cNvPr>
            <p:cNvGrpSpPr/>
            <p:nvPr/>
          </p:nvGrpSpPr>
          <p:grpSpPr>
            <a:xfrm>
              <a:off x="1435750" y="3369931"/>
              <a:ext cx="3854862" cy="598424"/>
              <a:chOff x="1435750" y="3369931"/>
              <a:chExt cx="3854862" cy="598424"/>
            </a:xfrm>
          </p:grpSpPr>
          <p:sp>
            <p:nvSpPr>
              <p:cNvPr id="56" name="Strzałka: pięciokąt 107">
                <a:extLst>
                  <a:ext uri="{FF2B5EF4-FFF2-40B4-BE49-F238E27FC236}">
                    <a16:creationId xmlns:a16="http://schemas.microsoft.com/office/drawing/2014/main" id="{985836D1-F82E-4A41-89C4-CB458A57C4C8}"/>
                  </a:ext>
                </a:extLst>
              </p:cNvPr>
              <p:cNvSpPr/>
              <p:nvPr/>
            </p:nvSpPr>
            <p:spPr>
              <a:xfrm>
                <a:off x="1435750" y="3369931"/>
                <a:ext cx="3854862" cy="598424"/>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pole tekstowe 108">
                <a:extLst>
                  <a:ext uri="{FF2B5EF4-FFF2-40B4-BE49-F238E27FC236}">
                    <a16:creationId xmlns:a16="http://schemas.microsoft.com/office/drawing/2014/main" id="{3E926816-4520-7C48-AB97-803A4E9EB363}"/>
                  </a:ext>
                </a:extLst>
              </p:cNvPr>
              <p:cNvSpPr txBox="1"/>
              <p:nvPr/>
            </p:nvSpPr>
            <p:spPr>
              <a:xfrm>
                <a:off x="3388248"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Consideration</a:t>
                </a:r>
              </a:p>
            </p:txBody>
          </p:sp>
        </p:grpSp>
        <p:grpSp>
          <p:nvGrpSpPr>
            <p:cNvPr id="53" name="Grupa 104">
              <a:extLst>
                <a:ext uri="{FF2B5EF4-FFF2-40B4-BE49-F238E27FC236}">
                  <a16:creationId xmlns:a16="http://schemas.microsoft.com/office/drawing/2014/main" id="{3CA2A3C3-305B-9141-ACE0-0039FEE6BECF}"/>
                </a:ext>
              </a:extLst>
            </p:cNvPr>
            <p:cNvGrpSpPr/>
            <p:nvPr/>
          </p:nvGrpSpPr>
          <p:grpSpPr>
            <a:xfrm>
              <a:off x="1435749" y="3369931"/>
              <a:ext cx="1925457" cy="598424"/>
              <a:chOff x="1435749" y="3369931"/>
              <a:chExt cx="1925457" cy="598424"/>
            </a:xfrm>
          </p:grpSpPr>
          <p:sp>
            <p:nvSpPr>
              <p:cNvPr id="54" name="Strzałka: pięciokąt 105">
                <a:extLst>
                  <a:ext uri="{FF2B5EF4-FFF2-40B4-BE49-F238E27FC236}">
                    <a16:creationId xmlns:a16="http://schemas.microsoft.com/office/drawing/2014/main" id="{316701D7-545C-4749-91BC-B60B10DEB8BF}"/>
                  </a:ext>
                </a:extLst>
              </p:cNvPr>
              <p:cNvSpPr/>
              <p:nvPr/>
            </p:nvSpPr>
            <p:spPr>
              <a:xfrm>
                <a:off x="1435749" y="3369931"/>
                <a:ext cx="1925457" cy="598424"/>
              </a:xfrm>
              <a:prstGeom prst="homePlat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pole tekstowe 106">
                <a:extLst>
                  <a:ext uri="{FF2B5EF4-FFF2-40B4-BE49-F238E27FC236}">
                    <a16:creationId xmlns:a16="http://schemas.microsoft.com/office/drawing/2014/main" id="{F290B1EB-2FF1-1C4B-A440-C7FB02B81A92}"/>
                  </a:ext>
                </a:extLst>
              </p:cNvPr>
              <p:cNvSpPr txBox="1"/>
              <p:nvPr/>
            </p:nvSpPr>
            <p:spPr>
              <a:xfrm>
                <a:off x="1614122"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Awareness</a:t>
                </a:r>
              </a:p>
            </p:txBody>
          </p:sp>
        </p:grpSp>
      </p:grpSp>
      <p:grpSp>
        <p:nvGrpSpPr>
          <p:cNvPr id="64" name="Grupa 14">
            <a:extLst>
              <a:ext uri="{FF2B5EF4-FFF2-40B4-BE49-F238E27FC236}">
                <a16:creationId xmlns:a16="http://schemas.microsoft.com/office/drawing/2014/main" id="{0AC6D0E6-6264-EA41-A90E-A63E0CF9C25E}"/>
              </a:ext>
            </a:extLst>
          </p:cNvPr>
          <p:cNvGrpSpPr/>
          <p:nvPr userDrawn="1"/>
        </p:nvGrpSpPr>
        <p:grpSpPr>
          <a:xfrm>
            <a:off x="4100760" y="4651490"/>
            <a:ext cx="2397576" cy="1374833"/>
            <a:chOff x="4100760" y="4651490"/>
            <a:chExt cx="2397576" cy="1374833"/>
          </a:xfrm>
        </p:grpSpPr>
        <p:grpSp>
          <p:nvGrpSpPr>
            <p:cNvPr id="65" name="Grupa 5">
              <a:extLst>
                <a:ext uri="{FF2B5EF4-FFF2-40B4-BE49-F238E27FC236}">
                  <a16:creationId xmlns:a16="http://schemas.microsoft.com/office/drawing/2014/main" id="{BECA1963-C1F0-AF45-9C6C-79105CA256B4}"/>
                </a:ext>
              </a:extLst>
            </p:cNvPr>
            <p:cNvGrpSpPr/>
            <p:nvPr/>
          </p:nvGrpSpPr>
          <p:grpSpPr>
            <a:xfrm>
              <a:off x="4928812" y="4651490"/>
              <a:ext cx="723600" cy="723600"/>
              <a:chOff x="4928812" y="4651490"/>
              <a:chExt cx="723600" cy="723600"/>
            </a:xfrm>
          </p:grpSpPr>
          <p:sp>
            <p:nvSpPr>
              <p:cNvPr id="67" name="Elipsa 37">
                <a:extLst>
                  <a:ext uri="{FF2B5EF4-FFF2-40B4-BE49-F238E27FC236}">
                    <a16:creationId xmlns:a16="http://schemas.microsoft.com/office/drawing/2014/main" id="{589518C9-8A9B-6B4A-AFB1-D54B882E3046}"/>
                  </a:ext>
                </a:extLst>
              </p:cNvPr>
              <p:cNvSpPr/>
              <p:nvPr/>
            </p:nvSpPr>
            <p:spPr>
              <a:xfrm flipH="1">
                <a:off x="4928812" y="4651490"/>
                <a:ext cx="723600" cy="723600"/>
              </a:xfrm>
              <a:prstGeom prst="ellipse">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68" name="Freeform 59">
                <a:extLst>
                  <a:ext uri="{FF2B5EF4-FFF2-40B4-BE49-F238E27FC236}">
                    <a16:creationId xmlns:a16="http://schemas.microsoft.com/office/drawing/2014/main" id="{B31C108C-CAC3-F145-9784-4568664339F5}"/>
                  </a:ext>
                </a:extLst>
              </p:cNvPr>
              <p:cNvSpPr>
                <a:spLocks noChangeAspect="1" noEditPoints="1"/>
              </p:cNvSpPr>
              <p:nvPr/>
            </p:nvSpPr>
            <p:spPr bwMode="auto">
              <a:xfrm>
                <a:off x="5045284" y="4813235"/>
                <a:ext cx="490656" cy="400110"/>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6" name="Rectangle 65">
              <a:extLst>
                <a:ext uri="{FF2B5EF4-FFF2-40B4-BE49-F238E27FC236}">
                  <a16:creationId xmlns:a16="http://schemas.microsoft.com/office/drawing/2014/main" id="{7DD527D1-6BE2-DA40-BAA7-970FE1BE7430}"/>
                </a:ext>
              </a:extLst>
            </p:cNvPr>
            <p:cNvSpPr/>
            <p:nvPr/>
          </p:nvSpPr>
          <p:spPr>
            <a:xfrm>
              <a:off x="4100760" y="5318437"/>
              <a:ext cx="2397576" cy="70788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4">
                      <a:lumMod val="75000"/>
                    </a:schemeClr>
                  </a:solidFill>
                  <a:latin typeface="Calibri"/>
                </a:rPr>
                <a:t>Brick and Mortar Store</a:t>
              </a:r>
            </a:p>
          </p:txBody>
        </p:sp>
      </p:grpSp>
      <p:grpSp>
        <p:nvGrpSpPr>
          <p:cNvPr id="69" name="Grupa 15">
            <a:extLst>
              <a:ext uri="{FF2B5EF4-FFF2-40B4-BE49-F238E27FC236}">
                <a16:creationId xmlns:a16="http://schemas.microsoft.com/office/drawing/2014/main" id="{696F83CA-7B42-0646-98B2-D16FE09201F9}"/>
              </a:ext>
            </a:extLst>
          </p:cNvPr>
          <p:cNvGrpSpPr/>
          <p:nvPr userDrawn="1"/>
        </p:nvGrpSpPr>
        <p:grpSpPr>
          <a:xfrm>
            <a:off x="3804722" y="1998906"/>
            <a:ext cx="1237531" cy="1146731"/>
            <a:chOff x="3804722" y="1998906"/>
            <a:chExt cx="1237531" cy="1146731"/>
          </a:xfrm>
        </p:grpSpPr>
        <p:grpSp>
          <p:nvGrpSpPr>
            <p:cNvPr id="70" name="Grupa 3">
              <a:extLst>
                <a:ext uri="{FF2B5EF4-FFF2-40B4-BE49-F238E27FC236}">
                  <a16:creationId xmlns:a16="http://schemas.microsoft.com/office/drawing/2014/main" id="{54519BB0-A1AD-F446-BF18-149983B7908E}"/>
                </a:ext>
              </a:extLst>
            </p:cNvPr>
            <p:cNvGrpSpPr/>
            <p:nvPr/>
          </p:nvGrpSpPr>
          <p:grpSpPr>
            <a:xfrm>
              <a:off x="3804722" y="2422037"/>
              <a:ext cx="723600" cy="723600"/>
              <a:chOff x="3804722" y="2422037"/>
              <a:chExt cx="723600" cy="723600"/>
            </a:xfrm>
          </p:grpSpPr>
          <p:sp>
            <p:nvSpPr>
              <p:cNvPr id="72" name="Elipsa 37">
                <a:extLst>
                  <a:ext uri="{FF2B5EF4-FFF2-40B4-BE49-F238E27FC236}">
                    <a16:creationId xmlns:a16="http://schemas.microsoft.com/office/drawing/2014/main" id="{1A2E314B-5AEC-3A41-AA4E-91A2E1E64391}"/>
                  </a:ext>
                </a:extLst>
              </p:cNvPr>
              <p:cNvSpPr/>
              <p:nvPr/>
            </p:nvSpPr>
            <p:spPr>
              <a:xfrm flipH="1">
                <a:off x="3804722" y="2422037"/>
                <a:ext cx="723600" cy="7236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73" name="Freeform 20">
                <a:extLst>
                  <a:ext uri="{FF2B5EF4-FFF2-40B4-BE49-F238E27FC236}">
                    <a16:creationId xmlns:a16="http://schemas.microsoft.com/office/drawing/2014/main" id="{85D12336-91F6-FA4F-98E2-184F67B59571}"/>
                  </a:ext>
                </a:extLst>
              </p:cNvPr>
              <p:cNvSpPr>
                <a:spLocks noChangeAspect="1" noEditPoints="1"/>
              </p:cNvSpPr>
              <p:nvPr/>
            </p:nvSpPr>
            <p:spPr bwMode="auto">
              <a:xfrm>
                <a:off x="3914522" y="2622973"/>
                <a:ext cx="504000" cy="321729"/>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1" name="Rectangle 70">
              <a:extLst>
                <a:ext uri="{FF2B5EF4-FFF2-40B4-BE49-F238E27FC236}">
                  <a16:creationId xmlns:a16="http://schemas.microsoft.com/office/drawing/2014/main" id="{DD207A45-D267-3143-9204-71BD8C993E83}"/>
                </a:ext>
              </a:extLst>
            </p:cNvPr>
            <p:cNvSpPr/>
            <p:nvPr/>
          </p:nvSpPr>
          <p:spPr>
            <a:xfrm>
              <a:off x="3942647" y="1998906"/>
              <a:ext cx="109960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5">
                      <a:lumMod val="75000"/>
                    </a:schemeClr>
                  </a:solidFill>
                  <a:latin typeface="Calibri"/>
                </a:rPr>
                <a:t>Blog</a:t>
              </a:r>
            </a:p>
          </p:txBody>
        </p:sp>
      </p:grpSp>
      <p:grpSp>
        <p:nvGrpSpPr>
          <p:cNvPr id="74" name="Grupa 16">
            <a:extLst>
              <a:ext uri="{FF2B5EF4-FFF2-40B4-BE49-F238E27FC236}">
                <a16:creationId xmlns:a16="http://schemas.microsoft.com/office/drawing/2014/main" id="{4FBB54B5-2B25-DF40-81B1-852B84903B60}"/>
              </a:ext>
            </a:extLst>
          </p:cNvPr>
          <p:cNvGrpSpPr/>
          <p:nvPr userDrawn="1"/>
        </p:nvGrpSpPr>
        <p:grpSpPr>
          <a:xfrm>
            <a:off x="5378584" y="1998906"/>
            <a:ext cx="1099606" cy="400110"/>
            <a:chOff x="5378584" y="1998906"/>
            <a:chExt cx="1099606" cy="400110"/>
          </a:xfrm>
        </p:grpSpPr>
        <p:sp>
          <p:nvSpPr>
            <p:cNvPr id="75" name="Rectangle 74">
              <a:extLst>
                <a:ext uri="{FF2B5EF4-FFF2-40B4-BE49-F238E27FC236}">
                  <a16:creationId xmlns:a16="http://schemas.microsoft.com/office/drawing/2014/main" id="{42BBA7F5-BB58-294B-A239-A780DC05741E}"/>
                </a:ext>
              </a:extLst>
            </p:cNvPr>
            <p:cNvSpPr/>
            <p:nvPr/>
          </p:nvSpPr>
          <p:spPr>
            <a:xfrm>
              <a:off x="5378584" y="1998906"/>
              <a:ext cx="109960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5">
                      <a:lumMod val="75000"/>
                    </a:schemeClr>
                  </a:solidFill>
                  <a:latin typeface="Calibri"/>
                </a:rPr>
                <a:t>E-store</a:t>
              </a:r>
            </a:p>
          </p:txBody>
        </p:sp>
        <p:grpSp>
          <p:nvGrpSpPr>
            <p:cNvPr id="76" name="Grupa 7">
              <a:extLst>
                <a:ext uri="{FF2B5EF4-FFF2-40B4-BE49-F238E27FC236}">
                  <a16:creationId xmlns:a16="http://schemas.microsoft.com/office/drawing/2014/main" id="{F25DF613-047D-024B-9728-B228FA9AA87D}"/>
                </a:ext>
              </a:extLst>
            </p:cNvPr>
            <p:cNvGrpSpPr/>
            <p:nvPr/>
          </p:nvGrpSpPr>
          <p:grpSpPr>
            <a:xfrm>
              <a:off x="5977137" y="2422037"/>
              <a:ext cx="723600" cy="723600"/>
              <a:chOff x="5977137" y="2422037"/>
              <a:chExt cx="723600" cy="723600"/>
            </a:xfrm>
          </p:grpSpPr>
          <p:sp>
            <p:nvSpPr>
              <p:cNvPr id="77" name="Elipsa 37">
                <a:extLst>
                  <a:ext uri="{FF2B5EF4-FFF2-40B4-BE49-F238E27FC236}">
                    <a16:creationId xmlns:a16="http://schemas.microsoft.com/office/drawing/2014/main" id="{FD00FC8F-D9F0-F147-B693-DFC08F1F5F02}"/>
                  </a:ext>
                </a:extLst>
              </p:cNvPr>
              <p:cNvSpPr/>
              <p:nvPr/>
            </p:nvSpPr>
            <p:spPr>
              <a:xfrm flipH="1">
                <a:off x="5977137" y="2422037"/>
                <a:ext cx="723600" cy="7236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78" name="Freeform 5">
                <a:extLst>
                  <a:ext uri="{FF2B5EF4-FFF2-40B4-BE49-F238E27FC236}">
                    <a16:creationId xmlns:a16="http://schemas.microsoft.com/office/drawing/2014/main" id="{3211D292-F172-9643-90E1-0E4DCDDD48A1}"/>
                  </a:ext>
                </a:extLst>
              </p:cNvPr>
              <p:cNvSpPr>
                <a:spLocks noChangeAspect="1" noEditPoints="1"/>
              </p:cNvSpPr>
              <p:nvPr/>
            </p:nvSpPr>
            <p:spPr bwMode="auto">
              <a:xfrm>
                <a:off x="6113335" y="2604997"/>
                <a:ext cx="451204" cy="357680"/>
              </a:xfrm>
              <a:custGeom>
                <a:avLst/>
                <a:gdLst>
                  <a:gd name="T0" fmla="*/ 267 w 267"/>
                  <a:gd name="T1" fmla="*/ 70 h 209"/>
                  <a:gd name="T2" fmla="*/ 267 w 267"/>
                  <a:gd name="T3" fmla="*/ 195 h 209"/>
                  <a:gd name="T4" fmla="*/ 254 w 267"/>
                  <a:gd name="T5" fmla="*/ 209 h 209"/>
                  <a:gd name="T6" fmla="*/ 13 w 267"/>
                  <a:gd name="T7" fmla="*/ 209 h 209"/>
                  <a:gd name="T8" fmla="*/ 0 w 267"/>
                  <a:gd name="T9" fmla="*/ 195 h 209"/>
                  <a:gd name="T10" fmla="*/ 0 w 267"/>
                  <a:gd name="T11" fmla="*/ 13 h 209"/>
                  <a:gd name="T12" fmla="*/ 13 w 267"/>
                  <a:gd name="T13" fmla="*/ 0 h 209"/>
                  <a:gd name="T14" fmla="*/ 254 w 267"/>
                  <a:gd name="T15" fmla="*/ 0 h 209"/>
                  <a:gd name="T16" fmla="*/ 267 w 267"/>
                  <a:gd name="T17" fmla="*/ 13 h 209"/>
                  <a:gd name="T18" fmla="*/ 267 w 267"/>
                  <a:gd name="T19" fmla="*/ 45 h 209"/>
                  <a:gd name="T20" fmla="*/ 0 w 267"/>
                  <a:gd name="T21" fmla="*/ 46 h 209"/>
                  <a:gd name="T22" fmla="*/ 267 w 267"/>
                  <a:gd name="T23" fmla="*/ 46 h 209"/>
                  <a:gd name="T24" fmla="*/ 241 w 267"/>
                  <a:gd name="T25" fmla="*/ 24 h 209"/>
                  <a:gd name="T26" fmla="*/ 229 w 267"/>
                  <a:gd name="T27" fmla="*/ 24 h 209"/>
                  <a:gd name="T28" fmla="*/ 207 w 267"/>
                  <a:gd name="T29" fmla="*/ 24 h 209"/>
                  <a:gd name="T30" fmla="*/ 195 w 267"/>
                  <a:gd name="T31" fmla="*/ 24 h 209"/>
                  <a:gd name="T32" fmla="*/ 161 w 267"/>
                  <a:gd name="T33" fmla="*/ 24 h 209"/>
                  <a:gd name="T34" fmla="*/ 173 w 267"/>
                  <a:gd name="T35" fmla="*/ 24 h 209"/>
                  <a:gd name="T36" fmla="*/ 232 w 267"/>
                  <a:gd name="T37" fmla="*/ 76 h 209"/>
                  <a:gd name="T38" fmla="*/ 35 w 267"/>
                  <a:gd name="T39" fmla="*/ 76 h 209"/>
                  <a:gd name="T40" fmla="*/ 35 w 267"/>
                  <a:gd name="T41" fmla="*/ 112 h 209"/>
                  <a:gd name="T42" fmla="*/ 232 w 267"/>
                  <a:gd name="T43" fmla="*/ 112 h 209"/>
                  <a:gd name="T44" fmla="*/ 232 w 267"/>
                  <a:gd name="T45" fmla="*/ 76 h 209"/>
                  <a:gd name="T46" fmla="*/ 232 w 267"/>
                  <a:gd name="T47" fmla="*/ 133 h 209"/>
                  <a:gd name="T48" fmla="*/ 143 w 267"/>
                  <a:gd name="T49" fmla="*/ 133 h 209"/>
                  <a:gd name="T50" fmla="*/ 143 w 267"/>
                  <a:gd name="T51" fmla="*/ 173 h 209"/>
                  <a:gd name="T52" fmla="*/ 232 w 267"/>
                  <a:gd name="T53" fmla="*/ 173 h 209"/>
                  <a:gd name="T54" fmla="*/ 232 w 267"/>
                  <a:gd name="T55" fmla="*/ 133 h 209"/>
                  <a:gd name="T56" fmla="*/ 119 w 267"/>
                  <a:gd name="T57" fmla="*/ 139 h 209"/>
                  <a:gd name="T58" fmla="*/ 35 w 267"/>
                  <a:gd name="T59" fmla="*/ 139 h 209"/>
                  <a:gd name="T60" fmla="*/ 119 w 267"/>
                  <a:gd name="T61" fmla="*/ 168 h 209"/>
                  <a:gd name="T62" fmla="*/ 35 w 267"/>
                  <a:gd name="T63" fmla="*/ 1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209">
                    <a:moveTo>
                      <a:pt x="267" y="70"/>
                    </a:moveTo>
                    <a:cubicBezTo>
                      <a:pt x="267" y="195"/>
                      <a:pt x="267" y="195"/>
                      <a:pt x="267" y="195"/>
                    </a:cubicBezTo>
                    <a:cubicBezTo>
                      <a:pt x="267" y="203"/>
                      <a:pt x="261" y="209"/>
                      <a:pt x="254" y="209"/>
                    </a:cubicBezTo>
                    <a:cubicBezTo>
                      <a:pt x="13" y="209"/>
                      <a:pt x="13" y="209"/>
                      <a:pt x="13" y="209"/>
                    </a:cubicBezTo>
                    <a:cubicBezTo>
                      <a:pt x="6" y="209"/>
                      <a:pt x="0" y="203"/>
                      <a:pt x="0" y="195"/>
                    </a:cubicBezTo>
                    <a:cubicBezTo>
                      <a:pt x="0" y="13"/>
                      <a:pt x="0" y="13"/>
                      <a:pt x="0" y="13"/>
                    </a:cubicBezTo>
                    <a:cubicBezTo>
                      <a:pt x="0" y="6"/>
                      <a:pt x="6" y="0"/>
                      <a:pt x="13" y="0"/>
                    </a:cubicBezTo>
                    <a:cubicBezTo>
                      <a:pt x="254" y="0"/>
                      <a:pt x="254" y="0"/>
                      <a:pt x="254" y="0"/>
                    </a:cubicBezTo>
                    <a:cubicBezTo>
                      <a:pt x="261" y="0"/>
                      <a:pt x="267" y="6"/>
                      <a:pt x="267" y="13"/>
                    </a:cubicBezTo>
                    <a:cubicBezTo>
                      <a:pt x="267" y="45"/>
                      <a:pt x="267" y="45"/>
                      <a:pt x="267" y="45"/>
                    </a:cubicBezTo>
                    <a:moveTo>
                      <a:pt x="0" y="46"/>
                    </a:moveTo>
                    <a:cubicBezTo>
                      <a:pt x="267" y="46"/>
                      <a:pt x="267" y="46"/>
                      <a:pt x="267" y="46"/>
                    </a:cubicBezTo>
                    <a:moveTo>
                      <a:pt x="241" y="24"/>
                    </a:moveTo>
                    <a:cubicBezTo>
                      <a:pt x="229" y="24"/>
                      <a:pt x="229" y="24"/>
                      <a:pt x="229" y="24"/>
                    </a:cubicBezTo>
                    <a:moveTo>
                      <a:pt x="207" y="24"/>
                    </a:moveTo>
                    <a:cubicBezTo>
                      <a:pt x="195" y="24"/>
                      <a:pt x="195" y="24"/>
                      <a:pt x="195" y="24"/>
                    </a:cubicBezTo>
                    <a:moveTo>
                      <a:pt x="161" y="24"/>
                    </a:moveTo>
                    <a:cubicBezTo>
                      <a:pt x="173" y="24"/>
                      <a:pt x="173" y="24"/>
                      <a:pt x="173" y="24"/>
                    </a:cubicBezTo>
                    <a:moveTo>
                      <a:pt x="232" y="76"/>
                    </a:moveTo>
                    <a:cubicBezTo>
                      <a:pt x="35" y="76"/>
                      <a:pt x="35" y="76"/>
                      <a:pt x="35" y="76"/>
                    </a:cubicBezTo>
                    <a:cubicBezTo>
                      <a:pt x="35" y="112"/>
                      <a:pt x="35" y="112"/>
                      <a:pt x="35" y="112"/>
                    </a:cubicBezTo>
                    <a:cubicBezTo>
                      <a:pt x="232" y="112"/>
                      <a:pt x="232" y="112"/>
                      <a:pt x="232" y="112"/>
                    </a:cubicBezTo>
                    <a:lnTo>
                      <a:pt x="232" y="76"/>
                    </a:lnTo>
                    <a:close/>
                    <a:moveTo>
                      <a:pt x="232" y="133"/>
                    </a:moveTo>
                    <a:cubicBezTo>
                      <a:pt x="143" y="133"/>
                      <a:pt x="143" y="133"/>
                      <a:pt x="143" y="133"/>
                    </a:cubicBezTo>
                    <a:cubicBezTo>
                      <a:pt x="143" y="173"/>
                      <a:pt x="143" y="173"/>
                      <a:pt x="143" y="173"/>
                    </a:cubicBezTo>
                    <a:cubicBezTo>
                      <a:pt x="232" y="173"/>
                      <a:pt x="232" y="173"/>
                      <a:pt x="232" y="173"/>
                    </a:cubicBezTo>
                    <a:lnTo>
                      <a:pt x="232" y="133"/>
                    </a:lnTo>
                    <a:close/>
                    <a:moveTo>
                      <a:pt x="119" y="139"/>
                    </a:moveTo>
                    <a:cubicBezTo>
                      <a:pt x="35" y="139"/>
                      <a:pt x="35" y="139"/>
                      <a:pt x="35" y="139"/>
                    </a:cubicBezTo>
                    <a:moveTo>
                      <a:pt x="119" y="168"/>
                    </a:moveTo>
                    <a:cubicBezTo>
                      <a:pt x="35" y="168"/>
                      <a:pt x="35" y="168"/>
                      <a:pt x="35" y="168"/>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79" name="Grupa 17">
            <a:extLst>
              <a:ext uri="{FF2B5EF4-FFF2-40B4-BE49-F238E27FC236}">
                <a16:creationId xmlns:a16="http://schemas.microsoft.com/office/drawing/2014/main" id="{F8F3E27D-8B3C-B745-9ED4-4624092B0898}"/>
              </a:ext>
            </a:extLst>
          </p:cNvPr>
          <p:cNvGrpSpPr/>
          <p:nvPr userDrawn="1"/>
        </p:nvGrpSpPr>
        <p:grpSpPr>
          <a:xfrm>
            <a:off x="9048999" y="1998906"/>
            <a:ext cx="1398186" cy="400110"/>
            <a:chOff x="9048999" y="1998906"/>
            <a:chExt cx="1398186" cy="400110"/>
          </a:xfrm>
        </p:grpSpPr>
        <p:sp>
          <p:nvSpPr>
            <p:cNvPr id="80" name="Rectangle 79">
              <a:extLst>
                <a:ext uri="{FF2B5EF4-FFF2-40B4-BE49-F238E27FC236}">
                  <a16:creationId xmlns:a16="http://schemas.microsoft.com/office/drawing/2014/main" id="{2EA8B21F-7724-7A49-92E6-7699F22E32F7}"/>
                </a:ext>
              </a:extLst>
            </p:cNvPr>
            <p:cNvSpPr/>
            <p:nvPr/>
          </p:nvSpPr>
          <p:spPr>
            <a:xfrm>
              <a:off x="9048999" y="1998906"/>
              <a:ext cx="139818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5">
                      <a:lumMod val="75000"/>
                    </a:schemeClr>
                  </a:solidFill>
                  <a:latin typeface="Calibri"/>
                </a:rPr>
                <a:t>Newsletter</a:t>
              </a:r>
            </a:p>
          </p:txBody>
        </p:sp>
        <p:grpSp>
          <p:nvGrpSpPr>
            <p:cNvPr id="81" name="Grupa 12">
              <a:extLst>
                <a:ext uri="{FF2B5EF4-FFF2-40B4-BE49-F238E27FC236}">
                  <a16:creationId xmlns:a16="http://schemas.microsoft.com/office/drawing/2014/main" id="{7D6BE027-08D4-9C49-886C-B37DCAF3493A}"/>
                </a:ext>
              </a:extLst>
            </p:cNvPr>
            <p:cNvGrpSpPr/>
            <p:nvPr/>
          </p:nvGrpSpPr>
          <p:grpSpPr>
            <a:xfrm>
              <a:off x="9960596" y="2422037"/>
              <a:ext cx="723600" cy="723600"/>
              <a:chOff x="9960596" y="2422037"/>
              <a:chExt cx="723600" cy="723600"/>
            </a:xfrm>
          </p:grpSpPr>
          <p:sp>
            <p:nvSpPr>
              <p:cNvPr id="82" name="Elipsa 37">
                <a:extLst>
                  <a:ext uri="{FF2B5EF4-FFF2-40B4-BE49-F238E27FC236}">
                    <a16:creationId xmlns:a16="http://schemas.microsoft.com/office/drawing/2014/main" id="{7D5C3955-C505-694B-BDB3-65E15BFDFF6E}"/>
                  </a:ext>
                </a:extLst>
              </p:cNvPr>
              <p:cNvSpPr/>
              <p:nvPr/>
            </p:nvSpPr>
            <p:spPr>
              <a:xfrm flipH="1">
                <a:off x="9960596" y="2422037"/>
                <a:ext cx="723600" cy="7236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83" name="Freeform 5">
                <a:extLst>
                  <a:ext uri="{FF2B5EF4-FFF2-40B4-BE49-F238E27FC236}">
                    <a16:creationId xmlns:a16="http://schemas.microsoft.com/office/drawing/2014/main" id="{1D9F7D6D-35BE-8C4B-B739-1762D4CFC872}"/>
                  </a:ext>
                </a:extLst>
              </p:cNvPr>
              <p:cNvSpPr>
                <a:spLocks noChangeAspect="1" noEditPoints="1"/>
              </p:cNvSpPr>
              <p:nvPr/>
            </p:nvSpPr>
            <p:spPr bwMode="auto">
              <a:xfrm>
                <a:off x="10098481" y="2625874"/>
                <a:ext cx="447831" cy="315927"/>
              </a:xfrm>
              <a:custGeom>
                <a:avLst/>
                <a:gdLst>
                  <a:gd name="T0" fmla="*/ 260 w 292"/>
                  <a:gd name="T1" fmla="*/ 26 h 205"/>
                  <a:gd name="T2" fmla="*/ 161 w 292"/>
                  <a:gd name="T3" fmla="*/ 96 h 205"/>
                  <a:gd name="T4" fmla="*/ 126 w 292"/>
                  <a:gd name="T5" fmla="*/ 96 h 205"/>
                  <a:gd name="T6" fmla="*/ 7 w 292"/>
                  <a:gd name="T7" fmla="*/ 8 h 205"/>
                  <a:gd name="T8" fmla="*/ 7 w 292"/>
                  <a:gd name="T9" fmla="*/ 200 h 205"/>
                  <a:gd name="T10" fmla="*/ 101 w 292"/>
                  <a:gd name="T11" fmla="*/ 101 h 205"/>
                  <a:gd name="T12" fmla="*/ 191 w 292"/>
                  <a:gd name="T13" fmla="*/ 101 h 205"/>
                  <a:gd name="T14" fmla="*/ 286 w 292"/>
                  <a:gd name="T15" fmla="*/ 200 h 205"/>
                  <a:gd name="T16" fmla="*/ 292 w 292"/>
                  <a:gd name="T17" fmla="*/ 19 h 205"/>
                  <a:gd name="T18" fmla="*/ 274 w 292"/>
                  <a:gd name="T19" fmla="*/ 0 h 205"/>
                  <a:gd name="T20" fmla="*/ 19 w 292"/>
                  <a:gd name="T21" fmla="*/ 0 h 205"/>
                  <a:gd name="T22" fmla="*/ 0 w 292"/>
                  <a:gd name="T23" fmla="*/ 19 h 205"/>
                  <a:gd name="T24" fmla="*/ 0 w 292"/>
                  <a:gd name="T25" fmla="*/ 187 h 205"/>
                  <a:gd name="T26" fmla="*/ 19 w 292"/>
                  <a:gd name="T27" fmla="*/ 205 h 205"/>
                  <a:gd name="T28" fmla="*/ 274 w 292"/>
                  <a:gd name="T29" fmla="*/ 205 h 205"/>
                  <a:gd name="T30" fmla="*/ 292 w 292"/>
                  <a:gd name="T31" fmla="*/ 187 h 205"/>
                  <a:gd name="T32" fmla="*/ 292 w 292"/>
                  <a:gd name="T33" fmla="*/ 1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05">
                    <a:moveTo>
                      <a:pt x="260" y="26"/>
                    </a:moveTo>
                    <a:cubicBezTo>
                      <a:pt x="161" y="96"/>
                      <a:pt x="161" y="96"/>
                      <a:pt x="161" y="96"/>
                    </a:cubicBezTo>
                    <a:cubicBezTo>
                      <a:pt x="151" y="103"/>
                      <a:pt x="136" y="103"/>
                      <a:pt x="126" y="96"/>
                    </a:cubicBezTo>
                    <a:cubicBezTo>
                      <a:pt x="7" y="8"/>
                      <a:pt x="7" y="8"/>
                      <a:pt x="7" y="8"/>
                    </a:cubicBezTo>
                    <a:moveTo>
                      <a:pt x="7" y="200"/>
                    </a:moveTo>
                    <a:cubicBezTo>
                      <a:pt x="101" y="101"/>
                      <a:pt x="101" y="101"/>
                      <a:pt x="101" y="101"/>
                    </a:cubicBezTo>
                    <a:moveTo>
                      <a:pt x="191" y="101"/>
                    </a:moveTo>
                    <a:cubicBezTo>
                      <a:pt x="286" y="200"/>
                      <a:pt x="286" y="200"/>
                      <a:pt x="286" y="200"/>
                    </a:cubicBezTo>
                    <a:moveTo>
                      <a:pt x="292" y="19"/>
                    </a:moveTo>
                    <a:cubicBezTo>
                      <a:pt x="292" y="9"/>
                      <a:pt x="284" y="0"/>
                      <a:pt x="274" y="0"/>
                    </a:cubicBezTo>
                    <a:cubicBezTo>
                      <a:pt x="19" y="0"/>
                      <a:pt x="19" y="0"/>
                      <a:pt x="19" y="0"/>
                    </a:cubicBezTo>
                    <a:cubicBezTo>
                      <a:pt x="9" y="0"/>
                      <a:pt x="0" y="9"/>
                      <a:pt x="0" y="19"/>
                    </a:cubicBezTo>
                    <a:cubicBezTo>
                      <a:pt x="0" y="187"/>
                      <a:pt x="0" y="187"/>
                      <a:pt x="0" y="187"/>
                    </a:cubicBezTo>
                    <a:cubicBezTo>
                      <a:pt x="0" y="197"/>
                      <a:pt x="9" y="205"/>
                      <a:pt x="19" y="205"/>
                    </a:cubicBezTo>
                    <a:cubicBezTo>
                      <a:pt x="274" y="205"/>
                      <a:pt x="274" y="205"/>
                      <a:pt x="274" y="205"/>
                    </a:cubicBezTo>
                    <a:cubicBezTo>
                      <a:pt x="284" y="205"/>
                      <a:pt x="292" y="197"/>
                      <a:pt x="292" y="187"/>
                    </a:cubicBezTo>
                    <a:lnTo>
                      <a:pt x="292" y="19"/>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84" name="Grupa 13">
            <a:extLst>
              <a:ext uri="{FF2B5EF4-FFF2-40B4-BE49-F238E27FC236}">
                <a16:creationId xmlns:a16="http://schemas.microsoft.com/office/drawing/2014/main" id="{F0025746-08FE-4E46-9F07-7B0A9A61679D}"/>
              </a:ext>
            </a:extLst>
          </p:cNvPr>
          <p:cNvGrpSpPr/>
          <p:nvPr userDrawn="1"/>
        </p:nvGrpSpPr>
        <p:grpSpPr>
          <a:xfrm>
            <a:off x="1219462" y="5318437"/>
            <a:ext cx="1099606" cy="400110"/>
            <a:chOff x="1219462" y="5318437"/>
            <a:chExt cx="1099606" cy="400110"/>
          </a:xfrm>
        </p:grpSpPr>
        <p:sp>
          <p:nvSpPr>
            <p:cNvPr id="85" name="Rectangle 84">
              <a:extLst>
                <a:ext uri="{FF2B5EF4-FFF2-40B4-BE49-F238E27FC236}">
                  <a16:creationId xmlns:a16="http://schemas.microsoft.com/office/drawing/2014/main" id="{9C0D149D-652B-5F49-A9BA-CECE1F366AF8}"/>
                </a:ext>
              </a:extLst>
            </p:cNvPr>
            <p:cNvSpPr/>
            <p:nvPr/>
          </p:nvSpPr>
          <p:spPr>
            <a:xfrm>
              <a:off x="1219462" y="5318437"/>
              <a:ext cx="109960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4">
                      <a:lumMod val="75000"/>
                    </a:schemeClr>
                  </a:solidFill>
                  <a:latin typeface="Calibri"/>
                </a:rPr>
                <a:t>Outdoor</a:t>
              </a:r>
            </a:p>
          </p:txBody>
        </p:sp>
        <p:grpSp>
          <p:nvGrpSpPr>
            <p:cNvPr id="86" name="Grupa 2">
              <a:extLst>
                <a:ext uri="{FF2B5EF4-FFF2-40B4-BE49-F238E27FC236}">
                  <a16:creationId xmlns:a16="http://schemas.microsoft.com/office/drawing/2014/main" id="{E030FB48-45A3-354B-9EBC-BCFB3F6B9F3F}"/>
                </a:ext>
              </a:extLst>
            </p:cNvPr>
            <p:cNvGrpSpPr/>
            <p:nvPr/>
          </p:nvGrpSpPr>
          <p:grpSpPr>
            <a:xfrm>
              <a:off x="1387988" y="4533439"/>
              <a:ext cx="722238" cy="722238"/>
              <a:chOff x="1387988" y="4533439"/>
              <a:chExt cx="722238" cy="722238"/>
            </a:xfrm>
          </p:grpSpPr>
          <p:sp>
            <p:nvSpPr>
              <p:cNvPr id="87" name="Elipsa 37">
                <a:extLst>
                  <a:ext uri="{FF2B5EF4-FFF2-40B4-BE49-F238E27FC236}">
                    <a16:creationId xmlns:a16="http://schemas.microsoft.com/office/drawing/2014/main" id="{657AD66B-25FE-B147-9492-F0CB9BD0F4C0}"/>
                  </a:ext>
                </a:extLst>
              </p:cNvPr>
              <p:cNvSpPr/>
              <p:nvPr/>
            </p:nvSpPr>
            <p:spPr>
              <a:xfrm flipH="1">
                <a:off x="1387988" y="4533439"/>
                <a:ext cx="722238" cy="722238"/>
              </a:xfrm>
              <a:prstGeom prst="ellipse">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88" name="Dowolny kształt: kształt 70">
                <a:extLst>
                  <a:ext uri="{FF2B5EF4-FFF2-40B4-BE49-F238E27FC236}">
                    <a16:creationId xmlns:a16="http://schemas.microsoft.com/office/drawing/2014/main" id="{00A25502-BC08-9C4A-9984-B4C416113E85}"/>
                  </a:ext>
                </a:extLst>
              </p:cNvPr>
              <p:cNvSpPr/>
              <p:nvPr/>
            </p:nvSpPr>
            <p:spPr>
              <a:xfrm>
                <a:off x="1504453" y="4725890"/>
                <a:ext cx="492183" cy="393027"/>
              </a:xfrm>
              <a:custGeom>
                <a:avLst/>
                <a:gdLst>
                  <a:gd name="connsiteX0" fmla="*/ 663797 w 663797"/>
                  <a:gd name="connsiteY0" fmla="*/ 148971 h 530066"/>
                  <a:gd name="connsiteX1" fmla="*/ 663797 w 663797"/>
                  <a:gd name="connsiteY1" fmla="*/ 338233 h 530066"/>
                  <a:gd name="connsiteX2" fmla="*/ 0 w 663797"/>
                  <a:gd name="connsiteY2" fmla="*/ 338233 h 530066"/>
                  <a:gd name="connsiteX3" fmla="*/ 0 w 663797"/>
                  <a:gd name="connsiteY3" fmla="*/ 42101 h 530066"/>
                  <a:gd name="connsiteX4" fmla="*/ 663797 w 663797"/>
                  <a:gd name="connsiteY4" fmla="*/ 42101 h 530066"/>
                  <a:gd name="connsiteX5" fmla="*/ 663797 w 663797"/>
                  <a:gd name="connsiteY5" fmla="*/ 91059 h 530066"/>
                  <a:gd name="connsiteX6" fmla="*/ 155067 w 663797"/>
                  <a:gd name="connsiteY6" fmla="*/ 84201 h 530066"/>
                  <a:gd name="connsiteX7" fmla="*/ 155067 w 663797"/>
                  <a:gd name="connsiteY7" fmla="*/ 0 h 530066"/>
                  <a:gd name="connsiteX8" fmla="*/ 120015 w 663797"/>
                  <a:gd name="connsiteY8" fmla="*/ 39338 h 530066"/>
                  <a:gd name="connsiteX9" fmla="*/ 128397 w 663797"/>
                  <a:gd name="connsiteY9" fmla="*/ 86963 h 530066"/>
                  <a:gd name="connsiteX10" fmla="*/ 180308 w 663797"/>
                  <a:gd name="connsiteY10" fmla="*/ 86963 h 530066"/>
                  <a:gd name="connsiteX11" fmla="*/ 334518 w 663797"/>
                  <a:gd name="connsiteY11" fmla="*/ 84201 h 530066"/>
                  <a:gd name="connsiteX12" fmla="*/ 334518 w 663797"/>
                  <a:gd name="connsiteY12" fmla="*/ 0 h 530066"/>
                  <a:gd name="connsiteX13" fmla="*/ 299466 w 663797"/>
                  <a:gd name="connsiteY13" fmla="*/ 39338 h 530066"/>
                  <a:gd name="connsiteX14" fmla="*/ 307848 w 663797"/>
                  <a:gd name="connsiteY14" fmla="*/ 86963 h 530066"/>
                  <a:gd name="connsiteX15" fmla="*/ 359759 w 663797"/>
                  <a:gd name="connsiteY15" fmla="*/ 86963 h 530066"/>
                  <a:gd name="connsiteX16" fmla="*/ 514064 w 663797"/>
                  <a:gd name="connsiteY16" fmla="*/ 84201 h 530066"/>
                  <a:gd name="connsiteX17" fmla="*/ 514064 w 663797"/>
                  <a:gd name="connsiteY17" fmla="*/ 0 h 530066"/>
                  <a:gd name="connsiteX18" fmla="*/ 479012 w 663797"/>
                  <a:gd name="connsiteY18" fmla="*/ 39338 h 530066"/>
                  <a:gd name="connsiteX19" fmla="*/ 487394 w 663797"/>
                  <a:gd name="connsiteY19" fmla="*/ 86963 h 530066"/>
                  <a:gd name="connsiteX20" fmla="*/ 539306 w 663797"/>
                  <a:gd name="connsiteY20" fmla="*/ 86963 h 530066"/>
                  <a:gd name="connsiteX21" fmla="*/ 0 w 663797"/>
                  <a:gd name="connsiteY21" fmla="*/ 381476 h 530066"/>
                  <a:gd name="connsiteX22" fmla="*/ 663797 w 663797"/>
                  <a:gd name="connsiteY22" fmla="*/ 381476 h 530066"/>
                  <a:gd name="connsiteX23" fmla="*/ 291084 w 663797"/>
                  <a:gd name="connsiteY23" fmla="*/ 382715 h 530066"/>
                  <a:gd name="connsiteX24" fmla="*/ 291084 w 663797"/>
                  <a:gd name="connsiteY24" fmla="*/ 523399 h 530066"/>
                  <a:gd name="connsiteX25" fmla="*/ 372809 w 663797"/>
                  <a:gd name="connsiteY25" fmla="*/ 382715 h 530066"/>
                  <a:gd name="connsiteX26" fmla="*/ 372809 w 663797"/>
                  <a:gd name="connsiteY26" fmla="*/ 523399 h 530066"/>
                  <a:gd name="connsiteX27" fmla="*/ 204692 w 663797"/>
                  <a:gd name="connsiteY27" fmla="*/ 530066 h 530066"/>
                  <a:gd name="connsiteX28" fmla="*/ 459200 w 663797"/>
                  <a:gd name="connsiteY28" fmla="*/ 530066 h 5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3797" h="530066">
                    <a:moveTo>
                      <a:pt x="663797" y="148971"/>
                    </a:moveTo>
                    <a:lnTo>
                      <a:pt x="663797" y="338233"/>
                    </a:lnTo>
                    <a:lnTo>
                      <a:pt x="0" y="338233"/>
                    </a:lnTo>
                    <a:lnTo>
                      <a:pt x="0" y="42101"/>
                    </a:lnTo>
                    <a:lnTo>
                      <a:pt x="663797" y="42101"/>
                    </a:lnTo>
                    <a:lnTo>
                      <a:pt x="663797" y="91059"/>
                    </a:lnTo>
                    <a:moveTo>
                      <a:pt x="155067" y="84201"/>
                    </a:moveTo>
                    <a:lnTo>
                      <a:pt x="155067" y="0"/>
                    </a:lnTo>
                    <a:lnTo>
                      <a:pt x="120015" y="39338"/>
                    </a:lnTo>
                    <a:moveTo>
                      <a:pt x="128397" y="86963"/>
                    </a:moveTo>
                    <a:lnTo>
                      <a:pt x="180308" y="86963"/>
                    </a:lnTo>
                    <a:moveTo>
                      <a:pt x="334518" y="84201"/>
                    </a:moveTo>
                    <a:lnTo>
                      <a:pt x="334518" y="0"/>
                    </a:lnTo>
                    <a:lnTo>
                      <a:pt x="299466" y="39338"/>
                    </a:lnTo>
                    <a:moveTo>
                      <a:pt x="307848" y="86963"/>
                    </a:moveTo>
                    <a:lnTo>
                      <a:pt x="359759" y="86963"/>
                    </a:lnTo>
                    <a:moveTo>
                      <a:pt x="514064" y="84201"/>
                    </a:moveTo>
                    <a:lnTo>
                      <a:pt x="514064" y="0"/>
                    </a:lnTo>
                    <a:lnTo>
                      <a:pt x="479012" y="39338"/>
                    </a:lnTo>
                    <a:moveTo>
                      <a:pt x="487394" y="86963"/>
                    </a:moveTo>
                    <a:lnTo>
                      <a:pt x="539306" y="86963"/>
                    </a:lnTo>
                    <a:moveTo>
                      <a:pt x="0" y="381476"/>
                    </a:moveTo>
                    <a:lnTo>
                      <a:pt x="663797" y="381476"/>
                    </a:lnTo>
                    <a:moveTo>
                      <a:pt x="291084" y="382715"/>
                    </a:moveTo>
                    <a:lnTo>
                      <a:pt x="291084" y="523399"/>
                    </a:lnTo>
                    <a:moveTo>
                      <a:pt x="372809" y="382715"/>
                    </a:moveTo>
                    <a:lnTo>
                      <a:pt x="372809" y="523399"/>
                    </a:lnTo>
                    <a:moveTo>
                      <a:pt x="204692" y="530066"/>
                    </a:moveTo>
                    <a:lnTo>
                      <a:pt x="459200" y="530066"/>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1044252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D5430D-C6A5-494B-A7F0-A7D375F96C9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F65902CF-9683-EB4C-8EAA-D20882ADBE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A3B962-DC11-2B44-B136-F8909B8A7A2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59">
            <a:extLst>
              <a:ext uri="{FF2B5EF4-FFF2-40B4-BE49-F238E27FC236}">
                <a16:creationId xmlns:a16="http://schemas.microsoft.com/office/drawing/2014/main" id="{D36A353E-3E00-044E-830B-BD5C9403E68D}"/>
              </a:ext>
            </a:extLst>
          </p:cNvPr>
          <p:cNvGrpSpPr/>
          <p:nvPr userDrawn="1"/>
        </p:nvGrpSpPr>
        <p:grpSpPr>
          <a:xfrm>
            <a:off x="4239241" y="1806376"/>
            <a:ext cx="3737876" cy="3737876"/>
            <a:chOff x="4239241" y="1806376"/>
            <a:chExt cx="3737876" cy="3737876"/>
          </a:xfrm>
        </p:grpSpPr>
        <p:sp>
          <p:nvSpPr>
            <p:cNvPr id="7" name="Owal 8">
              <a:extLst>
                <a:ext uri="{FF2B5EF4-FFF2-40B4-BE49-F238E27FC236}">
                  <a16:creationId xmlns:a16="http://schemas.microsoft.com/office/drawing/2014/main" id="{74203B88-0233-244D-9560-939963E6E0D3}"/>
                </a:ext>
              </a:extLst>
            </p:cNvPr>
            <p:cNvSpPr/>
            <p:nvPr/>
          </p:nvSpPr>
          <p:spPr>
            <a:xfrm>
              <a:off x="4239241" y="1806376"/>
              <a:ext cx="3737876" cy="3737876"/>
            </a:xfrm>
            <a:prstGeom prst="ellipse">
              <a:avLst/>
            </a:prstGeom>
            <a:solidFill>
              <a:schemeClr val="bg2">
                <a:lumMod val="90000"/>
              </a:schemeClr>
            </a:solidFill>
            <a:ln w="120650">
              <a:solidFill>
                <a:schemeClr val="bg2">
                  <a:lumMod val="9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Freeform 5">
              <a:extLst>
                <a:ext uri="{FF2B5EF4-FFF2-40B4-BE49-F238E27FC236}">
                  <a16:creationId xmlns:a16="http://schemas.microsoft.com/office/drawing/2014/main" id="{5CE3EC90-768E-CD4F-9E22-5CF7F0F3D3C9}"/>
                </a:ext>
              </a:extLst>
            </p:cNvPr>
            <p:cNvSpPr>
              <a:spLocks/>
            </p:cNvSpPr>
            <p:nvPr/>
          </p:nvSpPr>
          <p:spPr bwMode="auto">
            <a:xfrm>
              <a:off x="5154179" y="2721046"/>
              <a:ext cx="1908000" cy="19085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9" name="Freeform 9">
              <a:extLst>
                <a:ext uri="{FF2B5EF4-FFF2-40B4-BE49-F238E27FC236}">
                  <a16:creationId xmlns:a16="http://schemas.microsoft.com/office/drawing/2014/main" id="{4080792F-C760-8549-B236-B562762238CE}"/>
                </a:ext>
              </a:extLst>
            </p:cNvPr>
            <p:cNvSpPr>
              <a:spLocks noChangeAspect="1" noEditPoints="1"/>
            </p:cNvSpPr>
            <p:nvPr/>
          </p:nvSpPr>
          <p:spPr bwMode="auto">
            <a:xfrm>
              <a:off x="5873220" y="3130932"/>
              <a:ext cx="412750" cy="1088764"/>
            </a:xfrm>
            <a:custGeom>
              <a:avLst/>
              <a:gdLst>
                <a:gd name="T0" fmla="*/ 132 w 160"/>
                <a:gd name="T1" fmla="*/ 335 h 427"/>
                <a:gd name="T2" fmla="*/ 151 w 160"/>
                <a:gd name="T3" fmla="*/ 319 h 427"/>
                <a:gd name="T4" fmla="*/ 135 w 160"/>
                <a:gd name="T5" fmla="*/ 289 h 427"/>
                <a:gd name="T6" fmla="*/ 117 w 160"/>
                <a:gd name="T7" fmla="*/ 184 h 427"/>
                <a:gd name="T8" fmla="*/ 43 w 160"/>
                <a:gd name="T9" fmla="*/ 184 h 427"/>
                <a:gd name="T10" fmla="*/ 25 w 160"/>
                <a:gd name="T11" fmla="*/ 289 h 427"/>
                <a:gd name="T12" fmla="*/ 9 w 160"/>
                <a:gd name="T13" fmla="*/ 319 h 427"/>
                <a:gd name="T14" fmla="*/ 28 w 160"/>
                <a:gd name="T15" fmla="*/ 335 h 427"/>
                <a:gd name="T16" fmla="*/ 156 w 160"/>
                <a:gd name="T17" fmla="*/ 402 h 427"/>
                <a:gd name="T18" fmla="*/ 143 w 160"/>
                <a:gd name="T19" fmla="*/ 392 h 427"/>
                <a:gd name="T20" fmla="*/ 137 w 160"/>
                <a:gd name="T21" fmla="*/ 381 h 427"/>
                <a:gd name="T22" fmla="*/ 137 w 160"/>
                <a:gd name="T23" fmla="*/ 358 h 427"/>
                <a:gd name="T24" fmla="*/ 23 w 160"/>
                <a:gd name="T25" fmla="*/ 358 h 427"/>
                <a:gd name="T26" fmla="*/ 23 w 160"/>
                <a:gd name="T27" fmla="*/ 381 h 427"/>
                <a:gd name="T28" fmla="*/ 17 w 160"/>
                <a:gd name="T29" fmla="*/ 392 h 427"/>
                <a:gd name="T30" fmla="*/ 4 w 160"/>
                <a:gd name="T31" fmla="*/ 402 h 427"/>
                <a:gd name="T32" fmla="*/ 0 w 160"/>
                <a:gd name="T33" fmla="*/ 414 h 427"/>
                <a:gd name="T34" fmla="*/ 0 w 160"/>
                <a:gd name="T35" fmla="*/ 419 h 427"/>
                <a:gd name="T36" fmla="*/ 6 w 160"/>
                <a:gd name="T37" fmla="*/ 427 h 427"/>
                <a:gd name="T38" fmla="*/ 153 w 160"/>
                <a:gd name="T39" fmla="*/ 427 h 427"/>
                <a:gd name="T40" fmla="*/ 160 w 160"/>
                <a:gd name="T41" fmla="*/ 419 h 427"/>
                <a:gd name="T42" fmla="*/ 160 w 160"/>
                <a:gd name="T43" fmla="*/ 414 h 427"/>
                <a:gd name="T44" fmla="*/ 156 w 160"/>
                <a:gd name="T45" fmla="*/ 402 h 427"/>
                <a:gd name="T46" fmla="*/ 26 w 160"/>
                <a:gd name="T47" fmla="*/ 160 h 427"/>
                <a:gd name="T48" fmla="*/ 133 w 160"/>
                <a:gd name="T49" fmla="*/ 160 h 427"/>
                <a:gd name="T50" fmla="*/ 44 w 160"/>
                <a:gd name="T51" fmla="*/ 140 h 427"/>
                <a:gd name="T52" fmla="*/ 10 w 160"/>
                <a:gd name="T53" fmla="*/ 68 h 427"/>
                <a:gd name="T54" fmla="*/ 13 w 160"/>
                <a:gd name="T55" fmla="*/ 58 h 427"/>
                <a:gd name="T56" fmla="*/ 80 w 160"/>
                <a:gd name="T57" fmla="*/ 39 h 427"/>
                <a:gd name="T58" fmla="*/ 147 w 160"/>
                <a:gd name="T59" fmla="*/ 58 h 427"/>
                <a:gd name="T60" fmla="*/ 150 w 160"/>
                <a:gd name="T61" fmla="*/ 68 h 427"/>
                <a:gd name="T62" fmla="*/ 116 w 160"/>
                <a:gd name="T63" fmla="*/ 140 h 427"/>
                <a:gd name="T64" fmla="*/ 67 w 160"/>
                <a:gd name="T65" fmla="*/ 20 h 427"/>
                <a:gd name="T66" fmla="*/ 66 w 160"/>
                <a:gd name="T67" fmla="*/ 16 h 427"/>
                <a:gd name="T68" fmla="*/ 80 w 160"/>
                <a:gd name="T69" fmla="*/ 0 h 427"/>
                <a:gd name="T70" fmla="*/ 94 w 160"/>
                <a:gd name="T71" fmla="*/ 16 h 427"/>
                <a:gd name="T72" fmla="*/ 93 w 160"/>
                <a:gd name="T73" fmla="*/ 2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427">
                  <a:moveTo>
                    <a:pt x="132" y="335"/>
                  </a:moveTo>
                  <a:cubicBezTo>
                    <a:pt x="138" y="331"/>
                    <a:pt x="150" y="327"/>
                    <a:pt x="151" y="319"/>
                  </a:cubicBezTo>
                  <a:cubicBezTo>
                    <a:pt x="151" y="314"/>
                    <a:pt x="142" y="304"/>
                    <a:pt x="135" y="289"/>
                  </a:cubicBezTo>
                  <a:cubicBezTo>
                    <a:pt x="120" y="254"/>
                    <a:pt x="117" y="184"/>
                    <a:pt x="117" y="184"/>
                  </a:cubicBezTo>
                  <a:moveTo>
                    <a:pt x="43" y="184"/>
                  </a:moveTo>
                  <a:cubicBezTo>
                    <a:pt x="43" y="184"/>
                    <a:pt x="40" y="254"/>
                    <a:pt x="25" y="289"/>
                  </a:cubicBezTo>
                  <a:cubicBezTo>
                    <a:pt x="18" y="304"/>
                    <a:pt x="9" y="314"/>
                    <a:pt x="9" y="319"/>
                  </a:cubicBezTo>
                  <a:cubicBezTo>
                    <a:pt x="9" y="327"/>
                    <a:pt x="20" y="331"/>
                    <a:pt x="28" y="335"/>
                  </a:cubicBezTo>
                  <a:moveTo>
                    <a:pt x="156" y="402"/>
                  </a:moveTo>
                  <a:cubicBezTo>
                    <a:pt x="143" y="392"/>
                    <a:pt x="143" y="392"/>
                    <a:pt x="143" y="392"/>
                  </a:cubicBezTo>
                  <a:cubicBezTo>
                    <a:pt x="140" y="389"/>
                    <a:pt x="137" y="384"/>
                    <a:pt x="137" y="381"/>
                  </a:cubicBezTo>
                  <a:cubicBezTo>
                    <a:pt x="137" y="358"/>
                    <a:pt x="137" y="358"/>
                    <a:pt x="137" y="358"/>
                  </a:cubicBezTo>
                  <a:cubicBezTo>
                    <a:pt x="23" y="358"/>
                    <a:pt x="23" y="358"/>
                    <a:pt x="23" y="358"/>
                  </a:cubicBezTo>
                  <a:cubicBezTo>
                    <a:pt x="23" y="381"/>
                    <a:pt x="23" y="381"/>
                    <a:pt x="23" y="381"/>
                  </a:cubicBezTo>
                  <a:cubicBezTo>
                    <a:pt x="23" y="384"/>
                    <a:pt x="20" y="389"/>
                    <a:pt x="17" y="392"/>
                  </a:cubicBezTo>
                  <a:cubicBezTo>
                    <a:pt x="4" y="402"/>
                    <a:pt x="4" y="402"/>
                    <a:pt x="4" y="402"/>
                  </a:cubicBezTo>
                  <a:cubicBezTo>
                    <a:pt x="1" y="405"/>
                    <a:pt x="0" y="409"/>
                    <a:pt x="0" y="414"/>
                  </a:cubicBezTo>
                  <a:cubicBezTo>
                    <a:pt x="0" y="419"/>
                    <a:pt x="0" y="419"/>
                    <a:pt x="0" y="419"/>
                  </a:cubicBezTo>
                  <a:cubicBezTo>
                    <a:pt x="0" y="424"/>
                    <a:pt x="3" y="427"/>
                    <a:pt x="6" y="427"/>
                  </a:cubicBezTo>
                  <a:cubicBezTo>
                    <a:pt x="153" y="427"/>
                    <a:pt x="153" y="427"/>
                    <a:pt x="153" y="427"/>
                  </a:cubicBezTo>
                  <a:cubicBezTo>
                    <a:pt x="157" y="427"/>
                    <a:pt x="160" y="424"/>
                    <a:pt x="160" y="419"/>
                  </a:cubicBezTo>
                  <a:cubicBezTo>
                    <a:pt x="160" y="414"/>
                    <a:pt x="160" y="414"/>
                    <a:pt x="160" y="414"/>
                  </a:cubicBezTo>
                  <a:cubicBezTo>
                    <a:pt x="160" y="409"/>
                    <a:pt x="159" y="405"/>
                    <a:pt x="156" y="402"/>
                  </a:cubicBezTo>
                  <a:close/>
                  <a:moveTo>
                    <a:pt x="26" y="160"/>
                  </a:moveTo>
                  <a:cubicBezTo>
                    <a:pt x="133" y="160"/>
                    <a:pt x="133" y="160"/>
                    <a:pt x="133" y="160"/>
                  </a:cubicBezTo>
                  <a:moveTo>
                    <a:pt x="44" y="140"/>
                  </a:moveTo>
                  <a:cubicBezTo>
                    <a:pt x="44" y="103"/>
                    <a:pt x="10" y="68"/>
                    <a:pt x="10" y="68"/>
                  </a:cubicBezTo>
                  <a:cubicBezTo>
                    <a:pt x="10" y="68"/>
                    <a:pt x="5" y="62"/>
                    <a:pt x="13" y="58"/>
                  </a:cubicBezTo>
                  <a:cubicBezTo>
                    <a:pt x="21" y="54"/>
                    <a:pt x="44" y="39"/>
                    <a:pt x="80" y="39"/>
                  </a:cubicBezTo>
                  <a:cubicBezTo>
                    <a:pt x="111" y="39"/>
                    <a:pt x="138" y="54"/>
                    <a:pt x="147" y="58"/>
                  </a:cubicBezTo>
                  <a:cubicBezTo>
                    <a:pt x="155" y="61"/>
                    <a:pt x="150" y="68"/>
                    <a:pt x="150" y="68"/>
                  </a:cubicBezTo>
                  <a:cubicBezTo>
                    <a:pt x="150" y="68"/>
                    <a:pt x="116" y="103"/>
                    <a:pt x="116" y="140"/>
                  </a:cubicBezTo>
                  <a:moveTo>
                    <a:pt x="67" y="20"/>
                  </a:moveTo>
                  <a:cubicBezTo>
                    <a:pt x="67" y="19"/>
                    <a:pt x="66" y="18"/>
                    <a:pt x="66" y="16"/>
                  </a:cubicBezTo>
                  <a:cubicBezTo>
                    <a:pt x="66" y="8"/>
                    <a:pt x="73" y="0"/>
                    <a:pt x="80" y="0"/>
                  </a:cubicBezTo>
                  <a:cubicBezTo>
                    <a:pt x="87" y="0"/>
                    <a:pt x="94" y="8"/>
                    <a:pt x="94" y="16"/>
                  </a:cubicBezTo>
                  <a:cubicBezTo>
                    <a:pt x="94" y="18"/>
                    <a:pt x="93" y="19"/>
                    <a:pt x="93" y="20"/>
                  </a:cubicBezTo>
                </a:path>
              </a:pathLst>
            </a:custGeom>
            <a:noFill/>
            <a:ln w="3175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upa 60">
            <a:extLst>
              <a:ext uri="{FF2B5EF4-FFF2-40B4-BE49-F238E27FC236}">
                <a16:creationId xmlns:a16="http://schemas.microsoft.com/office/drawing/2014/main" id="{630F2BCD-304F-974F-BA62-8DDC7A8CE079}"/>
              </a:ext>
            </a:extLst>
          </p:cNvPr>
          <p:cNvGrpSpPr/>
          <p:nvPr userDrawn="1"/>
        </p:nvGrpSpPr>
        <p:grpSpPr>
          <a:xfrm>
            <a:off x="634050" y="1546401"/>
            <a:ext cx="5140260" cy="1082241"/>
            <a:chOff x="634050" y="1546401"/>
            <a:chExt cx="5140260" cy="1082241"/>
          </a:xfrm>
        </p:grpSpPr>
        <p:sp>
          <p:nvSpPr>
            <p:cNvPr id="11" name="pole tekstowe 5">
              <a:extLst>
                <a:ext uri="{FF2B5EF4-FFF2-40B4-BE49-F238E27FC236}">
                  <a16:creationId xmlns:a16="http://schemas.microsoft.com/office/drawing/2014/main" id="{57DBD9F4-6929-A14D-8189-D527035AB6E9}"/>
                </a:ext>
              </a:extLst>
            </p:cNvPr>
            <p:cNvSpPr txBox="1"/>
            <p:nvPr/>
          </p:nvSpPr>
          <p:spPr>
            <a:xfrm>
              <a:off x="634050" y="1628418"/>
              <a:ext cx="2627695"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Product (What)</a:t>
              </a:r>
            </a:p>
            <a:p>
              <a:pPr marL="174625" indent="-174625">
                <a:buClr>
                  <a:schemeClr val="accent4"/>
                </a:buClr>
                <a:buFont typeface="Arial" panose="020B0604020202020204" pitchFamily="34" charset="0"/>
                <a:buChar char="•"/>
                <a:defRPr/>
              </a:pPr>
              <a:r>
                <a:rPr lang="en-US" sz="1400" b="1">
                  <a:solidFill>
                    <a:srgbClr val="000000"/>
                  </a:solidFill>
                  <a:latin typeface="Calibri"/>
                </a:rPr>
                <a:t>XX segment from our products portfolio</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12" name="Grupa 22">
              <a:extLst>
                <a:ext uri="{FF2B5EF4-FFF2-40B4-BE49-F238E27FC236}">
                  <a16:creationId xmlns:a16="http://schemas.microsoft.com/office/drawing/2014/main" id="{D3479AE2-C699-E945-8763-A6A91CF62C75}"/>
                </a:ext>
              </a:extLst>
            </p:cNvPr>
            <p:cNvGrpSpPr/>
            <p:nvPr/>
          </p:nvGrpSpPr>
          <p:grpSpPr>
            <a:xfrm>
              <a:off x="4692064" y="1546401"/>
              <a:ext cx="1082246" cy="1082241"/>
              <a:chOff x="4692064" y="1546401"/>
              <a:chExt cx="1082246" cy="1082241"/>
            </a:xfrm>
          </p:grpSpPr>
          <p:sp>
            <p:nvSpPr>
              <p:cNvPr id="18" name="Owal 9">
                <a:extLst>
                  <a:ext uri="{FF2B5EF4-FFF2-40B4-BE49-F238E27FC236}">
                    <a16:creationId xmlns:a16="http://schemas.microsoft.com/office/drawing/2014/main" id="{4803131F-9AFB-B140-A5D2-6659F014501C}"/>
                  </a:ext>
                </a:extLst>
              </p:cNvPr>
              <p:cNvSpPr/>
              <p:nvPr/>
            </p:nvSpPr>
            <p:spPr>
              <a:xfrm>
                <a:off x="4692064" y="1546401"/>
                <a:ext cx="1082246" cy="1082241"/>
              </a:xfrm>
              <a:prstGeom prst="ellipse">
                <a:avLst/>
              </a:prstGeom>
              <a:solidFill>
                <a:schemeClr val="accent4"/>
              </a:solidFill>
              <a:ln w="10795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19" name="Freeform 8">
                <a:extLst>
                  <a:ext uri="{FF2B5EF4-FFF2-40B4-BE49-F238E27FC236}">
                    <a16:creationId xmlns:a16="http://schemas.microsoft.com/office/drawing/2014/main" id="{2CB00BB9-8065-CE4E-83E5-5A901029C495}"/>
                  </a:ext>
                </a:extLst>
              </p:cNvPr>
              <p:cNvSpPr>
                <a:spLocks noChangeAspect="1" noEditPoints="1"/>
              </p:cNvSpPr>
              <p:nvPr/>
            </p:nvSpPr>
            <p:spPr bwMode="auto">
              <a:xfrm>
                <a:off x="4884922" y="1869269"/>
                <a:ext cx="693861" cy="426642"/>
              </a:xfrm>
              <a:custGeom>
                <a:avLst/>
                <a:gdLst>
                  <a:gd name="T0" fmla="*/ 168 w 457"/>
                  <a:gd name="T1" fmla="*/ 70 h 281"/>
                  <a:gd name="T2" fmla="*/ 168 w 457"/>
                  <a:gd name="T3" fmla="*/ 0 h 281"/>
                  <a:gd name="T4" fmla="*/ 377 w 457"/>
                  <a:gd name="T5" fmla="*/ 0 h 281"/>
                  <a:gd name="T6" fmla="*/ 301 w 457"/>
                  <a:gd name="T7" fmla="*/ 70 h 281"/>
                  <a:gd name="T8" fmla="*/ 377 w 457"/>
                  <a:gd name="T9" fmla="*/ 0 h 281"/>
                  <a:gd name="T10" fmla="*/ 303 w 457"/>
                  <a:gd name="T11" fmla="*/ 281 h 281"/>
                  <a:gd name="T12" fmla="*/ 379 w 457"/>
                  <a:gd name="T13" fmla="*/ 211 h 281"/>
                  <a:gd name="T14" fmla="*/ 379 w 457"/>
                  <a:gd name="T15" fmla="*/ 101 h 281"/>
                  <a:gd name="T16" fmla="*/ 301 w 457"/>
                  <a:gd name="T17" fmla="*/ 70 h 281"/>
                  <a:gd name="T18" fmla="*/ 381 w 457"/>
                  <a:gd name="T19" fmla="*/ 99 h 281"/>
                  <a:gd name="T20" fmla="*/ 457 w 457"/>
                  <a:gd name="T21" fmla="*/ 30 h 281"/>
                  <a:gd name="T22" fmla="*/ 378 w 457"/>
                  <a:gd name="T23" fmla="*/ 0 h 281"/>
                  <a:gd name="T24" fmla="*/ 168 w 457"/>
                  <a:gd name="T25" fmla="*/ 0 h 281"/>
                  <a:gd name="T26" fmla="*/ 93 w 457"/>
                  <a:gd name="T27" fmla="*/ 70 h 281"/>
                  <a:gd name="T28" fmla="*/ 168 w 457"/>
                  <a:gd name="T29" fmla="*/ 0 h 281"/>
                  <a:gd name="T30" fmla="*/ 75 w 457"/>
                  <a:gd name="T31" fmla="*/ 24 h 281"/>
                  <a:gd name="T32" fmla="*/ 0 w 457"/>
                  <a:gd name="T33" fmla="*/ 94 h 281"/>
                  <a:gd name="T34" fmla="*/ 93 w 457"/>
                  <a:gd name="T35" fmla="*/ 70 h 281"/>
                  <a:gd name="T36" fmla="*/ 304 w 457"/>
                  <a:gd name="T37" fmla="*/ 70 h 281"/>
                  <a:gd name="T38" fmla="*/ 93 w 457"/>
                  <a:gd name="T39" fmla="*/ 70 h 281"/>
                  <a:gd name="T40" fmla="*/ 93 w 457"/>
                  <a:gd name="T41" fmla="*/ 281 h 281"/>
                  <a:gd name="T42" fmla="*/ 304 w 457"/>
                  <a:gd name="T43" fmla="*/ 281 h 281"/>
                  <a:gd name="T44" fmla="*/ 304 w 457"/>
                  <a:gd name="T45" fmla="*/ 10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281">
                    <a:moveTo>
                      <a:pt x="168" y="70"/>
                    </a:moveTo>
                    <a:lnTo>
                      <a:pt x="168" y="0"/>
                    </a:lnTo>
                    <a:lnTo>
                      <a:pt x="377" y="0"/>
                    </a:lnTo>
                    <a:moveTo>
                      <a:pt x="301" y="70"/>
                    </a:moveTo>
                    <a:lnTo>
                      <a:pt x="377" y="0"/>
                    </a:lnTo>
                    <a:moveTo>
                      <a:pt x="303" y="281"/>
                    </a:moveTo>
                    <a:lnTo>
                      <a:pt x="379" y="211"/>
                    </a:lnTo>
                    <a:lnTo>
                      <a:pt x="379" y="101"/>
                    </a:lnTo>
                    <a:moveTo>
                      <a:pt x="301" y="70"/>
                    </a:moveTo>
                    <a:lnTo>
                      <a:pt x="381" y="99"/>
                    </a:lnTo>
                    <a:lnTo>
                      <a:pt x="457" y="30"/>
                    </a:lnTo>
                    <a:lnTo>
                      <a:pt x="378" y="0"/>
                    </a:lnTo>
                    <a:moveTo>
                      <a:pt x="168" y="0"/>
                    </a:moveTo>
                    <a:lnTo>
                      <a:pt x="93" y="70"/>
                    </a:lnTo>
                    <a:moveTo>
                      <a:pt x="168" y="0"/>
                    </a:moveTo>
                    <a:lnTo>
                      <a:pt x="75" y="24"/>
                    </a:lnTo>
                    <a:lnTo>
                      <a:pt x="0" y="94"/>
                    </a:lnTo>
                    <a:lnTo>
                      <a:pt x="93" y="70"/>
                    </a:lnTo>
                    <a:moveTo>
                      <a:pt x="304" y="70"/>
                    </a:moveTo>
                    <a:lnTo>
                      <a:pt x="93" y="70"/>
                    </a:lnTo>
                    <a:lnTo>
                      <a:pt x="93" y="281"/>
                    </a:lnTo>
                    <a:lnTo>
                      <a:pt x="304" y="281"/>
                    </a:lnTo>
                    <a:lnTo>
                      <a:pt x="304" y="105"/>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3" name="Grupa 48">
              <a:extLst>
                <a:ext uri="{FF2B5EF4-FFF2-40B4-BE49-F238E27FC236}">
                  <a16:creationId xmlns:a16="http://schemas.microsoft.com/office/drawing/2014/main" id="{B6D4ADA9-7653-804A-90B6-713EE0A9459F}"/>
                </a:ext>
              </a:extLst>
            </p:cNvPr>
            <p:cNvGrpSpPr/>
            <p:nvPr/>
          </p:nvGrpSpPr>
          <p:grpSpPr>
            <a:xfrm flipH="1">
              <a:off x="3353757" y="1635344"/>
              <a:ext cx="1407333" cy="886181"/>
              <a:chOff x="3353757" y="1635344"/>
              <a:chExt cx="1407333" cy="886181"/>
            </a:xfrm>
          </p:grpSpPr>
          <p:grpSp>
            <p:nvGrpSpPr>
              <p:cNvPr id="14" name="Grupa 49">
                <a:extLst>
                  <a:ext uri="{FF2B5EF4-FFF2-40B4-BE49-F238E27FC236}">
                    <a16:creationId xmlns:a16="http://schemas.microsoft.com/office/drawing/2014/main" id="{7D302BC0-6A25-5740-8644-591627F3B7CA}"/>
                  </a:ext>
                </a:extLst>
              </p:cNvPr>
              <p:cNvGrpSpPr/>
              <p:nvPr/>
            </p:nvGrpSpPr>
            <p:grpSpPr>
              <a:xfrm>
                <a:off x="3353757" y="1995211"/>
                <a:ext cx="1407333" cy="166446"/>
                <a:chOff x="3353757" y="1995211"/>
                <a:chExt cx="1407333" cy="166446"/>
              </a:xfrm>
            </p:grpSpPr>
            <p:cxnSp>
              <p:nvCxnSpPr>
                <p:cNvPr id="16" name="Shape 80">
                  <a:extLst>
                    <a:ext uri="{FF2B5EF4-FFF2-40B4-BE49-F238E27FC236}">
                      <a16:creationId xmlns:a16="http://schemas.microsoft.com/office/drawing/2014/main" id="{713E43A3-C0C4-AC47-AB82-127DD752C134}"/>
                    </a:ext>
                  </a:extLst>
                </p:cNvPr>
                <p:cNvCxnSpPr>
                  <a:cxnSpLocks/>
                </p:cNvCxnSpPr>
                <p:nvPr/>
              </p:nvCxnSpPr>
              <p:spPr>
                <a:xfrm>
                  <a:off x="3379762" y="2078419"/>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Shape 84">
                  <a:extLst>
                    <a:ext uri="{FF2B5EF4-FFF2-40B4-BE49-F238E27FC236}">
                      <a16:creationId xmlns:a16="http://schemas.microsoft.com/office/drawing/2014/main" id="{3B6F3938-9899-6E40-A163-F417E37B72AF}"/>
                    </a:ext>
                  </a:extLst>
                </p:cNvPr>
                <p:cNvSpPr/>
                <p:nvPr/>
              </p:nvSpPr>
              <p:spPr>
                <a:xfrm>
                  <a:off x="3353757" y="199521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Łącznik prosty 50">
                <a:extLst>
                  <a:ext uri="{FF2B5EF4-FFF2-40B4-BE49-F238E27FC236}">
                    <a16:creationId xmlns:a16="http://schemas.microsoft.com/office/drawing/2014/main" id="{2DE373E7-FAB4-B14E-AD01-B2CBD67E50FB}"/>
                  </a:ext>
                </a:extLst>
              </p:cNvPr>
              <p:cNvCxnSpPr>
                <a:cxnSpLocks/>
              </p:cNvCxnSpPr>
              <p:nvPr/>
            </p:nvCxnSpPr>
            <p:spPr>
              <a:xfrm>
                <a:off x="4761090" y="163534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0" name="Grupa 61">
            <a:extLst>
              <a:ext uri="{FF2B5EF4-FFF2-40B4-BE49-F238E27FC236}">
                <a16:creationId xmlns:a16="http://schemas.microsoft.com/office/drawing/2014/main" id="{3897C526-DB49-B646-A7B5-C9F33EBD0CDD}"/>
              </a:ext>
            </a:extLst>
          </p:cNvPr>
          <p:cNvGrpSpPr/>
          <p:nvPr userDrawn="1"/>
        </p:nvGrpSpPr>
        <p:grpSpPr>
          <a:xfrm>
            <a:off x="623627" y="3133891"/>
            <a:ext cx="4312584" cy="1082846"/>
            <a:chOff x="623627" y="3133891"/>
            <a:chExt cx="4312584" cy="1082846"/>
          </a:xfrm>
        </p:grpSpPr>
        <p:sp>
          <p:nvSpPr>
            <p:cNvPr id="21" name="pole tekstowe 6">
              <a:extLst>
                <a:ext uri="{FF2B5EF4-FFF2-40B4-BE49-F238E27FC236}">
                  <a16:creationId xmlns:a16="http://schemas.microsoft.com/office/drawing/2014/main" id="{341185FE-ACF7-FC4D-8D22-1BA67B97A15F}"/>
                </a:ext>
              </a:extLst>
            </p:cNvPr>
            <p:cNvSpPr txBox="1"/>
            <p:nvPr/>
          </p:nvSpPr>
          <p:spPr>
            <a:xfrm>
              <a:off x="623627" y="3225098"/>
              <a:ext cx="2627615"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Distribution (Where)</a:t>
              </a:r>
            </a:p>
            <a:p>
              <a:pPr marL="174625" indent="-174625">
                <a:buClr>
                  <a:schemeClr val="accent4"/>
                </a:buClr>
                <a:buFont typeface="Arial" panose="020B0604020202020204" pitchFamily="34" charset="0"/>
                <a:buChar char="•"/>
                <a:defRPr/>
              </a:pPr>
              <a:r>
                <a:rPr lang="en-US" sz="1400" b="1">
                  <a:solidFill>
                    <a:srgbClr val="000000"/>
                  </a:solidFill>
                  <a:latin typeface="Calibri"/>
                </a:rPr>
                <a:t>Cities ≥ 100k inhabitants, online</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 name="Grupa 23">
              <a:extLst>
                <a:ext uri="{FF2B5EF4-FFF2-40B4-BE49-F238E27FC236}">
                  <a16:creationId xmlns:a16="http://schemas.microsoft.com/office/drawing/2014/main" id="{7F7D1011-6D77-3F49-9EF9-158F0EE3347D}"/>
                </a:ext>
              </a:extLst>
            </p:cNvPr>
            <p:cNvGrpSpPr/>
            <p:nvPr/>
          </p:nvGrpSpPr>
          <p:grpSpPr>
            <a:xfrm>
              <a:off x="3853361" y="3133891"/>
              <a:ext cx="1082850" cy="1082846"/>
              <a:chOff x="3853361" y="3133891"/>
              <a:chExt cx="1082850" cy="1082846"/>
            </a:xfrm>
          </p:grpSpPr>
          <p:sp>
            <p:nvSpPr>
              <p:cNvPr id="28" name="Owal 34">
                <a:extLst>
                  <a:ext uri="{FF2B5EF4-FFF2-40B4-BE49-F238E27FC236}">
                    <a16:creationId xmlns:a16="http://schemas.microsoft.com/office/drawing/2014/main" id="{BB07A51D-3E8E-DC49-BD19-0DB8B728EBBF}"/>
                  </a:ext>
                </a:extLst>
              </p:cNvPr>
              <p:cNvSpPr/>
              <p:nvPr/>
            </p:nvSpPr>
            <p:spPr>
              <a:xfrm flipH="1">
                <a:off x="3853361" y="3133891"/>
                <a:ext cx="1082850" cy="1082846"/>
              </a:xfrm>
              <a:prstGeom prst="ellipse">
                <a:avLst/>
              </a:prstGeom>
              <a:solidFill>
                <a:schemeClr val="accent4">
                  <a:lumMod val="75000"/>
                  <a:lumOff val="25000"/>
                </a:schemeClr>
              </a:solidFill>
              <a:ln w="107950">
                <a:solidFill>
                  <a:schemeClr val="accent4">
                    <a:lumMod val="75000"/>
                    <a:lumOff val="2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29" name="Freeform 9">
                <a:extLst>
                  <a:ext uri="{FF2B5EF4-FFF2-40B4-BE49-F238E27FC236}">
                    <a16:creationId xmlns:a16="http://schemas.microsoft.com/office/drawing/2014/main" id="{ACFE5258-55D7-824A-9494-AE3B3FC58355}"/>
                  </a:ext>
                </a:extLst>
              </p:cNvPr>
              <p:cNvSpPr>
                <a:spLocks noChangeAspect="1" noEditPoints="1"/>
              </p:cNvSpPr>
              <p:nvPr/>
            </p:nvSpPr>
            <p:spPr bwMode="auto">
              <a:xfrm>
                <a:off x="4162114" y="3325091"/>
                <a:ext cx="479580" cy="700016"/>
              </a:xfrm>
              <a:custGeom>
                <a:avLst/>
                <a:gdLst>
                  <a:gd name="T0" fmla="*/ 170 w 204"/>
                  <a:gd name="T1" fmla="*/ 69 h 298"/>
                  <a:gd name="T2" fmla="*/ 102 w 204"/>
                  <a:gd name="T3" fmla="*/ 194 h 298"/>
                  <a:gd name="T4" fmla="*/ 33 w 204"/>
                  <a:gd name="T5" fmla="*/ 69 h 298"/>
                  <a:gd name="T6" fmla="*/ 102 w 204"/>
                  <a:gd name="T7" fmla="*/ 0 h 298"/>
                  <a:gd name="T8" fmla="*/ 170 w 204"/>
                  <a:gd name="T9" fmla="*/ 69 h 298"/>
                  <a:gd name="T10" fmla="*/ 51 w 204"/>
                  <a:gd name="T11" fmla="*/ 118 h 298"/>
                  <a:gd name="T12" fmla="*/ 36 w 204"/>
                  <a:gd name="T13" fmla="*/ 131 h 298"/>
                  <a:gd name="T14" fmla="*/ 36 w 204"/>
                  <a:gd name="T15" fmla="*/ 262 h 298"/>
                  <a:gd name="T16" fmla="*/ 168 w 204"/>
                  <a:gd name="T17" fmla="*/ 262 h 298"/>
                  <a:gd name="T18" fmla="*/ 174 w 204"/>
                  <a:gd name="T19" fmla="*/ 137 h 298"/>
                  <a:gd name="T20" fmla="*/ 74 w 204"/>
                  <a:gd name="T21" fmla="*/ 155 h 298"/>
                  <a:gd name="T22" fmla="*/ 67 w 204"/>
                  <a:gd name="T23" fmla="*/ 161 h 298"/>
                  <a:gd name="T24" fmla="*/ 67 w 204"/>
                  <a:gd name="T25" fmla="*/ 231 h 298"/>
                  <a:gd name="T26" fmla="*/ 137 w 204"/>
                  <a:gd name="T27" fmla="*/ 231 h 298"/>
                  <a:gd name="T28" fmla="*/ 137 w 204"/>
                  <a:gd name="T29" fmla="*/ 161 h 298"/>
                  <a:gd name="T30" fmla="*/ 130 w 204"/>
                  <a:gd name="T31" fmla="*/ 155 h 298"/>
                  <a:gd name="T32" fmla="*/ 93 w 204"/>
                  <a:gd name="T33" fmla="*/ 183 h 298"/>
                  <a:gd name="T34" fmla="*/ 90 w 204"/>
                  <a:gd name="T35" fmla="*/ 185 h 298"/>
                  <a:gd name="T36" fmla="*/ 90 w 204"/>
                  <a:gd name="T37" fmla="*/ 208 h 298"/>
                  <a:gd name="T38" fmla="*/ 113 w 204"/>
                  <a:gd name="T39" fmla="*/ 208 h 298"/>
                  <a:gd name="T40" fmla="*/ 113 w 204"/>
                  <a:gd name="T41" fmla="*/ 185 h 298"/>
                  <a:gd name="T42" fmla="*/ 111 w 204"/>
                  <a:gd name="T43" fmla="*/ 183 h 298"/>
                  <a:gd name="T44" fmla="*/ 93 w 204"/>
                  <a:gd name="T45" fmla="*/ 183 h 298"/>
                  <a:gd name="T46" fmla="*/ 90 w 204"/>
                  <a:gd name="T47" fmla="*/ 185 h 298"/>
                  <a:gd name="T48" fmla="*/ 90 w 204"/>
                  <a:gd name="T49" fmla="*/ 208 h 298"/>
                  <a:gd name="T50" fmla="*/ 113 w 204"/>
                  <a:gd name="T51" fmla="*/ 208 h 298"/>
                  <a:gd name="T52" fmla="*/ 113 w 204"/>
                  <a:gd name="T53" fmla="*/ 185 h 298"/>
                  <a:gd name="T54" fmla="*/ 111 w 204"/>
                  <a:gd name="T55" fmla="*/ 183 h 298"/>
                  <a:gd name="T56" fmla="*/ 74 w 204"/>
                  <a:gd name="T57" fmla="*/ 155 h 298"/>
                  <a:gd name="T58" fmla="*/ 67 w 204"/>
                  <a:gd name="T59" fmla="*/ 161 h 298"/>
                  <a:gd name="T60" fmla="*/ 67 w 204"/>
                  <a:gd name="T61" fmla="*/ 231 h 298"/>
                  <a:gd name="T62" fmla="*/ 137 w 204"/>
                  <a:gd name="T63" fmla="*/ 231 h 298"/>
                  <a:gd name="T64" fmla="*/ 137 w 204"/>
                  <a:gd name="T65" fmla="*/ 161 h 298"/>
                  <a:gd name="T66" fmla="*/ 130 w 204"/>
                  <a:gd name="T67" fmla="*/ 155 h 298"/>
                  <a:gd name="T68" fmla="*/ 102 w 204"/>
                  <a:gd name="T69" fmla="*/ 24 h 298"/>
                  <a:gd name="T70" fmla="*/ 57 w 204"/>
                  <a:gd name="T71" fmla="*/ 69 h 298"/>
                  <a:gd name="T72" fmla="*/ 102 w 204"/>
                  <a:gd name="T73" fmla="*/ 113 h 298"/>
                  <a:gd name="T74" fmla="*/ 146 w 204"/>
                  <a:gd name="T75" fmla="*/ 69 h 298"/>
                  <a:gd name="T76" fmla="*/ 102 w 204"/>
                  <a:gd name="T77" fmla="*/ 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298">
                    <a:moveTo>
                      <a:pt x="170" y="69"/>
                    </a:moveTo>
                    <a:cubicBezTo>
                      <a:pt x="170" y="107"/>
                      <a:pt x="102" y="194"/>
                      <a:pt x="102" y="194"/>
                    </a:cubicBezTo>
                    <a:cubicBezTo>
                      <a:pt x="102" y="194"/>
                      <a:pt x="33" y="107"/>
                      <a:pt x="33" y="69"/>
                    </a:cubicBezTo>
                    <a:cubicBezTo>
                      <a:pt x="33" y="31"/>
                      <a:pt x="64" y="0"/>
                      <a:pt x="102" y="0"/>
                    </a:cubicBezTo>
                    <a:cubicBezTo>
                      <a:pt x="140" y="0"/>
                      <a:pt x="170" y="31"/>
                      <a:pt x="170" y="69"/>
                    </a:cubicBezTo>
                    <a:close/>
                    <a:moveTo>
                      <a:pt x="51" y="118"/>
                    </a:moveTo>
                    <a:cubicBezTo>
                      <a:pt x="46" y="122"/>
                      <a:pt x="41" y="126"/>
                      <a:pt x="36" y="131"/>
                    </a:cubicBezTo>
                    <a:cubicBezTo>
                      <a:pt x="0" y="167"/>
                      <a:pt x="0" y="226"/>
                      <a:pt x="36" y="262"/>
                    </a:cubicBezTo>
                    <a:cubicBezTo>
                      <a:pt x="73" y="298"/>
                      <a:pt x="131" y="298"/>
                      <a:pt x="168" y="262"/>
                    </a:cubicBezTo>
                    <a:cubicBezTo>
                      <a:pt x="202" y="228"/>
                      <a:pt x="204" y="173"/>
                      <a:pt x="174" y="137"/>
                    </a:cubicBezTo>
                    <a:moveTo>
                      <a:pt x="74" y="155"/>
                    </a:moveTo>
                    <a:cubicBezTo>
                      <a:pt x="71" y="157"/>
                      <a:pt x="69" y="159"/>
                      <a:pt x="67" y="161"/>
                    </a:cubicBezTo>
                    <a:cubicBezTo>
                      <a:pt x="47" y="181"/>
                      <a:pt x="47" y="212"/>
                      <a:pt x="67" y="231"/>
                    </a:cubicBezTo>
                    <a:cubicBezTo>
                      <a:pt x="86" y="251"/>
                      <a:pt x="118" y="251"/>
                      <a:pt x="137" y="231"/>
                    </a:cubicBezTo>
                    <a:cubicBezTo>
                      <a:pt x="156" y="212"/>
                      <a:pt x="156" y="181"/>
                      <a:pt x="137" y="161"/>
                    </a:cubicBezTo>
                    <a:cubicBezTo>
                      <a:pt x="135" y="159"/>
                      <a:pt x="132" y="157"/>
                      <a:pt x="130" y="155"/>
                    </a:cubicBezTo>
                    <a:moveTo>
                      <a:pt x="93" y="183"/>
                    </a:moveTo>
                    <a:cubicBezTo>
                      <a:pt x="92" y="183"/>
                      <a:pt x="91" y="184"/>
                      <a:pt x="90" y="185"/>
                    </a:cubicBezTo>
                    <a:cubicBezTo>
                      <a:pt x="84" y="191"/>
                      <a:pt x="84" y="201"/>
                      <a:pt x="90" y="208"/>
                    </a:cubicBezTo>
                    <a:cubicBezTo>
                      <a:pt x="97" y="214"/>
                      <a:pt x="107" y="214"/>
                      <a:pt x="113" y="208"/>
                    </a:cubicBezTo>
                    <a:cubicBezTo>
                      <a:pt x="120" y="201"/>
                      <a:pt x="120" y="191"/>
                      <a:pt x="113" y="185"/>
                    </a:cubicBezTo>
                    <a:cubicBezTo>
                      <a:pt x="113" y="184"/>
                      <a:pt x="112" y="183"/>
                      <a:pt x="111" y="183"/>
                    </a:cubicBezTo>
                    <a:moveTo>
                      <a:pt x="93" y="183"/>
                    </a:moveTo>
                    <a:cubicBezTo>
                      <a:pt x="92" y="183"/>
                      <a:pt x="91" y="184"/>
                      <a:pt x="90" y="185"/>
                    </a:cubicBezTo>
                    <a:cubicBezTo>
                      <a:pt x="84" y="191"/>
                      <a:pt x="84" y="201"/>
                      <a:pt x="90" y="208"/>
                    </a:cubicBezTo>
                    <a:cubicBezTo>
                      <a:pt x="97" y="214"/>
                      <a:pt x="107" y="214"/>
                      <a:pt x="113" y="208"/>
                    </a:cubicBezTo>
                    <a:cubicBezTo>
                      <a:pt x="120" y="201"/>
                      <a:pt x="120" y="191"/>
                      <a:pt x="113" y="185"/>
                    </a:cubicBezTo>
                    <a:cubicBezTo>
                      <a:pt x="113" y="184"/>
                      <a:pt x="112" y="183"/>
                      <a:pt x="111" y="183"/>
                    </a:cubicBezTo>
                    <a:moveTo>
                      <a:pt x="74" y="155"/>
                    </a:moveTo>
                    <a:cubicBezTo>
                      <a:pt x="71" y="157"/>
                      <a:pt x="69" y="159"/>
                      <a:pt x="67" y="161"/>
                    </a:cubicBezTo>
                    <a:cubicBezTo>
                      <a:pt x="47" y="181"/>
                      <a:pt x="47" y="212"/>
                      <a:pt x="67" y="231"/>
                    </a:cubicBezTo>
                    <a:cubicBezTo>
                      <a:pt x="86" y="251"/>
                      <a:pt x="118" y="251"/>
                      <a:pt x="137" y="231"/>
                    </a:cubicBezTo>
                    <a:cubicBezTo>
                      <a:pt x="156" y="212"/>
                      <a:pt x="156" y="181"/>
                      <a:pt x="137" y="161"/>
                    </a:cubicBezTo>
                    <a:cubicBezTo>
                      <a:pt x="135" y="159"/>
                      <a:pt x="132" y="157"/>
                      <a:pt x="130" y="155"/>
                    </a:cubicBezTo>
                    <a:moveTo>
                      <a:pt x="102" y="24"/>
                    </a:moveTo>
                    <a:cubicBezTo>
                      <a:pt x="77" y="24"/>
                      <a:pt x="57" y="44"/>
                      <a:pt x="57" y="69"/>
                    </a:cubicBezTo>
                    <a:cubicBezTo>
                      <a:pt x="57" y="93"/>
                      <a:pt x="77" y="113"/>
                      <a:pt x="102" y="113"/>
                    </a:cubicBezTo>
                    <a:cubicBezTo>
                      <a:pt x="127" y="113"/>
                      <a:pt x="146" y="93"/>
                      <a:pt x="146" y="69"/>
                    </a:cubicBezTo>
                    <a:cubicBezTo>
                      <a:pt x="146" y="44"/>
                      <a:pt x="127" y="24"/>
                      <a:pt x="102" y="2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upa 35">
              <a:extLst>
                <a:ext uri="{FF2B5EF4-FFF2-40B4-BE49-F238E27FC236}">
                  <a16:creationId xmlns:a16="http://schemas.microsoft.com/office/drawing/2014/main" id="{34350BE3-669F-724F-8B9B-AE4D58A77F09}"/>
                </a:ext>
              </a:extLst>
            </p:cNvPr>
            <p:cNvGrpSpPr/>
            <p:nvPr/>
          </p:nvGrpSpPr>
          <p:grpSpPr>
            <a:xfrm flipH="1">
              <a:off x="3353757" y="3232224"/>
              <a:ext cx="563535" cy="886181"/>
              <a:chOff x="3353757" y="3232224"/>
              <a:chExt cx="563535" cy="886181"/>
            </a:xfrm>
          </p:grpSpPr>
          <p:grpSp>
            <p:nvGrpSpPr>
              <p:cNvPr id="24" name="Grupa 36">
                <a:extLst>
                  <a:ext uri="{FF2B5EF4-FFF2-40B4-BE49-F238E27FC236}">
                    <a16:creationId xmlns:a16="http://schemas.microsoft.com/office/drawing/2014/main" id="{E68E6ECC-E9C7-5143-A0F4-F1E609DA1D16}"/>
                  </a:ext>
                </a:extLst>
              </p:cNvPr>
              <p:cNvGrpSpPr/>
              <p:nvPr/>
            </p:nvGrpSpPr>
            <p:grpSpPr>
              <a:xfrm>
                <a:off x="3353757" y="3592091"/>
                <a:ext cx="563535" cy="166446"/>
                <a:chOff x="3353757" y="3592091"/>
                <a:chExt cx="563535" cy="166446"/>
              </a:xfrm>
            </p:grpSpPr>
            <p:cxnSp>
              <p:nvCxnSpPr>
                <p:cNvPr id="26" name="Shape 80">
                  <a:extLst>
                    <a:ext uri="{FF2B5EF4-FFF2-40B4-BE49-F238E27FC236}">
                      <a16:creationId xmlns:a16="http://schemas.microsoft.com/office/drawing/2014/main" id="{17D85838-ED0A-194E-94B7-CE4AB8B89E34}"/>
                    </a:ext>
                  </a:extLst>
                </p:cNvPr>
                <p:cNvCxnSpPr>
                  <a:cxnSpLocks/>
                </p:cNvCxnSpPr>
                <p:nvPr/>
              </p:nvCxnSpPr>
              <p:spPr>
                <a:xfrm flipV="1">
                  <a:off x="3520203" y="3675300"/>
                  <a:ext cx="397089" cy="14"/>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Shape 84">
                  <a:extLst>
                    <a:ext uri="{FF2B5EF4-FFF2-40B4-BE49-F238E27FC236}">
                      <a16:creationId xmlns:a16="http://schemas.microsoft.com/office/drawing/2014/main" id="{B16B7B16-9009-2F45-836B-E555F7741979}"/>
                    </a:ext>
                  </a:extLst>
                </p:cNvPr>
                <p:cNvSpPr/>
                <p:nvPr/>
              </p:nvSpPr>
              <p:spPr>
                <a:xfrm>
                  <a:off x="3353757" y="359209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25" name="Łącznik prosty 37">
                <a:extLst>
                  <a:ext uri="{FF2B5EF4-FFF2-40B4-BE49-F238E27FC236}">
                    <a16:creationId xmlns:a16="http://schemas.microsoft.com/office/drawing/2014/main" id="{42095090-C890-6C4C-97E5-023020C4CC79}"/>
                  </a:ext>
                </a:extLst>
              </p:cNvPr>
              <p:cNvCxnSpPr>
                <a:cxnSpLocks/>
              </p:cNvCxnSpPr>
              <p:nvPr/>
            </p:nvCxnSpPr>
            <p:spPr>
              <a:xfrm>
                <a:off x="3917292" y="323222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0" name="Grupa 62">
            <a:extLst>
              <a:ext uri="{FF2B5EF4-FFF2-40B4-BE49-F238E27FC236}">
                <a16:creationId xmlns:a16="http://schemas.microsoft.com/office/drawing/2014/main" id="{02E740A0-A023-5446-993A-6611A0423E95}"/>
              </a:ext>
            </a:extLst>
          </p:cNvPr>
          <p:cNvGrpSpPr/>
          <p:nvPr userDrawn="1"/>
        </p:nvGrpSpPr>
        <p:grpSpPr>
          <a:xfrm>
            <a:off x="634050" y="4922809"/>
            <a:ext cx="2627616" cy="900001"/>
            <a:chOff x="634050" y="4922809"/>
            <a:chExt cx="2627616" cy="900001"/>
          </a:xfrm>
        </p:grpSpPr>
        <p:sp>
          <p:nvSpPr>
            <p:cNvPr id="31" name="pole tekstowe 7">
              <a:extLst>
                <a:ext uri="{FF2B5EF4-FFF2-40B4-BE49-F238E27FC236}">
                  <a16:creationId xmlns:a16="http://schemas.microsoft.com/office/drawing/2014/main" id="{3F23AA65-38F0-A047-9616-88A78174C7D4}"/>
                </a:ext>
              </a:extLst>
            </p:cNvPr>
            <p:cNvSpPr txBox="1"/>
            <p:nvPr/>
          </p:nvSpPr>
          <p:spPr>
            <a:xfrm>
              <a:off x="634050" y="4922809"/>
              <a:ext cx="262761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Timeline (When)</a:t>
              </a:r>
            </a:p>
            <a:p>
              <a:pPr marL="174625" indent="-174625">
                <a:buClr>
                  <a:schemeClr val="accent4"/>
                </a:buClr>
                <a:buFont typeface="Arial" panose="020B0604020202020204" pitchFamily="34" charset="0"/>
                <a:buChar char="•"/>
                <a:defRPr/>
              </a:pPr>
              <a:r>
                <a:rPr lang="en-US" sz="1400" b="1">
                  <a:solidFill>
                    <a:srgbClr val="000000"/>
                  </a:solidFill>
                  <a:latin typeface="Calibri"/>
                </a:rPr>
                <a:t>Q1 20XX</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32" name="Grupa 24">
              <a:extLst>
                <a:ext uri="{FF2B5EF4-FFF2-40B4-BE49-F238E27FC236}">
                  <a16:creationId xmlns:a16="http://schemas.microsoft.com/office/drawing/2014/main" id="{4AA31E9B-2239-F847-B25F-4E1B95A95CE1}"/>
                </a:ext>
              </a:extLst>
            </p:cNvPr>
            <p:cNvGrpSpPr/>
            <p:nvPr/>
          </p:nvGrpSpPr>
          <p:grpSpPr>
            <a:xfrm>
              <a:off x="4688073" y="4826523"/>
              <a:ext cx="1082246" cy="1082241"/>
              <a:chOff x="4688073" y="4826523"/>
              <a:chExt cx="1082246" cy="1082241"/>
            </a:xfrm>
          </p:grpSpPr>
          <p:sp>
            <p:nvSpPr>
              <p:cNvPr id="38" name="Owal 41">
                <a:extLst>
                  <a:ext uri="{FF2B5EF4-FFF2-40B4-BE49-F238E27FC236}">
                    <a16:creationId xmlns:a16="http://schemas.microsoft.com/office/drawing/2014/main" id="{DFB473C5-B6DD-3547-A964-CB1C7AD71F03}"/>
                  </a:ext>
                </a:extLst>
              </p:cNvPr>
              <p:cNvSpPr/>
              <p:nvPr/>
            </p:nvSpPr>
            <p:spPr>
              <a:xfrm flipH="1">
                <a:off x="4688073" y="4826523"/>
                <a:ext cx="1082246" cy="1082241"/>
              </a:xfrm>
              <a:prstGeom prst="ellipse">
                <a:avLst/>
              </a:prstGeom>
              <a:solidFill>
                <a:schemeClr val="accent3"/>
              </a:solidFill>
              <a:ln w="107950">
                <a:solidFill>
                  <a:schemeClr val="accent3">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39" name="Grafika 4">
                <a:extLst>
                  <a:ext uri="{FF2B5EF4-FFF2-40B4-BE49-F238E27FC236}">
                    <a16:creationId xmlns:a16="http://schemas.microsoft.com/office/drawing/2014/main" id="{84A61EAD-098F-C140-9E13-F5DCAF05DEFA}"/>
                  </a:ext>
                </a:extLst>
              </p:cNvPr>
              <p:cNvSpPr>
                <a:spLocks noChangeAspect="1"/>
              </p:cNvSpPr>
              <p:nvPr/>
            </p:nvSpPr>
            <p:spPr>
              <a:xfrm>
                <a:off x="4933628" y="5070619"/>
                <a:ext cx="591136" cy="594049"/>
              </a:xfrm>
              <a:custGeom>
                <a:avLst/>
                <a:gdLst>
                  <a:gd name="connsiteX0" fmla="*/ 579501 w 599027"/>
                  <a:gd name="connsiteY0" fmla="*/ 190881 h 601979"/>
                  <a:gd name="connsiteX1" fmla="*/ 599027 w 599027"/>
                  <a:gd name="connsiteY1" fmla="*/ 300990 h 601979"/>
                  <a:gd name="connsiteX2" fmla="*/ 300704 w 599027"/>
                  <a:gd name="connsiteY2" fmla="*/ 601980 h 601979"/>
                  <a:gd name="connsiteX3" fmla="*/ 0 w 599027"/>
                  <a:gd name="connsiteY3" fmla="*/ 300990 h 601979"/>
                  <a:gd name="connsiteX4" fmla="*/ 300704 w 599027"/>
                  <a:gd name="connsiteY4" fmla="*/ 0 h 601979"/>
                  <a:gd name="connsiteX5" fmla="*/ 535400 w 599027"/>
                  <a:gd name="connsiteY5" fmla="*/ 114967 h 601979"/>
                  <a:gd name="connsiteX6" fmla="*/ 325184 w 599027"/>
                  <a:gd name="connsiteY6" fmla="*/ 95441 h 601979"/>
                  <a:gd name="connsiteX7" fmla="*/ 325184 w 599027"/>
                  <a:gd name="connsiteY7" fmla="*/ 146780 h 601979"/>
                  <a:gd name="connsiteX8" fmla="*/ 273844 w 599027"/>
                  <a:gd name="connsiteY8" fmla="*/ 146780 h 601979"/>
                  <a:gd name="connsiteX9" fmla="*/ 273844 w 599027"/>
                  <a:gd name="connsiteY9" fmla="*/ 95441 h 601979"/>
                  <a:gd name="connsiteX10" fmla="*/ 325184 w 599027"/>
                  <a:gd name="connsiteY10" fmla="*/ 95441 h 601979"/>
                  <a:gd name="connsiteX11" fmla="*/ 325184 w 599027"/>
                  <a:gd name="connsiteY11" fmla="*/ 95441 h 601979"/>
                  <a:gd name="connsiteX12" fmla="*/ 325184 w 599027"/>
                  <a:gd name="connsiteY12" fmla="*/ 455105 h 601979"/>
                  <a:gd name="connsiteX13" fmla="*/ 325184 w 599027"/>
                  <a:gd name="connsiteY13" fmla="*/ 506444 h 601979"/>
                  <a:gd name="connsiteX14" fmla="*/ 273844 w 599027"/>
                  <a:gd name="connsiteY14" fmla="*/ 506444 h 601979"/>
                  <a:gd name="connsiteX15" fmla="*/ 273844 w 599027"/>
                  <a:gd name="connsiteY15" fmla="*/ 455105 h 601979"/>
                  <a:gd name="connsiteX16" fmla="*/ 325184 w 599027"/>
                  <a:gd name="connsiteY16" fmla="*/ 455105 h 601979"/>
                  <a:gd name="connsiteX17" fmla="*/ 325184 w 599027"/>
                  <a:gd name="connsiteY17" fmla="*/ 455105 h 601979"/>
                  <a:gd name="connsiteX18" fmla="*/ 503682 w 599027"/>
                  <a:gd name="connsiteY18" fmla="*/ 327946 h 601979"/>
                  <a:gd name="connsiteX19" fmla="*/ 454819 w 599027"/>
                  <a:gd name="connsiteY19" fmla="*/ 327946 h 601979"/>
                  <a:gd name="connsiteX20" fmla="*/ 454819 w 599027"/>
                  <a:gd name="connsiteY20" fmla="*/ 274130 h 601979"/>
                  <a:gd name="connsiteX21" fmla="*/ 503682 w 599027"/>
                  <a:gd name="connsiteY21" fmla="*/ 274130 h 601979"/>
                  <a:gd name="connsiteX22" fmla="*/ 503682 w 599027"/>
                  <a:gd name="connsiteY22" fmla="*/ 327946 h 601979"/>
                  <a:gd name="connsiteX23" fmla="*/ 503682 w 599027"/>
                  <a:gd name="connsiteY23" fmla="*/ 327946 h 601979"/>
                  <a:gd name="connsiteX24" fmla="*/ 144209 w 599027"/>
                  <a:gd name="connsiteY24" fmla="*/ 327946 h 601979"/>
                  <a:gd name="connsiteX25" fmla="*/ 95345 w 599027"/>
                  <a:gd name="connsiteY25" fmla="*/ 327946 h 601979"/>
                  <a:gd name="connsiteX26" fmla="*/ 95345 w 599027"/>
                  <a:gd name="connsiteY26" fmla="*/ 274130 h 601979"/>
                  <a:gd name="connsiteX27" fmla="*/ 144209 w 599027"/>
                  <a:gd name="connsiteY27" fmla="*/ 274130 h 601979"/>
                  <a:gd name="connsiteX28" fmla="*/ 144209 w 599027"/>
                  <a:gd name="connsiteY28" fmla="*/ 327946 h 601979"/>
                  <a:gd name="connsiteX29" fmla="*/ 144209 w 599027"/>
                  <a:gd name="connsiteY29" fmla="*/ 327946 h 601979"/>
                  <a:gd name="connsiteX30" fmla="*/ 298323 w 599027"/>
                  <a:gd name="connsiteY30" fmla="*/ 308324 h 601979"/>
                  <a:gd name="connsiteX31" fmla="*/ 224981 w 599027"/>
                  <a:gd name="connsiteY31" fmla="*/ 195739 h 601979"/>
                  <a:gd name="connsiteX32" fmla="*/ 464534 w 599027"/>
                  <a:gd name="connsiteY32" fmla="*/ 154115 h 601979"/>
                  <a:gd name="connsiteX33" fmla="*/ 298228 w 599027"/>
                  <a:gd name="connsiteY33" fmla="*/ 308229 h 601979"/>
                  <a:gd name="connsiteX34" fmla="*/ 300704 w 599027"/>
                  <a:gd name="connsiteY34" fmla="*/ 283845 h 601979"/>
                  <a:gd name="connsiteX35" fmla="*/ 281178 w 599027"/>
                  <a:gd name="connsiteY35" fmla="*/ 300990 h 601979"/>
                  <a:gd name="connsiteX36" fmla="*/ 300704 w 599027"/>
                  <a:gd name="connsiteY36" fmla="*/ 318135 h 601979"/>
                  <a:gd name="connsiteX37" fmla="*/ 317849 w 599027"/>
                  <a:gd name="connsiteY37" fmla="*/ 300990 h 601979"/>
                  <a:gd name="connsiteX38" fmla="*/ 300704 w 599027"/>
                  <a:gd name="connsiteY38" fmla="*/ 283845 h 601979"/>
                  <a:gd name="connsiteX39" fmla="*/ 300704 w 599027"/>
                  <a:gd name="connsiteY39" fmla="*/ 283845 h 60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027" h="601979">
                    <a:moveTo>
                      <a:pt x="579501" y="190881"/>
                    </a:moveTo>
                    <a:cubicBezTo>
                      <a:pt x="591693" y="225171"/>
                      <a:pt x="599027" y="261842"/>
                      <a:pt x="599027" y="300990"/>
                    </a:cubicBezTo>
                    <a:cubicBezTo>
                      <a:pt x="599027" y="467392"/>
                      <a:pt x="464534" y="601980"/>
                      <a:pt x="300704" y="601980"/>
                    </a:cubicBezTo>
                    <a:cubicBezTo>
                      <a:pt x="134398" y="601980"/>
                      <a:pt x="0" y="467392"/>
                      <a:pt x="0" y="300990"/>
                    </a:cubicBezTo>
                    <a:cubicBezTo>
                      <a:pt x="0" y="134588"/>
                      <a:pt x="134493" y="0"/>
                      <a:pt x="300704" y="0"/>
                    </a:cubicBezTo>
                    <a:cubicBezTo>
                      <a:pt x="393573" y="0"/>
                      <a:pt x="479203" y="44006"/>
                      <a:pt x="535400" y="114967"/>
                    </a:cubicBezTo>
                    <a:moveTo>
                      <a:pt x="325184" y="95441"/>
                    </a:moveTo>
                    <a:cubicBezTo>
                      <a:pt x="325184" y="146780"/>
                      <a:pt x="325184" y="146780"/>
                      <a:pt x="325184" y="146780"/>
                    </a:cubicBezTo>
                    <a:cubicBezTo>
                      <a:pt x="325184" y="146780"/>
                      <a:pt x="325184" y="146780"/>
                      <a:pt x="273844" y="146780"/>
                    </a:cubicBezTo>
                    <a:cubicBezTo>
                      <a:pt x="273844" y="146780"/>
                      <a:pt x="273844" y="146780"/>
                      <a:pt x="273844" y="95441"/>
                    </a:cubicBezTo>
                    <a:cubicBezTo>
                      <a:pt x="273844" y="95441"/>
                      <a:pt x="273844" y="95441"/>
                      <a:pt x="325184" y="95441"/>
                    </a:cubicBezTo>
                    <a:lnTo>
                      <a:pt x="325184" y="95441"/>
                    </a:lnTo>
                    <a:close/>
                    <a:moveTo>
                      <a:pt x="325184" y="455105"/>
                    </a:moveTo>
                    <a:cubicBezTo>
                      <a:pt x="325184" y="506444"/>
                      <a:pt x="325184" y="506444"/>
                      <a:pt x="325184" y="506444"/>
                    </a:cubicBezTo>
                    <a:cubicBezTo>
                      <a:pt x="325184" y="506444"/>
                      <a:pt x="325184" y="506444"/>
                      <a:pt x="273844" y="506444"/>
                    </a:cubicBezTo>
                    <a:cubicBezTo>
                      <a:pt x="273844" y="506444"/>
                      <a:pt x="273844" y="506444"/>
                      <a:pt x="273844" y="455105"/>
                    </a:cubicBezTo>
                    <a:cubicBezTo>
                      <a:pt x="273844" y="455105"/>
                      <a:pt x="273844" y="455105"/>
                      <a:pt x="325184" y="455105"/>
                    </a:cubicBezTo>
                    <a:lnTo>
                      <a:pt x="325184" y="455105"/>
                    </a:lnTo>
                    <a:close/>
                    <a:moveTo>
                      <a:pt x="503682" y="327946"/>
                    </a:moveTo>
                    <a:cubicBezTo>
                      <a:pt x="454819" y="327946"/>
                      <a:pt x="454819" y="327946"/>
                      <a:pt x="454819" y="327946"/>
                    </a:cubicBezTo>
                    <a:cubicBezTo>
                      <a:pt x="454819" y="327946"/>
                      <a:pt x="454819" y="327946"/>
                      <a:pt x="454819" y="274130"/>
                    </a:cubicBezTo>
                    <a:cubicBezTo>
                      <a:pt x="454819" y="274130"/>
                      <a:pt x="454819" y="274130"/>
                      <a:pt x="503682" y="274130"/>
                    </a:cubicBezTo>
                    <a:cubicBezTo>
                      <a:pt x="503682" y="274034"/>
                      <a:pt x="503682" y="274034"/>
                      <a:pt x="503682" y="327946"/>
                    </a:cubicBezTo>
                    <a:lnTo>
                      <a:pt x="503682" y="327946"/>
                    </a:lnTo>
                    <a:close/>
                    <a:moveTo>
                      <a:pt x="144209" y="327946"/>
                    </a:moveTo>
                    <a:cubicBezTo>
                      <a:pt x="95345" y="327946"/>
                      <a:pt x="95345" y="327946"/>
                      <a:pt x="95345" y="327946"/>
                    </a:cubicBezTo>
                    <a:cubicBezTo>
                      <a:pt x="95345" y="327946"/>
                      <a:pt x="95345" y="327946"/>
                      <a:pt x="95345" y="274130"/>
                    </a:cubicBezTo>
                    <a:cubicBezTo>
                      <a:pt x="95345" y="274130"/>
                      <a:pt x="95345" y="274130"/>
                      <a:pt x="144209" y="274130"/>
                    </a:cubicBezTo>
                    <a:cubicBezTo>
                      <a:pt x="144209" y="274034"/>
                      <a:pt x="144209" y="274034"/>
                      <a:pt x="144209" y="327946"/>
                    </a:cubicBezTo>
                    <a:lnTo>
                      <a:pt x="144209" y="327946"/>
                    </a:lnTo>
                    <a:close/>
                    <a:moveTo>
                      <a:pt x="298323" y="308324"/>
                    </a:moveTo>
                    <a:cubicBezTo>
                      <a:pt x="224981" y="195739"/>
                      <a:pt x="224981" y="195739"/>
                      <a:pt x="224981" y="195739"/>
                    </a:cubicBezTo>
                    <a:moveTo>
                      <a:pt x="464534" y="154115"/>
                    </a:moveTo>
                    <a:cubicBezTo>
                      <a:pt x="464534" y="154115"/>
                      <a:pt x="464534" y="154115"/>
                      <a:pt x="298228" y="308229"/>
                    </a:cubicBezTo>
                    <a:moveTo>
                      <a:pt x="300704" y="283845"/>
                    </a:moveTo>
                    <a:cubicBezTo>
                      <a:pt x="290894" y="283845"/>
                      <a:pt x="281178" y="291179"/>
                      <a:pt x="281178" y="300990"/>
                    </a:cubicBezTo>
                    <a:cubicBezTo>
                      <a:pt x="281178" y="310801"/>
                      <a:pt x="290989" y="318135"/>
                      <a:pt x="300704" y="318135"/>
                    </a:cubicBezTo>
                    <a:cubicBezTo>
                      <a:pt x="308039" y="318135"/>
                      <a:pt x="317849" y="310801"/>
                      <a:pt x="317849" y="300990"/>
                    </a:cubicBezTo>
                    <a:cubicBezTo>
                      <a:pt x="317849" y="291179"/>
                      <a:pt x="308039" y="283845"/>
                      <a:pt x="300704" y="283845"/>
                    </a:cubicBezTo>
                    <a:lnTo>
                      <a:pt x="300704" y="283845"/>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3" name="Grupa 42">
              <a:extLst>
                <a:ext uri="{FF2B5EF4-FFF2-40B4-BE49-F238E27FC236}">
                  <a16:creationId xmlns:a16="http://schemas.microsoft.com/office/drawing/2014/main" id="{93F4D33D-AF6C-844D-997C-69127478F0AC}"/>
                </a:ext>
              </a:extLst>
            </p:cNvPr>
            <p:cNvGrpSpPr/>
            <p:nvPr/>
          </p:nvGrpSpPr>
          <p:grpSpPr>
            <a:xfrm flipH="1">
              <a:off x="3353757" y="4922308"/>
              <a:ext cx="1381328" cy="886181"/>
              <a:chOff x="3353757" y="4922308"/>
              <a:chExt cx="1381328" cy="886181"/>
            </a:xfrm>
          </p:grpSpPr>
          <p:grpSp>
            <p:nvGrpSpPr>
              <p:cNvPr id="34" name="Grupa 43">
                <a:extLst>
                  <a:ext uri="{FF2B5EF4-FFF2-40B4-BE49-F238E27FC236}">
                    <a16:creationId xmlns:a16="http://schemas.microsoft.com/office/drawing/2014/main" id="{35BEB31E-7AE9-D847-9DF3-4C2BCFC477F0}"/>
                  </a:ext>
                </a:extLst>
              </p:cNvPr>
              <p:cNvGrpSpPr/>
              <p:nvPr/>
            </p:nvGrpSpPr>
            <p:grpSpPr>
              <a:xfrm>
                <a:off x="3353757" y="5282175"/>
                <a:ext cx="1381328" cy="166446"/>
                <a:chOff x="3353757" y="5282175"/>
                <a:chExt cx="1381328" cy="166446"/>
              </a:xfrm>
            </p:grpSpPr>
            <p:cxnSp>
              <p:nvCxnSpPr>
                <p:cNvPr id="36" name="Shape 80">
                  <a:extLst>
                    <a:ext uri="{FF2B5EF4-FFF2-40B4-BE49-F238E27FC236}">
                      <a16:creationId xmlns:a16="http://schemas.microsoft.com/office/drawing/2014/main" id="{FD5DF777-7229-EC4D-903B-50F95EC119E9}"/>
                    </a:ext>
                  </a:extLst>
                </p:cNvPr>
                <p:cNvCxnSpPr>
                  <a:cxnSpLocks/>
                </p:cNvCxnSpPr>
                <p:nvPr/>
              </p:nvCxnSpPr>
              <p:spPr>
                <a:xfrm>
                  <a:off x="3353757" y="5365383"/>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Shape 84">
                  <a:extLst>
                    <a:ext uri="{FF2B5EF4-FFF2-40B4-BE49-F238E27FC236}">
                      <a16:creationId xmlns:a16="http://schemas.microsoft.com/office/drawing/2014/main" id="{609453AD-AB02-6C4B-B8AC-112480A12899}"/>
                    </a:ext>
                  </a:extLst>
                </p:cNvPr>
                <p:cNvSpPr/>
                <p:nvPr/>
              </p:nvSpPr>
              <p:spPr>
                <a:xfrm>
                  <a:off x="3360035" y="5282175"/>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35" name="Łącznik prosty 44">
                <a:extLst>
                  <a:ext uri="{FF2B5EF4-FFF2-40B4-BE49-F238E27FC236}">
                    <a16:creationId xmlns:a16="http://schemas.microsoft.com/office/drawing/2014/main" id="{8442E7D6-336B-834C-942B-9E4B8AD49E51}"/>
                  </a:ext>
                </a:extLst>
              </p:cNvPr>
              <p:cNvCxnSpPr>
                <a:cxnSpLocks/>
              </p:cNvCxnSpPr>
              <p:nvPr/>
            </p:nvCxnSpPr>
            <p:spPr>
              <a:xfrm>
                <a:off x="4735085" y="4922308"/>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0" name="Grupa 63">
            <a:extLst>
              <a:ext uri="{FF2B5EF4-FFF2-40B4-BE49-F238E27FC236}">
                <a16:creationId xmlns:a16="http://schemas.microsoft.com/office/drawing/2014/main" id="{3B0440E3-7013-534D-A5A9-63CB744F1341}"/>
              </a:ext>
            </a:extLst>
          </p:cNvPr>
          <p:cNvGrpSpPr/>
          <p:nvPr userDrawn="1"/>
        </p:nvGrpSpPr>
        <p:grpSpPr>
          <a:xfrm>
            <a:off x="6434921" y="1546401"/>
            <a:ext cx="5128990" cy="1082241"/>
            <a:chOff x="6434921" y="1546401"/>
            <a:chExt cx="5128990" cy="1082241"/>
          </a:xfrm>
        </p:grpSpPr>
        <p:grpSp>
          <p:nvGrpSpPr>
            <p:cNvPr id="41" name="Grupa 58">
              <a:extLst>
                <a:ext uri="{FF2B5EF4-FFF2-40B4-BE49-F238E27FC236}">
                  <a16:creationId xmlns:a16="http://schemas.microsoft.com/office/drawing/2014/main" id="{D473A1C9-899C-AE44-A037-3E9E45D89204}"/>
                </a:ext>
              </a:extLst>
            </p:cNvPr>
            <p:cNvGrpSpPr/>
            <p:nvPr/>
          </p:nvGrpSpPr>
          <p:grpSpPr>
            <a:xfrm>
              <a:off x="6434921" y="1546401"/>
              <a:ext cx="1082246" cy="1082241"/>
              <a:chOff x="6434921" y="1546401"/>
              <a:chExt cx="1082246" cy="1082241"/>
            </a:xfrm>
          </p:grpSpPr>
          <p:sp>
            <p:nvSpPr>
              <p:cNvPr id="48" name="Owal 10">
                <a:extLst>
                  <a:ext uri="{FF2B5EF4-FFF2-40B4-BE49-F238E27FC236}">
                    <a16:creationId xmlns:a16="http://schemas.microsoft.com/office/drawing/2014/main" id="{BE937DAE-1CA8-3A42-A367-D1CD1EA94E24}"/>
                  </a:ext>
                </a:extLst>
              </p:cNvPr>
              <p:cNvSpPr/>
              <p:nvPr/>
            </p:nvSpPr>
            <p:spPr>
              <a:xfrm>
                <a:off x="6434921" y="1546401"/>
                <a:ext cx="1082246" cy="1082241"/>
              </a:xfrm>
              <a:prstGeom prst="ellipse">
                <a:avLst/>
              </a:prstGeom>
              <a:solidFill>
                <a:schemeClr val="accent2">
                  <a:lumMod val="75000"/>
                </a:schemeClr>
              </a:solidFill>
              <a:ln w="107950">
                <a:solidFill>
                  <a:schemeClr val="accent2">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49" name="Freeform 12">
                <a:extLst>
                  <a:ext uri="{FF2B5EF4-FFF2-40B4-BE49-F238E27FC236}">
                    <a16:creationId xmlns:a16="http://schemas.microsoft.com/office/drawing/2014/main" id="{7D28EC50-AB24-3C42-9F7A-61B11B80954F}"/>
                  </a:ext>
                </a:extLst>
              </p:cNvPr>
              <p:cNvSpPr>
                <a:spLocks noChangeAspect="1"/>
              </p:cNvSpPr>
              <p:nvPr/>
            </p:nvSpPr>
            <p:spPr bwMode="auto">
              <a:xfrm>
                <a:off x="6720664" y="1779273"/>
                <a:ext cx="510759" cy="537799"/>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2" name="pole tekstowe 2">
              <a:extLst>
                <a:ext uri="{FF2B5EF4-FFF2-40B4-BE49-F238E27FC236}">
                  <a16:creationId xmlns:a16="http://schemas.microsoft.com/office/drawing/2014/main" id="{0000AED2-FA0B-CA45-9F25-505F4DB4A88A}"/>
                </a:ext>
              </a:extLst>
            </p:cNvPr>
            <p:cNvSpPr txBox="1"/>
            <p:nvPr/>
          </p:nvSpPr>
          <p:spPr>
            <a:xfrm>
              <a:off x="8935911" y="1628418"/>
              <a:ext cx="2628000"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Customer (Who)</a:t>
              </a:r>
            </a:p>
            <a:p>
              <a:pPr marL="174625" marR="0" lvl="0" indent="-174625"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mn-cs"/>
                </a:rPr>
                <a:t>Women, 50+, sport lifestyle</a:t>
              </a:r>
            </a:p>
            <a:p>
              <a:pPr marL="174625" marR="0" lvl="0" indent="-174625"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Put more your text here</a:t>
              </a:r>
            </a:p>
          </p:txBody>
        </p:sp>
        <p:grpSp>
          <p:nvGrpSpPr>
            <p:cNvPr id="43" name="Grupa 12">
              <a:extLst>
                <a:ext uri="{FF2B5EF4-FFF2-40B4-BE49-F238E27FC236}">
                  <a16:creationId xmlns:a16="http://schemas.microsoft.com/office/drawing/2014/main" id="{42578787-15FA-CB42-87CA-82D05C0B8EA9}"/>
                </a:ext>
              </a:extLst>
            </p:cNvPr>
            <p:cNvGrpSpPr/>
            <p:nvPr/>
          </p:nvGrpSpPr>
          <p:grpSpPr>
            <a:xfrm>
              <a:off x="7458251" y="1642238"/>
              <a:ext cx="1416225" cy="886181"/>
              <a:chOff x="7458251" y="1642238"/>
              <a:chExt cx="1416225" cy="886181"/>
            </a:xfrm>
          </p:grpSpPr>
          <p:grpSp>
            <p:nvGrpSpPr>
              <p:cNvPr id="44" name="Grupa 13">
                <a:extLst>
                  <a:ext uri="{FF2B5EF4-FFF2-40B4-BE49-F238E27FC236}">
                    <a16:creationId xmlns:a16="http://schemas.microsoft.com/office/drawing/2014/main" id="{FF9578F3-8E1F-6F4D-A1D2-108354DC8E62}"/>
                  </a:ext>
                </a:extLst>
              </p:cNvPr>
              <p:cNvGrpSpPr/>
              <p:nvPr/>
            </p:nvGrpSpPr>
            <p:grpSpPr>
              <a:xfrm>
                <a:off x="7458251" y="2002105"/>
                <a:ext cx="1416225" cy="166446"/>
                <a:chOff x="7458251" y="2002105"/>
                <a:chExt cx="1416225" cy="166446"/>
              </a:xfrm>
            </p:grpSpPr>
            <p:cxnSp>
              <p:nvCxnSpPr>
                <p:cNvPr id="46" name="Shape 80">
                  <a:extLst>
                    <a:ext uri="{FF2B5EF4-FFF2-40B4-BE49-F238E27FC236}">
                      <a16:creationId xmlns:a16="http://schemas.microsoft.com/office/drawing/2014/main" id="{FD1F2DD3-52D5-6F4D-A660-F2B3462416A6}"/>
                    </a:ext>
                  </a:extLst>
                </p:cNvPr>
                <p:cNvCxnSpPr>
                  <a:cxnSpLocks/>
                </p:cNvCxnSpPr>
                <p:nvPr/>
              </p:nvCxnSpPr>
              <p:spPr>
                <a:xfrm>
                  <a:off x="7493148" y="2085313"/>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Shape 84">
                  <a:extLst>
                    <a:ext uri="{FF2B5EF4-FFF2-40B4-BE49-F238E27FC236}">
                      <a16:creationId xmlns:a16="http://schemas.microsoft.com/office/drawing/2014/main" id="{882F73A1-2782-3544-A345-C6F4DCEEF4F5}"/>
                    </a:ext>
                  </a:extLst>
                </p:cNvPr>
                <p:cNvSpPr/>
                <p:nvPr/>
              </p:nvSpPr>
              <p:spPr>
                <a:xfrm>
                  <a:off x="7458251" y="2002105"/>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45" name="Łącznik prosty 14">
                <a:extLst>
                  <a:ext uri="{FF2B5EF4-FFF2-40B4-BE49-F238E27FC236}">
                    <a16:creationId xmlns:a16="http://schemas.microsoft.com/office/drawing/2014/main" id="{D8A0AB08-0195-3D4D-8132-E8E7087634F5}"/>
                  </a:ext>
                </a:extLst>
              </p:cNvPr>
              <p:cNvCxnSpPr>
                <a:cxnSpLocks/>
              </p:cNvCxnSpPr>
              <p:nvPr/>
            </p:nvCxnSpPr>
            <p:spPr>
              <a:xfrm>
                <a:off x="8874476" y="1642238"/>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0" name="Grupa 64">
            <a:extLst>
              <a:ext uri="{FF2B5EF4-FFF2-40B4-BE49-F238E27FC236}">
                <a16:creationId xmlns:a16="http://schemas.microsoft.com/office/drawing/2014/main" id="{388C6A37-4ABA-D340-A7DD-F6030E1BA0EC}"/>
              </a:ext>
            </a:extLst>
          </p:cNvPr>
          <p:cNvGrpSpPr/>
          <p:nvPr userDrawn="1"/>
        </p:nvGrpSpPr>
        <p:grpSpPr>
          <a:xfrm>
            <a:off x="7272759" y="3133891"/>
            <a:ext cx="4291152" cy="1082846"/>
            <a:chOff x="7272759" y="3133891"/>
            <a:chExt cx="4291152" cy="1082846"/>
          </a:xfrm>
        </p:grpSpPr>
        <p:sp>
          <p:nvSpPr>
            <p:cNvPr id="51" name="pole tekstowe 3">
              <a:extLst>
                <a:ext uri="{FF2B5EF4-FFF2-40B4-BE49-F238E27FC236}">
                  <a16:creationId xmlns:a16="http://schemas.microsoft.com/office/drawing/2014/main" id="{962E391A-4D2F-4749-A4E6-FD1B32E07327}"/>
                </a:ext>
              </a:extLst>
            </p:cNvPr>
            <p:cNvSpPr txBox="1"/>
            <p:nvPr/>
          </p:nvSpPr>
          <p:spPr>
            <a:xfrm>
              <a:off x="8935911" y="3222992"/>
              <a:ext cx="2628000"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Competitive Advantage (Why)</a:t>
              </a:r>
            </a:p>
            <a:p>
              <a:pPr marL="174625" indent="-174625">
                <a:buClr>
                  <a:schemeClr val="accent4"/>
                </a:buClr>
                <a:buFont typeface="Arial" panose="020B0604020202020204" pitchFamily="34" charset="0"/>
                <a:buChar char="•"/>
                <a:defRPr/>
              </a:pPr>
              <a:r>
                <a:rPr lang="en-US" sz="1400" b="1">
                  <a:solidFill>
                    <a:srgbClr val="000000"/>
                  </a:solidFill>
                  <a:latin typeface="Calibri"/>
                </a:rPr>
                <a:t>Best in class fit</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52" name="Grupa 26">
              <a:extLst>
                <a:ext uri="{FF2B5EF4-FFF2-40B4-BE49-F238E27FC236}">
                  <a16:creationId xmlns:a16="http://schemas.microsoft.com/office/drawing/2014/main" id="{8EB445B8-AC81-0E4A-AF0C-9F4DE72F6A53}"/>
                </a:ext>
              </a:extLst>
            </p:cNvPr>
            <p:cNvGrpSpPr/>
            <p:nvPr/>
          </p:nvGrpSpPr>
          <p:grpSpPr>
            <a:xfrm>
              <a:off x="7272759" y="3133891"/>
              <a:ext cx="1082850" cy="1082846"/>
              <a:chOff x="7272759" y="3133891"/>
              <a:chExt cx="1082850" cy="1082846"/>
            </a:xfrm>
          </p:grpSpPr>
          <p:sp>
            <p:nvSpPr>
              <p:cNvPr id="58" name="Owal 20">
                <a:extLst>
                  <a:ext uri="{FF2B5EF4-FFF2-40B4-BE49-F238E27FC236}">
                    <a16:creationId xmlns:a16="http://schemas.microsoft.com/office/drawing/2014/main" id="{7F4FEBB6-B31B-7548-8AD1-7995327E16CB}"/>
                  </a:ext>
                </a:extLst>
              </p:cNvPr>
              <p:cNvSpPr/>
              <p:nvPr/>
            </p:nvSpPr>
            <p:spPr>
              <a:xfrm>
                <a:off x="7272759" y="3133891"/>
                <a:ext cx="1082850" cy="1082846"/>
              </a:xfrm>
              <a:prstGeom prst="ellipse">
                <a:avLst/>
              </a:prstGeom>
              <a:solidFill>
                <a:schemeClr val="accent5"/>
              </a:solidFill>
              <a:ln w="10795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59" name="Freeform 17">
                <a:extLst>
                  <a:ext uri="{FF2B5EF4-FFF2-40B4-BE49-F238E27FC236}">
                    <a16:creationId xmlns:a16="http://schemas.microsoft.com/office/drawing/2014/main" id="{AF3D5E9A-B1FA-F646-8778-341A729935AF}"/>
                  </a:ext>
                </a:extLst>
              </p:cNvPr>
              <p:cNvSpPr>
                <a:spLocks noChangeAspect="1" noEditPoints="1"/>
              </p:cNvSpPr>
              <p:nvPr/>
            </p:nvSpPr>
            <p:spPr bwMode="auto">
              <a:xfrm>
                <a:off x="7495679" y="3364328"/>
                <a:ext cx="635313" cy="607987"/>
              </a:xfrm>
              <a:custGeom>
                <a:avLst/>
                <a:gdLst>
                  <a:gd name="T0" fmla="*/ 37 w 276"/>
                  <a:gd name="T1" fmla="*/ 221 h 264"/>
                  <a:gd name="T2" fmla="*/ 56 w 276"/>
                  <a:gd name="T3" fmla="*/ 224 h 264"/>
                  <a:gd name="T4" fmla="*/ 136 w 276"/>
                  <a:gd name="T5" fmla="*/ 257 h 264"/>
                  <a:gd name="T6" fmla="*/ 219 w 276"/>
                  <a:gd name="T7" fmla="*/ 251 h 264"/>
                  <a:gd name="T8" fmla="*/ 270 w 276"/>
                  <a:gd name="T9" fmla="*/ 216 h 264"/>
                  <a:gd name="T10" fmla="*/ 273 w 276"/>
                  <a:gd name="T11" fmla="*/ 199 h 264"/>
                  <a:gd name="T12" fmla="*/ 251 w 276"/>
                  <a:gd name="T13" fmla="*/ 200 h 264"/>
                  <a:gd name="T14" fmla="*/ 190 w 276"/>
                  <a:gd name="T15" fmla="*/ 221 h 264"/>
                  <a:gd name="T16" fmla="*/ 142 w 276"/>
                  <a:gd name="T17" fmla="*/ 201 h 264"/>
                  <a:gd name="T18" fmla="*/ 188 w 276"/>
                  <a:gd name="T19" fmla="*/ 201 h 264"/>
                  <a:gd name="T20" fmla="*/ 221 w 276"/>
                  <a:gd name="T21" fmla="*/ 184 h 264"/>
                  <a:gd name="T22" fmla="*/ 149 w 276"/>
                  <a:gd name="T23" fmla="*/ 167 h 264"/>
                  <a:gd name="T24" fmla="*/ 99 w 276"/>
                  <a:gd name="T25" fmla="*/ 149 h 264"/>
                  <a:gd name="T26" fmla="*/ 37 w 276"/>
                  <a:gd name="T27" fmla="*/ 159 h 264"/>
                  <a:gd name="T28" fmla="*/ 37 w 276"/>
                  <a:gd name="T29" fmla="*/ 221 h 264"/>
                  <a:gd name="T30" fmla="*/ 26 w 276"/>
                  <a:gd name="T31" fmla="*/ 147 h 264"/>
                  <a:gd name="T32" fmla="*/ 0 w 276"/>
                  <a:gd name="T33" fmla="*/ 147 h 264"/>
                  <a:gd name="T34" fmla="*/ 0 w 276"/>
                  <a:gd name="T35" fmla="*/ 230 h 264"/>
                  <a:gd name="T36" fmla="*/ 26 w 276"/>
                  <a:gd name="T37" fmla="*/ 230 h 264"/>
                  <a:gd name="T38" fmla="*/ 208 w 276"/>
                  <a:gd name="T39" fmla="*/ 16 h 264"/>
                  <a:gd name="T40" fmla="*/ 162 w 276"/>
                  <a:gd name="T41" fmla="*/ 31 h 264"/>
                  <a:gd name="T42" fmla="*/ 115 w 276"/>
                  <a:gd name="T43" fmla="*/ 16 h 264"/>
                  <a:gd name="T44" fmla="*/ 96 w 276"/>
                  <a:gd name="T45" fmla="*/ 62 h 264"/>
                  <a:gd name="T46" fmla="*/ 162 w 276"/>
                  <a:gd name="T47" fmla="*/ 136 h 264"/>
                  <a:gd name="T48" fmla="*/ 227 w 276"/>
                  <a:gd name="T49" fmla="*/ 62 h 264"/>
                  <a:gd name="T50" fmla="*/ 222 w 276"/>
                  <a:gd name="T51" fmla="*/ 30 h 264"/>
                  <a:gd name="T52" fmla="*/ 149 w 276"/>
                  <a:gd name="T53" fmla="*/ 97 h 264"/>
                  <a:gd name="T54" fmla="*/ 123 w 276"/>
                  <a:gd name="T55" fmla="*/ 6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264">
                    <a:moveTo>
                      <a:pt x="37" y="221"/>
                    </a:moveTo>
                    <a:cubicBezTo>
                      <a:pt x="37" y="221"/>
                      <a:pt x="49" y="222"/>
                      <a:pt x="56" y="224"/>
                    </a:cubicBezTo>
                    <a:cubicBezTo>
                      <a:pt x="68" y="228"/>
                      <a:pt x="120" y="250"/>
                      <a:pt x="136" y="257"/>
                    </a:cubicBezTo>
                    <a:cubicBezTo>
                      <a:pt x="155" y="264"/>
                      <a:pt x="210" y="256"/>
                      <a:pt x="219" y="251"/>
                    </a:cubicBezTo>
                    <a:cubicBezTo>
                      <a:pt x="231" y="245"/>
                      <a:pt x="263" y="223"/>
                      <a:pt x="270" y="216"/>
                    </a:cubicBezTo>
                    <a:cubicBezTo>
                      <a:pt x="276" y="210"/>
                      <a:pt x="276" y="202"/>
                      <a:pt x="273" y="199"/>
                    </a:cubicBezTo>
                    <a:cubicBezTo>
                      <a:pt x="269" y="195"/>
                      <a:pt x="259" y="194"/>
                      <a:pt x="251" y="200"/>
                    </a:cubicBezTo>
                    <a:cubicBezTo>
                      <a:pt x="239" y="209"/>
                      <a:pt x="213" y="222"/>
                      <a:pt x="190" y="221"/>
                    </a:cubicBezTo>
                    <a:cubicBezTo>
                      <a:pt x="169" y="220"/>
                      <a:pt x="142" y="201"/>
                      <a:pt x="142" y="201"/>
                    </a:cubicBezTo>
                    <a:cubicBezTo>
                      <a:pt x="145" y="199"/>
                      <a:pt x="172" y="197"/>
                      <a:pt x="188" y="201"/>
                    </a:cubicBezTo>
                    <a:cubicBezTo>
                      <a:pt x="208" y="205"/>
                      <a:pt x="224" y="195"/>
                      <a:pt x="221" y="184"/>
                    </a:cubicBezTo>
                    <a:cubicBezTo>
                      <a:pt x="218" y="170"/>
                      <a:pt x="170" y="175"/>
                      <a:pt x="149" y="167"/>
                    </a:cubicBezTo>
                    <a:cubicBezTo>
                      <a:pt x="130" y="160"/>
                      <a:pt x="125" y="156"/>
                      <a:pt x="99" y="149"/>
                    </a:cubicBezTo>
                    <a:cubicBezTo>
                      <a:pt x="72" y="142"/>
                      <a:pt x="37" y="159"/>
                      <a:pt x="37" y="159"/>
                    </a:cubicBezTo>
                    <a:lnTo>
                      <a:pt x="37" y="221"/>
                    </a:lnTo>
                    <a:close/>
                    <a:moveTo>
                      <a:pt x="26" y="147"/>
                    </a:moveTo>
                    <a:cubicBezTo>
                      <a:pt x="0" y="147"/>
                      <a:pt x="0" y="147"/>
                      <a:pt x="0" y="147"/>
                    </a:cubicBezTo>
                    <a:cubicBezTo>
                      <a:pt x="0" y="230"/>
                      <a:pt x="0" y="230"/>
                      <a:pt x="0" y="230"/>
                    </a:cubicBezTo>
                    <a:cubicBezTo>
                      <a:pt x="26" y="230"/>
                      <a:pt x="26" y="230"/>
                      <a:pt x="26" y="230"/>
                    </a:cubicBezTo>
                    <a:moveTo>
                      <a:pt x="208" y="16"/>
                    </a:moveTo>
                    <a:cubicBezTo>
                      <a:pt x="179" y="0"/>
                      <a:pt x="162" y="31"/>
                      <a:pt x="162" y="31"/>
                    </a:cubicBezTo>
                    <a:cubicBezTo>
                      <a:pt x="162" y="31"/>
                      <a:pt x="146" y="1"/>
                      <a:pt x="115" y="16"/>
                    </a:cubicBezTo>
                    <a:cubicBezTo>
                      <a:pt x="100" y="23"/>
                      <a:pt x="93" y="44"/>
                      <a:pt x="96" y="62"/>
                    </a:cubicBezTo>
                    <a:cubicBezTo>
                      <a:pt x="103" y="100"/>
                      <a:pt x="162" y="136"/>
                      <a:pt x="162" y="136"/>
                    </a:cubicBezTo>
                    <a:cubicBezTo>
                      <a:pt x="162" y="136"/>
                      <a:pt x="219" y="98"/>
                      <a:pt x="227" y="62"/>
                    </a:cubicBezTo>
                    <a:cubicBezTo>
                      <a:pt x="230" y="51"/>
                      <a:pt x="228" y="39"/>
                      <a:pt x="222" y="30"/>
                    </a:cubicBezTo>
                    <a:moveTo>
                      <a:pt x="149" y="97"/>
                    </a:moveTo>
                    <a:cubicBezTo>
                      <a:pt x="139" y="88"/>
                      <a:pt x="129" y="77"/>
                      <a:pt x="123" y="6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3" name="Grupa 53">
              <a:extLst>
                <a:ext uri="{FF2B5EF4-FFF2-40B4-BE49-F238E27FC236}">
                  <a16:creationId xmlns:a16="http://schemas.microsoft.com/office/drawing/2014/main" id="{89693296-91E1-424A-ADBE-9F4384583692}"/>
                </a:ext>
              </a:extLst>
            </p:cNvPr>
            <p:cNvGrpSpPr/>
            <p:nvPr/>
          </p:nvGrpSpPr>
          <p:grpSpPr>
            <a:xfrm>
              <a:off x="8310941" y="3232224"/>
              <a:ext cx="563535" cy="886181"/>
              <a:chOff x="8310941" y="3232224"/>
              <a:chExt cx="563535" cy="886181"/>
            </a:xfrm>
          </p:grpSpPr>
          <p:grpSp>
            <p:nvGrpSpPr>
              <p:cNvPr id="54" name="Grupa 54">
                <a:extLst>
                  <a:ext uri="{FF2B5EF4-FFF2-40B4-BE49-F238E27FC236}">
                    <a16:creationId xmlns:a16="http://schemas.microsoft.com/office/drawing/2014/main" id="{0A3DA1F6-D045-EE41-8061-FAC32750B4AD}"/>
                  </a:ext>
                </a:extLst>
              </p:cNvPr>
              <p:cNvGrpSpPr/>
              <p:nvPr/>
            </p:nvGrpSpPr>
            <p:grpSpPr>
              <a:xfrm>
                <a:off x="8310941" y="3592091"/>
                <a:ext cx="563535" cy="166446"/>
                <a:chOff x="8310941" y="3592091"/>
                <a:chExt cx="563535" cy="166446"/>
              </a:xfrm>
            </p:grpSpPr>
            <p:cxnSp>
              <p:nvCxnSpPr>
                <p:cNvPr id="56" name="Shape 80">
                  <a:extLst>
                    <a:ext uri="{FF2B5EF4-FFF2-40B4-BE49-F238E27FC236}">
                      <a16:creationId xmlns:a16="http://schemas.microsoft.com/office/drawing/2014/main" id="{50E7DAEF-5E0E-E241-B062-5C798E2F6EFA}"/>
                    </a:ext>
                  </a:extLst>
                </p:cNvPr>
                <p:cNvCxnSpPr>
                  <a:cxnSpLocks/>
                  <a:stCxn id="68" idx="6"/>
                </p:cNvCxnSpPr>
                <p:nvPr/>
              </p:nvCxnSpPr>
              <p:spPr>
                <a:xfrm flipV="1">
                  <a:off x="8477387" y="3675300"/>
                  <a:ext cx="397089" cy="14"/>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Shape 84">
                  <a:extLst>
                    <a:ext uri="{FF2B5EF4-FFF2-40B4-BE49-F238E27FC236}">
                      <a16:creationId xmlns:a16="http://schemas.microsoft.com/office/drawing/2014/main" id="{1960B46D-B65D-2548-B01E-FA43FB0662D3}"/>
                    </a:ext>
                  </a:extLst>
                </p:cNvPr>
                <p:cNvSpPr/>
                <p:nvPr/>
              </p:nvSpPr>
              <p:spPr>
                <a:xfrm>
                  <a:off x="8310941" y="359209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5" name="Łącznik prosty 55">
                <a:extLst>
                  <a:ext uri="{FF2B5EF4-FFF2-40B4-BE49-F238E27FC236}">
                    <a16:creationId xmlns:a16="http://schemas.microsoft.com/office/drawing/2014/main" id="{95EADF9F-9578-F846-90B6-6F3B27A3D824}"/>
                  </a:ext>
                </a:extLst>
              </p:cNvPr>
              <p:cNvCxnSpPr>
                <a:cxnSpLocks/>
              </p:cNvCxnSpPr>
              <p:nvPr/>
            </p:nvCxnSpPr>
            <p:spPr>
              <a:xfrm>
                <a:off x="8874476" y="323222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0" name="Grupa 65">
            <a:extLst>
              <a:ext uri="{FF2B5EF4-FFF2-40B4-BE49-F238E27FC236}">
                <a16:creationId xmlns:a16="http://schemas.microsoft.com/office/drawing/2014/main" id="{ECA251AF-9CF8-9744-9670-4B867470C9C4}"/>
              </a:ext>
            </a:extLst>
          </p:cNvPr>
          <p:cNvGrpSpPr/>
          <p:nvPr userDrawn="1"/>
        </p:nvGrpSpPr>
        <p:grpSpPr>
          <a:xfrm>
            <a:off x="6434921" y="4821859"/>
            <a:ext cx="5128990" cy="1082241"/>
            <a:chOff x="6434921" y="4821859"/>
            <a:chExt cx="5128990" cy="1082241"/>
          </a:xfrm>
        </p:grpSpPr>
        <p:grpSp>
          <p:nvGrpSpPr>
            <p:cNvPr id="61" name="Grupa 25">
              <a:extLst>
                <a:ext uri="{FF2B5EF4-FFF2-40B4-BE49-F238E27FC236}">
                  <a16:creationId xmlns:a16="http://schemas.microsoft.com/office/drawing/2014/main" id="{4FFC65B2-06B0-954D-A095-047502A149FB}"/>
                </a:ext>
              </a:extLst>
            </p:cNvPr>
            <p:cNvGrpSpPr/>
            <p:nvPr/>
          </p:nvGrpSpPr>
          <p:grpSpPr>
            <a:xfrm>
              <a:off x="6434921" y="4821859"/>
              <a:ext cx="1082246" cy="1082241"/>
              <a:chOff x="6434921" y="4821859"/>
              <a:chExt cx="1082246" cy="1082241"/>
            </a:xfrm>
          </p:grpSpPr>
          <p:sp>
            <p:nvSpPr>
              <p:cNvPr id="68" name="Owal 27">
                <a:extLst>
                  <a:ext uri="{FF2B5EF4-FFF2-40B4-BE49-F238E27FC236}">
                    <a16:creationId xmlns:a16="http://schemas.microsoft.com/office/drawing/2014/main" id="{97D98B8C-B4FB-D243-B274-EDA14AAAEE3E}"/>
                  </a:ext>
                </a:extLst>
              </p:cNvPr>
              <p:cNvSpPr/>
              <p:nvPr/>
            </p:nvSpPr>
            <p:spPr>
              <a:xfrm>
                <a:off x="6434921" y="4821859"/>
                <a:ext cx="1082246" cy="1082241"/>
              </a:xfrm>
              <a:prstGeom prst="ellipse">
                <a:avLst/>
              </a:prstGeom>
              <a:solidFill>
                <a:schemeClr val="accent2"/>
              </a:solidFill>
              <a:ln w="10795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69" name="Freeform 5">
                <a:extLst>
                  <a:ext uri="{FF2B5EF4-FFF2-40B4-BE49-F238E27FC236}">
                    <a16:creationId xmlns:a16="http://schemas.microsoft.com/office/drawing/2014/main" id="{34EEEB33-8BA3-104B-8339-D6CDD904CE49}"/>
                  </a:ext>
                </a:extLst>
              </p:cNvPr>
              <p:cNvSpPr>
                <a:spLocks noChangeAspect="1" noEditPoints="1"/>
              </p:cNvSpPr>
              <p:nvPr/>
            </p:nvSpPr>
            <p:spPr bwMode="auto">
              <a:xfrm>
                <a:off x="6629789" y="5071139"/>
                <a:ext cx="700418" cy="579158"/>
              </a:xfrm>
              <a:custGeom>
                <a:avLst/>
                <a:gdLst>
                  <a:gd name="T0" fmla="*/ 270 w 452"/>
                  <a:gd name="T1" fmla="*/ 137 h 373"/>
                  <a:gd name="T2" fmla="*/ 238 w 452"/>
                  <a:gd name="T3" fmla="*/ 105 h 373"/>
                  <a:gd name="T4" fmla="*/ 187 w 452"/>
                  <a:gd name="T5" fmla="*/ 111 h 373"/>
                  <a:gd name="T6" fmla="*/ 166 w 452"/>
                  <a:gd name="T7" fmla="*/ 73 h 373"/>
                  <a:gd name="T8" fmla="*/ 128 w 452"/>
                  <a:gd name="T9" fmla="*/ 99 h 373"/>
                  <a:gd name="T10" fmla="*/ 82 w 452"/>
                  <a:gd name="T11" fmla="*/ 118 h 373"/>
                  <a:gd name="T12" fmla="*/ 34 w 452"/>
                  <a:gd name="T13" fmla="*/ 124 h 373"/>
                  <a:gd name="T14" fmla="*/ 48 w 452"/>
                  <a:gd name="T15" fmla="*/ 169 h 373"/>
                  <a:gd name="T16" fmla="*/ 9 w 452"/>
                  <a:gd name="T17" fmla="*/ 202 h 373"/>
                  <a:gd name="T18" fmla="*/ 9 w 452"/>
                  <a:gd name="T19" fmla="*/ 248 h 373"/>
                  <a:gd name="T20" fmla="*/ 47 w 452"/>
                  <a:gd name="T21" fmla="*/ 280 h 373"/>
                  <a:gd name="T22" fmla="*/ 34 w 452"/>
                  <a:gd name="T23" fmla="*/ 323 h 373"/>
                  <a:gd name="T24" fmla="*/ 80 w 452"/>
                  <a:gd name="T25" fmla="*/ 330 h 373"/>
                  <a:gd name="T26" fmla="*/ 128 w 452"/>
                  <a:gd name="T27" fmla="*/ 350 h 373"/>
                  <a:gd name="T28" fmla="*/ 166 w 452"/>
                  <a:gd name="T29" fmla="*/ 373 h 373"/>
                  <a:gd name="T30" fmla="*/ 186 w 452"/>
                  <a:gd name="T31" fmla="*/ 339 h 373"/>
                  <a:gd name="T32" fmla="*/ 238 w 452"/>
                  <a:gd name="T33" fmla="*/ 342 h 373"/>
                  <a:gd name="T34" fmla="*/ 270 w 452"/>
                  <a:gd name="T35" fmla="*/ 310 h 373"/>
                  <a:gd name="T36" fmla="*/ 267 w 452"/>
                  <a:gd name="T37" fmla="*/ 259 h 373"/>
                  <a:gd name="T38" fmla="*/ 303 w 452"/>
                  <a:gd name="T39" fmla="*/ 238 h 373"/>
                  <a:gd name="T40" fmla="*/ 279 w 452"/>
                  <a:gd name="T41" fmla="*/ 200 h 373"/>
                  <a:gd name="T42" fmla="*/ 153 w 452"/>
                  <a:gd name="T43" fmla="*/ 180 h 373"/>
                  <a:gd name="T44" fmla="*/ 429 w 452"/>
                  <a:gd name="T45" fmla="*/ 125 h 373"/>
                  <a:gd name="T46" fmla="*/ 426 w 452"/>
                  <a:gd name="T47" fmla="*/ 104 h 373"/>
                  <a:gd name="T48" fmla="*/ 405 w 452"/>
                  <a:gd name="T49" fmla="*/ 109 h 373"/>
                  <a:gd name="T50" fmla="*/ 389 w 452"/>
                  <a:gd name="T51" fmla="*/ 92 h 373"/>
                  <a:gd name="T52" fmla="*/ 367 w 452"/>
                  <a:gd name="T53" fmla="*/ 92 h 373"/>
                  <a:gd name="T54" fmla="*/ 351 w 452"/>
                  <a:gd name="T55" fmla="*/ 109 h 373"/>
                  <a:gd name="T56" fmla="*/ 329 w 452"/>
                  <a:gd name="T57" fmla="*/ 104 h 373"/>
                  <a:gd name="T58" fmla="*/ 326 w 452"/>
                  <a:gd name="T59" fmla="*/ 127 h 373"/>
                  <a:gd name="T60" fmla="*/ 316 w 452"/>
                  <a:gd name="T61" fmla="*/ 150 h 373"/>
                  <a:gd name="T62" fmla="*/ 303 w 452"/>
                  <a:gd name="T63" fmla="*/ 167 h 373"/>
                  <a:gd name="T64" fmla="*/ 322 w 452"/>
                  <a:gd name="T65" fmla="*/ 179 h 373"/>
                  <a:gd name="T66" fmla="*/ 321 w 452"/>
                  <a:gd name="T67" fmla="*/ 203 h 373"/>
                  <a:gd name="T68" fmla="*/ 337 w 452"/>
                  <a:gd name="T69" fmla="*/ 219 h 373"/>
                  <a:gd name="T70" fmla="*/ 361 w 452"/>
                  <a:gd name="T71" fmla="*/ 218 h 373"/>
                  <a:gd name="T72" fmla="*/ 373 w 452"/>
                  <a:gd name="T73" fmla="*/ 234 h 373"/>
                  <a:gd name="T74" fmla="*/ 390 w 452"/>
                  <a:gd name="T75" fmla="*/ 223 h 373"/>
                  <a:gd name="T76" fmla="*/ 413 w 452"/>
                  <a:gd name="T77" fmla="*/ 213 h 373"/>
                  <a:gd name="T78" fmla="*/ 435 w 452"/>
                  <a:gd name="T79" fmla="*/ 209 h 373"/>
                  <a:gd name="T80" fmla="*/ 429 w 452"/>
                  <a:gd name="T81" fmla="*/ 189 h 373"/>
                  <a:gd name="T82" fmla="*/ 448 w 452"/>
                  <a:gd name="T83" fmla="*/ 173 h 373"/>
                  <a:gd name="T84" fmla="*/ 448 w 452"/>
                  <a:gd name="T85" fmla="*/ 150 h 373"/>
                  <a:gd name="T86" fmla="*/ 357 w 452"/>
                  <a:gd name="T87" fmla="*/ 160 h 373"/>
                  <a:gd name="T88" fmla="*/ 379 w 452"/>
                  <a:gd name="T89" fmla="*/ 182 h 373"/>
                  <a:gd name="T90" fmla="*/ 262 w 452"/>
                  <a:gd name="T9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373">
                    <a:moveTo>
                      <a:pt x="257" y="167"/>
                    </a:moveTo>
                    <a:cubicBezTo>
                      <a:pt x="254" y="163"/>
                      <a:pt x="255" y="156"/>
                      <a:pt x="258" y="153"/>
                    </a:cubicBezTo>
                    <a:cubicBezTo>
                      <a:pt x="270" y="137"/>
                      <a:pt x="270" y="137"/>
                      <a:pt x="270" y="137"/>
                    </a:cubicBezTo>
                    <a:cubicBezTo>
                      <a:pt x="273" y="133"/>
                      <a:pt x="273" y="127"/>
                      <a:pt x="270" y="124"/>
                    </a:cubicBezTo>
                    <a:cubicBezTo>
                      <a:pt x="251" y="105"/>
                      <a:pt x="251" y="105"/>
                      <a:pt x="251" y="105"/>
                    </a:cubicBezTo>
                    <a:cubicBezTo>
                      <a:pt x="248" y="102"/>
                      <a:pt x="242" y="102"/>
                      <a:pt x="238" y="105"/>
                    </a:cubicBezTo>
                    <a:cubicBezTo>
                      <a:pt x="222" y="118"/>
                      <a:pt x="222" y="118"/>
                      <a:pt x="222" y="118"/>
                    </a:cubicBezTo>
                    <a:cubicBezTo>
                      <a:pt x="218" y="121"/>
                      <a:pt x="210" y="121"/>
                      <a:pt x="206" y="120"/>
                    </a:cubicBezTo>
                    <a:cubicBezTo>
                      <a:pt x="187" y="111"/>
                      <a:pt x="187" y="111"/>
                      <a:pt x="187" y="111"/>
                    </a:cubicBezTo>
                    <a:cubicBezTo>
                      <a:pt x="181" y="109"/>
                      <a:pt x="177" y="105"/>
                      <a:pt x="177" y="99"/>
                    </a:cubicBezTo>
                    <a:cubicBezTo>
                      <a:pt x="176" y="82"/>
                      <a:pt x="176" y="82"/>
                      <a:pt x="176" y="82"/>
                    </a:cubicBezTo>
                    <a:cubicBezTo>
                      <a:pt x="174" y="78"/>
                      <a:pt x="170" y="73"/>
                      <a:pt x="166" y="73"/>
                    </a:cubicBezTo>
                    <a:cubicBezTo>
                      <a:pt x="139" y="73"/>
                      <a:pt x="139" y="73"/>
                      <a:pt x="139" y="73"/>
                    </a:cubicBezTo>
                    <a:cubicBezTo>
                      <a:pt x="135" y="73"/>
                      <a:pt x="131" y="78"/>
                      <a:pt x="129" y="82"/>
                    </a:cubicBezTo>
                    <a:cubicBezTo>
                      <a:pt x="128" y="99"/>
                      <a:pt x="128" y="99"/>
                      <a:pt x="128" y="99"/>
                    </a:cubicBezTo>
                    <a:cubicBezTo>
                      <a:pt x="126" y="105"/>
                      <a:pt x="122" y="109"/>
                      <a:pt x="118" y="111"/>
                    </a:cubicBezTo>
                    <a:cubicBezTo>
                      <a:pt x="97" y="120"/>
                      <a:pt x="97" y="120"/>
                      <a:pt x="97" y="120"/>
                    </a:cubicBezTo>
                    <a:cubicBezTo>
                      <a:pt x="93" y="122"/>
                      <a:pt x="86" y="121"/>
                      <a:pt x="82" y="118"/>
                    </a:cubicBezTo>
                    <a:cubicBezTo>
                      <a:pt x="66" y="105"/>
                      <a:pt x="66" y="105"/>
                      <a:pt x="66" y="105"/>
                    </a:cubicBezTo>
                    <a:cubicBezTo>
                      <a:pt x="61" y="102"/>
                      <a:pt x="55" y="102"/>
                      <a:pt x="53" y="105"/>
                    </a:cubicBezTo>
                    <a:cubicBezTo>
                      <a:pt x="34" y="124"/>
                      <a:pt x="34" y="124"/>
                      <a:pt x="34" y="124"/>
                    </a:cubicBezTo>
                    <a:cubicBezTo>
                      <a:pt x="31" y="127"/>
                      <a:pt x="31" y="133"/>
                      <a:pt x="34" y="137"/>
                    </a:cubicBezTo>
                    <a:cubicBezTo>
                      <a:pt x="47" y="153"/>
                      <a:pt x="47" y="153"/>
                      <a:pt x="47" y="153"/>
                    </a:cubicBezTo>
                    <a:cubicBezTo>
                      <a:pt x="50" y="157"/>
                      <a:pt x="50" y="163"/>
                      <a:pt x="48" y="169"/>
                    </a:cubicBezTo>
                    <a:cubicBezTo>
                      <a:pt x="38" y="190"/>
                      <a:pt x="38" y="190"/>
                      <a:pt x="38" y="190"/>
                    </a:cubicBezTo>
                    <a:cubicBezTo>
                      <a:pt x="37" y="196"/>
                      <a:pt x="31" y="200"/>
                      <a:pt x="26" y="200"/>
                    </a:cubicBezTo>
                    <a:cubicBezTo>
                      <a:pt x="9" y="202"/>
                      <a:pt x="9" y="202"/>
                      <a:pt x="9" y="202"/>
                    </a:cubicBezTo>
                    <a:cubicBezTo>
                      <a:pt x="5" y="203"/>
                      <a:pt x="0" y="208"/>
                      <a:pt x="0" y="212"/>
                    </a:cubicBezTo>
                    <a:cubicBezTo>
                      <a:pt x="0" y="238"/>
                      <a:pt x="0" y="238"/>
                      <a:pt x="0" y="238"/>
                    </a:cubicBezTo>
                    <a:cubicBezTo>
                      <a:pt x="0" y="242"/>
                      <a:pt x="5" y="247"/>
                      <a:pt x="9" y="248"/>
                    </a:cubicBezTo>
                    <a:cubicBezTo>
                      <a:pt x="26" y="249"/>
                      <a:pt x="26" y="249"/>
                      <a:pt x="26" y="249"/>
                    </a:cubicBezTo>
                    <a:cubicBezTo>
                      <a:pt x="31" y="249"/>
                      <a:pt x="37" y="255"/>
                      <a:pt x="38" y="259"/>
                    </a:cubicBezTo>
                    <a:cubicBezTo>
                      <a:pt x="47" y="280"/>
                      <a:pt x="47" y="280"/>
                      <a:pt x="47" y="280"/>
                    </a:cubicBezTo>
                    <a:cubicBezTo>
                      <a:pt x="50" y="284"/>
                      <a:pt x="48" y="291"/>
                      <a:pt x="45" y="296"/>
                    </a:cubicBezTo>
                    <a:cubicBezTo>
                      <a:pt x="34" y="310"/>
                      <a:pt x="34" y="310"/>
                      <a:pt x="34" y="310"/>
                    </a:cubicBezTo>
                    <a:cubicBezTo>
                      <a:pt x="31" y="313"/>
                      <a:pt x="31" y="320"/>
                      <a:pt x="34" y="323"/>
                    </a:cubicBezTo>
                    <a:cubicBezTo>
                      <a:pt x="53" y="340"/>
                      <a:pt x="53" y="340"/>
                      <a:pt x="53" y="340"/>
                    </a:cubicBezTo>
                    <a:cubicBezTo>
                      <a:pt x="55" y="345"/>
                      <a:pt x="61" y="345"/>
                      <a:pt x="66" y="342"/>
                    </a:cubicBezTo>
                    <a:cubicBezTo>
                      <a:pt x="80" y="330"/>
                      <a:pt x="80" y="330"/>
                      <a:pt x="80" y="330"/>
                    </a:cubicBezTo>
                    <a:cubicBezTo>
                      <a:pt x="83" y="327"/>
                      <a:pt x="90" y="327"/>
                      <a:pt x="95" y="329"/>
                    </a:cubicBezTo>
                    <a:cubicBezTo>
                      <a:pt x="118" y="339"/>
                      <a:pt x="118" y="339"/>
                      <a:pt x="118" y="339"/>
                    </a:cubicBezTo>
                    <a:cubicBezTo>
                      <a:pt x="124" y="340"/>
                      <a:pt x="128" y="346"/>
                      <a:pt x="128" y="350"/>
                    </a:cubicBezTo>
                    <a:cubicBezTo>
                      <a:pt x="129" y="363"/>
                      <a:pt x="129" y="363"/>
                      <a:pt x="129" y="363"/>
                    </a:cubicBezTo>
                    <a:cubicBezTo>
                      <a:pt x="131" y="369"/>
                      <a:pt x="135" y="373"/>
                      <a:pt x="139" y="373"/>
                    </a:cubicBezTo>
                    <a:cubicBezTo>
                      <a:pt x="166" y="373"/>
                      <a:pt x="166" y="373"/>
                      <a:pt x="166" y="373"/>
                    </a:cubicBezTo>
                    <a:cubicBezTo>
                      <a:pt x="170" y="373"/>
                      <a:pt x="174" y="369"/>
                      <a:pt x="176" y="363"/>
                    </a:cubicBezTo>
                    <a:cubicBezTo>
                      <a:pt x="177" y="350"/>
                      <a:pt x="177" y="350"/>
                      <a:pt x="177" y="350"/>
                    </a:cubicBezTo>
                    <a:cubicBezTo>
                      <a:pt x="177" y="346"/>
                      <a:pt x="181" y="340"/>
                      <a:pt x="186" y="339"/>
                    </a:cubicBezTo>
                    <a:cubicBezTo>
                      <a:pt x="209" y="330"/>
                      <a:pt x="209" y="330"/>
                      <a:pt x="209" y="330"/>
                    </a:cubicBezTo>
                    <a:cubicBezTo>
                      <a:pt x="213" y="327"/>
                      <a:pt x="221" y="327"/>
                      <a:pt x="225" y="332"/>
                    </a:cubicBezTo>
                    <a:cubicBezTo>
                      <a:pt x="238" y="342"/>
                      <a:pt x="238" y="342"/>
                      <a:pt x="238" y="342"/>
                    </a:cubicBezTo>
                    <a:cubicBezTo>
                      <a:pt x="242" y="345"/>
                      <a:pt x="248" y="345"/>
                      <a:pt x="251" y="340"/>
                    </a:cubicBezTo>
                    <a:cubicBezTo>
                      <a:pt x="270" y="323"/>
                      <a:pt x="270" y="323"/>
                      <a:pt x="270" y="323"/>
                    </a:cubicBezTo>
                    <a:cubicBezTo>
                      <a:pt x="273" y="320"/>
                      <a:pt x="273" y="313"/>
                      <a:pt x="270" y="310"/>
                    </a:cubicBezTo>
                    <a:cubicBezTo>
                      <a:pt x="260" y="296"/>
                      <a:pt x="260" y="296"/>
                      <a:pt x="260" y="296"/>
                    </a:cubicBezTo>
                    <a:cubicBezTo>
                      <a:pt x="255" y="293"/>
                      <a:pt x="255" y="285"/>
                      <a:pt x="258" y="281"/>
                    </a:cubicBezTo>
                    <a:cubicBezTo>
                      <a:pt x="267" y="259"/>
                      <a:pt x="267" y="259"/>
                      <a:pt x="267" y="259"/>
                    </a:cubicBezTo>
                    <a:cubicBezTo>
                      <a:pt x="268" y="254"/>
                      <a:pt x="273" y="249"/>
                      <a:pt x="279" y="249"/>
                    </a:cubicBezTo>
                    <a:cubicBezTo>
                      <a:pt x="295" y="248"/>
                      <a:pt x="295" y="248"/>
                      <a:pt x="295" y="248"/>
                    </a:cubicBezTo>
                    <a:cubicBezTo>
                      <a:pt x="299" y="247"/>
                      <a:pt x="303" y="242"/>
                      <a:pt x="303" y="238"/>
                    </a:cubicBezTo>
                    <a:cubicBezTo>
                      <a:pt x="303" y="212"/>
                      <a:pt x="303" y="212"/>
                      <a:pt x="303" y="212"/>
                    </a:cubicBezTo>
                    <a:cubicBezTo>
                      <a:pt x="303" y="208"/>
                      <a:pt x="299" y="203"/>
                      <a:pt x="295" y="202"/>
                    </a:cubicBezTo>
                    <a:cubicBezTo>
                      <a:pt x="279" y="200"/>
                      <a:pt x="279" y="200"/>
                      <a:pt x="279" y="200"/>
                    </a:cubicBezTo>
                    <a:moveTo>
                      <a:pt x="153" y="267"/>
                    </a:moveTo>
                    <a:cubicBezTo>
                      <a:pt x="128" y="267"/>
                      <a:pt x="108" y="247"/>
                      <a:pt x="108" y="223"/>
                    </a:cubicBezTo>
                    <a:cubicBezTo>
                      <a:pt x="108" y="199"/>
                      <a:pt x="128" y="180"/>
                      <a:pt x="153" y="180"/>
                    </a:cubicBezTo>
                    <a:cubicBezTo>
                      <a:pt x="176" y="180"/>
                      <a:pt x="196" y="199"/>
                      <a:pt x="196" y="223"/>
                    </a:cubicBezTo>
                    <a:cubicBezTo>
                      <a:pt x="196" y="247"/>
                      <a:pt x="176" y="267"/>
                      <a:pt x="153" y="267"/>
                    </a:cubicBezTo>
                    <a:close/>
                    <a:moveTo>
                      <a:pt x="429" y="125"/>
                    </a:moveTo>
                    <a:cubicBezTo>
                      <a:pt x="437" y="118"/>
                      <a:pt x="437" y="118"/>
                      <a:pt x="437" y="118"/>
                    </a:cubicBezTo>
                    <a:cubicBezTo>
                      <a:pt x="438" y="117"/>
                      <a:pt x="437" y="114"/>
                      <a:pt x="435" y="112"/>
                    </a:cubicBezTo>
                    <a:cubicBezTo>
                      <a:pt x="426" y="104"/>
                      <a:pt x="426" y="104"/>
                      <a:pt x="426" y="104"/>
                    </a:cubicBezTo>
                    <a:cubicBezTo>
                      <a:pt x="425" y="101"/>
                      <a:pt x="422" y="101"/>
                      <a:pt x="421" y="102"/>
                    </a:cubicBezTo>
                    <a:cubicBezTo>
                      <a:pt x="412" y="109"/>
                      <a:pt x="412" y="109"/>
                      <a:pt x="412" y="109"/>
                    </a:cubicBezTo>
                    <a:cubicBezTo>
                      <a:pt x="410" y="111"/>
                      <a:pt x="408" y="111"/>
                      <a:pt x="405" y="109"/>
                    </a:cubicBezTo>
                    <a:cubicBezTo>
                      <a:pt x="394" y="107"/>
                      <a:pt x="394" y="107"/>
                      <a:pt x="394" y="107"/>
                    </a:cubicBezTo>
                    <a:cubicBezTo>
                      <a:pt x="393" y="105"/>
                      <a:pt x="390" y="102"/>
                      <a:pt x="390" y="99"/>
                    </a:cubicBezTo>
                    <a:cubicBezTo>
                      <a:pt x="389" y="92"/>
                      <a:pt x="389" y="92"/>
                      <a:pt x="389" y="92"/>
                    </a:cubicBezTo>
                    <a:cubicBezTo>
                      <a:pt x="389" y="89"/>
                      <a:pt x="387" y="86"/>
                      <a:pt x="384" y="86"/>
                    </a:cubicBezTo>
                    <a:cubicBezTo>
                      <a:pt x="373" y="86"/>
                      <a:pt x="373" y="86"/>
                      <a:pt x="373" y="86"/>
                    </a:cubicBezTo>
                    <a:cubicBezTo>
                      <a:pt x="370" y="86"/>
                      <a:pt x="367" y="89"/>
                      <a:pt x="367" y="92"/>
                    </a:cubicBezTo>
                    <a:cubicBezTo>
                      <a:pt x="366" y="99"/>
                      <a:pt x="366" y="99"/>
                      <a:pt x="366" y="99"/>
                    </a:cubicBezTo>
                    <a:cubicBezTo>
                      <a:pt x="366" y="102"/>
                      <a:pt x="364" y="105"/>
                      <a:pt x="361" y="107"/>
                    </a:cubicBezTo>
                    <a:cubicBezTo>
                      <a:pt x="351" y="109"/>
                      <a:pt x="351" y="109"/>
                      <a:pt x="351" y="109"/>
                    </a:cubicBezTo>
                    <a:cubicBezTo>
                      <a:pt x="350" y="111"/>
                      <a:pt x="345" y="111"/>
                      <a:pt x="344" y="109"/>
                    </a:cubicBezTo>
                    <a:cubicBezTo>
                      <a:pt x="337" y="102"/>
                      <a:pt x="337" y="102"/>
                      <a:pt x="337" y="102"/>
                    </a:cubicBezTo>
                    <a:cubicBezTo>
                      <a:pt x="334" y="101"/>
                      <a:pt x="331" y="101"/>
                      <a:pt x="329" y="104"/>
                    </a:cubicBezTo>
                    <a:cubicBezTo>
                      <a:pt x="321" y="112"/>
                      <a:pt x="321" y="112"/>
                      <a:pt x="321" y="112"/>
                    </a:cubicBezTo>
                    <a:cubicBezTo>
                      <a:pt x="319" y="114"/>
                      <a:pt x="319" y="117"/>
                      <a:pt x="321" y="118"/>
                    </a:cubicBezTo>
                    <a:cubicBezTo>
                      <a:pt x="326" y="127"/>
                      <a:pt x="326" y="127"/>
                      <a:pt x="326" y="127"/>
                    </a:cubicBezTo>
                    <a:cubicBezTo>
                      <a:pt x="328" y="128"/>
                      <a:pt x="328" y="131"/>
                      <a:pt x="326" y="134"/>
                    </a:cubicBezTo>
                    <a:cubicBezTo>
                      <a:pt x="322" y="144"/>
                      <a:pt x="322" y="144"/>
                      <a:pt x="322" y="144"/>
                    </a:cubicBezTo>
                    <a:cubicBezTo>
                      <a:pt x="322" y="147"/>
                      <a:pt x="319" y="150"/>
                      <a:pt x="316" y="150"/>
                    </a:cubicBezTo>
                    <a:cubicBezTo>
                      <a:pt x="308" y="150"/>
                      <a:pt x="308" y="150"/>
                      <a:pt x="308" y="150"/>
                    </a:cubicBezTo>
                    <a:cubicBezTo>
                      <a:pt x="306" y="151"/>
                      <a:pt x="303" y="153"/>
                      <a:pt x="303" y="156"/>
                    </a:cubicBezTo>
                    <a:cubicBezTo>
                      <a:pt x="303" y="167"/>
                      <a:pt x="303" y="167"/>
                      <a:pt x="303" y="167"/>
                    </a:cubicBezTo>
                    <a:cubicBezTo>
                      <a:pt x="303" y="170"/>
                      <a:pt x="306" y="173"/>
                      <a:pt x="308" y="173"/>
                    </a:cubicBezTo>
                    <a:cubicBezTo>
                      <a:pt x="316" y="173"/>
                      <a:pt x="316" y="173"/>
                      <a:pt x="316" y="173"/>
                    </a:cubicBezTo>
                    <a:cubicBezTo>
                      <a:pt x="319" y="174"/>
                      <a:pt x="322" y="176"/>
                      <a:pt x="322" y="179"/>
                    </a:cubicBezTo>
                    <a:cubicBezTo>
                      <a:pt x="326" y="189"/>
                      <a:pt x="326" y="189"/>
                      <a:pt x="326" y="189"/>
                    </a:cubicBezTo>
                    <a:cubicBezTo>
                      <a:pt x="328" y="190"/>
                      <a:pt x="328" y="195"/>
                      <a:pt x="326" y="196"/>
                    </a:cubicBezTo>
                    <a:cubicBezTo>
                      <a:pt x="321" y="203"/>
                      <a:pt x="321" y="203"/>
                      <a:pt x="321" y="203"/>
                    </a:cubicBezTo>
                    <a:cubicBezTo>
                      <a:pt x="319" y="205"/>
                      <a:pt x="319" y="208"/>
                      <a:pt x="321" y="209"/>
                    </a:cubicBezTo>
                    <a:cubicBezTo>
                      <a:pt x="329" y="218"/>
                      <a:pt x="329" y="218"/>
                      <a:pt x="329" y="218"/>
                    </a:cubicBezTo>
                    <a:cubicBezTo>
                      <a:pt x="331" y="221"/>
                      <a:pt x="334" y="221"/>
                      <a:pt x="337" y="219"/>
                    </a:cubicBezTo>
                    <a:cubicBezTo>
                      <a:pt x="342" y="213"/>
                      <a:pt x="342" y="213"/>
                      <a:pt x="342" y="213"/>
                    </a:cubicBezTo>
                    <a:cubicBezTo>
                      <a:pt x="345" y="212"/>
                      <a:pt x="348" y="212"/>
                      <a:pt x="350" y="212"/>
                    </a:cubicBezTo>
                    <a:cubicBezTo>
                      <a:pt x="361" y="218"/>
                      <a:pt x="361" y="218"/>
                      <a:pt x="361" y="218"/>
                    </a:cubicBezTo>
                    <a:cubicBezTo>
                      <a:pt x="364" y="218"/>
                      <a:pt x="366" y="221"/>
                      <a:pt x="367" y="223"/>
                    </a:cubicBezTo>
                    <a:cubicBezTo>
                      <a:pt x="367" y="229"/>
                      <a:pt x="367" y="229"/>
                      <a:pt x="367" y="229"/>
                    </a:cubicBezTo>
                    <a:cubicBezTo>
                      <a:pt x="367" y="232"/>
                      <a:pt x="370" y="234"/>
                      <a:pt x="373" y="234"/>
                    </a:cubicBezTo>
                    <a:cubicBezTo>
                      <a:pt x="384" y="234"/>
                      <a:pt x="384" y="234"/>
                      <a:pt x="384" y="234"/>
                    </a:cubicBezTo>
                    <a:cubicBezTo>
                      <a:pt x="387" y="234"/>
                      <a:pt x="389" y="232"/>
                      <a:pt x="389" y="229"/>
                    </a:cubicBezTo>
                    <a:cubicBezTo>
                      <a:pt x="390" y="223"/>
                      <a:pt x="390" y="223"/>
                      <a:pt x="390" y="223"/>
                    </a:cubicBezTo>
                    <a:cubicBezTo>
                      <a:pt x="390" y="221"/>
                      <a:pt x="393" y="218"/>
                      <a:pt x="394" y="218"/>
                    </a:cubicBezTo>
                    <a:cubicBezTo>
                      <a:pt x="406" y="212"/>
                      <a:pt x="406" y="212"/>
                      <a:pt x="406" y="212"/>
                    </a:cubicBezTo>
                    <a:cubicBezTo>
                      <a:pt x="408" y="212"/>
                      <a:pt x="412" y="212"/>
                      <a:pt x="413" y="213"/>
                    </a:cubicBezTo>
                    <a:cubicBezTo>
                      <a:pt x="421" y="219"/>
                      <a:pt x="421" y="219"/>
                      <a:pt x="421" y="219"/>
                    </a:cubicBezTo>
                    <a:cubicBezTo>
                      <a:pt x="422" y="221"/>
                      <a:pt x="425" y="221"/>
                      <a:pt x="426" y="218"/>
                    </a:cubicBezTo>
                    <a:cubicBezTo>
                      <a:pt x="435" y="209"/>
                      <a:pt x="435" y="209"/>
                      <a:pt x="435" y="209"/>
                    </a:cubicBezTo>
                    <a:cubicBezTo>
                      <a:pt x="437" y="208"/>
                      <a:pt x="438" y="205"/>
                      <a:pt x="437" y="203"/>
                    </a:cubicBezTo>
                    <a:cubicBezTo>
                      <a:pt x="431" y="196"/>
                      <a:pt x="431" y="196"/>
                      <a:pt x="431" y="196"/>
                    </a:cubicBezTo>
                    <a:cubicBezTo>
                      <a:pt x="429" y="195"/>
                      <a:pt x="429" y="190"/>
                      <a:pt x="429" y="189"/>
                    </a:cubicBezTo>
                    <a:cubicBezTo>
                      <a:pt x="434" y="179"/>
                      <a:pt x="434" y="179"/>
                      <a:pt x="434" y="179"/>
                    </a:cubicBezTo>
                    <a:cubicBezTo>
                      <a:pt x="435" y="176"/>
                      <a:pt x="438" y="174"/>
                      <a:pt x="439" y="173"/>
                    </a:cubicBezTo>
                    <a:cubicBezTo>
                      <a:pt x="448" y="173"/>
                      <a:pt x="448" y="173"/>
                      <a:pt x="448" y="173"/>
                    </a:cubicBezTo>
                    <a:cubicBezTo>
                      <a:pt x="450" y="173"/>
                      <a:pt x="452" y="170"/>
                      <a:pt x="452" y="167"/>
                    </a:cubicBezTo>
                    <a:cubicBezTo>
                      <a:pt x="452" y="156"/>
                      <a:pt x="452" y="156"/>
                      <a:pt x="452" y="156"/>
                    </a:cubicBezTo>
                    <a:cubicBezTo>
                      <a:pt x="452" y="153"/>
                      <a:pt x="450" y="151"/>
                      <a:pt x="448" y="150"/>
                    </a:cubicBezTo>
                    <a:cubicBezTo>
                      <a:pt x="439" y="150"/>
                      <a:pt x="439" y="150"/>
                      <a:pt x="439" y="150"/>
                    </a:cubicBezTo>
                    <a:moveTo>
                      <a:pt x="379" y="182"/>
                    </a:moveTo>
                    <a:cubicBezTo>
                      <a:pt x="366" y="182"/>
                      <a:pt x="357" y="171"/>
                      <a:pt x="357" y="160"/>
                    </a:cubicBezTo>
                    <a:cubicBezTo>
                      <a:pt x="357" y="148"/>
                      <a:pt x="366" y="140"/>
                      <a:pt x="379" y="140"/>
                    </a:cubicBezTo>
                    <a:cubicBezTo>
                      <a:pt x="390" y="140"/>
                      <a:pt x="399" y="148"/>
                      <a:pt x="399" y="160"/>
                    </a:cubicBezTo>
                    <a:cubicBezTo>
                      <a:pt x="399" y="171"/>
                      <a:pt x="390" y="182"/>
                      <a:pt x="379" y="182"/>
                    </a:cubicBezTo>
                    <a:close/>
                    <a:moveTo>
                      <a:pt x="102" y="34"/>
                    </a:moveTo>
                    <a:cubicBezTo>
                      <a:pt x="153" y="0"/>
                      <a:pt x="222" y="13"/>
                      <a:pt x="257" y="65"/>
                    </a:cubicBezTo>
                    <a:moveTo>
                      <a:pt x="262" y="20"/>
                    </a:moveTo>
                    <a:cubicBezTo>
                      <a:pt x="257" y="65"/>
                      <a:pt x="257" y="65"/>
                      <a:pt x="257" y="65"/>
                    </a:cubicBezTo>
                    <a:cubicBezTo>
                      <a:pt x="212" y="60"/>
                      <a:pt x="212" y="60"/>
                      <a:pt x="212" y="60"/>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2" name="pole tekstowe 4">
              <a:extLst>
                <a:ext uri="{FF2B5EF4-FFF2-40B4-BE49-F238E27FC236}">
                  <a16:creationId xmlns:a16="http://schemas.microsoft.com/office/drawing/2014/main" id="{3C3E881C-FF87-DD4D-8519-232A1395A918}"/>
                </a:ext>
              </a:extLst>
            </p:cNvPr>
            <p:cNvSpPr txBox="1"/>
            <p:nvPr/>
          </p:nvSpPr>
          <p:spPr>
            <a:xfrm>
              <a:off x="8935911" y="4917644"/>
              <a:ext cx="2628000"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Business Model (How)</a:t>
              </a:r>
            </a:p>
            <a:p>
              <a:pPr marL="174625" indent="-174625">
                <a:buClr>
                  <a:schemeClr val="accent4"/>
                </a:buClr>
                <a:buFont typeface="Arial" panose="020B0604020202020204" pitchFamily="34" charset="0"/>
                <a:buChar char="•"/>
                <a:defRPr/>
              </a:pPr>
              <a:r>
                <a:rPr lang="en-US" sz="1400" b="1">
                  <a:solidFill>
                    <a:srgbClr val="000000"/>
                  </a:solidFill>
                  <a:latin typeface="Calibri"/>
                </a:rPr>
                <a:t>Subsidiary or Franchise</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63" name="Grupa 28">
              <a:extLst>
                <a:ext uri="{FF2B5EF4-FFF2-40B4-BE49-F238E27FC236}">
                  <a16:creationId xmlns:a16="http://schemas.microsoft.com/office/drawing/2014/main" id="{94B34084-C247-D642-AC27-1851F7280FE2}"/>
                </a:ext>
              </a:extLst>
            </p:cNvPr>
            <p:cNvGrpSpPr/>
            <p:nvPr/>
          </p:nvGrpSpPr>
          <p:grpSpPr>
            <a:xfrm>
              <a:off x="7454937" y="4917644"/>
              <a:ext cx="1416225" cy="886181"/>
              <a:chOff x="7454937" y="4917644"/>
              <a:chExt cx="1416225" cy="886181"/>
            </a:xfrm>
          </p:grpSpPr>
          <p:grpSp>
            <p:nvGrpSpPr>
              <p:cNvPr id="64" name="Grupa 29">
                <a:extLst>
                  <a:ext uri="{FF2B5EF4-FFF2-40B4-BE49-F238E27FC236}">
                    <a16:creationId xmlns:a16="http://schemas.microsoft.com/office/drawing/2014/main" id="{61224167-5C42-E84F-8E3F-ACC2EBF5EB2B}"/>
                  </a:ext>
                </a:extLst>
              </p:cNvPr>
              <p:cNvGrpSpPr/>
              <p:nvPr/>
            </p:nvGrpSpPr>
            <p:grpSpPr>
              <a:xfrm>
                <a:off x="7454937" y="5277511"/>
                <a:ext cx="1416225" cy="166446"/>
                <a:chOff x="7454937" y="5277511"/>
                <a:chExt cx="1416225" cy="166446"/>
              </a:xfrm>
            </p:grpSpPr>
            <p:cxnSp>
              <p:nvCxnSpPr>
                <p:cNvPr id="66" name="Shape 80">
                  <a:extLst>
                    <a:ext uri="{FF2B5EF4-FFF2-40B4-BE49-F238E27FC236}">
                      <a16:creationId xmlns:a16="http://schemas.microsoft.com/office/drawing/2014/main" id="{96A6E782-CEDB-A543-990F-51E1F40DE229}"/>
                    </a:ext>
                  </a:extLst>
                </p:cNvPr>
                <p:cNvCxnSpPr>
                  <a:cxnSpLocks/>
                </p:cNvCxnSpPr>
                <p:nvPr/>
              </p:nvCxnSpPr>
              <p:spPr>
                <a:xfrm>
                  <a:off x="7489834" y="5360719"/>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Shape 84">
                  <a:extLst>
                    <a:ext uri="{FF2B5EF4-FFF2-40B4-BE49-F238E27FC236}">
                      <a16:creationId xmlns:a16="http://schemas.microsoft.com/office/drawing/2014/main" id="{A5D33270-727C-0B4A-B251-9B5181ED9B03}"/>
                    </a:ext>
                  </a:extLst>
                </p:cNvPr>
                <p:cNvSpPr/>
                <p:nvPr/>
              </p:nvSpPr>
              <p:spPr>
                <a:xfrm>
                  <a:off x="7454937" y="527751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65" name="Łącznik prosty 30">
                <a:extLst>
                  <a:ext uri="{FF2B5EF4-FFF2-40B4-BE49-F238E27FC236}">
                    <a16:creationId xmlns:a16="http://schemas.microsoft.com/office/drawing/2014/main" id="{6F332379-5B0D-8E49-BFAB-81CA648F8B04}"/>
                  </a:ext>
                </a:extLst>
              </p:cNvPr>
              <p:cNvCxnSpPr>
                <a:cxnSpLocks/>
              </p:cNvCxnSpPr>
              <p:nvPr/>
            </p:nvCxnSpPr>
            <p:spPr>
              <a:xfrm>
                <a:off x="8871162" y="491764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12602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AE1A831-D479-F447-B335-B515FBE42A3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B2872FFF-7681-6C4B-938B-5F8152240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6F14842-F384-824B-82B6-063C0E6A9E8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aphicFrame>
        <p:nvGraphicFramePr>
          <p:cNvPr id="6" name="Diagram 5">
            <a:extLst>
              <a:ext uri="{FF2B5EF4-FFF2-40B4-BE49-F238E27FC236}">
                <a16:creationId xmlns:a16="http://schemas.microsoft.com/office/drawing/2014/main" id="{3DF753A6-F6B1-A54B-845C-97905F11E679}"/>
              </a:ext>
            </a:extLst>
          </p:cNvPr>
          <p:cNvGraphicFramePr/>
          <p:nvPr userDrawn="1">
            <p:extLst>
              <p:ext uri="{D42A27DB-BD31-4B8C-83A1-F6EECF244321}">
                <p14:modId xmlns:p14="http://schemas.microsoft.com/office/powerpoint/2010/main" val="3150052707"/>
              </p:ext>
            </p:extLst>
          </p:nvPr>
        </p:nvGraphicFramePr>
        <p:xfrm>
          <a:off x="2503232" y="1148388"/>
          <a:ext cx="8137057" cy="543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37C79C3A-5F42-944D-B3A7-3EC4A072736F}"/>
              </a:ext>
            </a:extLst>
          </p:cNvPr>
          <p:cNvSpPr>
            <a:spLocks noGrp="1"/>
          </p:cNvSpPr>
          <p:nvPr>
            <p:ph type="title"/>
          </p:nvPr>
        </p:nvSpPr>
        <p:spPr>
          <a:xfrm>
            <a:off x="838200" y="0"/>
            <a:ext cx="10515600" cy="1325563"/>
          </a:xfrm>
          <a:prstGeom prst="rect">
            <a:avLst/>
          </a:prstGeom>
        </p:spPr>
        <p:txBody>
          <a:bodyPr/>
          <a:lstStyle/>
          <a:p>
            <a:r>
              <a:rPr lang="en-US">
                <a:solidFill>
                  <a:schemeClr val="accent4"/>
                </a:solidFill>
              </a:rPr>
              <a:t>Proven Capabilities</a:t>
            </a:r>
          </a:p>
        </p:txBody>
      </p:sp>
      <p:cxnSp>
        <p:nvCxnSpPr>
          <p:cNvPr id="8" name="Straight Connector 7">
            <a:extLst>
              <a:ext uri="{FF2B5EF4-FFF2-40B4-BE49-F238E27FC236}">
                <a16:creationId xmlns:a16="http://schemas.microsoft.com/office/drawing/2014/main" id="{E2ACF634-BCF5-2543-855E-E1C55601C395}"/>
              </a:ext>
            </a:extLst>
          </p:cNvPr>
          <p:cNvCxnSpPr>
            <a:cxnSpLocks/>
          </p:cNvCxnSpPr>
          <p:nvPr userDrawn="1"/>
        </p:nvCxnSpPr>
        <p:spPr>
          <a:xfrm>
            <a:off x="679230" y="9621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91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6DBA866-6A93-F944-AFAE-64345F1A9EA7}"/>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August 22, 2023</a:t>
            </a:fld>
            <a:endParaRPr lang="en-US"/>
          </a:p>
        </p:txBody>
      </p:sp>
      <p:sp>
        <p:nvSpPr>
          <p:cNvPr id="4" name="Footer Placeholder 3">
            <a:extLst>
              <a:ext uri="{FF2B5EF4-FFF2-40B4-BE49-F238E27FC236}">
                <a16:creationId xmlns:a16="http://schemas.microsoft.com/office/drawing/2014/main" id="{6C53C93C-2AEB-B144-B8EC-A3C513F11B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D5A816D-7C08-4B46-972A-C5B26DDCF4C9}"/>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C11AA03F-EF68-7842-9E10-F847DFC39812}"/>
              </a:ext>
            </a:extLst>
          </p:cNvPr>
          <p:cNvGrpSpPr/>
          <p:nvPr userDrawn="1"/>
        </p:nvGrpSpPr>
        <p:grpSpPr>
          <a:xfrm>
            <a:off x="1561198" y="1251738"/>
            <a:ext cx="8882765" cy="4731975"/>
            <a:chOff x="1561198" y="1251738"/>
            <a:chExt cx="8882765" cy="4731975"/>
          </a:xfrm>
        </p:grpSpPr>
        <p:grpSp>
          <p:nvGrpSpPr>
            <p:cNvPr id="7" name="Group 6">
              <a:extLst>
                <a:ext uri="{FF2B5EF4-FFF2-40B4-BE49-F238E27FC236}">
                  <a16:creationId xmlns:a16="http://schemas.microsoft.com/office/drawing/2014/main" id="{6CF9508A-8D70-D848-B7A9-20D17DF43B76}"/>
                </a:ext>
              </a:extLst>
            </p:cNvPr>
            <p:cNvGrpSpPr/>
            <p:nvPr/>
          </p:nvGrpSpPr>
          <p:grpSpPr>
            <a:xfrm>
              <a:off x="4482231" y="1900093"/>
              <a:ext cx="3049871" cy="2893722"/>
              <a:chOff x="3134696" y="2201892"/>
              <a:chExt cx="2850140" cy="2704217"/>
            </a:xfrm>
          </p:grpSpPr>
          <p:grpSp>
            <p:nvGrpSpPr>
              <p:cNvPr id="30" name="Group 29">
                <a:extLst>
                  <a:ext uri="{FF2B5EF4-FFF2-40B4-BE49-F238E27FC236}">
                    <a16:creationId xmlns:a16="http://schemas.microsoft.com/office/drawing/2014/main" id="{56CFABB8-20E2-4A4D-96E8-EDFC7BCD779C}"/>
                  </a:ext>
                </a:extLst>
              </p:cNvPr>
              <p:cNvGrpSpPr/>
              <p:nvPr/>
            </p:nvGrpSpPr>
            <p:grpSpPr>
              <a:xfrm>
                <a:off x="3319884" y="2386655"/>
                <a:ext cx="2498282" cy="2370440"/>
                <a:chOff x="3687763" y="1149350"/>
                <a:chExt cx="4808537" cy="4562476"/>
              </a:xfrm>
              <a:solidFill>
                <a:schemeClr val="accent2"/>
              </a:solidFill>
            </p:grpSpPr>
            <p:sp>
              <p:nvSpPr>
                <p:cNvPr id="37" name="Freeform 5">
                  <a:extLst>
                    <a:ext uri="{FF2B5EF4-FFF2-40B4-BE49-F238E27FC236}">
                      <a16:creationId xmlns:a16="http://schemas.microsoft.com/office/drawing/2014/main" id="{3D1FA12E-C576-6C46-836A-BFCBF26528A2}"/>
                    </a:ext>
                  </a:extLst>
                </p:cNvPr>
                <p:cNvSpPr>
                  <a:spLocks/>
                </p:cNvSpPr>
                <p:nvPr/>
              </p:nvSpPr>
              <p:spPr bwMode="auto">
                <a:xfrm>
                  <a:off x="4594225" y="3709988"/>
                  <a:ext cx="3044825" cy="2001838"/>
                </a:xfrm>
                <a:custGeom>
                  <a:avLst/>
                  <a:gdLst>
                    <a:gd name="T0" fmla="*/ 11 w 1045"/>
                    <a:gd name="T1" fmla="*/ 688 h 688"/>
                    <a:gd name="T2" fmla="*/ 6 w 1045"/>
                    <a:gd name="T3" fmla="*/ 686 h 688"/>
                    <a:gd name="T4" fmla="*/ 3 w 1045"/>
                    <a:gd name="T5" fmla="*/ 672 h 688"/>
                    <a:gd name="T6" fmla="*/ 147 w 1045"/>
                    <a:gd name="T7" fmla="*/ 474 h 688"/>
                    <a:gd name="T8" fmla="*/ 161 w 1045"/>
                    <a:gd name="T9" fmla="*/ 472 h 688"/>
                    <a:gd name="T10" fmla="*/ 773 w 1045"/>
                    <a:gd name="T11" fmla="*/ 529 h 688"/>
                    <a:gd name="T12" fmla="*/ 726 w 1045"/>
                    <a:gd name="T13" fmla="*/ 464 h 688"/>
                    <a:gd name="T14" fmla="*/ 724 w 1045"/>
                    <a:gd name="T15" fmla="*/ 456 h 688"/>
                    <a:gd name="T16" fmla="*/ 730 w 1045"/>
                    <a:gd name="T17" fmla="*/ 450 h 688"/>
                    <a:gd name="T18" fmla="*/ 928 w 1045"/>
                    <a:gd name="T19" fmla="*/ 286 h 688"/>
                    <a:gd name="T20" fmla="*/ 1025 w 1045"/>
                    <a:gd name="T21" fmla="*/ 9 h 688"/>
                    <a:gd name="T22" fmla="*/ 1036 w 1045"/>
                    <a:gd name="T23" fmla="*/ 0 h 688"/>
                    <a:gd name="T24" fmla="*/ 1045 w 1045"/>
                    <a:gd name="T25" fmla="*/ 10 h 688"/>
                    <a:gd name="T26" fmla="*/ 944 w 1045"/>
                    <a:gd name="T27" fmla="*/ 298 h 688"/>
                    <a:gd name="T28" fmla="*/ 749 w 1045"/>
                    <a:gd name="T29" fmla="*/ 462 h 688"/>
                    <a:gd name="T30" fmla="*/ 795 w 1045"/>
                    <a:gd name="T31" fmla="*/ 527 h 688"/>
                    <a:gd name="T32" fmla="*/ 797 w 1045"/>
                    <a:gd name="T33" fmla="*/ 535 h 688"/>
                    <a:gd name="T34" fmla="*/ 792 w 1045"/>
                    <a:gd name="T35" fmla="*/ 541 h 688"/>
                    <a:gd name="T36" fmla="*/ 157 w 1045"/>
                    <a:gd name="T37" fmla="*/ 494 h 688"/>
                    <a:gd name="T38" fmla="*/ 19 w 1045"/>
                    <a:gd name="T39" fmla="*/ 684 h 688"/>
                    <a:gd name="T40" fmla="*/ 11 w 1045"/>
                    <a:gd name="T41"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5" h="688">
                      <a:moveTo>
                        <a:pt x="11" y="688"/>
                      </a:moveTo>
                      <a:cubicBezTo>
                        <a:pt x="9" y="688"/>
                        <a:pt x="7" y="687"/>
                        <a:pt x="6" y="686"/>
                      </a:cubicBezTo>
                      <a:cubicBezTo>
                        <a:pt x="1" y="683"/>
                        <a:pt x="0" y="676"/>
                        <a:pt x="3" y="672"/>
                      </a:cubicBezTo>
                      <a:cubicBezTo>
                        <a:pt x="147" y="474"/>
                        <a:pt x="147" y="474"/>
                        <a:pt x="147" y="474"/>
                      </a:cubicBezTo>
                      <a:cubicBezTo>
                        <a:pt x="150" y="470"/>
                        <a:pt x="156" y="469"/>
                        <a:pt x="161" y="472"/>
                      </a:cubicBezTo>
                      <a:cubicBezTo>
                        <a:pt x="340" y="602"/>
                        <a:pt x="573" y="624"/>
                        <a:pt x="773" y="529"/>
                      </a:cubicBezTo>
                      <a:cubicBezTo>
                        <a:pt x="726" y="464"/>
                        <a:pt x="726" y="464"/>
                        <a:pt x="726" y="464"/>
                      </a:cubicBezTo>
                      <a:cubicBezTo>
                        <a:pt x="724" y="462"/>
                        <a:pt x="724" y="459"/>
                        <a:pt x="724" y="456"/>
                      </a:cubicBezTo>
                      <a:cubicBezTo>
                        <a:pt x="725" y="453"/>
                        <a:pt x="727" y="451"/>
                        <a:pt x="730" y="450"/>
                      </a:cubicBezTo>
                      <a:cubicBezTo>
                        <a:pt x="808" y="413"/>
                        <a:pt x="877" y="357"/>
                        <a:pt x="928" y="286"/>
                      </a:cubicBezTo>
                      <a:cubicBezTo>
                        <a:pt x="987" y="205"/>
                        <a:pt x="1021" y="109"/>
                        <a:pt x="1025" y="9"/>
                      </a:cubicBezTo>
                      <a:cubicBezTo>
                        <a:pt x="1026" y="4"/>
                        <a:pt x="1030" y="0"/>
                        <a:pt x="1036" y="0"/>
                      </a:cubicBezTo>
                      <a:cubicBezTo>
                        <a:pt x="1041" y="0"/>
                        <a:pt x="1045" y="5"/>
                        <a:pt x="1045" y="10"/>
                      </a:cubicBezTo>
                      <a:cubicBezTo>
                        <a:pt x="1040" y="114"/>
                        <a:pt x="1005" y="213"/>
                        <a:pt x="944" y="298"/>
                      </a:cubicBezTo>
                      <a:cubicBezTo>
                        <a:pt x="893" y="368"/>
                        <a:pt x="826" y="424"/>
                        <a:pt x="749" y="462"/>
                      </a:cubicBezTo>
                      <a:cubicBezTo>
                        <a:pt x="795" y="527"/>
                        <a:pt x="795" y="527"/>
                        <a:pt x="795" y="527"/>
                      </a:cubicBezTo>
                      <a:cubicBezTo>
                        <a:pt x="797" y="529"/>
                        <a:pt x="798" y="532"/>
                        <a:pt x="797" y="535"/>
                      </a:cubicBezTo>
                      <a:cubicBezTo>
                        <a:pt x="796" y="538"/>
                        <a:pt x="795" y="540"/>
                        <a:pt x="792" y="541"/>
                      </a:cubicBezTo>
                      <a:cubicBezTo>
                        <a:pt x="587" y="644"/>
                        <a:pt x="344" y="625"/>
                        <a:pt x="157" y="494"/>
                      </a:cubicBezTo>
                      <a:cubicBezTo>
                        <a:pt x="19" y="684"/>
                        <a:pt x="19" y="684"/>
                        <a:pt x="19" y="684"/>
                      </a:cubicBezTo>
                      <a:cubicBezTo>
                        <a:pt x="17" y="686"/>
                        <a:pt x="14" y="688"/>
                        <a:pt x="11" y="688"/>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6">
                  <a:extLst>
                    <a:ext uri="{FF2B5EF4-FFF2-40B4-BE49-F238E27FC236}">
                      <a16:creationId xmlns:a16="http://schemas.microsoft.com/office/drawing/2014/main" id="{69E8A9AC-B258-1647-A1D0-9147800C5D0B}"/>
                    </a:ext>
                  </a:extLst>
                </p:cNvPr>
                <p:cNvSpPr>
                  <a:spLocks/>
                </p:cNvSpPr>
                <p:nvPr/>
              </p:nvSpPr>
              <p:spPr bwMode="auto">
                <a:xfrm>
                  <a:off x="6596063" y="2217738"/>
                  <a:ext cx="1387475" cy="3494088"/>
                </a:xfrm>
                <a:custGeom>
                  <a:avLst/>
                  <a:gdLst>
                    <a:gd name="T0" fmla="*/ 330 w 476"/>
                    <a:gd name="T1" fmla="*/ 1201 h 1201"/>
                    <a:gd name="T2" fmla="*/ 322 w 476"/>
                    <a:gd name="T3" fmla="*/ 1197 h 1201"/>
                    <a:gd name="T4" fmla="*/ 179 w 476"/>
                    <a:gd name="T5" fmla="*/ 999 h 1201"/>
                    <a:gd name="T6" fmla="*/ 181 w 476"/>
                    <a:gd name="T7" fmla="*/ 985 h 1201"/>
                    <a:gd name="T8" fmla="*/ 424 w 476"/>
                    <a:gd name="T9" fmla="*/ 421 h 1201"/>
                    <a:gd name="T10" fmla="*/ 348 w 476"/>
                    <a:gd name="T11" fmla="*/ 445 h 1201"/>
                    <a:gd name="T12" fmla="*/ 340 w 476"/>
                    <a:gd name="T13" fmla="*/ 444 h 1201"/>
                    <a:gd name="T14" fmla="*/ 335 w 476"/>
                    <a:gd name="T15" fmla="*/ 437 h 1201"/>
                    <a:gd name="T16" fmla="*/ 241 w 476"/>
                    <a:gd name="T17" fmla="*/ 198 h 1201"/>
                    <a:gd name="T18" fmla="*/ 8 w 476"/>
                    <a:gd name="T19" fmla="*/ 20 h 1201"/>
                    <a:gd name="T20" fmla="*/ 2 w 476"/>
                    <a:gd name="T21" fmla="*/ 7 h 1201"/>
                    <a:gd name="T22" fmla="*/ 15 w 476"/>
                    <a:gd name="T23" fmla="*/ 1 h 1201"/>
                    <a:gd name="T24" fmla="*/ 257 w 476"/>
                    <a:gd name="T25" fmla="*/ 186 h 1201"/>
                    <a:gd name="T26" fmla="*/ 353 w 476"/>
                    <a:gd name="T27" fmla="*/ 423 h 1201"/>
                    <a:gd name="T28" fmla="*/ 429 w 476"/>
                    <a:gd name="T29" fmla="*/ 398 h 1201"/>
                    <a:gd name="T30" fmla="*/ 437 w 476"/>
                    <a:gd name="T31" fmla="*/ 399 h 1201"/>
                    <a:gd name="T32" fmla="*/ 442 w 476"/>
                    <a:gd name="T33" fmla="*/ 406 h 1201"/>
                    <a:gd name="T34" fmla="*/ 200 w 476"/>
                    <a:gd name="T35" fmla="*/ 995 h 1201"/>
                    <a:gd name="T36" fmla="*/ 338 w 476"/>
                    <a:gd name="T37" fmla="*/ 1185 h 1201"/>
                    <a:gd name="T38" fmla="*/ 336 w 476"/>
                    <a:gd name="T39" fmla="*/ 1199 h 1201"/>
                    <a:gd name="T40" fmla="*/ 330 w 476"/>
                    <a:gd name="T41"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1201">
                      <a:moveTo>
                        <a:pt x="330" y="1201"/>
                      </a:moveTo>
                      <a:cubicBezTo>
                        <a:pt x="327" y="1201"/>
                        <a:pt x="324" y="1199"/>
                        <a:pt x="322" y="1197"/>
                      </a:cubicBezTo>
                      <a:cubicBezTo>
                        <a:pt x="179" y="999"/>
                        <a:pt x="179" y="999"/>
                        <a:pt x="179" y="999"/>
                      </a:cubicBezTo>
                      <a:cubicBezTo>
                        <a:pt x="176" y="994"/>
                        <a:pt x="177" y="988"/>
                        <a:pt x="181" y="985"/>
                      </a:cubicBezTo>
                      <a:cubicBezTo>
                        <a:pt x="360" y="855"/>
                        <a:pt x="452" y="640"/>
                        <a:pt x="424" y="421"/>
                      </a:cubicBezTo>
                      <a:cubicBezTo>
                        <a:pt x="348" y="445"/>
                        <a:pt x="348" y="445"/>
                        <a:pt x="348" y="445"/>
                      </a:cubicBezTo>
                      <a:cubicBezTo>
                        <a:pt x="345" y="446"/>
                        <a:pt x="342" y="446"/>
                        <a:pt x="340" y="444"/>
                      </a:cubicBezTo>
                      <a:cubicBezTo>
                        <a:pt x="337" y="442"/>
                        <a:pt x="336" y="440"/>
                        <a:pt x="335" y="437"/>
                      </a:cubicBezTo>
                      <a:cubicBezTo>
                        <a:pt x="325" y="351"/>
                        <a:pt x="292" y="268"/>
                        <a:pt x="241" y="198"/>
                      </a:cubicBezTo>
                      <a:cubicBezTo>
                        <a:pt x="182" y="117"/>
                        <a:pt x="102" y="55"/>
                        <a:pt x="8" y="20"/>
                      </a:cubicBezTo>
                      <a:cubicBezTo>
                        <a:pt x="3" y="18"/>
                        <a:pt x="0" y="12"/>
                        <a:pt x="2" y="7"/>
                      </a:cubicBezTo>
                      <a:cubicBezTo>
                        <a:pt x="4" y="2"/>
                        <a:pt x="10" y="0"/>
                        <a:pt x="15" y="1"/>
                      </a:cubicBezTo>
                      <a:cubicBezTo>
                        <a:pt x="112" y="38"/>
                        <a:pt x="196" y="102"/>
                        <a:pt x="257" y="186"/>
                      </a:cubicBezTo>
                      <a:cubicBezTo>
                        <a:pt x="308" y="256"/>
                        <a:pt x="341" y="338"/>
                        <a:pt x="353" y="423"/>
                      </a:cubicBezTo>
                      <a:cubicBezTo>
                        <a:pt x="429" y="398"/>
                        <a:pt x="429" y="398"/>
                        <a:pt x="429" y="398"/>
                      </a:cubicBezTo>
                      <a:cubicBezTo>
                        <a:pt x="432" y="397"/>
                        <a:pt x="435" y="398"/>
                        <a:pt x="437" y="399"/>
                      </a:cubicBezTo>
                      <a:cubicBezTo>
                        <a:pt x="440" y="401"/>
                        <a:pt x="441" y="403"/>
                        <a:pt x="442" y="406"/>
                      </a:cubicBezTo>
                      <a:cubicBezTo>
                        <a:pt x="476" y="633"/>
                        <a:pt x="383" y="858"/>
                        <a:pt x="200" y="995"/>
                      </a:cubicBezTo>
                      <a:cubicBezTo>
                        <a:pt x="338" y="1185"/>
                        <a:pt x="338" y="1185"/>
                        <a:pt x="338" y="1185"/>
                      </a:cubicBezTo>
                      <a:cubicBezTo>
                        <a:pt x="341" y="1189"/>
                        <a:pt x="340" y="1196"/>
                        <a:pt x="336" y="1199"/>
                      </a:cubicBezTo>
                      <a:cubicBezTo>
                        <a:pt x="334" y="1200"/>
                        <a:pt x="332" y="1201"/>
                        <a:pt x="330" y="1201"/>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7">
                  <a:extLst>
                    <a:ext uri="{FF2B5EF4-FFF2-40B4-BE49-F238E27FC236}">
                      <a16:creationId xmlns:a16="http://schemas.microsoft.com/office/drawing/2014/main" id="{9214A675-DCE1-F642-AD46-3AE64CADD9E4}"/>
                    </a:ext>
                  </a:extLst>
                </p:cNvPr>
                <p:cNvSpPr>
                  <a:spLocks/>
                </p:cNvSpPr>
                <p:nvPr/>
              </p:nvSpPr>
              <p:spPr bwMode="auto">
                <a:xfrm>
                  <a:off x="4873625" y="1882775"/>
                  <a:ext cx="3622675" cy="1262063"/>
                </a:xfrm>
                <a:custGeom>
                  <a:avLst/>
                  <a:gdLst>
                    <a:gd name="T0" fmla="*/ 1000 w 1243"/>
                    <a:gd name="T1" fmla="*/ 434 h 434"/>
                    <a:gd name="T2" fmla="*/ 995 w 1243"/>
                    <a:gd name="T3" fmla="*/ 433 h 434"/>
                    <a:gd name="T4" fmla="*/ 990 w 1243"/>
                    <a:gd name="T5" fmla="*/ 428 h 434"/>
                    <a:gd name="T6" fmla="*/ 529 w 1243"/>
                    <a:gd name="T7" fmla="*/ 22 h 434"/>
                    <a:gd name="T8" fmla="*/ 529 w 1243"/>
                    <a:gd name="T9" fmla="*/ 102 h 434"/>
                    <a:gd name="T10" fmla="*/ 525 w 1243"/>
                    <a:gd name="T11" fmla="*/ 109 h 434"/>
                    <a:gd name="T12" fmla="*/ 517 w 1243"/>
                    <a:gd name="T13" fmla="*/ 111 h 434"/>
                    <a:gd name="T14" fmla="*/ 260 w 1243"/>
                    <a:gd name="T15" fmla="*/ 127 h 434"/>
                    <a:gd name="T16" fmla="*/ 19 w 1243"/>
                    <a:gd name="T17" fmla="*/ 294 h 434"/>
                    <a:gd name="T18" fmla="*/ 5 w 1243"/>
                    <a:gd name="T19" fmla="*/ 295 h 434"/>
                    <a:gd name="T20" fmla="*/ 4 w 1243"/>
                    <a:gd name="T21" fmla="*/ 281 h 434"/>
                    <a:gd name="T22" fmla="*/ 254 w 1243"/>
                    <a:gd name="T23" fmla="*/ 108 h 434"/>
                    <a:gd name="T24" fmla="*/ 509 w 1243"/>
                    <a:gd name="T25" fmla="*/ 90 h 434"/>
                    <a:gd name="T26" fmla="*/ 509 w 1243"/>
                    <a:gd name="T27" fmla="*/ 10 h 434"/>
                    <a:gd name="T28" fmla="*/ 512 w 1243"/>
                    <a:gd name="T29" fmla="*/ 3 h 434"/>
                    <a:gd name="T30" fmla="*/ 520 w 1243"/>
                    <a:gd name="T31" fmla="*/ 1 h 434"/>
                    <a:gd name="T32" fmla="*/ 1006 w 1243"/>
                    <a:gd name="T33" fmla="*/ 412 h 434"/>
                    <a:gd name="T34" fmla="*/ 1229 w 1243"/>
                    <a:gd name="T35" fmla="*/ 340 h 434"/>
                    <a:gd name="T36" fmla="*/ 1241 w 1243"/>
                    <a:gd name="T37" fmla="*/ 346 h 434"/>
                    <a:gd name="T38" fmla="*/ 1235 w 1243"/>
                    <a:gd name="T39" fmla="*/ 358 h 434"/>
                    <a:gd name="T40" fmla="*/ 1003 w 1243"/>
                    <a:gd name="T41" fmla="*/ 434 h 434"/>
                    <a:gd name="T42" fmla="*/ 1000 w 1243"/>
                    <a:gd name="T4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3" h="434">
                      <a:moveTo>
                        <a:pt x="1000" y="434"/>
                      </a:moveTo>
                      <a:cubicBezTo>
                        <a:pt x="998" y="434"/>
                        <a:pt x="997" y="434"/>
                        <a:pt x="995" y="433"/>
                      </a:cubicBezTo>
                      <a:cubicBezTo>
                        <a:pt x="993" y="432"/>
                        <a:pt x="991" y="430"/>
                        <a:pt x="990" y="428"/>
                      </a:cubicBezTo>
                      <a:cubicBezTo>
                        <a:pt x="922" y="217"/>
                        <a:pt x="746" y="63"/>
                        <a:pt x="529" y="22"/>
                      </a:cubicBezTo>
                      <a:cubicBezTo>
                        <a:pt x="529" y="102"/>
                        <a:pt x="529" y="102"/>
                        <a:pt x="529" y="102"/>
                      </a:cubicBezTo>
                      <a:cubicBezTo>
                        <a:pt x="529" y="105"/>
                        <a:pt x="527" y="107"/>
                        <a:pt x="525" y="109"/>
                      </a:cubicBezTo>
                      <a:cubicBezTo>
                        <a:pt x="523" y="111"/>
                        <a:pt x="520" y="112"/>
                        <a:pt x="517" y="111"/>
                      </a:cubicBezTo>
                      <a:cubicBezTo>
                        <a:pt x="432" y="95"/>
                        <a:pt x="343" y="100"/>
                        <a:pt x="260" y="127"/>
                      </a:cubicBezTo>
                      <a:cubicBezTo>
                        <a:pt x="165" y="158"/>
                        <a:pt x="81" y="216"/>
                        <a:pt x="19" y="294"/>
                      </a:cubicBezTo>
                      <a:cubicBezTo>
                        <a:pt x="16" y="298"/>
                        <a:pt x="9" y="299"/>
                        <a:pt x="5" y="295"/>
                      </a:cubicBezTo>
                      <a:cubicBezTo>
                        <a:pt x="1" y="292"/>
                        <a:pt x="0" y="286"/>
                        <a:pt x="4" y="281"/>
                      </a:cubicBezTo>
                      <a:cubicBezTo>
                        <a:pt x="68" y="200"/>
                        <a:pt x="155" y="140"/>
                        <a:pt x="254" y="108"/>
                      </a:cubicBezTo>
                      <a:cubicBezTo>
                        <a:pt x="336" y="82"/>
                        <a:pt x="424" y="75"/>
                        <a:pt x="509" y="90"/>
                      </a:cubicBezTo>
                      <a:cubicBezTo>
                        <a:pt x="509" y="10"/>
                        <a:pt x="509" y="10"/>
                        <a:pt x="509" y="10"/>
                      </a:cubicBezTo>
                      <a:cubicBezTo>
                        <a:pt x="509" y="7"/>
                        <a:pt x="510" y="5"/>
                        <a:pt x="512" y="3"/>
                      </a:cubicBezTo>
                      <a:cubicBezTo>
                        <a:pt x="515" y="1"/>
                        <a:pt x="517" y="0"/>
                        <a:pt x="520" y="1"/>
                      </a:cubicBezTo>
                      <a:cubicBezTo>
                        <a:pt x="747" y="39"/>
                        <a:pt x="932" y="196"/>
                        <a:pt x="1006" y="412"/>
                      </a:cubicBezTo>
                      <a:cubicBezTo>
                        <a:pt x="1229" y="340"/>
                        <a:pt x="1229" y="340"/>
                        <a:pt x="1229" y="340"/>
                      </a:cubicBezTo>
                      <a:cubicBezTo>
                        <a:pt x="1234" y="338"/>
                        <a:pt x="1240" y="341"/>
                        <a:pt x="1241" y="346"/>
                      </a:cubicBezTo>
                      <a:cubicBezTo>
                        <a:pt x="1243" y="351"/>
                        <a:pt x="1240" y="357"/>
                        <a:pt x="1235" y="358"/>
                      </a:cubicBezTo>
                      <a:cubicBezTo>
                        <a:pt x="1003" y="434"/>
                        <a:pt x="1003" y="434"/>
                        <a:pt x="1003" y="434"/>
                      </a:cubicBezTo>
                      <a:cubicBezTo>
                        <a:pt x="1002" y="434"/>
                        <a:pt x="1001" y="434"/>
                        <a:pt x="1000" y="434"/>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8">
                  <a:extLst>
                    <a:ext uri="{FF2B5EF4-FFF2-40B4-BE49-F238E27FC236}">
                      <a16:creationId xmlns:a16="http://schemas.microsoft.com/office/drawing/2014/main" id="{C9196C75-B48B-0B45-A9F2-9D8D4D5EC06C}"/>
                    </a:ext>
                  </a:extLst>
                </p:cNvPr>
                <p:cNvSpPr>
                  <a:spLocks/>
                </p:cNvSpPr>
                <p:nvPr/>
              </p:nvSpPr>
              <p:spPr bwMode="auto">
                <a:xfrm>
                  <a:off x="4483100" y="1149350"/>
                  <a:ext cx="1638300" cy="3381375"/>
                </a:xfrm>
                <a:custGeom>
                  <a:avLst/>
                  <a:gdLst>
                    <a:gd name="T0" fmla="*/ 117 w 562"/>
                    <a:gd name="T1" fmla="*/ 1162 h 1162"/>
                    <a:gd name="T2" fmla="*/ 108 w 562"/>
                    <a:gd name="T3" fmla="*/ 1157 h 1162"/>
                    <a:gd name="T4" fmla="*/ 21 w 562"/>
                    <a:gd name="T5" fmla="*/ 865 h 1162"/>
                    <a:gd name="T6" fmla="*/ 82 w 562"/>
                    <a:gd name="T7" fmla="*/ 617 h 1162"/>
                    <a:gd name="T8" fmla="*/ 7 w 562"/>
                    <a:gd name="T9" fmla="*/ 593 h 1162"/>
                    <a:gd name="T10" fmla="*/ 1 w 562"/>
                    <a:gd name="T11" fmla="*/ 587 h 1162"/>
                    <a:gd name="T12" fmla="*/ 1 w 562"/>
                    <a:gd name="T13" fmla="*/ 579 h 1162"/>
                    <a:gd name="T14" fmla="*/ 543 w 562"/>
                    <a:gd name="T15" fmla="*/ 244 h 1162"/>
                    <a:gd name="T16" fmla="*/ 543 w 562"/>
                    <a:gd name="T17" fmla="*/ 10 h 1162"/>
                    <a:gd name="T18" fmla="*/ 552 w 562"/>
                    <a:gd name="T19" fmla="*/ 0 h 1162"/>
                    <a:gd name="T20" fmla="*/ 562 w 562"/>
                    <a:gd name="T21" fmla="*/ 10 h 1162"/>
                    <a:gd name="T22" fmla="*/ 562 w 562"/>
                    <a:gd name="T23" fmla="*/ 254 h 1162"/>
                    <a:gd name="T24" fmla="*/ 552 w 562"/>
                    <a:gd name="T25" fmla="*/ 264 h 1162"/>
                    <a:gd name="T26" fmla="*/ 24 w 562"/>
                    <a:gd name="T27" fmla="*/ 578 h 1162"/>
                    <a:gd name="T28" fmla="*/ 100 w 562"/>
                    <a:gd name="T29" fmla="*/ 602 h 1162"/>
                    <a:gd name="T30" fmla="*/ 106 w 562"/>
                    <a:gd name="T31" fmla="*/ 608 h 1162"/>
                    <a:gd name="T32" fmla="*/ 105 w 562"/>
                    <a:gd name="T33" fmla="*/ 617 h 1162"/>
                    <a:gd name="T34" fmla="*/ 41 w 562"/>
                    <a:gd name="T35" fmla="*/ 865 h 1162"/>
                    <a:gd name="T36" fmla="*/ 125 w 562"/>
                    <a:gd name="T37" fmla="*/ 1146 h 1162"/>
                    <a:gd name="T38" fmla="*/ 122 w 562"/>
                    <a:gd name="T39" fmla="*/ 1160 h 1162"/>
                    <a:gd name="T40" fmla="*/ 117 w 562"/>
                    <a:gd name="T41"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2" h="1162">
                      <a:moveTo>
                        <a:pt x="117" y="1162"/>
                      </a:moveTo>
                      <a:cubicBezTo>
                        <a:pt x="113" y="1162"/>
                        <a:pt x="110" y="1160"/>
                        <a:pt x="108" y="1157"/>
                      </a:cubicBezTo>
                      <a:cubicBezTo>
                        <a:pt x="51" y="1071"/>
                        <a:pt x="21" y="970"/>
                        <a:pt x="21" y="865"/>
                      </a:cubicBezTo>
                      <a:cubicBezTo>
                        <a:pt x="21" y="779"/>
                        <a:pt x="42" y="693"/>
                        <a:pt x="82" y="617"/>
                      </a:cubicBezTo>
                      <a:cubicBezTo>
                        <a:pt x="7" y="593"/>
                        <a:pt x="7" y="593"/>
                        <a:pt x="7" y="593"/>
                      </a:cubicBezTo>
                      <a:cubicBezTo>
                        <a:pt x="4" y="592"/>
                        <a:pt x="2" y="590"/>
                        <a:pt x="1" y="587"/>
                      </a:cubicBezTo>
                      <a:cubicBezTo>
                        <a:pt x="0" y="585"/>
                        <a:pt x="0" y="582"/>
                        <a:pt x="1" y="579"/>
                      </a:cubicBezTo>
                      <a:cubicBezTo>
                        <a:pt x="107" y="375"/>
                        <a:pt x="314" y="248"/>
                        <a:pt x="543" y="244"/>
                      </a:cubicBezTo>
                      <a:cubicBezTo>
                        <a:pt x="543" y="10"/>
                        <a:pt x="543" y="10"/>
                        <a:pt x="543" y="10"/>
                      </a:cubicBezTo>
                      <a:cubicBezTo>
                        <a:pt x="543" y="4"/>
                        <a:pt x="547" y="0"/>
                        <a:pt x="552" y="0"/>
                      </a:cubicBezTo>
                      <a:cubicBezTo>
                        <a:pt x="558" y="0"/>
                        <a:pt x="562" y="4"/>
                        <a:pt x="562" y="10"/>
                      </a:cubicBezTo>
                      <a:cubicBezTo>
                        <a:pt x="562" y="254"/>
                        <a:pt x="562" y="254"/>
                        <a:pt x="562" y="254"/>
                      </a:cubicBezTo>
                      <a:cubicBezTo>
                        <a:pt x="562" y="260"/>
                        <a:pt x="558" y="264"/>
                        <a:pt x="552" y="264"/>
                      </a:cubicBezTo>
                      <a:cubicBezTo>
                        <a:pt x="331" y="264"/>
                        <a:pt x="130" y="384"/>
                        <a:pt x="24" y="578"/>
                      </a:cubicBezTo>
                      <a:cubicBezTo>
                        <a:pt x="100" y="602"/>
                        <a:pt x="100" y="602"/>
                        <a:pt x="100" y="602"/>
                      </a:cubicBezTo>
                      <a:cubicBezTo>
                        <a:pt x="102" y="603"/>
                        <a:pt x="105" y="606"/>
                        <a:pt x="106" y="608"/>
                      </a:cubicBezTo>
                      <a:cubicBezTo>
                        <a:pt x="107" y="611"/>
                        <a:pt x="107" y="614"/>
                        <a:pt x="105" y="617"/>
                      </a:cubicBezTo>
                      <a:cubicBezTo>
                        <a:pt x="63" y="692"/>
                        <a:pt x="41" y="778"/>
                        <a:pt x="41" y="865"/>
                      </a:cubicBezTo>
                      <a:cubicBezTo>
                        <a:pt x="41" y="966"/>
                        <a:pt x="70" y="1063"/>
                        <a:pt x="125" y="1146"/>
                      </a:cubicBezTo>
                      <a:cubicBezTo>
                        <a:pt x="128" y="1151"/>
                        <a:pt x="126" y="1157"/>
                        <a:pt x="122" y="1160"/>
                      </a:cubicBezTo>
                      <a:cubicBezTo>
                        <a:pt x="120" y="1161"/>
                        <a:pt x="118" y="1162"/>
                        <a:pt x="117" y="1162"/>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9">
                  <a:extLst>
                    <a:ext uri="{FF2B5EF4-FFF2-40B4-BE49-F238E27FC236}">
                      <a16:creationId xmlns:a16="http://schemas.microsoft.com/office/drawing/2014/main" id="{D7193A07-9AE1-8247-8A44-0397548C4734}"/>
                    </a:ext>
                  </a:extLst>
                </p:cNvPr>
                <p:cNvSpPr>
                  <a:spLocks/>
                </p:cNvSpPr>
                <p:nvPr/>
              </p:nvSpPr>
              <p:spPr bwMode="auto">
                <a:xfrm>
                  <a:off x="3687763" y="2865438"/>
                  <a:ext cx="2838450" cy="2349500"/>
                </a:xfrm>
                <a:custGeom>
                  <a:avLst/>
                  <a:gdLst>
                    <a:gd name="T0" fmla="*/ 825 w 974"/>
                    <a:gd name="T1" fmla="*/ 807 h 807"/>
                    <a:gd name="T2" fmla="*/ 661 w 974"/>
                    <a:gd name="T3" fmla="*/ 781 h 807"/>
                    <a:gd name="T4" fmla="*/ 444 w 974"/>
                    <a:gd name="T5" fmla="*/ 646 h 807"/>
                    <a:gd name="T6" fmla="*/ 397 w 974"/>
                    <a:gd name="T7" fmla="*/ 710 h 807"/>
                    <a:gd name="T8" fmla="*/ 390 w 974"/>
                    <a:gd name="T9" fmla="*/ 714 h 807"/>
                    <a:gd name="T10" fmla="*/ 383 w 974"/>
                    <a:gd name="T11" fmla="*/ 711 h 807"/>
                    <a:gd name="T12" fmla="*/ 232 w 974"/>
                    <a:gd name="T13" fmla="*/ 93 h 807"/>
                    <a:gd name="T14" fmla="*/ 8 w 974"/>
                    <a:gd name="T15" fmla="*/ 20 h 807"/>
                    <a:gd name="T16" fmla="*/ 2 w 974"/>
                    <a:gd name="T17" fmla="*/ 8 h 807"/>
                    <a:gd name="T18" fmla="*/ 14 w 974"/>
                    <a:gd name="T19" fmla="*/ 2 h 807"/>
                    <a:gd name="T20" fmla="*/ 247 w 974"/>
                    <a:gd name="T21" fmla="*/ 77 h 807"/>
                    <a:gd name="T22" fmla="*/ 253 w 974"/>
                    <a:gd name="T23" fmla="*/ 90 h 807"/>
                    <a:gd name="T24" fmla="*/ 388 w 974"/>
                    <a:gd name="T25" fmla="*/ 689 h 807"/>
                    <a:gd name="T26" fmla="*/ 435 w 974"/>
                    <a:gd name="T27" fmla="*/ 625 h 807"/>
                    <a:gd name="T28" fmla="*/ 443 w 974"/>
                    <a:gd name="T29" fmla="*/ 621 h 807"/>
                    <a:gd name="T30" fmla="*/ 450 w 974"/>
                    <a:gd name="T31" fmla="*/ 624 h 807"/>
                    <a:gd name="T32" fmla="*/ 667 w 974"/>
                    <a:gd name="T33" fmla="*/ 762 h 807"/>
                    <a:gd name="T34" fmla="*/ 960 w 974"/>
                    <a:gd name="T35" fmla="*/ 769 h 807"/>
                    <a:gd name="T36" fmla="*/ 972 w 974"/>
                    <a:gd name="T37" fmla="*/ 776 h 807"/>
                    <a:gd name="T38" fmla="*/ 966 w 974"/>
                    <a:gd name="T39" fmla="*/ 788 h 807"/>
                    <a:gd name="T40" fmla="*/ 825 w 974"/>
                    <a:gd name="T41"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807">
                      <a:moveTo>
                        <a:pt x="825" y="807"/>
                      </a:moveTo>
                      <a:cubicBezTo>
                        <a:pt x="770" y="807"/>
                        <a:pt x="715" y="798"/>
                        <a:pt x="661" y="781"/>
                      </a:cubicBezTo>
                      <a:cubicBezTo>
                        <a:pt x="579" y="754"/>
                        <a:pt x="504" y="707"/>
                        <a:pt x="444" y="646"/>
                      </a:cubicBezTo>
                      <a:cubicBezTo>
                        <a:pt x="397" y="710"/>
                        <a:pt x="397" y="710"/>
                        <a:pt x="397" y="710"/>
                      </a:cubicBezTo>
                      <a:cubicBezTo>
                        <a:pt x="396" y="712"/>
                        <a:pt x="393" y="714"/>
                        <a:pt x="390" y="714"/>
                      </a:cubicBezTo>
                      <a:cubicBezTo>
                        <a:pt x="387" y="714"/>
                        <a:pt x="385" y="713"/>
                        <a:pt x="383" y="711"/>
                      </a:cubicBezTo>
                      <a:cubicBezTo>
                        <a:pt x="222" y="548"/>
                        <a:pt x="164" y="311"/>
                        <a:pt x="232" y="93"/>
                      </a:cubicBezTo>
                      <a:cubicBezTo>
                        <a:pt x="8" y="20"/>
                        <a:pt x="8" y="20"/>
                        <a:pt x="8" y="20"/>
                      </a:cubicBezTo>
                      <a:cubicBezTo>
                        <a:pt x="3" y="19"/>
                        <a:pt x="0" y="13"/>
                        <a:pt x="2" y="8"/>
                      </a:cubicBezTo>
                      <a:cubicBezTo>
                        <a:pt x="4" y="3"/>
                        <a:pt x="9" y="0"/>
                        <a:pt x="14" y="2"/>
                      </a:cubicBezTo>
                      <a:cubicBezTo>
                        <a:pt x="247" y="77"/>
                        <a:pt x="247" y="77"/>
                        <a:pt x="247" y="77"/>
                      </a:cubicBezTo>
                      <a:cubicBezTo>
                        <a:pt x="252" y="79"/>
                        <a:pt x="255" y="84"/>
                        <a:pt x="253" y="90"/>
                      </a:cubicBezTo>
                      <a:cubicBezTo>
                        <a:pt x="185" y="300"/>
                        <a:pt x="237" y="529"/>
                        <a:pt x="388" y="689"/>
                      </a:cubicBezTo>
                      <a:cubicBezTo>
                        <a:pt x="435" y="625"/>
                        <a:pt x="435" y="625"/>
                        <a:pt x="435" y="625"/>
                      </a:cubicBezTo>
                      <a:cubicBezTo>
                        <a:pt x="437" y="622"/>
                        <a:pt x="440" y="621"/>
                        <a:pt x="443" y="621"/>
                      </a:cubicBezTo>
                      <a:cubicBezTo>
                        <a:pt x="446" y="620"/>
                        <a:pt x="448" y="622"/>
                        <a:pt x="450" y="624"/>
                      </a:cubicBezTo>
                      <a:cubicBezTo>
                        <a:pt x="509" y="687"/>
                        <a:pt x="584" y="735"/>
                        <a:pt x="667" y="762"/>
                      </a:cubicBezTo>
                      <a:cubicBezTo>
                        <a:pt x="763" y="793"/>
                        <a:pt x="864" y="795"/>
                        <a:pt x="960" y="769"/>
                      </a:cubicBezTo>
                      <a:cubicBezTo>
                        <a:pt x="966" y="767"/>
                        <a:pt x="971" y="771"/>
                        <a:pt x="972" y="776"/>
                      </a:cubicBezTo>
                      <a:cubicBezTo>
                        <a:pt x="974" y="781"/>
                        <a:pt x="971" y="786"/>
                        <a:pt x="966" y="788"/>
                      </a:cubicBezTo>
                      <a:cubicBezTo>
                        <a:pt x="920" y="800"/>
                        <a:pt x="873" y="807"/>
                        <a:pt x="825" y="807"/>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0">
                  <a:extLst>
                    <a:ext uri="{FF2B5EF4-FFF2-40B4-BE49-F238E27FC236}">
                      <a16:creationId xmlns:a16="http://schemas.microsoft.com/office/drawing/2014/main" id="{425E1A50-C351-384C-9F56-F5DACC1013B5}"/>
                    </a:ext>
                  </a:extLst>
                </p:cNvPr>
                <p:cNvSpPr>
                  <a:spLocks/>
                </p:cNvSpPr>
                <p:nvPr/>
              </p:nvSpPr>
              <p:spPr bwMode="auto">
                <a:xfrm>
                  <a:off x="4595813" y="5438775"/>
                  <a:ext cx="254000" cy="273050"/>
                </a:xfrm>
                <a:custGeom>
                  <a:avLst/>
                  <a:gdLst>
                    <a:gd name="T0" fmla="*/ 10 w 87"/>
                    <a:gd name="T1" fmla="*/ 94 h 94"/>
                    <a:gd name="T2" fmla="*/ 5 w 87"/>
                    <a:gd name="T3" fmla="*/ 92 h 94"/>
                    <a:gd name="T4" fmla="*/ 1 w 87"/>
                    <a:gd name="T5" fmla="*/ 82 h 94"/>
                    <a:gd name="T6" fmla="*/ 14 w 87"/>
                    <a:gd name="T7" fmla="*/ 9 h 94"/>
                    <a:gd name="T8" fmla="*/ 26 w 87"/>
                    <a:gd name="T9" fmla="*/ 1 h 94"/>
                    <a:gd name="T10" fmla="*/ 34 w 87"/>
                    <a:gd name="T11" fmla="*/ 12 h 94"/>
                    <a:gd name="T12" fmla="*/ 24 w 87"/>
                    <a:gd name="T13" fmla="*/ 65 h 94"/>
                    <a:gd name="T14" fmla="*/ 71 w 87"/>
                    <a:gd name="T15" fmla="*/ 39 h 94"/>
                    <a:gd name="T16" fmla="*/ 84 w 87"/>
                    <a:gd name="T17" fmla="*/ 43 h 94"/>
                    <a:gd name="T18" fmla="*/ 80 w 87"/>
                    <a:gd name="T19" fmla="*/ 57 h 94"/>
                    <a:gd name="T20" fmla="*/ 15 w 87"/>
                    <a:gd name="T21" fmla="*/ 92 h 94"/>
                    <a:gd name="T22" fmla="*/ 10 w 87"/>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94">
                      <a:moveTo>
                        <a:pt x="10" y="94"/>
                      </a:moveTo>
                      <a:cubicBezTo>
                        <a:pt x="8" y="94"/>
                        <a:pt x="6" y="93"/>
                        <a:pt x="5" y="92"/>
                      </a:cubicBezTo>
                      <a:cubicBezTo>
                        <a:pt x="1" y="89"/>
                        <a:pt x="0" y="86"/>
                        <a:pt x="1" y="82"/>
                      </a:cubicBezTo>
                      <a:cubicBezTo>
                        <a:pt x="14" y="9"/>
                        <a:pt x="14" y="9"/>
                        <a:pt x="14" y="9"/>
                      </a:cubicBezTo>
                      <a:cubicBezTo>
                        <a:pt x="15" y="4"/>
                        <a:pt x="21" y="0"/>
                        <a:pt x="26" y="1"/>
                      </a:cubicBezTo>
                      <a:cubicBezTo>
                        <a:pt x="31" y="2"/>
                        <a:pt x="35" y="7"/>
                        <a:pt x="34" y="12"/>
                      </a:cubicBezTo>
                      <a:cubicBezTo>
                        <a:pt x="24" y="65"/>
                        <a:pt x="24" y="65"/>
                        <a:pt x="24" y="65"/>
                      </a:cubicBezTo>
                      <a:cubicBezTo>
                        <a:pt x="71" y="39"/>
                        <a:pt x="71" y="39"/>
                        <a:pt x="71" y="39"/>
                      </a:cubicBezTo>
                      <a:cubicBezTo>
                        <a:pt x="76" y="37"/>
                        <a:pt x="82" y="39"/>
                        <a:pt x="84" y="43"/>
                      </a:cubicBezTo>
                      <a:cubicBezTo>
                        <a:pt x="87" y="48"/>
                        <a:pt x="85" y="54"/>
                        <a:pt x="80" y="57"/>
                      </a:cubicBezTo>
                      <a:cubicBezTo>
                        <a:pt x="15" y="92"/>
                        <a:pt x="15" y="92"/>
                        <a:pt x="15" y="92"/>
                      </a:cubicBezTo>
                      <a:cubicBezTo>
                        <a:pt x="14" y="93"/>
                        <a:pt x="12" y="94"/>
                        <a:pt x="10" y="94"/>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1">
                  <a:extLst>
                    <a:ext uri="{FF2B5EF4-FFF2-40B4-BE49-F238E27FC236}">
                      <a16:creationId xmlns:a16="http://schemas.microsoft.com/office/drawing/2014/main" id="{D56EF61C-216B-6147-A766-F70DBD3CD195}"/>
                    </a:ext>
                  </a:extLst>
                </p:cNvPr>
                <p:cNvSpPr>
                  <a:spLocks/>
                </p:cNvSpPr>
                <p:nvPr/>
              </p:nvSpPr>
              <p:spPr bwMode="auto">
                <a:xfrm>
                  <a:off x="7335838" y="5438775"/>
                  <a:ext cx="254000" cy="273050"/>
                </a:xfrm>
                <a:custGeom>
                  <a:avLst/>
                  <a:gdLst>
                    <a:gd name="T0" fmla="*/ 76 w 87"/>
                    <a:gd name="T1" fmla="*/ 94 h 94"/>
                    <a:gd name="T2" fmla="*/ 72 w 87"/>
                    <a:gd name="T3" fmla="*/ 92 h 94"/>
                    <a:gd name="T4" fmla="*/ 6 w 87"/>
                    <a:gd name="T5" fmla="*/ 57 h 94"/>
                    <a:gd name="T6" fmla="*/ 2 w 87"/>
                    <a:gd name="T7" fmla="*/ 43 h 94"/>
                    <a:gd name="T8" fmla="*/ 16 w 87"/>
                    <a:gd name="T9" fmla="*/ 39 h 94"/>
                    <a:gd name="T10" fmla="*/ 63 w 87"/>
                    <a:gd name="T11" fmla="*/ 65 h 94"/>
                    <a:gd name="T12" fmla="*/ 53 w 87"/>
                    <a:gd name="T13" fmla="*/ 12 h 94"/>
                    <a:gd name="T14" fmla="*/ 61 w 87"/>
                    <a:gd name="T15" fmla="*/ 1 h 94"/>
                    <a:gd name="T16" fmla="*/ 72 w 87"/>
                    <a:gd name="T17" fmla="*/ 9 h 94"/>
                    <a:gd name="T18" fmla="*/ 86 w 87"/>
                    <a:gd name="T19" fmla="*/ 82 h 94"/>
                    <a:gd name="T20" fmla="*/ 82 w 87"/>
                    <a:gd name="T21" fmla="*/ 92 h 94"/>
                    <a:gd name="T22" fmla="*/ 76 w 87"/>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94">
                      <a:moveTo>
                        <a:pt x="76" y="94"/>
                      </a:moveTo>
                      <a:cubicBezTo>
                        <a:pt x="75" y="94"/>
                        <a:pt x="73" y="93"/>
                        <a:pt x="72" y="92"/>
                      </a:cubicBezTo>
                      <a:cubicBezTo>
                        <a:pt x="6" y="57"/>
                        <a:pt x="6" y="57"/>
                        <a:pt x="6" y="57"/>
                      </a:cubicBezTo>
                      <a:cubicBezTo>
                        <a:pt x="2" y="54"/>
                        <a:pt x="0" y="48"/>
                        <a:pt x="2" y="43"/>
                      </a:cubicBezTo>
                      <a:cubicBezTo>
                        <a:pt x="5" y="39"/>
                        <a:pt x="11" y="37"/>
                        <a:pt x="16" y="39"/>
                      </a:cubicBezTo>
                      <a:cubicBezTo>
                        <a:pt x="63" y="65"/>
                        <a:pt x="63" y="65"/>
                        <a:pt x="63" y="65"/>
                      </a:cubicBezTo>
                      <a:cubicBezTo>
                        <a:pt x="53" y="12"/>
                        <a:pt x="53" y="12"/>
                        <a:pt x="53" y="12"/>
                      </a:cubicBezTo>
                      <a:cubicBezTo>
                        <a:pt x="52" y="7"/>
                        <a:pt x="55" y="2"/>
                        <a:pt x="61" y="1"/>
                      </a:cubicBezTo>
                      <a:cubicBezTo>
                        <a:pt x="66" y="0"/>
                        <a:pt x="71" y="4"/>
                        <a:pt x="72" y="9"/>
                      </a:cubicBezTo>
                      <a:cubicBezTo>
                        <a:pt x="86" y="82"/>
                        <a:pt x="86" y="82"/>
                        <a:pt x="86" y="82"/>
                      </a:cubicBezTo>
                      <a:cubicBezTo>
                        <a:pt x="87" y="86"/>
                        <a:pt x="85" y="89"/>
                        <a:pt x="82" y="92"/>
                      </a:cubicBezTo>
                      <a:cubicBezTo>
                        <a:pt x="80" y="93"/>
                        <a:pt x="78" y="94"/>
                        <a:pt x="76" y="94"/>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2">
                  <a:extLst>
                    <a:ext uri="{FF2B5EF4-FFF2-40B4-BE49-F238E27FC236}">
                      <a16:creationId xmlns:a16="http://schemas.microsoft.com/office/drawing/2014/main" id="{8C22A965-7F5A-BC4E-8ABA-FE8DEC8233F1}"/>
                    </a:ext>
                  </a:extLst>
                </p:cNvPr>
                <p:cNvSpPr>
                  <a:spLocks/>
                </p:cNvSpPr>
                <p:nvPr/>
              </p:nvSpPr>
              <p:spPr bwMode="auto">
                <a:xfrm>
                  <a:off x="8220075" y="2840038"/>
                  <a:ext cx="276225" cy="234950"/>
                </a:xfrm>
                <a:custGeom>
                  <a:avLst/>
                  <a:gdLst>
                    <a:gd name="T0" fmla="*/ 30 w 95"/>
                    <a:gd name="T1" fmla="*/ 81 h 81"/>
                    <a:gd name="T2" fmla="*/ 23 w 95"/>
                    <a:gd name="T3" fmla="*/ 78 h 81"/>
                    <a:gd name="T4" fmla="*/ 23 w 95"/>
                    <a:gd name="T5" fmla="*/ 64 h 81"/>
                    <a:gd name="T6" fmla="*/ 62 w 95"/>
                    <a:gd name="T7" fmla="*/ 27 h 81"/>
                    <a:gd name="T8" fmla="*/ 9 w 95"/>
                    <a:gd name="T9" fmla="*/ 20 h 81"/>
                    <a:gd name="T10" fmla="*/ 1 w 95"/>
                    <a:gd name="T11" fmla="*/ 9 h 81"/>
                    <a:gd name="T12" fmla="*/ 12 w 95"/>
                    <a:gd name="T13" fmla="*/ 1 h 81"/>
                    <a:gd name="T14" fmla="*/ 85 w 95"/>
                    <a:gd name="T15" fmla="*/ 10 h 81"/>
                    <a:gd name="T16" fmla="*/ 93 w 95"/>
                    <a:gd name="T17" fmla="*/ 17 h 81"/>
                    <a:gd name="T18" fmla="*/ 91 w 95"/>
                    <a:gd name="T19" fmla="*/ 27 h 81"/>
                    <a:gd name="T20" fmla="*/ 37 w 95"/>
                    <a:gd name="T21" fmla="*/ 78 h 81"/>
                    <a:gd name="T22" fmla="*/ 30 w 95"/>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1">
                      <a:moveTo>
                        <a:pt x="30" y="81"/>
                      </a:moveTo>
                      <a:cubicBezTo>
                        <a:pt x="27" y="81"/>
                        <a:pt x="25" y="80"/>
                        <a:pt x="23" y="78"/>
                      </a:cubicBezTo>
                      <a:cubicBezTo>
                        <a:pt x="19" y="74"/>
                        <a:pt x="19" y="68"/>
                        <a:pt x="23" y="64"/>
                      </a:cubicBezTo>
                      <a:cubicBezTo>
                        <a:pt x="62" y="27"/>
                        <a:pt x="62" y="27"/>
                        <a:pt x="62" y="27"/>
                      </a:cubicBezTo>
                      <a:cubicBezTo>
                        <a:pt x="9" y="20"/>
                        <a:pt x="9" y="20"/>
                        <a:pt x="9" y="20"/>
                      </a:cubicBezTo>
                      <a:cubicBezTo>
                        <a:pt x="4" y="20"/>
                        <a:pt x="0" y="15"/>
                        <a:pt x="1" y="9"/>
                      </a:cubicBezTo>
                      <a:cubicBezTo>
                        <a:pt x="1" y="4"/>
                        <a:pt x="6" y="0"/>
                        <a:pt x="12" y="1"/>
                      </a:cubicBezTo>
                      <a:cubicBezTo>
                        <a:pt x="85" y="10"/>
                        <a:pt x="85" y="10"/>
                        <a:pt x="85" y="10"/>
                      </a:cubicBezTo>
                      <a:cubicBezTo>
                        <a:pt x="89" y="11"/>
                        <a:pt x="92" y="13"/>
                        <a:pt x="93" y="17"/>
                      </a:cubicBezTo>
                      <a:cubicBezTo>
                        <a:pt x="95" y="21"/>
                        <a:pt x="94" y="25"/>
                        <a:pt x="91" y="27"/>
                      </a:cubicBezTo>
                      <a:cubicBezTo>
                        <a:pt x="37" y="78"/>
                        <a:pt x="37" y="78"/>
                        <a:pt x="37" y="78"/>
                      </a:cubicBezTo>
                      <a:cubicBezTo>
                        <a:pt x="35" y="80"/>
                        <a:pt x="32" y="81"/>
                        <a:pt x="30" y="81"/>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3">
                  <a:extLst>
                    <a:ext uri="{FF2B5EF4-FFF2-40B4-BE49-F238E27FC236}">
                      <a16:creationId xmlns:a16="http://schemas.microsoft.com/office/drawing/2014/main" id="{D830E27B-4F6E-E24F-8D98-3626BED372E6}"/>
                    </a:ext>
                  </a:extLst>
                </p:cNvPr>
                <p:cNvSpPr>
                  <a:spLocks/>
                </p:cNvSpPr>
                <p:nvPr/>
              </p:nvSpPr>
              <p:spPr bwMode="auto">
                <a:xfrm>
                  <a:off x="5965825" y="1149350"/>
                  <a:ext cx="250825" cy="255588"/>
                </a:xfrm>
                <a:custGeom>
                  <a:avLst/>
                  <a:gdLst>
                    <a:gd name="T0" fmla="*/ 11 w 86"/>
                    <a:gd name="T1" fmla="*/ 87 h 88"/>
                    <a:gd name="T2" fmla="*/ 7 w 86"/>
                    <a:gd name="T3" fmla="*/ 86 h 88"/>
                    <a:gd name="T4" fmla="*/ 3 w 86"/>
                    <a:gd name="T5" fmla="*/ 73 h 88"/>
                    <a:gd name="T6" fmla="*/ 34 w 86"/>
                    <a:gd name="T7" fmla="*/ 5 h 88"/>
                    <a:gd name="T8" fmla="*/ 43 w 86"/>
                    <a:gd name="T9" fmla="*/ 0 h 88"/>
                    <a:gd name="T10" fmla="*/ 43 w 86"/>
                    <a:gd name="T11" fmla="*/ 0 h 88"/>
                    <a:gd name="T12" fmla="*/ 52 w 86"/>
                    <a:gd name="T13" fmla="*/ 5 h 88"/>
                    <a:gd name="T14" fmla="*/ 84 w 86"/>
                    <a:gd name="T15" fmla="*/ 73 h 88"/>
                    <a:gd name="T16" fmla="*/ 79 w 86"/>
                    <a:gd name="T17" fmla="*/ 86 h 88"/>
                    <a:gd name="T18" fmla="*/ 66 w 86"/>
                    <a:gd name="T19" fmla="*/ 81 h 88"/>
                    <a:gd name="T20" fmla="*/ 43 w 86"/>
                    <a:gd name="T21" fmla="*/ 33 h 88"/>
                    <a:gd name="T22" fmla="*/ 20 w 86"/>
                    <a:gd name="T23" fmla="*/ 81 h 88"/>
                    <a:gd name="T24" fmla="*/ 11 w 86"/>
                    <a:gd name="T2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88">
                      <a:moveTo>
                        <a:pt x="11" y="87"/>
                      </a:moveTo>
                      <a:cubicBezTo>
                        <a:pt x="10" y="87"/>
                        <a:pt x="9" y="86"/>
                        <a:pt x="7" y="86"/>
                      </a:cubicBezTo>
                      <a:cubicBezTo>
                        <a:pt x="2" y="83"/>
                        <a:pt x="0" y="78"/>
                        <a:pt x="3" y="73"/>
                      </a:cubicBezTo>
                      <a:cubicBezTo>
                        <a:pt x="34" y="5"/>
                        <a:pt x="34" y="5"/>
                        <a:pt x="34" y="5"/>
                      </a:cubicBezTo>
                      <a:cubicBezTo>
                        <a:pt x="36" y="2"/>
                        <a:pt x="40" y="0"/>
                        <a:pt x="43" y="0"/>
                      </a:cubicBezTo>
                      <a:cubicBezTo>
                        <a:pt x="43" y="0"/>
                        <a:pt x="43" y="0"/>
                        <a:pt x="43" y="0"/>
                      </a:cubicBezTo>
                      <a:cubicBezTo>
                        <a:pt x="47" y="0"/>
                        <a:pt x="51" y="2"/>
                        <a:pt x="52" y="5"/>
                      </a:cubicBezTo>
                      <a:cubicBezTo>
                        <a:pt x="84" y="73"/>
                        <a:pt x="84" y="73"/>
                        <a:pt x="84" y="73"/>
                      </a:cubicBezTo>
                      <a:cubicBezTo>
                        <a:pt x="86" y="78"/>
                        <a:pt x="84" y="83"/>
                        <a:pt x="79" y="86"/>
                      </a:cubicBezTo>
                      <a:cubicBezTo>
                        <a:pt x="74" y="88"/>
                        <a:pt x="69" y="86"/>
                        <a:pt x="66" y="81"/>
                      </a:cubicBezTo>
                      <a:cubicBezTo>
                        <a:pt x="43" y="33"/>
                        <a:pt x="43" y="33"/>
                        <a:pt x="43" y="33"/>
                      </a:cubicBezTo>
                      <a:cubicBezTo>
                        <a:pt x="20" y="81"/>
                        <a:pt x="20" y="81"/>
                        <a:pt x="20" y="81"/>
                      </a:cubicBezTo>
                      <a:cubicBezTo>
                        <a:pt x="19" y="85"/>
                        <a:pt x="15" y="87"/>
                        <a:pt x="11" y="87"/>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4">
                  <a:extLst>
                    <a:ext uri="{FF2B5EF4-FFF2-40B4-BE49-F238E27FC236}">
                      <a16:creationId xmlns:a16="http://schemas.microsoft.com/office/drawing/2014/main" id="{117E6444-2E1C-0344-840B-8587B0C5BF26}"/>
                    </a:ext>
                  </a:extLst>
                </p:cNvPr>
                <p:cNvSpPr>
                  <a:spLocks/>
                </p:cNvSpPr>
                <p:nvPr/>
              </p:nvSpPr>
              <p:spPr bwMode="auto">
                <a:xfrm>
                  <a:off x="3689350" y="2840038"/>
                  <a:ext cx="277813" cy="234950"/>
                </a:xfrm>
                <a:custGeom>
                  <a:avLst/>
                  <a:gdLst>
                    <a:gd name="T0" fmla="*/ 65 w 95"/>
                    <a:gd name="T1" fmla="*/ 81 h 81"/>
                    <a:gd name="T2" fmla="*/ 58 w 95"/>
                    <a:gd name="T3" fmla="*/ 78 h 81"/>
                    <a:gd name="T4" fmla="*/ 4 w 95"/>
                    <a:gd name="T5" fmla="*/ 27 h 81"/>
                    <a:gd name="T6" fmla="*/ 1 w 95"/>
                    <a:gd name="T7" fmla="*/ 17 h 81"/>
                    <a:gd name="T8" fmla="*/ 9 w 95"/>
                    <a:gd name="T9" fmla="*/ 10 h 81"/>
                    <a:gd name="T10" fmla="*/ 83 w 95"/>
                    <a:gd name="T11" fmla="*/ 1 h 81"/>
                    <a:gd name="T12" fmla="*/ 94 w 95"/>
                    <a:gd name="T13" fmla="*/ 9 h 81"/>
                    <a:gd name="T14" fmla="*/ 85 w 95"/>
                    <a:gd name="T15" fmla="*/ 20 h 81"/>
                    <a:gd name="T16" fmla="*/ 32 w 95"/>
                    <a:gd name="T17" fmla="*/ 27 h 81"/>
                    <a:gd name="T18" fmla="*/ 71 w 95"/>
                    <a:gd name="T19" fmla="*/ 64 h 81"/>
                    <a:gd name="T20" fmla="*/ 72 w 95"/>
                    <a:gd name="T21" fmla="*/ 78 h 81"/>
                    <a:gd name="T22" fmla="*/ 65 w 95"/>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1">
                      <a:moveTo>
                        <a:pt x="65" y="81"/>
                      </a:moveTo>
                      <a:cubicBezTo>
                        <a:pt x="62" y="81"/>
                        <a:pt x="60" y="80"/>
                        <a:pt x="58" y="78"/>
                      </a:cubicBezTo>
                      <a:cubicBezTo>
                        <a:pt x="4" y="27"/>
                        <a:pt x="4" y="27"/>
                        <a:pt x="4" y="27"/>
                      </a:cubicBezTo>
                      <a:cubicBezTo>
                        <a:pt x="1" y="25"/>
                        <a:pt x="0" y="21"/>
                        <a:pt x="1" y="17"/>
                      </a:cubicBezTo>
                      <a:cubicBezTo>
                        <a:pt x="2" y="13"/>
                        <a:pt x="5" y="11"/>
                        <a:pt x="9" y="10"/>
                      </a:cubicBezTo>
                      <a:cubicBezTo>
                        <a:pt x="83" y="1"/>
                        <a:pt x="83" y="1"/>
                        <a:pt x="83" y="1"/>
                      </a:cubicBezTo>
                      <a:cubicBezTo>
                        <a:pt x="88" y="0"/>
                        <a:pt x="93" y="4"/>
                        <a:pt x="94" y="9"/>
                      </a:cubicBezTo>
                      <a:cubicBezTo>
                        <a:pt x="95" y="15"/>
                        <a:pt x="91" y="20"/>
                        <a:pt x="85" y="20"/>
                      </a:cubicBezTo>
                      <a:cubicBezTo>
                        <a:pt x="32" y="27"/>
                        <a:pt x="32" y="27"/>
                        <a:pt x="32" y="27"/>
                      </a:cubicBezTo>
                      <a:cubicBezTo>
                        <a:pt x="71" y="64"/>
                        <a:pt x="71" y="64"/>
                        <a:pt x="71" y="64"/>
                      </a:cubicBezTo>
                      <a:cubicBezTo>
                        <a:pt x="75" y="68"/>
                        <a:pt x="75" y="74"/>
                        <a:pt x="72" y="78"/>
                      </a:cubicBezTo>
                      <a:cubicBezTo>
                        <a:pt x="70" y="80"/>
                        <a:pt x="67" y="81"/>
                        <a:pt x="65" y="81"/>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F44E9057-6B10-494C-AD2C-9143B0FBF2D8}"/>
                  </a:ext>
                </a:extLst>
              </p:cNvPr>
              <p:cNvGrpSpPr/>
              <p:nvPr/>
            </p:nvGrpSpPr>
            <p:grpSpPr>
              <a:xfrm>
                <a:off x="3134696" y="2201892"/>
                <a:ext cx="2850140" cy="2704217"/>
                <a:chOff x="4179594" y="1792855"/>
                <a:chExt cx="3800187" cy="3605623"/>
              </a:xfrm>
              <a:solidFill>
                <a:schemeClr val="accent2"/>
              </a:solidFill>
            </p:grpSpPr>
            <p:sp>
              <p:nvSpPr>
                <p:cNvPr id="32" name="Oval 31">
                  <a:extLst>
                    <a:ext uri="{FF2B5EF4-FFF2-40B4-BE49-F238E27FC236}">
                      <a16:creationId xmlns:a16="http://schemas.microsoft.com/office/drawing/2014/main" id="{087CD66A-E41F-E542-B7FF-1EBAF6C139E4}"/>
                    </a:ext>
                  </a:extLst>
                </p:cNvPr>
                <p:cNvSpPr/>
                <p:nvPr/>
              </p:nvSpPr>
              <p:spPr>
                <a:xfrm>
                  <a:off x="7889747" y="3126436"/>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17986E2-E234-754E-814D-0328D41C1FBE}"/>
                    </a:ext>
                  </a:extLst>
                </p:cNvPr>
                <p:cNvSpPr/>
                <p:nvPr/>
              </p:nvSpPr>
              <p:spPr>
                <a:xfrm>
                  <a:off x="6046465" y="1792855"/>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51EA3CB1-6ED8-E24A-B9CA-0C47FBE79EAF}"/>
                    </a:ext>
                  </a:extLst>
                </p:cNvPr>
                <p:cNvSpPr/>
                <p:nvPr/>
              </p:nvSpPr>
              <p:spPr>
                <a:xfrm>
                  <a:off x="7186315" y="5308446"/>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4D9817D-C284-C04D-9692-5D34500991E5}"/>
                    </a:ext>
                  </a:extLst>
                </p:cNvPr>
                <p:cNvSpPr/>
                <p:nvPr/>
              </p:nvSpPr>
              <p:spPr>
                <a:xfrm>
                  <a:off x="4179594" y="3165389"/>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0B1FD9A-7562-E94E-9BCB-18C86F9394F6}"/>
                    </a:ext>
                  </a:extLst>
                </p:cNvPr>
                <p:cNvSpPr/>
                <p:nvPr/>
              </p:nvSpPr>
              <p:spPr>
                <a:xfrm>
                  <a:off x="4887435" y="5308446"/>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8" name="Oval 7">
              <a:extLst>
                <a:ext uri="{FF2B5EF4-FFF2-40B4-BE49-F238E27FC236}">
                  <a16:creationId xmlns:a16="http://schemas.microsoft.com/office/drawing/2014/main" id="{CE626C6B-7BEF-B547-9EAF-1BBDC8FA526B}"/>
                </a:ext>
              </a:extLst>
            </p:cNvPr>
            <p:cNvSpPr/>
            <p:nvPr/>
          </p:nvSpPr>
          <p:spPr>
            <a:xfrm>
              <a:off x="4515741" y="1984580"/>
              <a:ext cx="2997971" cy="2997962"/>
            </a:xfrm>
            <a:prstGeom prst="ellipse">
              <a:avLst/>
            </a:prstGeom>
            <a:solidFill>
              <a:schemeClr val="accent1">
                <a:lumMod val="10000"/>
                <a:lumOff val="9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A5D3CE-84F3-8D46-937A-8DFE53FBD540}"/>
                </a:ext>
              </a:extLst>
            </p:cNvPr>
            <p:cNvSpPr txBox="1"/>
            <p:nvPr/>
          </p:nvSpPr>
          <p:spPr>
            <a:xfrm>
              <a:off x="5245121" y="3125382"/>
              <a:ext cx="1600656" cy="64633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rPr>
                <a:t>Organizations Who serve</a:t>
              </a:r>
            </a:p>
          </p:txBody>
        </p:sp>
        <p:sp>
          <p:nvSpPr>
            <p:cNvPr id="10" name="TextBox 9">
              <a:extLst>
                <a:ext uri="{FF2B5EF4-FFF2-40B4-BE49-F238E27FC236}">
                  <a16:creationId xmlns:a16="http://schemas.microsoft.com/office/drawing/2014/main" id="{3AB8B047-53F9-A644-BE8D-2EEA99375DD1}"/>
                </a:ext>
              </a:extLst>
            </p:cNvPr>
            <p:cNvSpPr txBox="1"/>
            <p:nvPr/>
          </p:nvSpPr>
          <p:spPr>
            <a:xfrm>
              <a:off x="5530526" y="1251738"/>
              <a:ext cx="80483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01</a:t>
              </a:r>
            </a:p>
          </p:txBody>
        </p:sp>
        <p:grpSp>
          <p:nvGrpSpPr>
            <p:cNvPr id="11" name="Group 10">
              <a:extLst>
                <a:ext uri="{FF2B5EF4-FFF2-40B4-BE49-F238E27FC236}">
                  <a16:creationId xmlns:a16="http://schemas.microsoft.com/office/drawing/2014/main" id="{CE224514-0510-6842-BEC6-10CC5DCC01B3}"/>
                </a:ext>
              </a:extLst>
            </p:cNvPr>
            <p:cNvGrpSpPr/>
            <p:nvPr/>
          </p:nvGrpSpPr>
          <p:grpSpPr>
            <a:xfrm>
              <a:off x="6255319" y="1259844"/>
              <a:ext cx="2745725" cy="607709"/>
              <a:chOff x="5695162" y="1739715"/>
              <a:chExt cx="2565913" cy="567911"/>
            </a:xfrm>
          </p:grpSpPr>
          <p:sp>
            <p:nvSpPr>
              <p:cNvPr id="28" name="TextBox 27">
                <a:extLst>
                  <a:ext uri="{FF2B5EF4-FFF2-40B4-BE49-F238E27FC236}">
                    <a16:creationId xmlns:a16="http://schemas.microsoft.com/office/drawing/2014/main" id="{AF769997-975C-2E40-93DA-2F4E0868A1AD}"/>
                  </a:ext>
                </a:extLst>
              </p:cNvPr>
              <p:cNvSpPr txBox="1"/>
              <p:nvPr/>
            </p:nvSpPr>
            <p:spPr>
              <a:xfrm>
                <a:off x="5695162" y="1991243"/>
                <a:ext cx="2565913" cy="316383"/>
              </a:xfrm>
              <a:prstGeom prst="rect">
                <a:avLst/>
              </a:prstGeom>
              <a:noFill/>
            </p:spPr>
            <p:txBody>
              <a:bodyPr wrap="square" rtlCol="0" anchor="ctr">
                <a:spAutoFit/>
              </a:bodyPr>
              <a:lstStyle/>
              <a:p>
                <a:pPr marR="0" lvl="0">
                  <a:spcBef>
                    <a:spcPts val="0"/>
                  </a:spcBef>
                  <a:spcAft>
                    <a:spcPts val="0"/>
                  </a:spcAft>
                </a:pPr>
                <a:r>
                  <a:rPr lang="en-US" sz="1600">
                    <a:solidFill>
                      <a:schemeClr val="accent4">
                        <a:lumMod val="50000"/>
                      </a:schemeClr>
                    </a:solidFill>
                    <a:ea typeface="Calibri" panose="020F0502020204030204" pitchFamily="34" charset="0"/>
                    <a:cs typeface="Calibri" panose="020F0502020204030204" pitchFamily="34" charset="0"/>
                  </a:rPr>
                  <a:t>16-24 year </a:t>
                </a:r>
                <a:r>
                  <a:rPr lang="en-US" sz="1600" err="1">
                    <a:solidFill>
                      <a:schemeClr val="accent4">
                        <a:lumMod val="50000"/>
                      </a:schemeClr>
                    </a:solidFill>
                    <a:ea typeface="Calibri" panose="020F0502020204030204" pitchFamily="34" charset="0"/>
                    <a:cs typeface="Calibri" panose="020F0502020204030204" pitchFamily="34" charset="0"/>
                  </a:rPr>
                  <a:t>olds</a:t>
                </a:r>
                <a:endParaRPr lang="en-US" sz="1600">
                  <a:solidFill>
                    <a:schemeClr val="accent4">
                      <a:lumMod val="50000"/>
                    </a:schemeClr>
                  </a:solidFill>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1B01977-E149-7B4D-976C-149BE629A114}"/>
                  </a:ext>
                </a:extLst>
              </p:cNvPr>
              <p:cNvSpPr txBox="1"/>
              <p:nvPr/>
            </p:nvSpPr>
            <p:spPr>
              <a:xfrm>
                <a:off x="5695162" y="1739715"/>
                <a:ext cx="636661" cy="316383"/>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4">
                        <a:lumMod val="50000"/>
                      </a:schemeClr>
                    </a:solidFill>
                    <a:effectLst/>
                    <a:uLnTx/>
                    <a:uFillTx/>
                    <a:latin typeface="+mj-lt"/>
                    <a:ea typeface="+mn-ea"/>
                    <a:cs typeface="+mn-cs"/>
                  </a:rPr>
                  <a:t>Youth</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sp>
          <p:nvSpPr>
            <p:cNvPr id="12" name="TextBox 11">
              <a:extLst>
                <a:ext uri="{FF2B5EF4-FFF2-40B4-BE49-F238E27FC236}">
                  <a16:creationId xmlns:a16="http://schemas.microsoft.com/office/drawing/2014/main" id="{771507A2-798B-F546-85F6-1115D90FD1CE}"/>
                </a:ext>
              </a:extLst>
            </p:cNvPr>
            <p:cNvSpPr txBox="1"/>
            <p:nvPr/>
          </p:nvSpPr>
          <p:spPr>
            <a:xfrm>
              <a:off x="7488897" y="2516077"/>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02</a:t>
              </a:r>
            </a:p>
          </p:txBody>
        </p:sp>
        <p:sp>
          <p:nvSpPr>
            <p:cNvPr id="13" name="TextBox 12">
              <a:extLst>
                <a:ext uri="{FF2B5EF4-FFF2-40B4-BE49-F238E27FC236}">
                  <a16:creationId xmlns:a16="http://schemas.microsoft.com/office/drawing/2014/main" id="{CDC4DADB-7F95-B74E-843A-4BDD5178499F}"/>
                </a:ext>
              </a:extLst>
            </p:cNvPr>
            <p:cNvSpPr txBox="1"/>
            <p:nvPr/>
          </p:nvSpPr>
          <p:spPr>
            <a:xfrm>
              <a:off x="6536107" y="4634284"/>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03</a:t>
              </a:r>
            </a:p>
          </p:txBody>
        </p:sp>
        <p:sp>
          <p:nvSpPr>
            <p:cNvPr id="14" name="TextBox 13">
              <a:extLst>
                <a:ext uri="{FF2B5EF4-FFF2-40B4-BE49-F238E27FC236}">
                  <a16:creationId xmlns:a16="http://schemas.microsoft.com/office/drawing/2014/main" id="{AB900987-192E-EA49-AC46-CE763AF30560}"/>
                </a:ext>
              </a:extLst>
            </p:cNvPr>
            <p:cNvSpPr txBox="1"/>
            <p:nvPr/>
          </p:nvSpPr>
          <p:spPr>
            <a:xfrm>
              <a:off x="4579392" y="4647017"/>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04</a:t>
              </a:r>
            </a:p>
          </p:txBody>
        </p:sp>
        <p:sp>
          <p:nvSpPr>
            <p:cNvPr id="15" name="TextBox 14">
              <a:extLst>
                <a:ext uri="{FF2B5EF4-FFF2-40B4-BE49-F238E27FC236}">
                  <a16:creationId xmlns:a16="http://schemas.microsoft.com/office/drawing/2014/main" id="{F435B29E-F1CC-3944-9FFC-E70F64640C6C}"/>
                </a:ext>
              </a:extLst>
            </p:cNvPr>
            <p:cNvSpPr txBox="1"/>
            <p:nvPr/>
          </p:nvSpPr>
          <p:spPr>
            <a:xfrm>
              <a:off x="3726718" y="2586048"/>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05</a:t>
              </a:r>
            </a:p>
          </p:txBody>
        </p:sp>
        <p:grpSp>
          <p:nvGrpSpPr>
            <p:cNvPr id="16" name="Group 15">
              <a:extLst>
                <a:ext uri="{FF2B5EF4-FFF2-40B4-BE49-F238E27FC236}">
                  <a16:creationId xmlns:a16="http://schemas.microsoft.com/office/drawing/2014/main" id="{C1CD2F94-7647-E740-9218-76406B546B85}"/>
                </a:ext>
              </a:extLst>
            </p:cNvPr>
            <p:cNvGrpSpPr/>
            <p:nvPr/>
          </p:nvGrpSpPr>
          <p:grpSpPr>
            <a:xfrm>
              <a:off x="7698237" y="3114929"/>
              <a:ext cx="2745726" cy="1087311"/>
              <a:chOff x="5769960" y="1802120"/>
              <a:chExt cx="2565913" cy="1016106"/>
            </a:xfrm>
          </p:grpSpPr>
          <p:sp>
            <p:nvSpPr>
              <p:cNvPr id="26" name="TextBox 25">
                <a:extLst>
                  <a:ext uri="{FF2B5EF4-FFF2-40B4-BE49-F238E27FC236}">
                    <a16:creationId xmlns:a16="http://schemas.microsoft.com/office/drawing/2014/main" id="{27F5911D-F059-434E-8008-F4AC8C48370A}"/>
                  </a:ext>
                </a:extLst>
              </p:cNvPr>
              <p:cNvSpPr txBox="1"/>
              <p:nvPr/>
            </p:nvSpPr>
            <p:spPr>
              <a:xfrm>
                <a:off x="5769960" y="2041649"/>
                <a:ext cx="2565913" cy="776577"/>
              </a:xfrm>
              <a:prstGeom prst="rect">
                <a:avLst/>
              </a:prstGeom>
              <a:noFill/>
            </p:spPr>
            <p:txBody>
              <a:bodyPr wrap="square" rtlCol="0" anchor="ctr">
                <a:spAutoFit/>
              </a:bodyPr>
              <a:lstStyle/>
              <a:p>
                <a:pPr marL="0" marR="0" lvl="0" indent="0" algn="l"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Active</a:t>
                </a:r>
                <a:r>
                  <a:rPr lang="en-US" sz="1600">
                    <a:solidFill>
                      <a:schemeClr val="accent4">
                        <a:lumMod val="50000"/>
                      </a:schemeClr>
                    </a:solidFill>
                    <a:cs typeface="Arial" panose="020B0604020202020204" pitchFamily="34" charset="0"/>
                  </a:rPr>
                  <a:t>-</a:t>
                </a: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duty military members, their families, national guard and reserve.</a:t>
                </a:r>
              </a:p>
            </p:txBody>
          </p:sp>
          <p:sp>
            <p:nvSpPr>
              <p:cNvPr id="27" name="TextBox 26">
                <a:extLst>
                  <a:ext uri="{FF2B5EF4-FFF2-40B4-BE49-F238E27FC236}">
                    <a16:creationId xmlns:a16="http://schemas.microsoft.com/office/drawing/2014/main" id="{9F9BE753-812E-B246-8A6F-1107F82218CB}"/>
                  </a:ext>
                </a:extLst>
              </p:cNvPr>
              <p:cNvSpPr txBox="1"/>
              <p:nvPr/>
            </p:nvSpPr>
            <p:spPr>
              <a:xfrm>
                <a:off x="5800417" y="1802120"/>
                <a:ext cx="1801046" cy="316383"/>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accent4">
                        <a:lumMod val="50000"/>
                      </a:schemeClr>
                    </a:solidFill>
                    <a:latin typeface="+mj-lt"/>
                  </a:rPr>
                  <a:t>Active-Duty Military </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253C4FC2-FB2F-4D40-B11C-648580FB71A6}"/>
                </a:ext>
              </a:extLst>
            </p:cNvPr>
            <p:cNvGrpSpPr/>
            <p:nvPr/>
          </p:nvGrpSpPr>
          <p:grpSpPr>
            <a:xfrm>
              <a:off x="6880271" y="5268846"/>
              <a:ext cx="2745726" cy="633139"/>
              <a:chOff x="5766252" y="1967673"/>
              <a:chExt cx="2565913" cy="591676"/>
            </a:xfrm>
          </p:grpSpPr>
          <p:sp>
            <p:nvSpPr>
              <p:cNvPr id="24" name="TextBox 23">
                <a:extLst>
                  <a:ext uri="{FF2B5EF4-FFF2-40B4-BE49-F238E27FC236}">
                    <a16:creationId xmlns:a16="http://schemas.microsoft.com/office/drawing/2014/main" id="{13AD93EB-9D2D-BE43-BD90-0B77FC6DF792}"/>
                  </a:ext>
                </a:extLst>
              </p:cNvPr>
              <p:cNvSpPr txBox="1"/>
              <p:nvPr/>
            </p:nvSpPr>
            <p:spPr>
              <a:xfrm>
                <a:off x="5766252" y="2242966"/>
                <a:ext cx="2565913" cy="316383"/>
              </a:xfrm>
              <a:prstGeom prst="rect">
                <a:avLst/>
              </a:prstGeom>
              <a:noFill/>
            </p:spPr>
            <p:txBody>
              <a:bodyPr wrap="square" rtlCol="0" anchor="ctr">
                <a:spAutoFit/>
              </a:bodyPr>
              <a:lstStyle/>
              <a:p>
                <a:pPr marL="0" marR="0" lvl="0" indent="0" algn="l"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Veterans</a:t>
                </a:r>
              </a:p>
            </p:txBody>
          </p:sp>
          <p:sp>
            <p:nvSpPr>
              <p:cNvPr id="25" name="TextBox 24">
                <a:extLst>
                  <a:ext uri="{FF2B5EF4-FFF2-40B4-BE49-F238E27FC236}">
                    <a16:creationId xmlns:a16="http://schemas.microsoft.com/office/drawing/2014/main" id="{F76E9D76-8306-0048-A74B-BFD6AA1E0E5B}"/>
                  </a:ext>
                </a:extLst>
              </p:cNvPr>
              <p:cNvSpPr txBox="1"/>
              <p:nvPr/>
            </p:nvSpPr>
            <p:spPr>
              <a:xfrm>
                <a:off x="5769960" y="1967673"/>
                <a:ext cx="1882658" cy="316383"/>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4">
                        <a:lumMod val="50000"/>
                      </a:schemeClr>
                    </a:solidFill>
                    <a:effectLst/>
                    <a:uLnTx/>
                    <a:uFillTx/>
                    <a:latin typeface="+mj-lt"/>
                    <a:ea typeface="+mn-ea"/>
                    <a:cs typeface="+mn-cs"/>
                  </a:rPr>
                  <a:t>Transitioning Military</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95767676-74B4-1F47-A531-641A3077DE3B}"/>
                </a:ext>
              </a:extLst>
            </p:cNvPr>
            <p:cNvGrpSpPr/>
            <p:nvPr/>
          </p:nvGrpSpPr>
          <p:grpSpPr>
            <a:xfrm>
              <a:off x="2463583" y="5319778"/>
              <a:ext cx="2745726" cy="663935"/>
              <a:chOff x="5769960" y="1967673"/>
              <a:chExt cx="2565913" cy="620455"/>
            </a:xfrm>
          </p:grpSpPr>
          <p:sp>
            <p:nvSpPr>
              <p:cNvPr id="22" name="TextBox 21">
                <a:extLst>
                  <a:ext uri="{FF2B5EF4-FFF2-40B4-BE49-F238E27FC236}">
                    <a16:creationId xmlns:a16="http://schemas.microsoft.com/office/drawing/2014/main" id="{967D57DB-AC3E-B642-96D1-D1B3D3E7F217}"/>
                  </a:ext>
                </a:extLst>
              </p:cNvPr>
              <p:cNvSpPr txBox="1"/>
              <p:nvPr/>
            </p:nvSpPr>
            <p:spPr>
              <a:xfrm>
                <a:off x="5769960" y="2271745"/>
                <a:ext cx="2565913" cy="316383"/>
              </a:xfrm>
              <a:prstGeom prst="rect">
                <a:avLst/>
              </a:prstGeom>
              <a:noFill/>
            </p:spPr>
            <p:txBody>
              <a:bodyPr wrap="square" rtlCol="0" anchor="ctr">
                <a:spAutoFit/>
              </a:bodyPr>
              <a:lstStyle/>
              <a:p>
                <a:pPr marL="0" marR="0" lvl="0" indent="0" algn="r"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Students in higher education</a:t>
                </a:r>
              </a:p>
            </p:txBody>
          </p:sp>
          <p:sp>
            <p:nvSpPr>
              <p:cNvPr id="23" name="TextBox 22">
                <a:extLst>
                  <a:ext uri="{FF2B5EF4-FFF2-40B4-BE49-F238E27FC236}">
                    <a16:creationId xmlns:a16="http://schemas.microsoft.com/office/drawing/2014/main" id="{3DE46079-A46C-5045-94BF-12515E3E79BD}"/>
                  </a:ext>
                </a:extLst>
              </p:cNvPr>
              <p:cNvSpPr txBox="1"/>
              <p:nvPr/>
            </p:nvSpPr>
            <p:spPr>
              <a:xfrm>
                <a:off x="6886563" y="1967673"/>
                <a:ext cx="1449310" cy="316383"/>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4">
                        <a:lumMod val="50000"/>
                      </a:schemeClr>
                    </a:solidFill>
                    <a:effectLst/>
                    <a:uLnTx/>
                    <a:uFillTx/>
                    <a:latin typeface="+mj-lt"/>
                    <a:ea typeface="+mn-ea"/>
                    <a:cs typeface="+mn-cs"/>
                  </a:rPr>
                  <a:t>Post Secondary</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ABCDAC30-E1E6-604E-BFEE-686C1736B4EF}"/>
                </a:ext>
              </a:extLst>
            </p:cNvPr>
            <p:cNvGrpSpPr/>
            <p:nvPr/>
          </p:nvGrpSpPr>
          <p:grpSpPr>
            <a:xfrm>
              <a:off x="1561198" y="3292084"/>
              <a:ext cx="2745726" cy="622127"/>
              <a:chOff x="5769960" y="1967673"/>
              <a:chExt cx="2565913" cy="581386"/>
            </a:xfrm>
          </p:grpSpPr>
          <p:sp>
            <p:nvSpPr>
              <p:cNvPr id="20" name="TextBox 19">
                <a:extLst>
                  <a:ext uri="{FF2B5EF4-FFF2-40B4-BE49-F238E27FC236}">
                    <a16:creationId xmlns:a16="http://schemas.microsoft.com/office/drawing/2014/main" id="{C7FEAE05-D8B2-814A-BE1A-9389791420C8}"/>
                  </a:ext>
                </a:extLst>
              </p:cNvPr>
              <p:cNvSpPr txBox="1"/>
              <p:nvPr/>
            </p:nvSpPr>
            <p:spPr>
              <a:xfrm>
                <a:off x="5769960" y="2232676"/>
                <a:ext cx="2565913" cy="316383"/>
              </a:xfrm>
              <a:prstGeom prst="rect">
                <a:avLst/>
              </a:prstGeom>
              <a:noFill/>
            </p:spPr>
            <p:txBody>
              <a:bodyPr wrap="square" rtlCol="0" anchor="ctr">
                <a:spAutoFit/>
              </a:bodyPr>
              <a:lstStyle/>
              <a:p>
                <a:pPr marL="0" marR="0" lvl="0" indent="0" algn="r"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Formerly incarcerated</a:t>
                </a:r>
              </a:p>
            </p:txBody>
          </p:sp>
          <p:sp>
            <p:nvSpPr>
              <p:cNvPr id="21" name="TextBox 20">
                <a:extLst>
                  <a:ext uri="{FF2B5EF4-FFF2-40B4-BE49-F238E27FC236}">
                    <a16:creationId xmlns:a16="http://schemas.microsoft.com/office/drawing/2014/main" id="{A5FCCE25-9CBE-404E-AC62-194701C36813}"/>
                  </a:ext>
                </a:extLst>
              </p:cNvPr>
              <p:cNvSpPr txBox="1"/>
              <p:nvPr/>
            </p:nvSpPr>
            <p:spPr>
              <a:xfrm>
                <a:off x="6884166" y="1967673"/>
                <a:ext cx="1451707" cy="316383"/>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b="1">
                    <a:solidFill>
                      <a:schemeClr val="accent4">
                        <a:lumMod val="50000"/>
                      </a:schemeClr>
                    </a:solidFill>
                    <a:latin typeface="+mj-lt"/>
                  </a:rPr>
                  <a:t>Justice Involved</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sp>
        <p:nvSpPr>
          <p:cNvPr id="47" name="Title 1">
            <a:extLst>
              <a:ext uri="{FF2B5EF4-FFF2-40B4-BE49-F238E27FC236}">
                <a16:creationId xmlns:a16="http://schemas.microsoft.com/office/drawing/2014/main" id="{2CA6125C-15C0-BD4B-AD7F-8B0CD7B65A06}"/>
              </a:ext>
            </a:extLst>
          </p:cNvPr>
          <p:cNvSpPr>
            <a:spLocks noGrp="1"/>
          </p:cNvSpPr>
          <p:nvPr>
            <p:ph type="title" hasCustomPrompt="1"/>
          </p:nvPr>
        </p:nvSpPr>
        <p:spPr>
          <a:xfrm>
            <a:off x="692934" y="-65860"/>
            <a:ext cx="10515600" cy="1325563"/>
          </a:xfrm>
          <a:prstGeom prst="rect">
            <a:avLst/>
          </a:prstGeom>
        </p:spPr>
        <p:txBody>
          <a:bodyPr/>
          <a:lstStyle/>
          <a:p>
            <a:r>
              <a:rPr lang="en-US">
                <a:solidFill>
                  <a:schemeClr val="accent4">
                    <a:lumMod val="50000"/>
                  </a:schemeClr>
                </a:solidFill>
              </a:rPr>
              <a:t>Our Focus</a:t>
            </a:r>
          </a:p>
        </p:txBody>
      </p:sp>
      <p:cxnSp>
        <p:nvCxnSpPr>
          <p:cNvPr id="48" name="Straight Connector 47">
            <a:extLst>
              <a:ext uri="{FF2B5EF4-FFF2-40B4-BE49-F238E27FC236}">
                <a16:creationId xmlns:a16="http://schemas.microsoft.com/office/drawing/2014/main" id="{FBAC2D03-037F-074F-96A1-F172737877D5}"/>
              </a:ext>
            </a:extLst>
          </p:cNvPr>
          <p:cNvCxnSpPr>
            <a:cxnSpLocks/>
          </p:cNvCxnSpPr>
          <p:nvPr userDrawn="1"/>
        </p:nvCxnSpPr>
        <p:spPr>
          <a:xfrm>
            <a:off x="679230" y="9367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890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noProof="0"/>
              <a:t>Section Header</a:t>
            </a:r>
          </a:p>
        </p:txBody>
      </p: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427751929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82B9-8590-0646-A0B4-1DFFE0958963}"/>
              </a:ext>
            </a:extLst>
          </p:cNvPr>
          <p:cNvSpPr>
            <a:spLocks noGrp="1"/>
          </p:cNvSpPr>
          <p:nvPr>
            <p:ph type="title"/>
          </p:nvPr>
        </p:nvSpPr>
        <p:spPr>
          <a:xfrm>
            <a:off x="838200" y="136526"/>
            <a:ext cx="10515600" cy="8456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B271AC5-573F-6048-87FC-21876FEC3BD7}"/>
              </a:ext>
            </a:extLst>
          </p:cNvPr>
          <p:cNvSpPr>
            <a:spLocks noGrp="1"/>
          </p:cNvSpPr>
          <p:nvPr>
            <p:ph type="dt" sz="half" idx="10"/>
          </p:nvPr>
        </p:nvSpPr>
        <p:spPr>
          <a:xfrm>
            <a:off x="2329170" y="6356350"/>
            <a:ext cx="1440051" cy="365125"/>
          </a:xfrm>
          <a:prstGeom prst="rect">
            <a:avLst/>
          </a:prstGeom>
        </p:spPr>
        <p:txBody>
          <a:bodyPr/>
          <a:lstStyle/>
          <a:p>
            <a:fld id="{6EC4A1E6-CB4F-8A40-83FE-537A9CEE85C7}" type="datetime4">
              <a:rPr lang="en-US" smtClean="0"/>
              <a:t>August 22, 2023</a:t>
            </a:fld>
            <a:endParaRPr lang="en-US"/>
          </a:p>
        </p:txBody>
      </p:sp>
      <p:sp>
        <p:nvSpPr>
          <p:cNvPr id="4" name="Footer Placeholder 3">
            <a:extLst>
              <a:ext uri="{FF2B5EF4-FFF2-40B4-BE49-F238E27FC236}">
                <a16:creationId xmlns:a16="http://schemas.microsoft.com/office/drawing/2014/main" id="{9275D5BD-6B9F-7C42-A2C9-73362CFBD6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E49906B-901D-E847-8F2F-EA5DF62200B9}"/>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4">
            <a:extLst>
              <a:ext uri="{FF2B5EF4-FFF2-40B4-BE49-F238E27FC236}">
                <a16:creationId xmlns:a16="http://schemas.microsoft.com/office/drawing/2014/main" id="{08DBCB50-BE6F-664D-8CF3-1FE1F6A4B032}"/>
              </a:ext>
            </a:extLst>
          </p:cNvPr>
          <p:cNvGrpSpPr/>
          <p:nvPr userDrawn="1"/>
        </p:nvGrpSpPr>
        <p:grpSpPr>
          <a:xfrm>
            <a:off x="582295" y="1656978"/>
            <a:ext cx="3701824" cy="3476157"/>
            <a:chOff x="623890" y="1484660"/>
            <a:chExt cx="3701824" cy="3476157"/>
          </a:xfrm>
        </p:grpSpPr>
        <p:sp>
          <p:nvSpPr>
            <p:cNvPr id="7" name="Prostokąt 10">
              <a:extLst>
                <a:ext uri="{FF2B5EF4-FFF2-40B4-BE49-F238E27FC236}">
                  <a16:creationId xmlns:a16="http://schemas.microsoft.com/office/drawing/2014/main" id="{D89B758F-124D-9643-938C-5F05D07B74D6}"/>
                </a:ext>
              </a:extLst>
            </p:cNvPr>
            <p:cNvSpPr/>
            <p:nvPr/>
          </p:nvSpPr>
          <p:spPr>
            <a:xfrm>
              <a:off x="623890" y="1484660"/>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Agile</a:t>
              </a:r>
            </a:p>
          </p:txBody>
        </p:sp>
        <p:sp>
          <p:nvSpPr>
            <p:cNvPr id="8" name="Prostokąt 94">
              <a:extLst>
                <a:ext uri="{FF2B5EF4-FFF2-40B4-BE49-F238E27FC236}">
                  <a16:creationId xmlns:a16="http://schemas.microsoft.com/office/drawing/2014/main" id="{74F46D9B-E7A0-C643-9569-7273EAF932F0}"/>
                </a:ext>
              </a:extLst>
            </p:cNvPr>
            <p:cNvSpPr/>
            <p:nvPr/>
          </p:nvSpPr>
          <p:spPr>
            <a:xfrm>
              <a:off x="623890" y="2403493"/>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Relationships</a:t>
              </a:r>
            </a:p>
          </p:txBody>
        </p:sp>
        <p:sp>
          <p:nvSpPr>
            <p:cNvPr id="9" name="Prostokąt 95">
              <a:extLst>
                <a:ext uri="{FF2B5EF4-FFF2-40B4-BE49-F238E27FC236}">
                  <a16:creationId xmlns:a16="http://schemas.microsoft.com/office/drawing/2014/main" id="{879C0F20-CAA8-2544-A17F-CE480A5B2038}"/>
                </a:ext>
              </a:extLst>
            </p:cNvPr>
            <p:cNvSpPr/>
            <p:nvPr/>
          </p:nvSpPr>
          <p:spPr>
            <a:xfrm>
              <a:off x="623890" y="3322326"/>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Collaboration</a:t>
              </a:r>
            </a:p>
          </p:txBody>
        </p:sp>
        <p:sp>
          <p:nvSpPr>
            <p:cNvPr id="10" name="Prostokąt 96">
              <a:extLst>
                <a:ext uri="{FF2B5EF4-FFF2-40B4-BE49-F238E27FC236}">
                  <a16:creationId xmlns:a16="http://schemas.microsoft.com/office/drawing/2014/main" id="{68F8A182-B174-854F-968C-A333ACADB80B}"/>
                </a:ext>
              </a:extLst>
            </p:cNvPr>
            <p:cNvSpPr/>
            <p:nvPr/>
          </p:nvSpPr>
          <p:spPr>
            <a:xfrm>
              <a:off x="623890" y="4241159"/>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Energy</a:t>
              </a:r>
            </a:p>
          </p:txBody>
        </p:sp>
        <p:cxnSp>
          <p:nvCxnSpPr>
            <p:cNvPr id="11" name="Łącznik łamany 40">
              <a:extLst>
                <a:ext uri="{FF2B5EF4-FFF2-40B4-BE49-F238E27FC236}">
                  <a16:creationId xmlns:a16="http://schemas.microsoft.com/office/drawing/2014/main" id="{D1917255-B7DA-6F4D-BEAF-3C357D1309EE}"/>
                </a:ext>
              </a:extLst>
            </p:cNvPr>
            <p:cNvCxnSpPr>
              <a:cxnSpLocks/>
              <a:stCxn id="16" idx="6"/>
              <a:endCxn id="33" idx="2"/>
            </p:cNvCxnSpPr>
            <p:nvPr/>
          </p:nvCxnSpPr>
          <p:spPr>
            <a:xfrm>
              <a:off x="3693599" y="1844489"/>
              <a:ext cx="632115" cy="1872302"/>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Łącznik łamany 42">
              <a:extLst>
                <a:ext uri="{FF2B5EF4-FFF2-40B4-BE49-F238E27FC236}">
                  <a16:creationId xmlns:a16="http://schemas.microsoft.com/office/drawing/2014/main" id="{9EA3CFFE-3914-8346-AA52-6A24F74E3FEE}"/>
                </a:ext>
              </a:extLst>
            </p:cNvPr>
            <p:cNvCxnSpPr>
              <a:cxnSpLocks/>
              <a:stCxn id="17" idx="6"/>
              <a:endCxn id="33" idx="2"/>
            </p:cNvCxnSpPr>
            <p:nvPr/>
          </p:nvCxnSpPr>
          <p:spPr>
            <a:xfrm>
              <a:off x="3693599" y="2762728"/>
              <a:ext cx="632115" cy="954063"/>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Łącznik łamany 44">
              <a:extLst>
                <a:ext uri="{FF2B5EF4-FFF2-40B4-BE49-F238E27FC236}">
                  <a16:creationId xmlns:a16="http://schemas.microsoft.com/office/drawing/2014/main" id="{5CE670CE-438E-BC44-BDA9-27B7DE21ED33}"/>
                </a:ext>
              </a:extLst>
            </p:cNvPr>
            <p:cNvCxnSpPr>
              <a:cxnSpLocks/>
            </p:cNvCxnSpPr>
            <p:nvPr/>
          </p:nvCxnSpPr>
          <p:spPr>
            <a:xfrm flipV="1">
              <a:off x="3693599" y="3690478"/>
              <a:ext cx="632115" cy="5466"/>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Łącznik łamany 48">
              <a:extLst>
                <a:ext uri="{FF2B5EF4-FFF2-40B4-BE49-F238E27FC236}">
                  <a16:creationId xmlns:a16="http://schemas.microsoft.com/office/drawing/2014/main" id="{9392D9C5-A3BD-4E4C-9016-6D78EAA4BC1D}"/>
                </a:ext>
              </a:extLst>
            </p:cNvPr>
            <p:cNvCxnSpPr>
              <a:cxnSpLocks/>
              <a:stCxn id="19" idx="6"/>
              <a:endCxn id="33" idx="2"/>
            </p:cNvCxnSpPr>
            <p:nvPr/>
          </p:nvCxnSpPr>
          <p:spPr>
            <a:xfrm flipV="1">
              <a:off x="3693599" y="3716791"/>
              <a:ext cx="632115" cy="882415"/>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Łącznik łamany 50">
              <a:extLst>
                <a:ext uri="{FF2B5EF4-FFF2-40B4-BE49-F238E27FC236}">
                  <a16:creationId xmlns:a16="http://schemas.microsoft.com/office/drawing/2014/main" id="{CA81899A-BF0F-9E4E-9F9D-3BB27D18449C}"/>
                </a:ext>
              </a:extLst>
            </p:cNvPr>
            <p:cNvCxnSpPr>
              <a:cxnSpLocks/>
              <a:endCxn id="33" idx="2"/>
            </p:cNvCxnSpPr>
            <p:nvPr/>
          </p:nvCxnSpPr>
          <p:spPr>
            <a:xfrm rot="5400000" flipH="1" flipV="1">
              <a:off x="3724624" y="4132549"/>
              <a:ext cx="802935" cy="316056"/>
            </a:xfrm>
            <a:prstGeom prst="bentConnector2">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wal 29">
              <a:extLst>
                <a:ext uri="{FF2B5EF4-FFF2-40B4-BE49-F238E27FC236}">
                  <a16:creationId xmlns:a16="http://schemas.microsoft.com/office/drawing/2014/main" id="{FA487ECF-FBC7-8F4A-908B-AB1BA954356D}"/>
                </a:ext>
              </a:extLst>
            </p:cNvPr>
            <p:cNvSpPr/>
            <p:nvPr/>
          </p:nvSpPr>
          <p:spPr>
            <a:xfrm>
              <a:off x="3443969" y="1719674"/>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wal 30">
              <a:extLst>
                <a:ext uri="{FF2B5EF4-FFF2-40B4-BE49-F238E27FC236}">
                  <a16:creationId xmlns:a16="http://schemas.microsoft.com/office/drawing/2014/main" id="{83AF823B-E7F2-AC42-9CAE-3EF345DAB438}"/>
                </a:ext>
              </a:extLst>
            </p:cNvPr>
            <p:cNvSpPr/>
            <p:nvPr/>
          </p:nvSpPr>
          <p:spPr>
            <a:xfrm>
              <a:off x="3443969" y="2637913"/>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wal 31">
              <a:extLst>
                <a:ext uri="{FF2B5EF4-FFF2-40B4-BE49-F238E27FC236}">
                  <a16:creationId xmlns:a16="http://schemas.microsoft.com/office/drawing/2014/main" id="{70577CBB-8456-6240-91E0-49463BF840D9}"/>
                </a:ext>
              </a:extLst>
            </p:cNvPr>
            <p:cNvSpPr/>
            <p:nvPr/>
          </p:nvSpPr>
          <p:spPr>
            <a:xfrm>
              <a:off x="3443969" y="3568398"/>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wal 32">
              <a:extLst>
                <a:ext uri="{FF2B5EF4-FFF2-40B4-BE49-F238E27FC236}">
                  <a16:creationId xmlns:a16="http://schemas.microsoft.com/office/drawing/2014/main" id="{5684E8C2-230B-8C42-B603-F44A1A59B2B2}"/>
                </a:ext>
              </a:extLst>
            </p:cNvPr>
            <p:cNvSpPr/>
            <p:nvPr/>
          </p:nvSpPr>
          <p:spPr>
            <a:xfrm>
              <a:off x="3443969" y="4474391"/>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a 5">
            <a:extLst>
              <a:ext uri="{FF2B5EF4-FFF2-40B4-BE49-F238E27FC236}">
                <a16:creationId xmlns:a16="http://schemas.microsoft.com/office/drawing/2014/main" id="{8DBEE682-472B-ED48-840E-80793598307E}"/>
              </a:ext>
            </a:extLst>
          </p:cNvPr>
          <p:cNvGrpSpPr/>
          <p:nvPr userDrawn="1"/>
        </p:nvGrpSpPr>
        <p:grpSpPr>
          <a:xfrm>
            <a:off x="7824693" y="1656978"/>
            <a:ext cx="3688687" cy="3476157"/>
            <a:chOff x="7866288" y="1484660"/>
            <a:chExt cx="3688687" cy="3476157"/>
          </a:xfrm>
        </p:grpSpPr>
        <p:sp>
          <p:nvSpPr>
            <p:cNvPr id="21" name="Prostokąt 98">
              <a:extLst>
                <a:ext uri="{FF2B5EF4-FFF2-40B4-BE49-F238E27FC236}">
                  <a16:creationId xmlns:a16="http://schemas.microsoft.com/office/drawing/2014/main" id="{4F8BF66C-B86C-AC48-BF9A-251A4BF140BE}"/>
                </a:ext>
              </a:extLst>
            </p:cNvPr>
            <p:cNvSpPr/>
            <p:nvPr/>
          </p:nvSpPr>
          <p:spPr>
            <a:xfrm flipH="1">
              <a:off x="8603142" y="1484660"/>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Bureaucratic </a:t>
              </a:r>
            </a:p>
          </p:txBody>
        </p:sp>
        <p:sp>
          <p:nvSpPr>
            <p:cNvPr id="22" name="Prostokąt 99">
              <a:extLst>
                <a:ext uri="{FF2B5EF4-FFF2-40B4-BE49-F238E27FC236}">
                  <a16:creationId xmlns:a16="http://schemas.microsoft.com/office/drawing/2014/main" id="{43E0EBB0-675B-FA41-93BB-3CCB2517694E}"/>
                </a:ext>
              </a:extLst>
            </p:cNvPr>
            <p:cNvSpPr/>
            <p:nvPr/>
          </p:nvSpPr>
          <p:spPr>
            <a:xfrm flipH="1">
              <a:off x="8603142" y="2403493"/>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Competitive</a:t>
              </a:r>
            </a:p>
          </p:txBody>
        </p:sp>
        <p:sp>
          <p:nvSpPr>
            <p:cNvPr id="23" name="Prostokąt 100">
              <a:extLst>
                <a:ext uri="{FF2B5EF4-FFF2-40B4-BE49-F238E27FC236}">
                  <a16:creationId xmlns:a16="http://schemas.microsoft.com/office/drawing/2014/main" id="{90E69F24-94CB-BE4E-95CE-B9CF8BCF717A}"/>
                </a:ext>
              </a:extLst>
            </p:cNvPr>
            <p:cNvSpPr/>
            <p:nvPr/>
          </p:nvSpPr>
          <p:spPr>
            <a:xfrm flipH="1">
              <a:off x="8603142" y="3322326"/>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Guarded</a:t>
              </a:r>
            </a:p>
          </p:txBody>
        </p:sp>
        <p:sp>
          <p:nvSpPr>
            <p:cNvPr id="24" name="Prostokąt 101">
              <a:extLst>
                <a:ext uri="{FF2B5EF4-FFF2-40B4-BE49-F238E27FC236}">
                  <a16:creationId xmlns:a16="http://schemas.microsoft.com/office/drawing/2014/main" id="{1044CB55-0A5B-FB44-B46C-13DFF57E1D72}"/>
                </a:ext>
              </a:extLst>
            </p:cNvPr>
            <p:cNvSpPr/>
            <p:nvPr/>
          </p:nvSpPr>
          <p:spPr>
            <a:xfrm flipH="1">
              <a:off x="8603142" y="4241159"/>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Stifling </a:t>
              </a:r>
            </a:p>
          </p:txBody>
        </p:sp>
        <p:cxnSp>
          <p:nvCxnSpPr>
            <p:cNvPr id="25" name="Łącznik prosty 87">
              <a:extLst>
                <a:ext uri="{FF2B5EF4-FFF2-40B4-BE49-F238E27FC236}">
                  <a16:creationId xmlns:a16="http://schemas.microsoft.com/office/drawing/2014/main" id="{4927483B-F763-584E-B922-04084ED1E336}"/>
                </a:ext>
              </a:extLst>
            </p:cNvPr>
            <p:cNvCxnSpPr>
              <a:cxnSpLocks/>
              <a:stCxn id="31" idx="2"/>
            </p:cNvCxnSpPr>
            <p:nvPr/>
          </p:nvCxnSpPr>
          <p:spPr>
            <a:xfrm flipH="1" flipV="1">
              <a:off x="8172082" y="3669753"/>
              <a:ext cx="313184" cy="4048"/>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Łącznik łamany 59">
              <a:extLst>
                <a:ext uri="{FF2B5EF4-FFF2-40B4-BE49-F238E27FC236}">
                  <a16:creationId xmlns:a16="http://schemas.microsoft.com/office/drawing/2014/main" id="{A9E0F578-090A-2B40-A8EA-77DD5C943336}"/>
                </a:ext>
              </a:extLst>
            </p:cNvPr>
            <p:cNvCxnSpPr>
              <a:cxnSpLocks/>
              <a:stCxn id="29" idx="2"/>
              <a:endCxn id="34" idx="6"/>
            </p:cNvCxnSpPr>
            <p:nvPr/>
          </p:nvCxnSpPr>
          <p:spPr>
            <a:xfrm rot="10800000" flipV="1">
              <a:off x="7866288" y="1825076"/>
              <a:ext cx="618979" cy="1852871"/>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Łącznik łamany 61">
              <a:extLst>
                <a:ext uri="{FF2B5EF4-FFF2-40B4-BE49-F238E27FC236}">
                  <a16:creationId xmlns:a16="http://schemas.microsoft.com/office/drawing/2014/main" id="{C986481E-9EA0-2C4D-8629-ED807E392FA0}"/>
                </a:ext>
              </a:extLst>
            </p:cNvPr>
            <p:cNvCxnSpPr>
              <a:cxnSpLocks/>
              <a:stCxn id="30" idx="2"/>
              <a:endCxn id="34" idx="6"/>
            </p:cNvCxnSpPr>
            <p:nvPr/>
          </p:nvCxnSpPr>
          <p:spPr>
            <a:xfrm rot="10800000" flipV="1">
              <a:off x="7866288" y="2743316"/>
              <a:ext cx="618979" cy="934632"/>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Łącznik łamany 65">
              <a:extLst>
                <a:ext uri="{FF2B5EF4-FFF2-40B4-BE49-F238E27FC236}">
                  <a16:creationId xmlns:a16="http://schemas.microsoft.com/office/drawing/2014/main" id="{1B5DED2D-0073-CC40-9951-772D30AE35AB}"/>
                </a:ext>
              </a:extLst>
            </p:cNvPr>
            <p:cNvCxnSpPr>
              <a:cxnSpLocks/>
              <a:stCxn id="32" idx="2"/>
              <a:endCxn id="34" idx="6"/>
            </p:cNvCxnSpPr>
            <p:nvPr/>
          </p:nvCxnSpPr>
          <p:spPr>
            <a:xfrm rot="10800000">
              <a:off x="7866288" y="3677948"/>
              <a:ext cx="618979" cy="901846"/>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wal 34">
              <a:extLst>
                <a:ext uri="{FF2B5EF4-FFF2-40B4-BE49-F238E27FC236}">
                  <a16:creationId xmlns:a16="http://schemas.microsoft.com/office/drawing/2014/main" id="{24A26856-9C96-9141-BB2E-56DF477D7828}"/>
                </a:ext>
              </a:extLst>
            </p:cNvPr>
            <p:cNvSpPr/>
            <p:nvPr/>
          </p:nvSpPr>
          <p:spPr>
            <a:xfrm>
              <a:off x="8485266" y="1700262"/>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wal 35">
              <a:extLst>
                <a:ext uri="{FF2B5EF4-FFF2-40B4-BE49-F238E27FC236}">
                  <a16:creationId xmlns:a16="http://schemas.microsoft.com/office/drawing/2014/main" id="{3CB21C86-EB13-ED4F-9AB0-2539EF031974}"/>
                </a:ext>
              </a:extLst>
            </p:cNvPr>
            <p:cNvSpPr/>
            <p:nvPr/>
          </p:nvSpPr>
          <p:spPr>
            <a:xfrm>
              <a:off x="8485266" y="2618501"/>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wal 36">
              <a:extLst>
                <a:ext uri="{FF2B5EF4-FFF2-40B4-BE49-F238E27FC236}">
                  <a16:creationId xmlns:a16="http://schemas.microsoft.com/office/drawing/2014/main" id="{C36F24EC-6081-AE4C-AC75-A187A9DFB84E}"/>
                </a:ext>
              </a:extLst>
            </p:cNvPr>
            <p:cNvSpPr/>
            <p:nvPr/>
          </p:nvSpPr>
          <p:spPr>
            <a:xfrm>
              <a:off x="8485266" y="3548986"/>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wal 37">
              <a:extLst>
                <a:ext uri="{FF2B5EF4-FFF2-40B4-BE49-F238E27FC236}">
                  <a16:creationId xmlns:a16="http://schemas.microsoft.com/office/drawing/2014/main" id="{6B029EE9-8787-734D-9473-B2938C93B690}"/>
                </a:ext>
              </a:extLst>
            </p:cNvPr>
            <p:cNvSpPr/>
            <p:nvPr/>
          </p:nvSpPr>
          <p:spPr>
            <a:xfrm>
              <a:off x="8485266" y="4454979"/>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wal 2">
            <a:extLst>
              <a:ext uri="{FF2B5EF4-FFF2-40B4-BE49-F238E27FC236}">
                <a16:creationId xmlns:a16="http://schemas.microsoft.com/office/drawing/2014/main" id="{465DC752-E140-574A-B553-95F5B9D4BB88}"/>
              </a:ext>
            </a:extLst>
          </p:cNvPr>
          <p:cNvSpPr/>
          <p:nvPr userDrawn="1"/>
        </p:nvSpPr>
        <p:spPr>
          <a:xfrm>
            <a:off x="4284119" y="2880756"/>
            <a:ext cx="2016706" cy="2016706"/>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wal 3">
            <a:extLst>
              <a:ext uri="{FF2B5EF4-FFF2-40B4-BE49-F238E27FC236}">
                <a16:creationId xmlns:a16="http://schemas.microsoft.com/office/drawing/2014/main" id="{FFE09C53-BFA3-6541-B241-6C7988ABD044}"/>
              </a:ext>
            </a:extLst>
          </p:cNvPr>
          <p:cNvSpPr/>
          <p:nvPr userDrawn="1"/>
        </p:nvSpPr>
        <p:spPr>
          <a:xfrm>
            <a:off x="5807986" y="2841913"/>
            <a:ext cx="2016706" cy="201670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460F3F4A-9022-BB4E-92B6-B907189499B2}"/>
              </a:ext>
            </a:extLst>
          </p:cNvPr>
          <p:cNvSpPr>
            <a:spLocks noChangeAspect="1" noEditPoints="1"/>
          </p:cNvSpPr>
          <p:nvPr userDrawn="1"/>
        </p:nvSpPr>
        <p:spPr bwMode="auto">
          <a:xfrm>
            <a:off x="775289" y="2744970"/>
            <a:ext cx="630364" cy="374686"/>
          </a:xfrm>
          <a:custGeom>
            <a:avLst/>
            <a:gdLst>
              <a:gd name="T0" fmla="*/ 0 w 574"/>
              <a:gd name="T1" fmla="*/ 156 h 341"/>
              <a:gd name="T2" fmla="*/ 43 w 574"/>
              <a:gd name="T3" fmla="*/ 154 h 341"/>
              <a:gd name="T4" fmla="*/ 60 w 574"/>
              <a:gd name="T5" fmla="*/ 137 h 341"/>
              <a:gd name="T6" fmla="*/ 182 w 574"/>
              <a:gd name="T7" fmla="*/ 252 h 341"/>
              <a:gd name="T8" fmla="*/ 155 w 574"/>
              <a:gd name="T9" fmla="*/ 236 h 341"/>
              <a:gd name="T10" fmla="*/ 197 w 574"/>
              <a:gd name="T11" fmla="*/ 200 h 341"/>
              <a:gd name="T12" fmla="*/ 151 w 574"/>
              <a:gd name="T13" fmla="*/ 223 h 341"/>
              <a:gd name="T14" fmla="*/ 117 w 574"/>
              <a:gd name="T15" fmla="*/ 195 h 341"/>
              <a:gd name="T16" fmla="*/ 84 w 574"/>
              <a:gd name="T17" fmla="*/ 172 h 341"/>
              <a:gd name="T18" fmla="*/ 173 w 574"/>
              <a:gd name="T19" fmla="*/ 61 h 341"/>
              <a:gd name="T20" fmla="*/ 140 w 574"/>
              <a:gd name="T21" fmla="*/ 69 h 341"/>
              <a:gd name="T22" fmla="*/ 134 w 574"/>
              <a:gd name="T23" fmla="*/ 189 h 341"/>
              <a:gd name="T24" fmla="*/ 234 w 574"/>
              <a:gd name="T25" fmla="*/ 245 h 341"/>
              <a:gd name="T26" fmla="*/ 192 w 574"/>
              <a:gd name="T27" fmla="*/ 280 h 341"/>
              <a:gd name="T28" fmla="*/ 227 w 574"/>
              <a:gd name="T29" fmla="*/ 224 h 341"/>
              <a:gd name="T30" fmla="*/ 266 w 574"/>
              <a:gd name="T31" fmla="*/ 268 h 341"/>
              <a:gd name="T32" fmla="*/ 224 w 574"/>
              <a:gd name="T33" fmla="*/ 304 h 341"/>
              <a:gd name="T34" fmla="*/ 259 w 574"/>
              <a:gd name="T35" fmla="*/ 247 h 341"/>
              <a:gd name="T36" fmla="*/ 453 w 574"/>
              <a:gd name="T37" fmla="*/ 60 h 341"/>
              <a:gd name="T38" fmla="*/ 465 w 574"/>
              <a:gd name="T39" fmla="*/ 180 h 341"/>
              <a:gd name="T40" fmla="*/ 478 w 574"/>
              <a:gd name="T41" fmla="*/ 222 h 341"/>
              <a:gd name="T42" fmla="*/ 445 w 574"/>
              <a:gd name="T43" fmla="*/ 259 h 341"/>
              <a:gd name="T44" fmla="*/ 404 w 574"/>
              <a:gd name="T45" fmla="*/ 273 h 341"/>
              <a:gd name="T46" fmla="*/ 401 w 574"/>
              <a:gd name="T47" fmla="*/ 291 h 341"/>
              <a:gd name="T48" fmla="*/ 363 w 574"/>
              <a:gd name="T49" fmla="*/ 321 h 341"/>
              <a:gd name="T50" fmla="*/ 322 w 574"/>
              <a:gd name="T51" fmla="*/ 339 h 341"/>
              <a:gd name="T52" fmla="*/ 300 w 574"/>
              <a:gd name="T53" fmla="*/ 311 h 341"/>
              <a:gd name="T54" fmla="*/ 348 w 574"/>
              <a:gd name="T55" fmla="*/ 315 h 341"/>
              <a:gd name="T56" fmla="*/ 329 w 574"/>
              <a:gd name="T57" fmla="*/ 269 h 341"/>
              <a:gd name="T58" fmla="*/ 389 w 574"/>
              <a:gd name="T59" fmla="*/ 280 h 341"/>
              <a:gd name="T60" fmla="*/ 355 w 574"/>
              <a:gd name="T61" fmla="*/ 227 h 341"/>
              <a:gd name="T62" fmla="*/ 431 w 574"/>
              <a:gd name="T63" fmla="*/ 249 h 341"/>
              <a:gd name="T64" fmla="*/ 370 w 574"/>
              <a:gd name="T65" fmla="*/ 190 h 341"/>
              <a:gd name="T66" fmla="*/ 463 w 574"/>
              <a:gd name="T67" fmla="*/ 216 h 341"/>
              <a:gd name="T68" fmla="*/ 458 w 574"/>
              <a:gd name="T69" fmla="*/ 195 h 341"/>
              <a:gd name="T70" fmla="*/ 287 w 574"/>
              <a:gd name="T71" fmla="*/ 94 h 341"/>
              <a:gd name="T72" fmla="*/ 164 w 574"/>
              <a:gd name="T73" fmla="*/ 106 h 341"/>
              <a:gd name="T74" fmla="*/ 222 w 574"/>
              <a:gd name="T75" fmla="*/ 48 h 341"/>
              <a:gd name="T76" fmla="*/ 411 w 574"/>
              <a:gd name="T77" fmla="*/ 69 h 341"/>
              <a:gd name="T78" fmla="*/ 281 w 574"/>
              <a:gd name="T79" fmla="*/ 319 h 341"/>
              <a:gd name="T80" fmla="*/ 253 w 574"/>
              <a:gd name="T81" fmla="*/ 303 h 341"/>
              <a:gd name="T82" fmla="*/ 289 w 574"/>
              <a:gd name="T83" fmla="*/ 277 h 341"/>
              <a:gd name="T84" fmla="*/ 453 w 574"/>
              <a:gd name="T85" fmla="*/ 35 h 341"/>
              <a:gd name="T86" fmla="*/ 508 w 574"/>
              <a:gd name="T87" fmla="*/ 191 h 341"/>
              <a:gd name="T88" fmla="*/ 539 w 574"/>
              <a:gd name="T89" fmla="*/ 14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4" h="341">
                <a:moveTo>
                  <a:pt x="128" y="32"/>
                </a:moveTo>
                <a:cubicBezTo>
                  <a:pt x="72" y="0"/>
                  <a:pt x="72" y="0"/>
                  <a:pt x="72" y="0"/>
                </a:cubicBezTo>
                <a:cubicBezTo>
                  <a:pt x="2" y="53"/>
                  <a:pt x="0" y="156"/>
                  <a:pt x="0" y="156"/>
                </a:cubicBezTo>
                <a:cubicBezTo>
                  <a:pt x="70" y="192"/>
                  <a:pt x="70" y="192"/>
                  <a:pt x="70" y="192"/>
                </a:cubicBezTo>
                <a:cubicBezTo>
                  <a:pt x="58" y="92"/>
                  <a:pt x="128" y="32"/>
                  <a:pt x="128" y="32"/>
                </a:cubicBezTo>
                <a:close/>
                <a:moveTo>
                  <a:pt x="43" y="154"/>
                </a:moveTo>
                <a:cubicBezTo>
                  <a:pt x="33" y="154"/>
                  <a:pt x="26" y="147"/>
                  <a:pt x="26" y="137"/>
                </a:cubicBezTo>
                <a:cubicBezTo>
                  <a:pt x="26" y="128"/>
                  <a:pt x="33" y="120"/>
                  <a:pt x="43" y="120"/>
                </a:cubicBezTo>
                <a:cubicBezTo>
                  <a:pt x="52" y="120"/>
                  <a:pt x="60" y="128"/>
                  <a:pt x="60" y="137"/>
                </a:cubicBezTo>
                <a:cubicBezTo>
                  <a:pt x="60" y="147"/>
                  <a:pt x="52" y="154"/>
                  <a:pt x="43" y="154"/>
                </a:cubicBezTo>
                <a:close/>
                <a:moveTo>
                  <a:pt x="203" y="220"/>
                </a:moveTo>
                <a:cubicBezTo>
                  <a:pt x="182" y="252"/>
                  <a:pt x="182" y="252"/>
                  <a:pt x="182" y="252"/>
                </a:cubicBezTo>
                <a:cubicBezTo>
                  <a:pt x="178" y="259"/>
                  <a:pt x="169" y="261"/>
                  <a:pt x="162" y="257"/>
                </a:cubicBezTo>
                <a:cubicBezTo>
                  <a:pt x="160" y="255"/>
                  <a:pt x="160" y="255"/>
                  <a:pt x="160" y="255"/>
                </a:cubicBezTo>
                <a:cubicBezTo>
                  <a:pt x="153" y="251"/>
                  <a:pt x="151" y="242"/>
                  <a:pt x="155" y="236"/>
                </a:cubicBezTo>
                <a:cubicBezTo>
                  <a:pt x="175" y="203"/>
                  <a:pt x="175" y="203"/>
                  <a:pt x="175" y="203"/>
                </a:cubicBezTo>
                <a:cubicBezTo>
                  <a:pt x="180" y="197"/>
                  <a:pt x="188" y="195"/>
                  <a:pt x="195" y="199"/>
                </a:cubicBezTo>
                <a:cubicBezTo>
                  <a:pt x="197" y="200"/>
                  <a:pt x="197" y="200"/>
                  <a:pt x="197" y="200"/>
                </a:cubicBezTo>
                <a:cubicBezTo>
                  <a:pt x="204" y="204"/>
                  <a:pt x="207" y="213"/>
                  <a:pt x="203" y="220"/>
                </a:cubicBezTo>
                <a:close/>
                <a:moveTo>
                  <a:pt x="156" y="222"/>
                </a:moveTo>
                <a:cubicBezTo>
                  <a:pt x="154" y="223"/>
                  <a:pt x="153" y="223"/>
                  <a:pt x="151" y="223"/>
                </a:cubicBezTo>
                <a:cubicBezTo>
                  <a:pt x="148" y="223"/>
                  <a:pt x="146" y="222"/>
                  <a:pt x="144" y="220"/>
                </a:cubicBezTo>
                <a:cubicBezTo>
                  <a:pt x="142" y="216"/>
                  <a:pt x="130" y="207"/>
                  <a:pt x="124" y="201"/>
                </a:cubicBezTo>
                <a:cubicBezTo>
                  <a:pt x="121" y="199"/>
                  <a:pt x="119" y="197"/>
                  <a:pt x="117" y="195"/>
                </a:cubicBezTo>
                <a:cubicBezTo>
                  <a:pt x="112" y="191"/>
                  <a:pt x="97" y="183"/>
                  <a:pt x="89" y="179"/>
                </a:cubicBezTo>
                <a:cubicBezTo>
                  <a:pt x="85" y="177"/>
                  <a:pt x="85" y="177"/>
                  <a:pt x="85" y="177"/>
                </a:cubicBezTo>
                <a:cubicBezTo>
                  <a:pt x="84" y="172"/>
                  <a:pt x="84" y="172"/>
                  <a:pt x="84" y="172"/>
                </a:cubicBezTo>
                <a:cubicBezTo>
                  <a:pt x="83" y="103"/>
                  <a:pt x="130" y="56"/>
                  <a:pt x="132" y="54"/>
                </a:cubicBezTo>
                <a:cubicBezTo>
                  <a:pt x="135" y="51"/>
                  <a:pt x="135" y="51"/>
                  <a:pt x="135" y="51"/>
                </a:cubicBezTo>
                <a:cubicBezTo>
                  <a:pt x="173" y="61"/>
                  <a:pt x="173" y="61"/>
                  <a:pt x="173" y="61"/>
                </a:cubicBezTo>
                <a:cubicBezTo>
                  <a:pt x="177" y="62"/>
                  <a:pt x="180" y="66"/>
                  <a:pt x="179" y="71"/>
                </a:cubicBezTo>
                <a:cubicBezTo>
                  <a:pt x="177" y="75"/>
                  <a:pt x="173" y="78"/>
                  <a:pt x="169" y="76"/>
                </a:cubicBezTo>
                <a:cubicBezTo>
                  <a:pt x="140" y="69"/>
                  <a:pt x="140" y="69"/>
                  <a:pt x="140" y="69"/>
                </a:cubicBezTo>
                <a:cubicBezTo>
                  <a:pt x="130" y="80"/>
                  <a:pt x="101" y="117"/>
                  <a:pt x="101" y="167"/>
                </a:cubicBezTo>
                <a:cubicBezTo>
                  <a:pt x="108" y="171"/>
                  <a:pt x="122" y="178"/>
                  <a:pt x="128" y="183"/>
                </a:cubicBezTo>
                <a:cubicBezTo>
                  <a:pt x="129" y="185"/>
                  <a:pt x="132" y="186"/>
                  <a:pt x="134" y="189"/>
                </a:cubicBezTo>
                <a:cubicBezTo>
                  <a:pt x="145" y="198"/>
                  <a:pt x="154" y="205"/>
                  <a:pt x="158" y="210"/>
                </a:cubicBezTo>
                <a:cubicBezTo>
                  <a:pt x="160" y="214"/>
                  <a:pt x="159" y="219"/>
                  <a:pt x="156" y="222"/>
                </a:cubicBezTo>
                <a:close/>
                <a:moveTo>
                  <a:pt x="234" y="245"/>
                </a:moveTo>
                <a:cubicBezTo>
                  <a:pt x="214" y="277"/>
                  <a:pt x="214" y="277"/>
                  <a:pt x="214" y="277"/>
                </a:cubicBezTo>
                <a:cubicBezTo>
                  <a:pt x="210" y="284"/>
                  <a:pt x="201" y="286"/>
                  <a:pt x="194" y="281"/>
                </a:cubicBezTo>
                <a:cubicBezTo>
                  <a:pt x="192" y="280"/>
                  <a:pt x="192" y="280"/>
                  <a:pt x="192" y="280"/>
                </a:cubicBezTo>
                <a:cubicBezTo>
                  <a:pt x="185" y="276"/>
                  <a:pt x="182" y="267"/>
                  <a:pt x="187" y="261"/>
                </a:cubicBezTo>
                <a:cubicBezTo>
                  <a:pt x="207" y="228"/>
                  <a:pt x="207" y="228"/>
                  <a:pt x="207" y="228"/>
                </a:cubicBezTo>
                <a:cubicBezTo>
                  <a:pt x="211" y="222"/>
                  <a:pt x="220" y="220"/>
                  <a:pt x="227" y="224"/>
                </a:cubicBezTo>
                <a:cubicBezTo>
                  <a:pt x="229" y="225"/>
                  <a:pt x="229" y="225"/>
                  <a:pt x="229" y="225"/>
                </a:cubicBezTo>
                <a:cubicBezTo>
                  <a:pt x="236" y="229"/>
                  <a:pt x="238" y="238"/>
                  <a:pt x="234" y="245"/>
                </a:cubicBezTo>
                <a:close/>
                <a:moveTo>
                  <a:pt x="266" y="268"/>
                </a:moveTo>
                <a:cubicBezTo>
                  <a:pt x="245" y="300"/>
                  <a:pt x="245" y="300"/>
                  <a:pt x="245" y="300"/>
                </a:cubicBezTo>
                <a:cubicBezTo>
                  <a:pt x="241" y="307"/>
                  <a:pt x="232" y="309"/>
                  <a:pt x="225" y="305"/>
                </a:cubicBezTo>
                <a:cubicBezTo>
                  <a:pt x="224" y="304"/>
                  <a:pt x="224" y="304"/>
                  <a:pt x="224" y="304"/>
                </a:cubicBezTo>
                <a:cubicBezTo>
                  <a:pt x="217" y="299"/>
                  <a:pt x="214" y="291"/>
                  <a:pt x="218" y="284"/>
                </a:cubicBezTo>
                <a:cubicBezTo>
                  <a:pt x="239" y="252"/>
                  <a:pt x="239" y="252"/>
                  <a:pt x="239" y="252"/>
                </a:cubicBezTo>
                <a:cubicBezTo>
                  <a:pt x="243" y="245"/>
                  <a:pt x="252" y="243"/>
                  <a:pt x="259" y="247"/>
                </a:cubicBezTo>
                <a:cubicBezTo>
                  <a:pt x="261" y="248"/>
                  <a:pt x="261" y="248"/>
                  <a:pt x="261" y="248"/>
                </a:cubicBezTo>
                <a:cubicBezTo>
                  <a:pt x="268" y="252"/>
                  <a:pt x="270" y="261"/>
                  <a:pt x="266" y="268"/>
                </a:cubicBezTo>
                <a:close/>
                <a:moveTo>
                  <a:pt x="453" y="60"/>
                </a:moveTo>
                <a:cubicBezTo>
                  <a:pt x="497" y="105"/>
                  <a:pt x="493" y="168"/>
                  <a:pt x="493" y="168"/>
                </a:cubicBezTo>
                <a:cubicBezTo>
                  <a:pt x="493" y="168"/>
                  <a:pt x="473" y="172"/>
                  <a:pt x="455" y="174"/>
                </a:cubicBezTo>
                <a:cubicBezTo>
                  <a:pt x="465" y="180"/>
                  <a:pt x="465" y="180"/>
                  <a:pt x="465" y="180"/>
                </a:cubicBezTo>
                <a:cubicBezTo>
                  <a:pt x="472" y="183"/>
                  <a:pt x="477" y="189"/>
                  <a:pt x="480" y="196"/>
                </a:cubicBezTo>
                <a:cubicBezTo>
                  <a:pt x="483" y="204"/>
                  <a:pt x="483" y="212"/>
                  <a:pt x="479" y="219"/>
                </a:cubicBezTo>
                <a:cubicBezTo>
                  <a:pt x="478" y="222"/>
                  <a:pt x="478" y="222"/>
                  <a:pt x="478" y="222"/>
                </a:cubicBezTo>
                <a:cubicBezTo>
                  <a:pt x="473" y="234"/>
                  <a:pt x="460" y="241"/>
                  <a:pt x="448" y="240"/>
                </a:cubicBezTo>
                <a:cubicBezTo>
                  <a:pt x="449" y="245"/>
                  <a:pt x="449" y="250"/>
                  <a:pt x="446" y="256"/>
                </a:cubicBezTo>
                <a:cubicBezTo>
                  <a:pt x="445" y="259"/>
                  <a:pt x="445" y="259"/>
                  <a:pt x="445" y="259"/>
                </a:cubicBezTo>
                <a:cubicBezTo>
                  <a:pt x="438" y="274"/>
                  <a:pt x="420" y="281"/>
                  <a:pt x="405" y="274"/>
                </a:cubicBezTo>
                <a:cubicBezTo>
                  <a:pt x="405" y="274"/>
                  <a:pt x="405" y="274"/>
                  <a:pt x="405" y="274"/>
                </a:cubicBezTo>
                <a:cubicBezTo>
                  <a:pt x="404" y="273"/>
                  <a:pt x="404" y="273"/>
                  <a:pt x="404" y="273"/>
                </a:cubicBezTo>
                <a:cubicBezTo>
                  <a:pt x="404" y="278"/>
                  <a:pt x="404" y="283"/>
                  <a:pt x="403" y="287"/>
                </a:cubicBezTo>
                <a:cubicBezTo>
                  <a:pt x="403" y="287"/>
                  <a:pt x="403" y="288"/>
                  <a:pt x="403" y="288"/>
                </a:cubicBezTo>
                <a:cubicBezTo>
                  <a:pt x="401" y="291"/>
                  <a:pt x="401" y="291"/>
                  <a:pt x="401" y="291"/>
                </a:cubicBezTo>
                <a:cubicBezTo>
                  <a:pt x="395" y="305"/>
                  <a:pt x="378" y="312"/>
                  <a:pt x="363" y="307"/>
                </a:cubicBezTo>
                <a:cubicBezTo>
                  <a:pt x="364" y="311"/>
                  <a:pt x="365" y="315"/>
                  <a:pt x="363" y="320"/>
                </a:cubicBezTo>
                <a:cubicBezTo>
                  <a:pt x="363" y="320"/>
                  <a:pt x="363" y="320"/>
                  <a:pt x="363" y="321"/>
                </a:cubicBezTo>
                <a:cubicBezTo>
                  <a:pt x="362" y="324"/>
                  <a:pt x="362" y="324"/>
                  <a:pt x="362" y="324"/>
                </a:cubicBezTo>
                <a:cubicBezTo>
                  <a:pt x="357" y="335"/>
                  <a:pt x="346" y="341"/>
                  <a:pt x="334" y="341"/>
                </a:cubicBezTo>
                <a:cubicBezTo>
                  <a:pt x="330" y="341"/>
                  <a:pt x="326" y="341"/>
                  <a:pt x="322" y="339"/>
                </a:cubicBezTo>
                <a:cubicBezTo>
                  <a:pt x="293" y="326"/>
                  <a:pt x="293" y="326"/>
                  <a:pt x="293" y="326"/>
                </a:cubicBezTo>
                <a:cubicBezTo>
                  <a:pt x="289" y="324"/>
                  <a:pt x="287" y="319"/>
                  <a:pt x="289" y="315"/>
                </a:cubicBezTo>
                <a:cubicBezTo>
                  <a:pt x="291" y="311"/>
                  <a:pt x="296" y="309"/>
                  <a:pt x="300" y="311"/>
                </a:cubicBezTo>
                <a:cubicBezTo>
                  <a:pt x="328" y="324"/>
                  <a:pt x="328" y="324"/>
                  <a:pt x="328" y="324"/>
                </a:cubicBezTo>
                <a:cubicBezTo>
                  <a:pt x="335" y="327"/>
                  <a:pt x="344" y="324"/>
                  <a:pt x="347" y="317"/>
                </a:cubicBezTo>
                <a:cubicBezTo>
                  <a:pt x="348" y="315"/>
                  <a:pt x="348" y="315"/>
                  <a:pt x="348" y="315"/>
                </a:cubicBezTo>
                <a:cubicBezTo>
                  <a:pt x="355" y="301"/>
                  <a:pt x="329" y="289"/>
                  <a:pt x="320" y="282"/>
                </a:cubicBezTo>
                <a:cubicBezTo>
                  <a:pt x="317" y="279"/>
                  <a:pt x="316" y="275"/>
                  <a:pt x="318" y="271"/>
                </a:cubicBezTo>
                <a:cubicBezTo>
                  <a:pt x="321" y="268"/>
                  <a:pt x="325" y="267"/>
                  <a:pt x="329" y="269"/>
                </a:cubicBezTo>
                <a:cubicBezTo>
                  <a:pt x="368" y="291"/>
                  <a:pt x="368" y="291"/>
                  <a:pt x="368" y="291"/>
                </a:cubicBezTo>
                <a:cubicBezTo>
                  <a:pt x="375" y="294"/>
                  <a:pt x="384" y="291"/>
                  <a:pt x="387" y="284"/>
                </a:cubicBezTo>
                <a:cubicBezTo>
                  <a:pt x="389" y="280"/>
                  <a:pt x="389" y="280"/>
                  <a:pt x="389" y="280"/>
                </a:cubicBezTo>
                <a:cubicBezTo>
                  <a:pt x="395" y="266"/>
                  <a:pt x="354" y="245"/>
                  <a:pt x="347" y="241"/>
                </a:cubicBezTo>
                <a:cubicBezTo>
                  <a:pt x="344" y="239"/>
                  <a:pt x="342" y="234"/>
                  <a:pt x="344" y="230"/>
                </a:cubicBezTo>
                <a:cubicBezTo>
                  <a:pt x="347" y="227"/>
                  <a:pt x="351" y="225"/>
                  <a:pt x="355" y="227"/>
                </a:cubicBezTo>
                <a:cubicBezTo>
                  <a:pt x="412" y="259"/>
                  <a:pt x="412" y="259"/>
                  <a:pt x="412" y="259"/>
                </a:cubicBezTo>
                <a:cubicBezTo>
                  <a:pt x="419" y="262"/>
                  <a:pt x="427" y="259"/>
                  <a:pt x="430" y="252"/>
                </a:cubicBezTo>
                <a:cubicBezTo>
                  <a:pt x="431" y="249"/>
                  <a:pt x="431" y="249"/>
                  <a:pt x="431" y="249"/>
                </a:cubicBezTo>
                <a:cubicBezTo>
                  <a:pt x="431" y="249"/>
                  <a:pt x="431" y="249"/>
                  <a:pt x="431" y="249"/>
                </a:cubicBezTo>
                <a:cubicBezTo>
                  <a:pt x="438" y="232"/>
                  <a:pt x="382" y="208"/>
                  <a:pt x="372" y="201"/>
                </a:cubicBezTo>
                <a:cubicBezTo>
                  <a:pt x="369" y="199"/>
                  <a:pt x="367" y="194"/>
                  <a:pt x="370" y="190"/>
                </a:cubicBezTo>
                <a:cubicBezTo>
                  <a:pt x="372" y="187"/>
                  <a:pt x="377" y="185"/>
                  <a:pt x="380" y="187"/>
                </a:cubicBezTo>
                <a:cubicBezTo>
                  <a:pt x="445" y="223"/>
                  <a:pt x="445" y="223"/>
                  <a:pt x="445" y="223"/>
                </a:cubicBezTo>
                <a:cubicBezTo>
                  <a:pt x="452" y="226"/>
                  <a:pt x="460" y="223"/>
                  <a:pt x="463" y="216"/>
                </a:cubicBezTo>
                <a:cubicBezTo>
                  <a:pt x="465" y="213"/>
                  <a:pt x="465" y="213"/>
                  <a:pt x="465" y="213"/>
                </a:cubicBezTo>
                <a:cubicBezTo>
                  <a:pt x="466" y="209"/>
                  <a:pt x="466" y="206"/>
                  <a:pt x="465" y="202"/>
                </a:cubicBezTo>
                <a:cubicBezTo>
                  <a:pt x="464" y="199"/>
                  <a:pt x="461" y="196"/>
                  <a:pt x="458" y="195"/>
                </a:cubicBezTo>
                <a:cubicBezTo>
                  <a:pt x="457" y="194"/>
                  <a:pt x="457" y="194"/>
                  <a:pt x="457" y="194"/>
                </a:cubicBezTo>
                <a:cubicBezTo>
                  <a:pt x="289" y="95"/>
                  <a:pt x="289" y="95"/>
                  <a:pt x="289" y="95"/>
                </a:cubicBezTo>
                <a:cubicBezTo>
                  <a:pt x="288" y="95"/>
                  <a:pt x="288" y="94"/>
                  <a:pt x="287" y="94"/>
                </a:cubicBezTo>
                <a:cubicBezTo>
                  <a:pt x="273" y="93"/>
                  <a:pt x="240" y="89"/>
                  <a:pt x="240" y="89"/>
                </a:cubicBezTo>
                <a:cubicBezTo>
                  <a:pt x="234" y="100"/>
                  <a:pt x="217" y="111"/>
                  <a:pt x="200" y="116"/>
                </a:cubicBezTo>
                <a:cubicBezTo>
                  <a:pt x="184" y="122"/>
                  <a:pt x="167" y="111"/>
                  <a:pt x="164" y="106"/>
                </a:cubicBezTo>
                <a:cubicBezTo>
                  <a:pt x="161" y="102"/>
                  <a:pt x="165" y="96"/>
                  <a:pt x="167" y="95"/>
                </a:cubicBezTo>
                <a:cubicBezTo>
                  <a:pt x="169" y="94"/>
                  <a:pt x="200" y="60"/>
                  <a:pt x="205" y="55"/>
                </a:cubicBezTo>
                <a:cubicBezTo>
                  <a:pt x="209" y="50"/>
                  <a:pt x="218" y="49"/>
                  <a:pt x="222" y="48"/>
                </a:cubicBezTo>
                <a:cubicBezTo>
                  <a:pt x="226" y="47"/>
                  <a:pt x="287" y="35"/>
                  <a:pt x="301" y="35"/>
                </a:cubicBezTo>
                <a:cubicBezTo>
                  <a:pt x="310" y="35"/>
                  <a:pt x="319" y="39"/>
                  <a:pt x="326" y="42"/>
                </a:cubicBezTo>
                <a:cubicBezTo>
                  <a:pt x="334" y="47"/>
                  <a:pt x="394" y="67"/>
                  <a:pt x="411" y="69"/>
                </a:cubicBezTo>
                <a:cubicBezTo>
                  <a:pt x="428" y="72"/>
                  <a:pt x="453" y="60"/>
                  <a:pt x="453" y="60"/>
                </a:cubicBezTo>
                <a:close/>
                <a:moveTo>
                  <a:pt x="294" y="297"/>
                </a:moveTo>
                <a:cubicBezTo>
                  <a:pt x="281" y="319"/>
                  <a:pt x="281" y="319"/>
                  <a:pt x="281" y="319"/>
                </a:cubicBezTo>
                <a:cubicBezTo>
                  <a:pt x="276" y="326"/>
                  <a:pt x="268" y="328"/>
                  <a:pt x="261" y="324"/>
                </a:cubicBezTo>
                <a:cubicBezTo>
                  <a:pt x="259" y="323"/>
                  <a:pt x="259" y="323"/>
                  <a:pt x="259" y="323"/>
                </a:cubicBezTo>
                <a:cubicBezTo>
                  <a:pt x="252" y="319"/>
                  <a:pt x="249" y="310"/>
                  <a:pt x="253" y="303"/>
                </a:cubicBezTo>
                <a:cubicBezTo>
                  <a:pt x="267" y="280"/>
                  <a:pt x="267" y="280"/>
                  <a:pt x="267" y="280"/>
                </a:cubicBezTo>
                <a:cubicBezTo>
                  <a:pt x="271" y="274"/>
                  <a:pt x="280" y="271"/>
                  <a:pt x="287" y="276"/>
                </a:cubicBezTo>
                <a:cubicBezTo>
                  <a:pt x="289" y="277"/>
                  <a:pt x="289" y="277"/>
                  <a:pt x="289" y="277"/>
                </a:cubicBezTo>
                <a:cubicBezTo>
                  <a:pt x="296" y="281"/>
                  <a:pt x="298" y="290"/>
                  <a:pt x="294" y="297"/>
                </a:cubicBezTo>
                <a:close/>
                <a:moveTo>
                  <a:pt x="508" y="191"/>
                </a:moveTo>
                <a:cubicBezTo>
                  <a:pt x="523" y="83"/>
                  <a:pt x="453" y="35"/>
                  <a:pt x="453" y="35"/>
                </a:cubicBezTo>
                <a:cubicBezTo>
                  <a:pt x="505" y="4"/>
                  <a:pt x="505" y="4"/>
                  <a:pt x="505" y="4"/>
                </a:cubicBezTo>
                <a:cubicBezTo>
                  <a:pt x="574" y="43"/>
                  <a:pt x="574" y="154"/>
                  <a:pt x="574" y="154"/>
                </a:cubicBezTo>
                <a:lnTo>
                  <a:pt x="508" y="191"/>
                </a:lnTo>
                <a:close/>
                <a:moveTo>
                  <a:pt x="539" y="115"/>
                </a:moveTo>
                <a:cubicBezTo>
                  <a:pt x="530" y="115"/>
                  <a:pt x="522" y="123"/>
                  <a:pt x="522" y="132"/>
                </a:cubicBezTo>
                <a:cubicBezTo>
                  <a:pt x="522" y="141"/>
                  <a:pt x="530" y="149"/>
                  <a:pt x="539" y="149"/>
                </a:cubicBezTo>
                <a:cubicBezTo>
                  <a:pt x="549" y="149"/>
                  <a:pt x="557" y="141"/>
                  <a:pt x="557" y="132"/>
                </a:cubicBezTo>
                <a:cubicBezTo>
                  <a:pt x="557" y="123"/>
                  <a:pt x="549" y="115"/>
                  <a:pt x="539" y="11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65976198-1B1C-594E-A118-640CE867DD42}"/>
              </a:ext>
            </a:extLst>
          </p:cNvPr>
          <p:cNvSpPr>
            <a:spLocks noChangeAspect="1" noEditPoints="1"/>
          </p:cNvSpPr>
          <p:nvPr userDrawn="1"/>
        </p:nvSpPr>
        <p:spPr bwMode="auto">
          <a:xfrm>
            <a:off x="869222" y="3618867"/>
            <a:ext cx="442500" cy="462796"/>
          </a:xfrm>
          <a:custGeom>
            <a:avLst/>
            <a:gdLst>
              <a:gd name="T0" fmla="*/ 145 w 369"/>
              <a:gd name="T1" fmla="*/ 37 h 386"/>
              <a:gd name="T2" fmla="*/ 182 w 369"/>
              <a:gd name="T3" fmla="*/ 0 h 386"/>
              <a:gd name="T4" fmla="*/ 219 w 369"/>
              <a:gd name="T5" fmla="*/ 37 h 386"/>
              <a:gd name="T6" fmla="*/ 182 w 369"/>
              <a:gd name="T7" fmla="*/ 74 h 386"/>
              <a:gd name="T8" fmla="*/ 145 w 369"/>
              <a:gd name="T9" fmla="*/ 37 h 386"/>
              <a:gd name="T10" fmla="*/ 105 w 369"/>
              <a:gd name="T11" fmla="*/ 171 h 386"/>
              <a:gd name="T12" fmla="*/ 263 w 369"/>
              <a:gd name="T13" fmla="*/ 171 h 386"/>
              <a:gd name="T14" fmla="*/ 266 w 369"/>
              <a:gd name="T15" fmla="*/ 135 h 386"/>
              <a:gd name="T16" fmla="*/ 232 w 369"/>
              <a:gd name="T17" fmla="*/ 95 h 386"/>
              <a:gd name="T18" fmla="*/ 199 w 369"/>
              <a:gd name="T19" fmla="*/ 95 h 386"/>
              <a:gd name="T20" fmla="*/ 191 w 369"/>
              <a:gd name="T21" fmla="*/ 136 h 386"/>
              <a:gd name="T22" fmla="*/ 176 w 369"/>
              <a:gd name="T23" fmla="*/ 136 h 386"/>
              <a:gd name="T24" fmla="*/ 167 w 369"/>
              <a:gd name="T25" fmla="*/ 95 h 386"/>
              <a:gd name="T26" fmla="*/ 137 w 369"/>
              <a:gd name="T27" fmla="*/ 95 h 386"/>
              <a:gd name="T28" fmla="*/ 101 w 369"/>
              <a:gd name="T29" fmla="*/ 135 h 386"/>
              <a:gd name="T30" fmla="*/ 105 w 369"/>
              <a:gd name="T31" fmla="*/ 171 h 386"/>
              <a:gd name="T32" fmla="*/ 71 w 369"/>
              <a:gd name="T33" fmla="*/ 215 h 386"/>
              <a:gd name="T34" fmla="*/ 85 w 369"/>
              <a:gd name="T35" fmla="*/ 228 h 386"/>
              <a:gd name="T36" fmla="*/ 283 w 369"/>
              <a:gd name="T37" fmla="*/ 228 h 386"/>
              <a:gd name="T38" fmla="*/ 297 w 369"/>
              <a:gd name="T39" fmla="*/ 215 h 386"/>
              <a:gd name="T40" fmla="*/ 297 w 369"/>
              <a:gd name="T41" fmla="*/ 206 h 386"/>
              <a:gd name="T42" fmla="*/ 283 w 369"/>
              <a:gd name="T43" fmla="*/ 193 h 386"/>
              <a:gd name="T44" fmla="*/ 85 w 369"/>
              <a:gd name="T45" fmla="*/ 193 h 386"/>
              <a:gd name="T46" fmla="*/ 71 w 369"/>
              <a:gd name="T47" fmla="*/ 206 h 386"/>
              <a:gd name="T48" fmla="*/ 71 w 369"/>
              <a:gd name="T49" fmla="*/ 215 h 386"/>
              <a:gd name="T50" fmla="*/ 36 w 369"/>
              <a:gd name="T51" fmla="*/ 74 h 386"/>
              <a:gd name="T52" fmla="*/ 73 w 369"/>
              <a:gd name="T53" fmla="*/ 37 h 386"/>
              <a:gd name="T54" fmla="*/ 36 w 369"/>
              <a:gd name="T55" fmla="*/ 0 h 386"/>
              <a:gd name="T56" fmla="*/ 0 w 369"/>
              <a:gd name="T57" fmla="*/ 37 h 386"/>
              <a:gd name="T58" fmla="*/ 36 w 369"/>
              <a:gd name="T59" fmla="*/ 74 h 386"/>
              <a:gd name="T60" fmla="*/ 110 w 369"/>
              <a:gd name="T61" fmla="*/ 250 h 386"/>
              <a:gd name="T62" fmla="*/ 41 w 369"/>
              <a:gd name="T63" fmla="*/ 250 h 386"/>
              <a:gd name="T64" fmla="*/ 49 w 369"/>
              <a:gd name="T65" fmla="*/ 113 h 386"/>
              <a:gd name="T66" fmla="*/ 33 w 369"/>
              <a:gd name="T67" fmla="*/ 94 h 386"/>
              <a:gd name="T68" fmla="*/ 14 w 369"/>
              <a:gd name="T69" fmla="*/ 111 h 386"/>
              <a:gd name="T70" fmla="*/ 5 w 369"/>
              <a:gd name="T71" fmla="*/ 267 h 386"/>
              <a:gd name="T72" fmla="*/ 10 w 369"/>
              <a:gd name="T73" fmla="*/ 280 h 386"/>
              <a:gd name="T74" fmla="*/ 22 w 369"/>
              <a:gd name="T75" fmla="*/ 285 h 386"/>
              <a:gd name="T76" fmla="*/ 92 w 369"/>
              <a:gd name="T77" fmla="*/ 285 h 386"/>
              <a:gd name="T78" fmla="*/ 92 w 369"/>
              <a:gd name="T79" fmla="*/ 369 h 386"/>
              <a:gd name="T80" fmla="*/ 110 w 369"/>
              <a:gd name="T81" fmla="*/ 386 h 386"/>
              <a:gd name="T82" fmla="*/ 128 w 369"/>
              <a:gd name="T83" fmla="*/ 369 h 386"/>
              <a:gd name="T84" fmla="*/ 128 w 369"/>
              <a:gd name="T85" fmla="*/ 268 h 386"/>
              <a:gd name="T86" fmla="*/ 110 w 369"/>
              <a:gd name="T87" fmla="*/ 250 h 386"/>
              <a:gd name="T88" fmla="*/ 333 w 369"/>
              <a:gd name="T89" fmla="*/ 74 h 386"/>
              <a:gd name="T90" fmla="*/ 369 w 369"/>
              <a:gd name="T91" fmla="*/ 37 h 386"/>
              <a:gd name="T92" fmla="*/ 333 w 369"/>
              <a:gd name="T93" fmla="*/ 0 h 386"/>
              <a:gd name="T94" fmla="*/ 296 w 369"/>
              <a:gd name="T95" fmla="*/ 37 h 386"/>
              <a:gd name="T96" fmla="*/ 333 w 369"/>
              <a:gd name="T97" fmla="*/ 74 h 386"/>
              <a:gd name="T98" fmla="*/ 353 w 369"/>
              <a:gd name="T99" fmla="*/ 111 h 386"/>
              <a:gd name="T100" fmla="*/ 334 w 369"/>
              <a:gd name="T101" fmla="*/ 94 h 386"/>
              <a:gd name="T102" fmla="*/ 317 w 369"/>
              <a:gd name="T103" fmla="*/ 113 h 386"/>
              <a:gd name="T104" fmla="*/ 326 w 369"/>
              <a:gd name="T105" fmla="*/ 250 h 386"/>
              <a:gd name="T106" fmla="*/ 257 w 369"/>
              <a:gd name="T107" fmla="*/ 250 h 386"/>
              <a:gd name="T108" fmla="*/ 239 w 369"/>
              <a:gd name="T109" fmla="*/ 268 h 386"/>
              <a:gd name="T110" fmla="*/ 239 w 369"/>
              <a:gd name="T111" fmla="*/ 369 h 386"/>
              <a:gd name="T112" fmla="*/ 257 w 369"/>
              <a:gd name="T113" fmla="*/ 386 h 386"/>
              <a:gd name="T114" fmla="*/ 274 w 369"/>
              <a:gd name="T115" fmla="*/ 369 h 386"/>
              <a:gd name="T116" fmla="*/ 274 w 369"/>
              <a:gd name="T117" fmla="*/ 285 h 386"/>
              <a:gd name="T118" fmla="*/ 344 w 369"/>
              <a:gd name="T119" fmla="*/ 285 h 386"/>
              <a:gd name="T120" fmla="*/ 357 w 369"/>
              <a:gd name="T121" fmla="*/ 280 h 386"/>
              <a:gd name="T122" fmla="*/ 362 w 369"/>
              <a:gd name="T123" fmla="*/ 267 h 386"/>
              <a:gd name="T124" fmla="*/ 353 w 369"/>
              <a:gd name="T125" fmla="*/ 11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 h="386">
                <a:moveTo>
                  <a:pt x="145" y="37"/>
                </a:moveTo>
                <a:cubicBezTo>
                  <a:pt x="145" y="17"/>
                  <a:pt x="162" y="0"/>
                  <a:pt x="182" y="0"/>
                </a:cubicBezTo>
                <a:cubicBezTo>
                  <a:pt x="202" y="0"/>
                  <a:pt x="219" y="17"/>
                  <a:pt x="219" y="37"/>
                </a:cubicBezTo>
                <a:cubicBezTo>
                  <a:pt x="219" y="58"/>
                  <a:pt x="202" y="74"/>
                  <a:pt x="182" y="74"/>
                </a:cubicBezTo>
                <a:cubicBezTo>
                  <a:pt x="162" y="74"/>
                  <a:pt x="145" y="58"/>
                  <a:pt x="145" y="37"/>
                </a:cubicBezTo>
                <a:close/>
                <a:moveTo>
                  <a:pt x="105" y="171"/>
                </a:moveTo>
                <a:cubicBezTo>
                  <a:pt x="263" y="171"/>
                  <a:pt x="263" y="171"/>
                  <a:pt x="263" y="171"/>
                </a:cubicBezTo>
                <a:cubicBezTo>
                  <a:pt x="266" y="135"/>
                  <a:pt x="266" y="135"/>
                  <a:pt x="266" y="135"/>
                </a:cubicBezTo>
                <a:cubicBezTo>
                  <a:pt x="269" y="114"/>
                  <a:pt x="253" y="95"/>
                  <a:pt x="232" y="95"/>
                </a:cubicBezTo>
                <a:cubicBezTo>
                  <a:pt x="199" y="95"/>
                  <a:pt x="199" y="95"/>
                  <a:pt x="199" y="95"/>
                </a:cubicBezTo>
                <a:cubicBezTo>
                  <a:pt x="196" y="112"/>
                  <a:pt x="191" y="136"/>
                  <a:pt x="191" y="136"/>
                </a:cubicBezTo>
                <a:cubicBezTo>
                  <a:pt x="184" y="143"/>
                  <a:pt x="176" y="136"/>
                  <a:pt x="176" y="136"/>
                </a:cubicBezTo>
                <a:cubicBezTo>
                  <a:pt x="173" y="122"/>
                  <a:pt x="167" y="95"/>
                  <a:pt x="167" y="95"/>
                </a:cubicBezTo>
                <a:cubicBezTo>
                  <a:pt x="137" y="95"/>
                  <a:pt x="137" y="95"/>
                  <a:pt x="137" y="95"/>
                </a:cubicBezTo>
                <a:cubicBezTo>
                  <a:pt x="115" y="95"/>
                  <a:pt x="100" y="114"/>
                  <a:pt x="101" y="135"/>
                </a:cubicBezTo>
                <a:cubicBezTo>
                  <a:pt x="103" y="149"/>
                  <a:pt x="104" y="161"/>
                  <a:pt x="105" y="171"/>
                </a:cubicBezTo>
                <a:close/>
                <a:moveTo>
                  <a:pt x="71" y="215"/>
                </a:moveTo>
                <a:cubicBezTo>
                  <a:pt x="71" y="222"/>
                  <a:pt x="77" y="228"/>
                  <a:pt x="85" y="228"/>
                </a:cubicBezTo>
                <a:cubicBezTo>
                  <a:pt x="283" y="228"/>
                  <a:pt x="283" y="228"/>
                  <a:pt x="283" y="228"/>
                </a:cubicBezTo>
                <a:cubicBezTo>
                  <a:pt x="291" y="228"/>
                  <a:pt x="297" y="222"/>
                  <a:pt x="297" y="215"/>
                </a:cubicBezTo>
                <a:cubicBezTo>
                  <a:pt x="297" y="206"/>
                  <a:pt x="297" y="206"/>
                  <a:pt x="297" y="206"/>
                </a:cubicBezTo>
                <a:cubicBezTo>
                  <a:pt x="297" y="199"/>
                  <a:pt x="291" y="193"/>
                  <a:pt x="283" y="193"/>
                </a:cubicBezTo>
                <a:cubicBezTo>
                  <a:pt x="85" y="193"/>
                  <a:pt x="85" y="193"/>
                  <a:pt x="85" y="193"/>
                </a:cubicBezTo>
                <a:cubicBezTo>
                  <a:pt x="77" y="193"/>
                  <a:pt x="71" y="199"/>
                  <a:pt x="71" y="206"/>
                </a:cubicBezTo>
                <a:lnTo>
                  <a:pt x="71" y="215"/>
                </a:lnTo>
                <a:close/>
                <a:moveTo>
                  <a:pt x="36" y="74"/>
                </a:moveTo>
                <a:cubicBezTo>
                  <a:pt x="57" y="74"/>
                  <a:pt x="73" y="58"/>
                  <a:pt x="73" y="37"/>
                </a:cubicBezTo>
                <a:cubicBezTo>
                  <a:pt x="73" y="17"/>
                  <a:pt x="57" y="0"/>
                  <a:pt x="36" y="0"/>
                </a:cubicBezTo>
                <a:cubicBezTo>
                  <a:pt x="16" y="0"/>
                  <a:pt x="0" y="17"/>
                  <a:pt x="0" y="37"/>
                </a:cubicBezTo>
                <a:cubicBezTo>
                  <a:pt x="0" y="58"/>
                  <a:pt x="16" y="74"/>
                  <a:pt x="36" y="74"/>
                </a:cubicBezTo>
                <a:close/>
                <a:moveTo>
                  <a:pt x="110" y="250"/>
                </a:moveTo>
                <a:cubicBezTo>
                  <a:pt x="41" y="250"/>
                  <a:pt x="41" y="250"/>
                  <a:pt x="41" y="250"/>
                </a:cubicBezTo>
                <a:cubicBezTo>
                  <a:pt x="49" y="113"/>
                  <a:pt x="49" y="113"/>
                  <a:pt x="49" y="113"/>
                </a:cubicBezTo>
                <a:cubicBezTo>
                  <a:pt x="50" y="103"/>
                  <a:pt x="42" y="95"/>
                  <a:pt x="33" y="94"/>
                </a:cubicBezTo>
                <a:cubicBezTo>
                  <a:pt x="23" y="94"/>
                  <a:pt x="15" y="101"/>
                  <a:pt x="14" y="111"/>
                </a:cubicBezTo>
                <a:cubicBezTo>
                  <a:pt x="5" y="267"/>
                  <a:pt x="5" y="267"/>
                  <a:pt x="5" y="267"/>
                </a:cubicBezTo>
                <a:cubicBezTo>
                  <a:pt x="4" y="272"/>
                  <a:pt x="6" y="276"/>
                  <a:pt x="10" y="280"/>
                </a:cubicBezTo>
                <a:cubicBezTo>
                  <a:pt x="13" y="283"/>
                  <a:pt x="17" y="285"/>
                  <a:pt x="22" y="285"/>
                </a:cubicBezTo>
                <a:cubicBezTo>
                  <a:pt x="92" y="285"/>
                  <a:pt x="92" y="285"/>
                  <a:pt x="92" y="285"/>
                </a:cubicBezTo>
                <a:cubicBezTo>
                  <a:pt x="92" y="369"/>
                  <a:pt x="92" y="369"/>
                  <a:pt x="92" y="369"/>
                </a:cubicBezTo>
                <a:cubicBezTo>
                  <a:pt x="92" y="378"/>
                  <a:pt x="100" y="386"/>
                  <a:pt x="110" y="386"/>
                </a:cubicBezTo>
                <a:cubicBezTo>
                  <a:pt x="120" y="386"/>
                  <a:pt x="128" y="378"/>
                  <a:pt x="128" y="369"/>
                </a:cubicBezTo>
                <a:cubicBezTo>
                  <a:pt x="128" y="268"/>
                  <a:pt x="128" y="268"/>
                  <a:pt x="128" y="268"/>
                </a:cubicBezTo>
                <a:cubicBezTo>
                  <a:pt x="128" y="258"/>
                  <a:pt x="120" y="250"/>
                  <a:pt x="110" y="250"/>
                </a:cubicBezTo>
                <a:close/>
                <a:moveTo>
                  <a:pt x="333" y="74"/>
                </a:moveTo>
                <a:cubicBezTo>
                  <a:pt x="353" y="74"/>
                  <a:pt x="369" y="58"/>
                  <a:pt x="369" y="37"/>
                </a:cubicBezTo>
                <a:cubicBezTo>
                  <a:pt x="369" y="17"/>
                  <a:pt x="353" y="0"/>
                  <a:pt x="333" y="0"/>
                </a:cubicBezTo>
                <a:cubicBezTo>
                  <a:pt x="312" y="0"/>
                  <a:pt x="296" y="17"/>
                  <a:pt x="296" y="37"/>
                </a:cubicBezTo>
                <a:cubicBezTo>
                  <a:pt x="296" y="58"/>
                  <a:pt x="312" y="74"/>
                  <a:pt x="333" y="74"/>
                </a:cubicBezTo>
                <a:close/>
                <a:moveTo>
                  <a:pt x="353" y="111"/>
                </a:moveTo>
                <a:cubicBezTo>
                  <a:pt x="352" y="101"/>
                  <a:pt x="344" y="94"/>
                  <a:pt x="334" y="94"/>
                </a:cubicBezTo>
                <a:cubicBezTo>
                  <a:pt x="324" y="95"/>
                  <a:pt x="317" y="103"/>
                  <a:pt x="317" y="113"/>
                </a:cubicBezTo>
                <a:cubicBezTo>
                  <a:pt x="326" y="250"/>
                  <a:pt x="326" y="250"/>
                  <a:pt x="326" y="250"/>
                </a:cubicBezTo>
                <a:cubicBezTo>
                  <a:pt x="257" y="250"/>
                  <a:pt x="257" y="250"/>
                  <a:pt x="257" y="250"/>
                </a:cubicBezTo>
                <a:cubicBezTo>
                  <a:pt x="247" y="250"/>
                  <a:pt x="239" y="258"/>
                  <a:pt x="239" y="268"/>
                </a:cubicBezTo>
                <a:cubicBezTo>
                  <a:pt x="239" y="369"/>
                  <a:pt x="239" y="369"/>
                  <a:pt x="239" y="369"/>
                </a:cubicBezTo>
                <a:cubicBezTo>
                  <a:pt x="239" y="378"/>
                  <a:pt x="247" y="386"/>
                  <a:pt x="257" y="386"/>
                </a:cubicBezTo>
                <a:cubicBezTo>
                  <a:pt x="266" y="386"/>
                  <a:pt x="274" y="378"/>
                  <a:pt x="274" y="369"/>
                </a:cubicBezTo>
                <a:cubicBezTo>
                  <a:pt x="274" y="285"/>
                  <a:pt x="274" y="285"/>
                  <a:pt x="274" y="285"/>
                </a:cubicBezTo>
                <a:cubicBezTo>
                  <a:pt x="344" y="285"/>
                  <a:pt x="344" y="285"/>
                  <a:pt x="344" y="285"/>
                </a:cubicBezTo>
                <a:cubicBezTo>
                  <a:pt x="349" y="285"/>
                  <a:pt x="354" y="283"/>
                  <a:pt x="357" y="280"/>
                </a:cubicBezTo>
                <a:cubicBezTo>
                  <a:pt x="361" y="276"/>
                  <a:pt x="362" y="272"/>
                  <a:pt x="362" y="267"/>
                </a:cubicBezTo>
                <a:lnTo>
                  <a:pt x="353" y="111"/>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AE8B7E15-CBA7-1A4D-A27E-7326D0702D08}"/>
              </a:ext>
            </a:extLst>
          </p:cNvPr>
          <p:cNvSpPr>
            <a:spLocks noChangeAspect="1" noEditPoints="1"/>
          </p:cNvSpPr>
          <p:nvPr userDrawn="1"/>
        </p:nvSpPr>
        <p:spPr bwMode="auto">
          <a:xfrm>
            <a:off x="937398" y="4505177"/>
            <a:ext cx="263614" cy="527226"/>
          </a:xfrm>
          <a:custGeom>
            <a:avLst/>
            <a:gdLst>
              <a:gd name="T0" fmla="*/ 169 w 207"/>
              <a:gd name="T1" fmla="*/ 414 h 414"/>
              <a:gd name="T2" fmla="*/ 38 w 207"/>
              <a:gd name="T3" fmla="*/ 414 h 414"/>
              <a:gd name="T4" fmla="*/ 0 w 207"/>
              <a:gd name="T5" fmla="*/ 376 h 414"/>
              <a:gd name="T6" fmla="*/ 0 w 207"/>
              <a:gd name="T7" fmla="*/ 78 h 414"/>
              <a:gd name="T8" fmla="*/ 38 w 207"/>
              <a:gd name="T9" fmla="*/ 40 h 414"/>
              <a:gd name="T10" fmla="*/ 169 w 207"/>
              <a:gd name="T11" fmla="*/ 40 h 414"/>
              <a:gd name="T12" fmla="*/ 207 w 207"/>
              <a:gd name="T13" fmla="*/ 78 h 414"/>
              <a:gd name="T14" fmla="*/ 207 w 207"/>
              <a:gd name="T15" fmla="*/ 376 h 414"/>
              <a:gd name="T16" fmla="*/ 169 w 207"/>
              <a:gd name="T17" fmla="*/ 414 h 414"/>
              <a:gd name="T18" fmla="*/ 38 w 207"/>
              <a:gd name="T19" fmla="*/ 55 h 414"/>
              <a:gd name="T20" fmla="*/ 15 w 207"/>
              <a:gd name="T21" fmla="*/ 78 h 414"/>
              <a:gd name="T22" fmla="*/ 15 w 207"/>
              <a:gd name="T23" fmla="*/ 376 h 414"/>
              <a:gd name="T24" fmla="*/ 38 w 207"/>
              <a:gd name="T25" fmla="*/ 399 h 414"/>
              <a:gd name="T26" fmla="*/ 169 w 207"/>
              <a:gd name="T27" fmla="*/ 399 h 414"/>
              <a:gd name="T28" fmla="*/ 192 w 207"/>
              <a:gd name="T29" fmla="*/ 376 h 414"/>
              <a:gd name="T30" fmla="*/ 192 w 207"/>
              <a:gd name="T31" fmla="*/ 78 h 414"/>
              <a:gd name="T32" fmla="*/ 169 w 207"/>
              <a:gd name="T33" fmla="*/ 55 h 414"/>
              <a:gd name="T34" fmla="*/ 38 w 207"/>
              <a:gd name="T35" fmla="*/ 55 h 414"/>
              <a:gd name="T36" fmla="*/ 149 w 207"/>
              <a:gd name="T37" fmla="*/ 6 h 414"/>
              <a:gd name="T38" fmla="*/ 143 w 207"/>
              <a:gd name="T39" fmla="*/ 0 h 414"/>
              <a:gd name="T40" fmla="*/ 65 w 207"/>
              <a:gd name="T41" fmla="*/ 0 h 414"/>
              <a:gd name="T42" fmla="*/ 58 w 207"/>
              <a:gd name="T43" fmla="*/ 6 h 414"/>
              <a:gd name="T44" fmla="*/ 58 w 207"/>
              <a:gd name="T45" fmla="*/ 24 h 414"/>
              <a:gd name="T46" fmla="*/ 65 w 207"/>
              <a:gd name="T47" fmla="*/ 30 h 414"/>
              <a:gd name="T48" fmla="*/ 143 w 207"/>
              <a:gd name="T49" fmla="*/ 30 h 414"/>
              <a:gd name="T50" fmla="*/ 149 w 207"/>
              <a:gd name="T51" fmla="*/ 24 h 414"/>
              <a:gd name="T52" fmla="*/ 149 w 207"/>
              <a:gd name="T53" fmla="*/ 6 h 414"/>
              <a:gd name="T54" fmla="*/ 33 w 207"/>
              <a:gd name="T55" fmla="*/ 340 h 414"/>
              <a:gd name="T56" fmla="*/ 33 w 207"/>
              <a:gd name="T57" fmla="*/ 362 h 414"/>
              <a:gd name="T58" fmla="*/ 52 w 207"/>
              <a:gd name="T59" fmla="*/ 381 h 414"/>
              <a:gd name="T60" fmla="*/ 156 w 207"/>
              <a:gd name="T61" fmla="*/ 381 h 414"/>
              <a:gd name="T62" fmla="*/ 175 w 207"/>
              <a:gd name="T63" fmla="*/ 362 h 414"/>
              <a:gd name="T64" fmla="*/ 175 w 207"/>
              <a:gd name="T65" fmla="*/ 258 h 414"/>
              <a:gd name="T66" fmla="*/ 33 w 207"/>
              <a:gd name="T67" fmla="*/ 340 h 414"/>
              <a:gd name="T68" fmla="*/ 175 w 207"/>
              <a:gd name="T69" fmla="*/ 114 h 414"/>
              <a:gd name="T70" fmla="*/ 175 w 207"/>
              <a:gd name="T71" fmla="*/ 92 h 414"/>
              <a:gd name="T72" fmla="*/ 156 w 207"/>
              <a:gd name="T73" fmla="*/ 73 h 414"/>
              <a:gd name="T74" fmla="*/ 52 w 207"/>
              <a:gd name="T75" fmla="*/ 73 h 414"/>
              <a:gd name="T76" fmla="*/ 33 w 207"/>
              <a:gd name="T77" fmla="*/ 92 h 414"/>
              <a:gd name="T78" fmla="*/ 33 w 207"/>
              <a:gd name="T79" fmla="*/ 196 h 414"/>
              <a:gd name="T80" fmla="*/ 175 w 207"/>
              <a:gd name="T81" fmla="*/ 114 h 414"/>
              <a:gd name="T82" fmla="*/ 33 w 207"/>
              <a:gd name="T83" fmla="*/ 219 h 414"/>
              <a:gd name="T84" fmla="*/ 33 w 207"/>
              <a:gd name="T85" fmla="*/ 316 h 414"/>
              <a:gd name="T86" fmla="*/ 175 w 207"/>
              <a:gd name="T87" fmla="*/ 234 h 414"/>
              <a:gd name="T88" fmla="*/ 175 w 207"/>
              <a:gd name="T89" fmla="*/ 138 h 414"/>
              <a:gd name="T90" fmla="*/ 33 w 207"/>
              <a:gd name="T91" fmla="*/ 21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414">
                <a:moveTo>
                  <a:pt x="169" y="414"/>
                </a:moveTo>
                <a:cubicBezTo>
                  <a:pt x="38" y="414"/>
                  <a:pt x="38" y="414"/>
                  <a:pt x="38" y="414"/>
                </a:cubicBezTo>
                <a:cubicBezTo>
                  <a:pt x="17" y="414"/>
                  <a:pt x="0" y="397"/>
                  <a:pt x="0" y="376"/>
                </a:cubicBezTo>
                <a:cubicBezTo>
                  <a:pt x="0" y="78"/>
                  <a:pt x="0" y="78"/>
                  <a:pt x="0" y="78"/>
                </a:cubicBezTo>
                <a:cubicBezTo>
                  <a:pt x="0" y="57"/>
                  <a:pt x="17" y="40"/>
                  <a:pt x="38" y="40"/>
                </a:cubicBezTo>
                <a:cubicBezTo>
                  <a:pt x="169" y="40"/>
                  <a:pt x="169" y="40"/>
                  <a:pt x="169" y="40"/>
                </a:cubicBezTo>
                <a:cubicBezTo>
                  <a:pt x="190" y="40"/>
                  <a:pt x="207" y="57"/>
                  <a:pt x="207" y="78"/>
                </a:cubicBezTo>
                <a:cubicBezTo>
                  <a:pt x="207" y="376"/>
                  <a:pt x="207" y="376"/>
                  <a:pt x="207" y="376"/>
                </a:cubicBezTo>
                <a:cubicBezTo>
                  <a:pt x="207" y="397"/>
                  <a:pt x="190" y="414"/>
                  <a:pt x="169" y="414"/>
                </a:cubicBezTo>
                <a:close/>
                <a:moveTo>
                  <a:pt x="38" y="55"/>
                </a:moveTo>
                <a:cubicBezTo>
                  <a:pt x="26" y="55"/>
                  <a:pt x="15" y="65"/>
                  <a:pt x="15" y="78"/>
                </a:cubicBezTo>
                <a:cubicBezTo>
                  <a:pt x="15" y="376"/>
                  <a:pt x="15" y="376"/>
                  <a:pt x="15" y="376"/>
                </a:cubicBezTo>
                <a:cubicBezTo>
                  <a:pt x="15" y="389"/>
                  <a:pt x="26" y="399"/>
                  <a:pt x="38" y="399"/>
                </a:cubicBezTo>
                <a:cubicBezTo>
                  <a:pt x="169" y="399"/>
                  <a:pt x="169" y="399"/>
                  <a:pt x="169" y="399"/>
                </a:cubicBezTo>
                <a:cubicBezTo>
                  <a:pt x="182" y="399"/>
                  <a:pt x="192" y="389"/>
                  <a:pt x="192" y="376"/>
                </a:cubicBezTo>
                <a:cubicBezTo>
                  <a:pt x="192" y="78"/>
                  <a:pt x="192" y="78"/>
                  <a:pt x="192" y="78"/>
                </a:cubicBezTo>
                <a:cubicBezTo>
                  <a:pt x="192" y="65"/>
                  <a:pt x="182" y="55"/>
                  <a:pt x="169" y="55"/>
                </a:cubicBezTo>
                <a:cubicBezTo>
                  <a:pt x="38" y="55"/>
                  <a:pt x="38" y="55"/>
                  <a:pt x="38" y="55"/>
                </a:cubicBezTo>
                <a:close/>
                <a:moveTo>
                  <a:pt x="149" y="6"/>
                </a:moveTo>
                <a:cubicBezTo>
                  <a:pt x="149" y="3"/>
                  <a:pt x="147" y="0"/>
                  <a:pt x="143" y="0"/>
                </a:cubicBezTo>
                <a:cubicBezTo>
                  <a:pt x="65" y="0"/>
                  <a:pt x="65" y="0"/>
                  <a:pt x="65" y="0"/>
                </a:cubicBezTo>
                <a:cubicBezTo>
                  <a:pt x="61" y="0"/>
                  <a:pt x="58" y="3"/>
                  <a:pt x="58" y="6"/>
                </a:cubicBezTo>
                <a:cubicBezTo>
                  <a:pt x="58" y="24"/>
                  <a:pt x="58" y="24"/>
                  <a:pt x="58" y="24"/>
                </a:cubicBezTo>
                <a:cubicBezTo>
                  <a:pt x="58" y="28"/>
                  <a:pt x="61" y="30"/>
                  <a:pt x="65" y="30"/>
                </a:cubicBezTo>
                <a:cubicBezTo>
                  <a:pt x="143" y="30"/>
                  <a:pt x="143" y="30"/>
                  <a:pt x="143" y="30"/>
                </a:cubicBezTo>
                <a:cubicBezTo>
                  <a:pt x="147" y="30"/>
                  <a:pt x="149" y="28"/>
                  <a:pt x="149" y="24"/>
                </a:cubicBezTo>
                <a:lnTo>
                  <a:pt x="149" y="6"/>
                </a:lnTo>
                <a:close/>
                <a:moveTo>
                  <a:pt x="33" y="340"/>
                </a:moveTo>
                <a:cubicBezTo>
                  <a:pt x="33" y="362"/>
                  <a:pt x="33" y="362"/>
                  <a:pt x="33" y="362"/>
                </a:cubicBezTo>
                <a:cubicBezTo>
                  <a:pt x="33" y="373"/>
                  <a:pt x="41" y="381"/>
                  <a:pt x="52" y="381"/>
                </a:cubicBezTo>
                <a:cubicBezTo>
                  <a:pt x="156" y="381"/>
                  <a:pt x="156" y="381"/>
                  <a:pt x="156" y="381"/>
                </a:cubicBezTo>
                <a:cubicBezTo>
                  <a:pt x="166" y="381"/>
                  <a:pt x="175" y="373"/>
                  <a:pt x="175" y="362"/>
                </a:cubicBezTo>
                <a:cubicBezTo>
                  <a:pt x="175" y="258"/>
                  <a:pt x="175" y="258"/>
                  <a:pt x="175" y="258"/>
                </a:cubicBezTo>
                <a:lnTo>
                  <a:pt x="33" y="340"/>
                </a:lnTo>
                <a:close/>
                <a:moveTo>
                  <a:pt x="175" y="114"/>
                </a:moveTo>
                <a:cubicBezTo>
                  <a:pt x="175" y="92"/>
                  <a:pt x="175" y="92"/>
                  <a:pt x="175" y="92"/>
                </a:cubicBezTo>
                <a:cubicBezTo>
                  <a:pt x="175" y="81"/>
                  <a:pt x="166" y="73"/>
                  <a:pt x="156" y="73"/>
                </a:cubicBezTo>
                <a:cubicBezTo>
                  <a:pt x="52" y="73"/>
                  <a:pt x="52" y="73"/>
                  <a:pt x="52" y="73"/>
                </a:cubicBezTo>
                <a:cubicBezTo>
                  <a:pt x="41" y="73"/>
                  <a:pt x="33" y="81"/>
                  <a:pt x="33" y="92"/>
                </a:cubicBezTo>
                <a:cubicBezTo>
                  <a:pt x="33" y="196"/>
                  <a:pt x="33" y="196"/>
                  <a:pt x="33" y="196"/>
                </a:cubicBezTo>
                <a:lnTo>
                  <a:pt x="175" y="114"/>
                </a:lnTo>
                <a:close/>
                <a:moveTo>
                  <a:pt x="33" y="219"/>
                </a:moveTo>
                <a:cubicBezTo>
                  <a:pt x="33" y="316"/>
                  <a:pt x="33" y="316"/>
                  <a:pt x="33" y="316"/>
                </a:cubicBezTo>
                <a:cubicBezTo>
                  <a:pt x="175" y="234"/>
                  <a:pt x="175" y="234"/>
                  <a:pt x="175" y="234"/>
                </a:cubicBezTo>
                <a:cubicBezTo>
                  <a:pt x="175" y="138"/>
                  <a:pt x="175" y="138"/>
                  <a:pt x="175" y="138"/>
                </a:cubicBezTo>
                <a:lnTo>
                  <a:pt x="33" y="219"/>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a:extLst>
              <a:ext uri="{FF2B5EF4-FFF2-40B4-BE49-F238E27FC236}">
                <a16:creationId xmlns:a16="http://schemas.microsoft.com/office/drawing/2014/main" id="{553C49AB-E396-CA43-88EA-13E9964B9661}"/>
              </a:ext>
            </a:extLst>
          </p:cNvPr>
          <p:cNvSpPr>
            <a:spLocks noChangeAspect="1" noEditPoints="1"/>
          </p:cNvSpPr>
          <p:nvPr userDrawn="1"/>
        </p:nvSpPr>
        <p:spPr bwMode="auto">
          <a:xfrm>
            <a:off x="878093" y="1794882"/>
            <a:ext cx="341440" cy="471098"/>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1F840DCF-6721-7448-943B-E7F845EE32F0}"/>
              </a:ext>
            </a:extLst>
          </p:cNvPr>
          <p:cNvSpPr>
            <a:spLocks noChangeAspect="1" noEditPoints="1"/>
          </p:cNvSpPr>
          <p:nvPr userDrawn="1"/>
        </p:nvSpPr>
        <p:spPr bwMode="auto">
          <a:xfrm>
            <a:off x="10762647" y="4593720"/>
            <a:ext cx="548124" cy="350140"/>
          </a:xfrm>
          <a:custGeom>
            <a:avLst/>
            <a:gdLst>
              <a:gd name="T0" fmla="*/ 442 w 634"/>
              <a:gd name="T1" fmla="*/ 100 h 405"/>
              <a:gd name="T2" fmla="*/ 538 w 634"/>
              <a:gd name="T3" fmla="*/ 137 h 405"/>
              <a:gd name="T4" fmla="*/ 634 w 634"/>
              <a:gd name="T5" fmla="*/ 48 h 405"/>
              <a:gd name="T6" fmla="*/ 538 w 634"/>
              <a:gd name="T7" fmla="*/ 12 h 405"/>
              <a:gd name="T8" fmla="*/ 442 w 634"/>
              <a:gd name="T9" fmla="*/ 100 h 405"/>
              <a:gd name="T10" fmla="*/ 442 w 634"/>
              <a:gd name="T11" fmla="*/ 100 h 405"/>
              <a:gd name="T12" fmla="*/ 78 w 634"/>
              <a:gd name="T13" fmla="*/ 36 h 405"/>
              <a:gd name="T14" fmla="*/ 0 w 634"/>
              <a:gd name="T15" fmla="*/ 108 h 405"/>
              <a:gd name="T16" fmla="*/ 94 w 634"/>
              <a:gd name="T17" fmla="*/ 84 h 405"/>
              <a:gd name="T18" fmla="*/ 172 w 634"/>
              <a:gd name="T19" fmla="*/ 12 h 405"/>
              <a:gd name="T20" fmla="*/ 78 w 634"/>
              <a:gd name="T21" fmla="*/ 36 h 405"/>
              <a:gd name="T22" fmla="*/ 78 w 634"/>
              <a:gd name="T23" fmla="*/ 36 h 405"/>
              <a:gd name="T24" fmla="*/ 107 w 634"/>
              <a:gd name="T25" fmla="*/ 405 h 405"/>
              <a:gd name="T26" fmla="*/ 405 w 634"/>
              <a:gd name="T27" fmla="*/ 405 h 405"/>
              <a:gd name="T28" fmla="*/ 405 w 634"/>
              <a:gd name="T29" fmla="*/ 107 h 405"/>
              <a:gd name="T30" fmla="*/ 107 w 634"/>
              <a:gd name="T31" fmla="*/ 107 h 405"/>
              <a:gd name="T32" fmla="*/ 107 w 634"/>
              <a:gd name="T33" fmla="*/ 405 h 405"/>
              <a:gd name="T34" fmla="*/ 107 w 634"/>
              <a:gd name="T35" fmla="*/ 405 h 405"/>
              <a:gd name="T36" fmla="*/ 423 w 634"/>
              <a:gd name="T37" fmla="*/ 90 h 405"/>
              <a:gd name="T38" fmla="*/ 222 w 634"/>
              <a:gd name="T39" fmla="*/ 90 h 405"/>
              <a:gd name="T40" fmla="*/ 222 w 634"/>
              <a:gd name="T41" fmla="*/ 0 h 405"/>
              <a:gd name="T42" fmla="*/ 520 w 634"/>
              <a:gd name="T43" fmla="*/ 0 h 405"/>
              <a:gd name="T44" fmla="*/ 423 w 634"/>
              <a:gd name="T45" fmla="*/ 90 h 405"/>
              <a:gd name="T46" fmla="*/ 117 w 634"/>
              <a:gd name="T47" fmla="*/ 90 h 405"/>
              <a:gd name="T48" fmla="*/ 198 w 634"/>
              <a:gd name="T49" fmla="*/ 15 h 405"/>
              <a:gd name="T50" fmla="*/ 198 w 634"/>
              <a:gd name="T51" fmla="*/ 90 h 405"/>
              <a:gd name="T52" fmla="*/ 117 w 634"/>
              <a:gd name="T53" fmla="*/ 90 h 405"/>
              <a:gd name="T54" fmla="*/ 520 w 634"/>
              <a:gd name="T55" fmla="*/ 150 h 405"/>
              <a:gd name="T56" fmla="*/ 520 w 634"/>
              <a:gd name="T57" fmla="*/ 305 h 405"/>
              <a:gd name="T58" fmla="*/ 429 w 634"/>
              <a:gd name="T59" fmla="*/ 389 h 405"/>
              <a:gd name="T60" fmla="*/ 429 w 634"/>
              <a:gd name="T61" fmla="*/ 116 h 405"/>
              <a:gd name="T62" fmla="*/ 429 w 634"/>
              <a:gd name="T63" fmla="*/ 116 h 405"/>
              <a:gd name="T64" fmla="*/ 520 w 634"/>
              <a:gd name="T65" fmla="*/ 1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405">
                <a:moveTo>
                  <a:pt x="442" y="100"/>
                </a:moveTo>
                <a:lnTo>
                  <a:pt x="538" y="137"/>
                </a:lnTo>
                <a:lnTo>
                  <a:pt x="634" y="48"/>
                </a:lnTo>
                <a:lnTo>
                  <a:pt x="538" y="12"/>
                </a:lnTo>
                <a:lnTo>
                  <a:pt x="442" y="100"/>
                </a:lnTo>
                <a:lnTo>
                  <a:pt x="442" y="100"/>
                </a:lnTo>
                <a:close/>
                <a:moveTo>
                  <a:pt x="78" y="36"/>
                </a:moveTo>
                <a:lnTo>
                  <a:pt x="0" y="108"/>
                </a:lnTo>
                <a:lnTo>
                  <a:pt x="94" y="84"/>
                </a:lnTo>
                <a:lnTo>
                  <a:pt x="172" y="12"/>
                </a:lnTo>
                <a:lnTo>
                  <a:pt x="78" y="36"/>
                </a:lnTo>
                <a:lnTo>
                  <a:pt x="78" y="36"/>
                </a:lnTo>
                <a:close/>
                <a:moveTo>
                  <a:pt x="107" y="405"/>
                </a:moveTo>
                <a:lnTo>
                  <a:pt x="405" y="405"/>
                </a:lnTo>
                <a:lnTo>
                  <a:pt x="405" y="107"/>
                </a:lnTo>
                <a:lnTo>
                  <a:pt x="107" y="107"/>
                </a:lnTo>
                <a:lnTo>
                  <a:pt x="107" y="405"/>
                </a:lnTo>
                <a:lnTo>
                  <a:pt x="107" y="405"/>
                </a:lnTo>
                <a:close/>
                <a:moveTo>
                  <a:pt x="423" y="90"/>
                </a:moveTo>
                <a:lnTo>
                  <a:pt x="222" y="90"/>
                </a:lnTo>
                <a:lnTo>
                  <a:pt x="222" y="0"/>
                </a:lnTo>
                <a:lnTo>
                  <a:pt x="520" y="0"/>
                </a:lnTo>
                <a:lnTo>
                  <a:pt x="423" y="90"/>
                </a:lnTo>
                <a:close/>
                <a:moveTo>
                  <a:pt x="117" y="90"/>
                </a:moveTo>
                <a:lnTo>
                  <a:pt x="198" y="15"/>
                </a:lnTo>
                <a:lnTo>
                  <a:pt x="198" y="90"/>
                </a:lnTo>
                <a:lnTo>
                  <a:pt x="117" y="90"/>
                </a:lnTo>
                <a:close/>
                <a:moveTo>
                  <a:pt x="520" y="150"/>
                </a:moveTo>
                <a:lnTo>
                  <a:pt x="520" y="305"/>
                </a:lnTo>
                <a:lnTo>
                  <a:pt x="429" y="389"/>
                </a:lnTo>
                <a:lnTo>
                  <a:pt x="429" y="116"/>
                </a:lnTo>
                <a:lnTo>
                  <a:pt x="429" y="116"/>
                </a:lnTo>
                <a:lnTo>
                  <a:pt x="520" y="15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D7C9BE93-4A78-4447-9DF3-382D84F1D8F3}"/>
              </a:ext>
            </a:extLst>
          </p:cNvPr>
          <p:cNvSpPr>
            <a:spLocks noChangeAspect="1" noEditPoints="1"/>
          </p:cNvSpPr>
          <p:nvPr userDrawn="1"/>
        </p:nvSpPr>
        <p:spPr bwMode="auto">
          <a:xfrm>
            <a:off x="10875464" y="3637057"/>
            <a:ext cx="322492" cy="411414"/>
          </a:xfrm>
          <a:custGeom>
            <a:avLst/>
            <a:gdLst>
              <a:gd name="T0" fmla="*/ 115 w 115"/>
              <a:gd name="T1" fmla="*/ 51 h 147"/>
              <a:gd name="T2" fmla="*/ 57 w 115"/>
              <a:gd name="T3" fmla="*/ 147 h 147"/>
              <a:gd name="T4" fmla="*/ 0 w 115"/>
              <a:gd name="T5" fmla="*/ 51 h 147"/>
              <a:gd name="T6" fmla="*/ 2 w 115"/>
              <a:gd name="T7" fmla="*/ 27 h 147"/>
              <a:gd name="T8" fmla="*/ 57 w 115"/>
              <a:gd name="T9" fmla="*/ 0 h 147"/>
              <a:gd name="T10" fmla="*/ 113 w 115"/>
              <a:gd name="T11" fmla="*/ 27 h 147"/>
              <a:gd name="T12" fmla="*/ 115 w 115"/>
              <a:gd name="T13" fmla="*/ 51 h 147"/>
              <a:gd name="T14" fmla="*/ 57 w 115"/>
              <a:gd name="T15" fmla="*/ 16 h 147"/>
              <a:gd name="T16" fmla="*/ 14 w 115"/>
              <a:gd name="T17" fmla="*/ 37 h 147"/>
              <a:gd name="T18" fmla="*/ 12 w 115"/>
              <a:gd name="T19" fmla="*/ 55 h 147"/>
              <a:gd name="T20" fmla="*/ 57 w 115"/>
              <a:gd name="T21" fmla="*/ 131 h 147"/>
              <a:gd name="T22" fmla="*/ 57 w 115"/>
              <a:gd name="T23" fmla="*/ 1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47">
                <a:moveTo>
                  <a:pt x="115" y="51"/>
                </a:moveTo>
                <a:cubicBezTo>
                  <a:pt x="115" y="108"/>
                  <a:pt x="67" y="147"/>
                  <a:pt x="57" y="147"/>
                </a:cubicBezTo>
                <a:cubicBezTo>
                  <a:pt x="48" y="147"/>
                  <a:pt x="0" y="108"/>
                  <a:pt x="0" y="51"/>
                </a:cubicBezTo>
                <a:cubicBezTo>
                  <a:pt x="0" y="42"/>
                  <a:pt x="0" y="34"/>
                  <a:pt x="2" y="27"/>
                </a:cubicBezTo>
                <a:cubicBezTo>
                  <a:pt x="2" y="27"/>
                  <a:pt x="34" y="25"/>
                  <a:pt x="57" y="0"/>
                </a:cubicBezTo>
                <a:cubicBezTo>
                  <a:pt x="81" y="25"/>
                  <a:pt x="113" y="27"/>
                  <a:pt x="113" y="27"/>
                </a:cubicBezTo>
                <a:cubicBezTo>
                  <a:pt x="115" y="34"/>
                  <a:pt x="115" y="42"/>
                  <a:pt x="115" y="51"/>
                </a:cubicBezTo>
                <a:close/>
                <a:moveTo>
                  <a:pt x="57" y="16"/>
                </a:moveTo>
                <a:cubicBezTo>
                  <a:pt x="39" y="35"/>
                  <a:pt x="14" y="37"/>
                  <a:pt x="14" y="37"/>
                </a:cubicBezTo>
                <a:cubicBezTo>
                  <a:pt x="12" y="43"/>
                  <a:pt x="12" y="49"/>
                  <a:pt x="12" y="55"/>
                </a:cubicBezTo>
                <a:cubicBezTo>
                  <a:pt x="12" y="101"/>
                  <a:pt x="50" y="131"/>
                  <a:pt x="57" y="131"/>
                </a:cubicBezTo>
                <a:lnTo>
                  <a:pt x="57" y="1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upa 31">
            <a:extLst>
              <a:ext uri="{FF2B5EF4-FFF2-40B4-BE49-F238E27FC236}">
                <a16:creationId xmlns:a16="http://schemas.microsoft.com/office/drawing/2014/main" id="{4F588C00-C249-864B-9C1B-BDA6092368E1}"/>
              </a:ext>
            </a:extLst>
          </p:cNvPr>
          <p:cNvGrpSpPr/>
          <p:nvPr userDrawn="1"/>
        </p:nvGrpSpPr>
        <p:grpSpPr>
          <a:xfrm>
            <a:off x="4761250" y="5506448"/>
            <a:ext cx="2558342" cy="469943"/>
            <a:chOff x="4721750" y="3863712"/>
            <a:chExt cx="2742402" cy="503752"/>
          </a:xfrm>
        </p:grpSpPr>
        <p:sp>
          <p:nvSpPr>
            <p:cNvPr id="42" name="Trójkąt równoramienny 32">
              <a:extLst>
                <a:ext uri="{FF2B5EF4-FFF2-40B4-BE49-F238E27FC236}">
                  <a16:creationId xmlns:a16="http://schemas.microsoft.com/office/drawing/2014/main" id="{A10FF256-D092-ED45-B409-018DBB1F89E9}"/>
                </a:ext>
              </a:extLst>
            </p:cNvPr>
            <p:cNvSpPr/>
            <p:nvPr/>
          </p:nvSpPr>
          <p:spPr>
            <a:xfrm>
              <a:off x="5877616" y="3933056"/>
              <a:ext cx="434408" cy="434408"/>
            </a:xfrm>
            <a:prstGeom prst="triangle">
              <a:avLst>
                <a:gd name="adj" fmla="val 50403"/>
              </a:avLst>
            </a:prstGeom>
            <a:solidFill>
              <a:schemeClr val="tx2">
                <a:lumMod val="5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Prostokąt 33">
              <a:extLst>
                <a:ext uri="{FF2B5EF4-FFF2-40B4-BE49-F238E27FC236}">
                  <a16:creationId xmlns:a16="http://schemas.microsoft.com/office/drawing/2014/main" id="{1A56230A-26EF-3F42-AC61-E51356C03036}"/>
                </a:ext>
              </a:extLst>
            </p:cNvPr>
            <p:cNvSpPr/>
            <p:nvPr/>
          </p:nvSpPr>
          <p:spPr>
            <a:xfrm rot="20468247">
              <a:off x="4724310" y="3908980"/>
              <a:ext cx="2739842" cy="96296"/>
            </a:xfrm>
            <a:prstGeom prst="rect">
              <a:avLst/>
            </a:prstGeom>
            <a:solidFill>
              <a:schemeClr val="accent1">
                <a:lumMod val="5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4" name="Prostokąt 34">
              <a:extLst>
                <a:ext uri="{FF2B5EF4-FFF2-40B4-BE49-F238E27FC236}">
                  <a16:creationId xmlns:a16="http://schemas.microsoft.com/office/drawing/2014/main" id="{B7E4EE43-C4E7-ED4D-B75B-FAEEFF7E0CBD}"/>
                </a:ext>
              </a:extLst>
            </p:cNvPr>
            <p:cNvSpPr/>
            <p:nvPr/>
          </p:nvSpPr>
          <p:spPr>
            <a:xfrm rot="20460808">
              <a:off x="4721750" y="3863712"/>
              <a:ext cx="2739842" cy="45720"/>
            </a:xfrm>
            <a:prstGeom prst="rect">
              <a:avLst/>
            </a:pr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45" name="pole tekstowe 7">
            <a:extLst>
              <a:ext uri="{FF2B5EF4-FFF2-40B4-BE49-F238E27FC236}">
                <a16:creationId xmlns:a16="http://schemas.microsoft.com/office/drawing/2014/main" id="{DDD50D79-AB5D-BE4D-9BAD-4B0A693C8930}"/>
              </a:ext>
            </a:extLst>
          </p:cNvPr>
          <p:cNvSpPr txBox="1"/>
          <p:nvPr userDrawn="1"/>
        </p:nvSpPr>
        <p:spPr>
          <a:xfrm>
            <a:off x="4505643" y="3259808"/>
            <a:ext cx="1409062" cy="1409063"/>
          </a:xfrm>
          <a:prstGeom prst="rect">
            <a:avLst/>
          </a:prstGeom>
          <a:noFill/>
        </p:spPr>
        <p:txBody>
          <a:bodyPr wrap="square" rtlCol="0" anchor="ctr">
            <a:noAutofit/>
          </a:bodyPr>
          <a:lstStyle/>
          <a:p>
            <a:pPr algn="ctr"/>
            <a:r>
              <a:rPr lang="en-US" sz="2400"/>
              <a:t>Small</a:t>
            </a:r>
          </a:p>
        </p:txBody>
      </p:sp>
      <p:sp>
        <p:nvSpPr>
          <p:cNvPr id="46" name="pole tekstowe 7">
            <a:extLst>
              <a:ext uri="{FF2B5EF4-FFF2-40B4-BE49-F238E27FC236}">
                <a16:creationId xmlns:a16="http://schemas.microsoft.com/office/drawing/2014/main" id="{1CBFD97B-ACB9-484B-9A1D-48F8F997C15E}"/>
              </a:ext>
            </a:extLst>
          </p:cNvPr>
          <p:cNvSpPr txBox="1"/>
          <p:nvPr userDrawn="1"/>
        </p:nvSpPr>
        <p:spPr>
          <a:xfrm>
            <a:off x="6195963" y="3213376"/>
            <a:ext cx="1409062" cy="1409063"/>
          </a:xfrm>
          <a:prstGeom prst="rect">
            <a:avLst/>
          </a:prstGeom>
          <a:noFill/>
        </p:spPr>
        <p:txBody>
          <a:bodyPr wrap="square" rtlCol="0" anchor="ctr">
            <a:noAutofit/>
          </a:bodyPr>
          <a:lstStyle/>
          <a:p>
            <a:pPr algn="ctr"/>
            <a:r>
              <a:rPr lang="en-US" sz="2400"/>
              <a:t>Large</a:t>
            </a:r>
          </a:p>
        </p:txBody>
      </p:sp>
      <p:sp>
        <p:nvSpPr>
          <p:cNvPr id="47" name="Freeform 22">
            <a:extLst>
              <a:ext uri="{FF2B5EF4-FFF2-40B4-BE49-F238E27FC236}">
                <a16:creationId xmlns:a16="http://schemas.microsoft.com/office/drawing/2014/main" id="{E9975358-0F1C-AC45-96A9-B1B7667DBBE0}"/>
              </a:ext>
            </a:extLst>
          </p:cNvPr>
          <p:cNvSpPr>
            <a:spLocks noChangeAspect="1" noEditPoints="1"/>
          </p:cNvSpPr>
          <p:nvPr userDrawn="1"/>
        </p:nvSpPr>
        <p:spPr bwMode="auto">
          <a:xfrm>
            <a:off x="10762647" y="1813170"/>
            <a:ext cx="468070" cy="368448"/>
          </a:xfrm>
          <a:custGeom>
            <a:avLst/>
            <a:gdLst>
              <a:gd name="T0" fmla="*/ 12 w 334"/>
              <a:gd name="T1" fmla="*/ 147 h 263"/>
              <a:gd name="T2" fmla="*/ 54 w 334"/>
              <a:gd name="T3" fmla="*/ 147 h 263"/>
              <a:gd name="T4" fmla="*/ 54 w 334"/>
              <a:gd name="T5" fmla="*/ 184 h 263"/>
              <a:gd name="T6" fmla="*/ 102 w 334"/>
              <a:gd name="T7" fmla="*/ 184 h 263"/>
              <a:gd name="T8" fmla="*/ 102 w 334"/>
              <a:gd name="T9" fmla="*/ 147 h 263"/>
              <a:gd name="T10" fmla="*/ 234 w 334"/>
              <a:gd name="T11" fmla="*/ 147 h 263"/>
              <a:gd name="T12" fmla="*/ 234 w 334"/>
              <a:gd name="T13" fmla="*/ 184 h 263"/>
              <a:gd name="T14" fmla="*/ 282 w 334"/>
              <a:gd name="T15" fmla="*/ 184 h 263"/>
              <a:gd name="T16" fmla="*/ 282 w 334"/>
              <a:gd name="T17" fmla="*/ 147 h 263"/>
              <a:gd name="T18" fmla="*/ 323 w 334"/>
              <a:gd name="T19" fmla="*/ 147 h 263"/>
              <a:gd name="T20" fmla="*/ 323 w 334"/>
              <a:gd name="T21" fmla="*/ 229 h 263"/>
              <a:gd name="T22" fmla="*/ 288 w 334"/>
              <a:gd name="T23" fmla="*/ 263 h 263"/>
              <a:gd name="T24" fmla="*/ 46 w 334"/>
              <a:gd name="T25" fmla="*/ 263 h 263"/>
              <a:gd name="T26" fmla="*/ 12 w 334"/>
              <a:gd name="T27" fmla="*/ 229 h 263"/>
              <a:gd name="T28" fmla="*/ 12 w 334"/>
              <a:gd name="T29" fmla="*/ 147 h 263"/>
              <a:gd name="T30" fmla="*/ 84 w 334"/>
              <a:gd name="T31" fmla="*/ 121 h 263"/>
              <a:gd name="T32" fmla="*/ 71 w 334"/>
              <a:gd name="T33" fmla="*/ 121 h 263"/>
              <a:gd name="T34" fmla="*/ 71 w 334"/>
              <a:gd name="T35" fmla="*/ 167 h 263"/>
              <a:gd name="T36" fmla="*/ 84 w 334"/>
              <a:gd name="T37" fmla="*/ 167 h 263"/>
              <a:gd name="T38" fmla="*/ 84 w 334"/>
              <a:gd name="T39" fmla="*/ 121 h 263"/>
              <a:gd name="T40" fmla="*/ 265 w 334"/>
              <a:gd name="T41" fmla="*/ 121 h 263"/>
              <a:gd name="T42" fmla="*/ 252 w 334"/>
              <a:gd name="T43" fmla="*/ 121 h 263"/>
              <a:gd name="T44" fmla="*/ 252 w 334"/>
              <a:gd name="T45" fmla="*/ 167 h 263"/>
              <a:gd name="T46" fmla="*/ 265 w 334"/>
              <a:gd name="T47" fmla="*/ 167 h 263"/>
              <a:gd name="T48" fmla="*/ 265 w 334"/>
              <a:gd name="T49" fmla="*/ 121 h 263"/>
              <a:gd name="T50" fmla="*/ 296 w 334"/>
              <a:gd name="T51" fmla="*/ 52 h 263"/>
              <a:gd name="T52" fmla="*/ 244 w 334"/>
              <a:gd name="T53" fmla="*/ 52 h 263"/>
              <a:gd name="T54" fmla="*/ 223 w 334"/>
              <a:gd name="T55" fmla="*/ 11 h 263"/>
              <a:gd name="T56" fmla="*/ 204 w 334"/>
              <a:gd name="T57" fmla="*/ 0 h 263"/>
              <a:gd name="T58" fmla="*/ 129 w 334"/>
              <a:gd name="T59" fmla="*/ 0 h 263"/>
              <a:gd name="T60" fmla="*/ 111 w 334"/>
              <a:gd name="T61" fmla="*/ 11 h 263"/>
              <a:gd name="T62" fmla="*/ 90 w 334"/>
              <a:gd name="T63" fmla="*/ 52 h 263"/>
              <a:gd name="T64" fmla="*/ 38 w 334"/>
              <a:gd name="T65" fmla="*/ 52 h 263"/>
              <a:gd name="T66" fmla="*/ 0 w 334"/>
              <a:gd name="T67" fmla="*/ 91 h 263"/>
              <a:gd name="T68" fmla="*/ 0 w 334"/>
              <a:gd name="T69" fmla="*/ 129 h 263"/>
              <a:gd name="T70" fmla="*/ 54 w 334"/>
              <a:gd name="T71" fmla="*/ 129 h 263"/>
              <a:gd name="T72" fmla="*/ 54 w 334"/>
              <a:gd name="T73" fmla="*/ 103 h 263"/>
              <a:gd name="T74" fmla="*/ 102 w 334"/>
              <a:gd name="T75" fmla="*/ 103 h 263"/>
              <a:gd name="T76" fmla="*/ 102 w 334"/>
              <a:gd name="T77" fmla="*/ 129 h 263"/>
              <a:gd name="T78" fmla="*/ 234 w 334"/>
              <a:gd name="T79" fmla="*/ 129 h 263"/>
              <a:gd name="T80" fmla="*/ 234 w 334"/>
              <a:gd name="T81" fmla="*/ 103 h 263"/>
              <a:gd name="T82" fmla="*/ 282 w 334"/>
              <a:gd name="T83" fmla="*/ 103 h 263"/>
              <a:gd name="T84" fmla="*/ 282 w 334"/>
              <a:gd name="T85" fmla="*/ 129 h 263"/>
              <a:gd name="T86" fmla="*/ 334 w 334"/>
              <a:gd name="T87" fmla="*/ 129 h 263"/>
              <a:gd name="T88" fmla="*/ 334 w 334"/>
              <a:gd name="T89" fmla="*/ 91 h 263"/>
              <a:gd name="T90" fmla="*/ 296 w 334"/>
              <a:gd name="T91" fmla="*/ 52 h 263"/>
              <a:gd name="T92" fmla="*/ 213 w 334"/>
              <a:gd name="T93" fmla="*/ 52 h 263"/>
              <a:gd name="T94" fmla="*/ 217 w 334"/>
              <a:gd name="T95" fmla="*/ 45 h 263"/>
              <a:gd name="T96" fmla="*/ 205 w 334"/>
              <a:gd name="T97" fmla="*/ 23 h 263"/>
              <a:gd name="T98" fmla="*/ 192 w 334"/>
              <a:gd name="T99" fmla="*/ 16 h 263"/>
              <a:gd name="T100" fmla="*/ 140 w 334"/>
              <a:gd name="T101" fmla="*/ 16 h 263"/>
              <a:gd name="T102" fmla="*/ 128 w 334"/>
              <a:gd name="T103" fmla="*/ 24 h 263"/>
              <a:gd name="T104" fmla="*/ 117 w 334"/>
              <a:gd name="T105" fmla="*/ 45 h 263"/>
              <a:gd name="T106" fmla="*/ 122 w 334"/>
              <a:gd name="T107" fmla="*/ 52 h 263"/>
              <a:gd name="T108" fmla="*/ 213 w 334"/>
              <a:gd name="T109" fmla="*/ 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263">
                <a:moveTo>
                  <a:pt x="12" y="147"/>
                </a:moveTo>
                <a:cubicBezTo>
                  <a:pt x="54" y="147"/>
                  <a:pt x="54" y="147"/>
                  <a:pt x="54" y="147"/>
                </a:cubicBezTo>
                <a:cubicBezTo>
                  <a:pt x="54" y="184"/>
                  <a:pt x="54" y="184"/>
                  <a:pt x="54" y="184"/>
                </a:cubicBezTo>
                <a:cubicBezTo>
                  <a:pt x="102" y="184"/>
                  <a:pt x="102" y="184"/>
                  <a:pt x="102" y="184"/>
                </a:cubicBezTo>
                <a:cubicBezTo>
                  <a:pt x="102" y="147"/>
                  <a:pt x="102" y="147"/>
                  <a:pt x="102" y="147"/>
                </a:cubicBezTo>
                <a:cubicBezTo>
                  <a:pt x="234" y="147"/>
                  <a:pt x="234" y="147"/>
                  <a:pt x="234" y="147"/>
                </a:cubicBezTo>
                <a:cubicBezTo>
                  <a:pt x="234" y="184"/>
                  <a:pt x="234" y="184"/>
                  <a:pt x="234" y="184"/>
                </a:cubicBezTo>
                <a:cubicBezTo>
                  <a:pt x="282" y="184"/>
                  <a:pt x="282" y="184"/>
                  <a:pt x="282" y="184"/>
                </a:cubicBezTo>
                <a:cubicBezTo>
                  <a:pt x="282" y="147"/>
                  <a:pt x="282" y="147"/>
                  <a:pt x="282" y="147"/>
                </a:cubicBezTo>
                <a:cubicBezTo>
                  <a:pt x="323" y="147"/>
                  <a:pt x="323" y="147"/>
                  <a:pt x="323" y="147"/>
                </a:cubicBezTo>
                <a:cubicBezTo>
                  <a:pt x="323" y="229"/>
                  <a:pt x="323" y="229"/>
                  <a:pt x="323" y="229"/>
                </a:cubicBezTo>
                <a:cubicBezTo>
                  <a:pt x="323" y="248"/>
                  <a:pt x="307" y="263"/>
                  <a:pt x="288" y="263"/>
                </a:cubicBezTo>
                <a:cubicBezTo>
                  <a:pt x="46" y="263"/>
                  <a:pt x="46" y="263"/>
                  <a:pt x="46" y="263"/>
                </a:cubicBezTo>
                <a:cubicBezTo>
                  <a:pt x="27" y="263"/>
                  <a:pt x="12" y="248"/>
                  <a:pt x="12" y="229"/>
                </a:cubicBezTo>
                <a:cubicBezTo>
                  <a:pt x="12" y="147"/>
                  <a:pt x="12" y="147"/>
                  <a:pt x="12" y="147"/>
                </a:cubicBezTo>
                <a:close/>
                <a:moveTo>
                  <a:pt x="84" y="121"/>
                </a:moveTo>
                <a:cubicBezTo>
                  <a:pt x="71" y="121"/>
                  <a:pt x="71" y="121"/>
                  <a:pt x="71" y="121"/>
                </a:cubicBezTo>
                <a:cubicBezTo>
                  <a:pt x="71" y="167"/>
                  <a:pt x="71" y="167"/>
                  <a:pt x="71" y="167"/>
                </a:cubicBezTo>
                <a:cubicBezTo>
                  <a:pt x="84" y="167"/>
                  <a:pt x="84" y="167"/>
                  <a:pt x="84" y="167"/>
                </a:cubicBezTo>
                <a:lnTo>
                  <a:pt x="84" y="121"/>
                </a:lnTo>
                <a:close/>
                <a:moveTo>
                  <a:pt x="265" y="121"/>
                </a:moveTo>
                <a:cubicBezTo>
                  <a:pt x="252" y="121"/>
                  <a:pt x="252" y="121"/>
                  <a:pt x="252" y="121"/>
                </a:cubicBezTo>
                <a:cubicBezTo>
                  <a:pt x="252" y="167"/>
                  <a:pt x="252" y="167"/>
                  <a:pt x="252" y="167"/>
                </a:cubicBezTo>
                <a:cubicBezTo>
                  <a:pt x="265" y="167"/>
                  <a:pt x="265" y="167"/>
                  <a:pt x="265" y="167"/>
                </a:cubicBezTo>
                <a:lnTo>
                  <a:pt x="265" y="121"/>
                </a:lnTo>
                <a:close/>
                <a:moveTo>
                  <a:pt x="296" y="52"/>
                </a:moveTo>
                <a:cubicBezTo>
                  <a:pt x="244" y="52"/>
                  <a:pt x="244" y="52"/>
                  <a:pt x="244" y="52"/>
                </a:cubicBezTo>
                <a:cubicBezTo>
                  <a:pt x="223" y="11"/>
                  <a:pt x="223" y="11"/>
                  <a:pt x="223" y="11"/>
                </a:cubicBezTo>
                <a:cubicBezTo>
                  <a:pt x="219" y="5"/>
                  <a:pt x="211" y="0"/>
                  <a:pt x="204" y="0"/>
                </a:cubicBezTo>
                <a:cubicBezTo>
                  <a:pt x="129" y="0"/>
                  <a:pt x="129" y="0"/>
                  <a:pt x="129" y="0"/>
                </a:cubicBezTo>
                <a:cubicBezTo>
                  <a:pt x="122" y="0"/>
                  <a:pt x="114" y="5"/>
                  <a:pt x="111" y="11"/>
                </a:cubicBezTo>
                <a:cubicBezTo>
                  <a:pt x="90" y="52"/>
                  <a:pt x="90" y="52"/>
                  <a:pt x="90" y="52"/>
                </a:cubicBezTo>
                <a:cubicBezTo>
                  <a:pt x="38" y="52"/>
                  <a:pt x="38" y="52"/>
                  <a:pt x="38" y="52"/>
                </a:cubicBezTo>
                <a:cubicBezTo>
                  <a:pt x="17" y="52"/>
                  <a:pt x="0" y="70"/>
                  <a:pt x="0" y="91"/>
                </a:cubicBezTo>
                <a:cubicBezTo>
                  <a:pt x="0" y="129"/>
                  <a:pt x="0" y="129"/>
                  <a:pt x="0" y="129"/>
                </a:cubicBezTo>
                <a:cubicBezTo>
                  <a:pt x="54" y="129"/>
                  <a:pt x="54" y="129"/>
                  <a:pt x="54" y="129"/>
                </a:cubicBezTo>
                <a:cubicBezTo>
                  <a:pt x="54" y="103"/>
                  <a:pt x="54" y="103"/>
                  <a:pt x="54" y="103"/>
                </a:cubicBezTo>
                <a:cubicBezTo>
                  <a:pt x="102" y="103"/>
                  <a:pt x="102" y="103"/>
                  <a:pt x="102" y="103"/>
                </a:cubicBezTo>
                <a:cubicBezTo>
                  <a:pt x="102" y="129"/>
                  <a:pt x="102" y="129"/>
                  <a:pt x="102" y="129"/>
                </a:cubicBezTo>
                <a:cubicBezTo>
                  <a:pt x="234" y="129"/>
                  <a:pt x="234" y="129"/>
                  <a:pt x="234" y="129"/>
                </a:cubicBezTo>
                <a:cubicBezTo>
                  <a:pt x="234" y="103"/>
                  <a:pt x="234" y="103"/>
                  <a:pt x="234" y="103"/>
                </a:cubicBezTo>
                <a:cubicBezTo>
                  <a:pt x="282" y="103"/>
                  <a:pt x="282" y="103"/>
                  <a:pt x="282" y="103"/>
                </a:cubicBezTo>
                <a:cubicBezTo>
                  <a:pt x="282" y="129"/>
                  <a:pt x="282" y="129"/>
                  <a:pt x="282" y="129"/>
                </a:cubicBezTo>
                <a:cubicBezTo>
                  <a:pt x="334" y="129"/>
                  <a:pt x="334" y="129"/>
                  <a:pt x="334" y="129"/>
                </a:cubicBezTo>
                <a:cubicBezTo>
                  <a:pt x="334" y="91"/>
                  <a:pt x="334" y="91"/>
                  <a:pt x="334" y="91"/>
                </a:cubicBezTo>
                <a:cubicBezTo>
                  <a:pt x="334" y="70"/>
                  <a:pt x="317" y="52"/>
                  <a:pt x="296" y="52"/>
                </a:cubicBezTo>
                <a:close/>
                <a:moveTo>
                  <a:pt x="213" y="52"/>
                </a:moveTo>
                <a:cubicBezTo>
                  <a:pt x="217" y="52"/>
                  <a:pt x="219" y="49"/>
                  <a:pt x="217" y="45"/>
                </a:cubicBezTo>
                <a:cubicBezTo>
                  <a:pt x="205" y="23"/>
                  <a:pt x="205" y="23"/>
                  <a:pt x="205" y="23"/>
                </a:cubicBezTo>
                <a:cubicBezTo>
                  <a:pt x="203" y="19"/>
                  <a:pt x="197" y="16"/>
                  <a:pt x="192" y="16"/>
                </a:cubicBezTo>
                <a:cubicBezTo>
                  <a:pt x="140" y="16"/>
                  <a:pt x="140" y="16"/>
                  <a:pt x="140" y="16"/>
                </a:cubicBezTo>
                <a:cubicBezTo>
                  <a:pt x="136" y="16"/>
                  <a:pt x="130" y="19"/>
                  <a:pt x="128" y="24"/>
                </a:cubicBezTo>
                <a:cubicBezTo>
                  <a:pt x="117" y="45"/>
                  <a:pt x="117" y="45"/>
                  <a:pt x="117" y="45"/>
                </a:cubicBezTo>
                <a:cubicBezTo>
                  <a:pt x="115" y="49"/>
                  <a:pt x="117" y="52"/>
                  <a:pt x="122" y="52"/>
                </a:cubicBezTo>
                <a:lnTo>
                  <a:pt x="213"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E320D5EB-B2D2-654B-9C6B-36D410920A47}"/>
              </a:ext>
            </a:extLst>
          </p:cNvPr>
          <p:cNvSpPr>
            <a:spLocks noChangeAspect="1" noEditPoints="1"/>
          </p:cNvSpPr>
          <p:nvPr userDrawn="1"/>
        </p:nvSpPr>
        <p:spPr bwMode="auto">
          <a:xfrm>
            <a:off x="10762647" y="2744970"/>
            <a:ext cx="483500" cy="454426"/>
          </a:xfrm>
          <a:custGeom>
            <a:avLst/>
            <a:gdLst>
              <a:gd name="T0" fmla="*/ 396 w 400"/>
              <a:gd name="T1" fmla="*/ 40 h 376"/>
              <a:gd name="T2" fmla="*/ 390 w 400"/>
              <a:gd name="T3" fmla="*/ 37 h 376"/>
              <a:gd name="T4" fmla="*/ 322 w 400"/>
              <a:gd name="T5" fmla="*/ 37 h 376"/>
              <a:gd name="T6" fmla="*/ 320 w 400"/>
              <a:gd name="T7" fmla="*/ 6 h 376"/>
              <a:gd name="T8" fmla="*/ 310 w 400"/>
              <a:gd name="T9" fmla="*/ 0 h 376"/>
              <a:gd name="T10" fmla="*/ 200 w 400"/>
              <a:gd name="T11" fmla="*/ 0 h 376"/>
              <a:gd name="T12" fmla="*/ 200 w 400"/>
              <a:gd name="T13" fmla="*/ 0 h 376"/>
              <a:gd name="T14" fmla="*/ 91 w 400"/>
              <a:gd name="T15" fmla="*/ 0 h 376"/>
              <a:gd name="T16" fmla="*/ 81 w 400"/>
              <a:gd name="T17" fmla="*/ 6 h 376"/>
              <a:gd name="T18" fmla="*/ 78 w 400"/>
              <a:gd name="T19" fmla="*/ 37 h 376"/>
              <a:gd name="T20" fmla="*/ 10 w 400"/>
              <a:gd name="T21" fmla="*/ 37 h 376"/>
              <a:gd name="T22" fmla="*/ 3 w 400"/>
              <a:gd name="T23" fmla="*/ 40 h 376"/>
              <a:gd name="T24" fmla="*/ 1 w 400"/>
              <a:gd name="T25" fmla="*/ 71 h 376"/>
              <a:gd name="T26" fmla="*/ 1 w 400"/>
              <a:gd name="T27" fmla="*/ 71 h 376"/>
              <a:gd name="T28" fmla="*/ 17 w 400"/>
              <a:gd name="T29" fmla="*/ 138 h 376"/>
              <a:gd name="T30" fmla="*/ 118 w 400"/>
              <a:gd name="T31" fmla="*/ 190 h 376"/>
              <a:gd name="T32" fmla="*/ 119 w 400"/>
              <a:gd name="T33" fmla="*/ 190 h 376"/>
              <a:gd name="T34" fmla="*/ 121 w 400"/>
              <a:gd name="T35" fmla="*/ 190 h 376"/>
              <a:gd name="T36" fmla="*/ 165 w 400"/>
              <a:gd name="T37" fmla="*/ 224 h 376"/>
              <a:gd name="T38" fmla="*/ 176 w 400"/>
              <a:gd name="T39" fmla="*/ 245 h 376"/>
              <a:gd name="T40" fmla="*/ 152 w 400"/>
              <a:gd name="T41" fmla="*/ 271 h 376"/>
              <a:gd name="T42" fmla="*/ 128 w 400"/>
              <a:gd name="T43" fmla="*/ 295 h 376"/>
              <a:gd name="T44" fmla="*/ 128 w 400"/>
              <a:gd name="T45" fmla="*/ 306 h 376"/>
              <a:gd name="T46" fmla="*/ 94 w 400"/>
              <a:gd name="T47" fmla="*/ 345 h 376"/>
              <a:gd name="T48" fmla="*/ 94 w 400"/>
              <a:gd name="T49" fmla="*/ 358 h 376"/>
              <a:gd name="T50" fmla="*/ 94 w 400"/>
              <a:gd name="T51" fmla="*/ 360 h 376"/>
              <a:gd name="T52" fmla="*/ 94 w 400"/>
              <a:gd name="T53" fmla="*/ 370 h 376"/>
              <a:gd name="T54" fmla="*/ 100 w 400"/>
              <a:gd name="T55" fmla="*/ 376 h 376"/>
              <a:gd name="T56" fmla="*/ 196 w 400"/>
              <a:gd name="T57" fmla="*/ 376 h 376"/>
              <a:gd name="T58" fmla="*/ 204 w 400"/>
              <a:gd name="T59" fmla="*/ 376 h 376"/>
              <a:gd name="T60" fmla="*/ 300 w 400"/>
              <a:gd name="T61" fmla="*/ 376 h 376"/>
              <a:gd name="T62" fmla="*/ 306 w 400"/>
              <a:gd name="T63" fmla="*/ 370 h 376"/>
              <a:gd name="T64" fmla="*/ 306 w 400"/>
              <a:gd name="T65" fmla="*/ 360 h 376"/>
              <a:gd name="T66" fmla="*/ 306 w 400"/>
              <a:gd name="T67" fmla="*/ 358 h 376"/>
              <a:gd name="T68" fmla="*/ 306 w 400"/>
              <a:gd name="T69" fmla="*/ 345 h 376"/>
              <a:gd name="T70" fmla="*/ 272 w 400"/>
              <a:gd name="T71" fmla="*/ 306 h 376"/>
              <a:gd name="T72" fmla="*/ 272 w 400"/>
              <a:gd name="T73" fmla="*/ 295 h 376"/>
              <a:gd name="T74" fmla="*/ 248 w 400"/>
              <a:gd name="T75" fmla="*/ 271 h 376"/>
              <a:gd name="T76" fmla="*/ 224 w 400"/>
              <a:gd name="T77" fmla="*/ 245 h 376"/>
              <a:gd name="T78" fmla="*/ 236 w 400"/>
              <a:gd name="T79" fmla="*/ 224 h 376"/>
              <a:gd name="T80" fmla="*/ 279 w 400"/>
              <a:gd name="T81" fmla="*/ 190 h 376"/>
              <a:gd name="T82" fmla="*/ 281 w 400"/>
              <a:gd name="T83" fmla="*/ 190 h 376"/>
              <a:gd name="T84" fmla="*/ 281 w 400"/>
              <a:gd name="T85" fmla="*/ 190 h 376"/>
              <a:gd name="T86" fmla="*/ 383 w 400"/>
              <a:gd name="T87" fmla="*/ 138 h 376"/>
              <a:gd name="T88" fmla="*/ 399 w 400"/>
              <a:gd name="T89" fmla="*/ 71 h 376"/>
              <a:gd name="T90" fmla="*/ 399 w 400"/>
              <a:gd name="T91" fmla="*/ 71 h 376"/>
              <a:gd name="T92" fmla="*/ 396 w 400"/>
              <a:gd name="T93" fmla="*/ 40 h 376"/>
              <a:gd name="T94" fmla="*/ 19 w 400"/>
              <a:gd name="T95" fmla="*/ 70 h 376"/>
              <a:gd name="T96" fmla="*/ 19 w 400"/>
              <a:gd name="T97" fmla="*/ 70 h 376"/>
              <a:gd name="T98" fmla="*/ 19 w 400"/>
              <a:gd name="T99" fmla="*/ 56 h 376"/>
              <a:gd name="T100" fmla="*/ 79 w 400"/>
              <a:gd name="T101" fmla="*/ 56 h 376"/>
              <a:gd name="T102" fmla="*/ 108 w 400"/>
              <a:gd name="T103" fmla="*/ 171 h 376"/>
              <a:gd name="T104" fmla="*/ 19 w 400"/>
              <a:gd name="T105" fmla="*/ 70 h 376"/>
              <a:gd name="T106" fmla="*/ 381 w 400"/>
              <a:gd name="T107" fmla="*/ 70 h 376"/>
              <a:gd name="T108" fmla="*/ 381 w 400"/>
              <a:gd name="T109" fmla="*/ 70 h 376"/>
              <a:gd name="T110" fmla="*/ 292 w 400"/>
              <a:gd name="T111" fmla="*/ 171 h 376"/>
              <a:gd name="T112" fmla="*/ 322 w 400"/>
              <a:gd name="T113" fmla="*/ 56 h 376"/>
              <a:gd name="T114" fmla="*/ 381 w 400"/>
              <a:gd name="T115" fmla="*/ 56 h 376"/>
              <a:gd name="T116" fmla="*/ 381 w 400"/>
              <a:gd name="T117" fmla="*/ 7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76">
                <a:moveTo>
                  <a:pt x="396" y="40"/>
                </a:moveTo>
                <a:cubicBezTo>
                  <a:pt x="395" y="38"/>
                  <a:pt x="392" y="37"/>
                  <a:pt x="390" y="37"/>
                </a:cubicBezTo>
                <a:cubicBezTo>
                  <a:pt x="322" y="37"/>
                  <a:pt x="322" y="37"/>
                  <a:pt x="322" y="37"/>
                </a:cubicBezTo>
                <a:cubicBezTo>
                  <a:pt x="322" y="24"/>
                  <a:pt x="322" y="10"/>
                  <a:pt x="320" y="6"/>
                </a:cubicBezTo>
                <a:cubicBezTo>
                  <a:pt x="316" y="0"/>
                  <a:pt x="310" y="0"/>
                  <a:pt x="310" y="0"/>
                </a:cubicBezTo>
                <a:cubicBezTo>
                  <a:pt x="200" y="0"/>
                  <a:pt x="200" y="0"/>
                  <a:pt x="200" y="0"/>
                </a:cubicBezTo>
                <a:cubicBezTo>
                  <a:pt x="200" y="0"/>
                  <a:pt x="200" y="0"/>
                  <a:pt x="200" y="0"/>
                </a:cubicBezTo>
                <a:cubicBezTo>
                  <a:pt x="91" y="0"/>
                  <a:pt x="91" y="0"/>
                  <a:pt x="91" y="0"/>
                </a:cubicBezTo>
                <a:cubicBezTo>
                  <a:pt x="91" y="0"/>
                  <a:pt x="84" y="0"/>
                  <a:pt x="81" y="6"/>
                </a:cubicBezTo>
                <a:cubicBezTo>
                  <a:pt x="78" y="10"/>
                  <a:pt x="78" y="24"/>
                  <a:pt x="78" y="37"/>
                </a:cubicBezTo>
                <a:cubicBezTo>
                  <a:pt x="10" y="37"/>
                  <a:pt x="10" y="37"/>
                  <a:pt x="10" y="37"/>
                </a:cubicBezTo>
                <a:cubicBezTo>
                  <a:pt x="8" y="37"/>
                  <a:pt x="5" y="38"/>
                  <a:pt x="3" y="40"/>
                </a:cubicBezTo>
                <a:cubicBezTo>
                  <a:pt x="1" y="43"/>
                  <a:pt x="0" y="44"/>
                  <a:pt x="1" y="71"/>
                </a:cubicBezTo>
                <a:cubicBezTo>
                  <a:pt x="1" y="71"/>
                  <a:pt x="1" y="71"/>
                  <a:pt x="1" y="71"/>
                </a:cubicBezTo>
                <a:cubicBezTo>
                  <a:pt x="1" y="83"/>
                  <a:pt x="2" y="112"/>
                  <a:pt x="17" y="138"/>
                </a:cubicBezTo>
                <a:cubicBezTo>
                  <a:pt x="36" y="171"/>
                  <a:pt x="70" y="188"/>
                  <a:pt x="118" y="190"/>
                </a:cubicBezTo>
                <a:cubicBezTo>
                  <a:pt x="119" y="190"/>
                  <a:pt x="119" y="190"/>
                  <a:pt x="119" y="190"/>
                </a:cubicBezTo>
                <a:cubicBezTo>
                  <a:pt x="119" y="190"/>
                  <a:pt x="120" y="190"/>
                  <a:pt x="121" y="190"/>
                </a:cubicBezTo>
                <a:cubicBezTo>
                  <a:pt x="133" y="206"/>
                  <a:pt x="148" y="217"/>
                  <a:pt x="165" y="224"/>
                </a:cubicBezTo>
                <a:cubicBezTo>
                  <a:pt x="172" y="228"/>
                  <a:pt x="176" y="236"/>
                  <a:pt x="176" y="245"/>
                </a:cubicBezTo>
                <a:cubicBezTo>
                  <a:pt x="176" y="258"/>
                  <a:pt x="163" y="267"/>
                  <a:pt x="152" y="271"/>
                </a:cubicBezTo>
                <a:cubicBezTo>
                  <a:pt x="142" y="274"/>
                  <a:pt x="128" y="285"/>
                  <a:pt x="128" y="295"/>
                </a:cubicBezTo>
                <a:cubicBezTo>
                  <a:pt x="128" y="306"/>
                  <a:pt x="128" y="306"/>
                  <a:pt x="128" y="306"/>
                </a:cubicBezTo>
                <a:cubicBezTo>
                  <a:pt x="107" y="316"/>
                  <a:pt x="94" y="330"/>
                  <a:pt x="94" y="345"/>
                </a:cubicBezTo>
                <a:cubicBezTo>
                  <a:pt x="94" y="358"/>
                  <a:pt x="94" y="358"/>
                  <a:pt x="94" y="358"/>
                </a:cubicBezTo>
                <a:cubicBezTo>
                  <a:pt x="94" y="360"/>
                  <a:pt x="94" y="360"/>
                  <a:pt x="94" y="360"/>
                </a:cubicBezTo>
                <a:cubicBezTo>
                  <a:pt x="94" y="370"/>
                  <a:pt x="94" y="370"/>
                  <a:pt x="94" y="370"/>
                </a:cubicBezTo>
                <a:cubicBezTo>
                  <a:pt x="94" y="373"/>
                  <a:pt x="97" y="376"/>
                  <a:pt x="100" y="376"/>
                </a:cubicBezTo>
                <a:cubicBezTo>
                  <a:pt x="196" y="376"/>
                  <a:pt x="196" y="376"/>
                  <a:pt x="196" y="376"/>
                </a:cubicBezTo>
                <a:cubicBezTo>
                  <a:pt x="204" y="376"/>
                  <a:pt x="204" y="376"/>
                  <a:pt x="204" y="376"/>
                </a:cubicBezTo>
                <a:cubicBezTo>
                  <a:pt x="300" y="376"/>
                  <a:pt x="300" y="376"/>
                  <a:pt x="300" y="376"/>
                </a:cubicBezTo>
                <a:cubicBezTo>
                  <a:pt x="303" y="376"/>
                  <a:pt x="306" y="373"/>
                  <a:pt x="306" y="370"/>
                </a:cubicBezTo>
                <a:cubicBezTo>
                  <a:pt x="306" y="360"/>
                  <a:pt x="306" y="360"/>
                  <a:pt x="306" y="360"/>
                </a:cubicBezTo>
                <a:cubicBezTo>
                  <a:pt x="306" y="358"/>
                  <a:pt x="306" y="358"/>
                  <a:pt x="306" y="358"/>
                </a:cubicBezTo>
                <a:cubicBezTo>
                  <a:pt x="306" y="345"/>
                  <a:pt x="306" y="345"/>
                  <a:pt x="306" y="345"/>
                </a:cubicBezTo>
                <a:cubicBezTo>
                  <a:pt x="306" y="330"/>
                  <a:pt x="293" y="316"/>
                  <a:pt x="272" y="306"/>
                </a:cubicBezTo>
                <a:cubicBezTo>
                  <a:pt x="272" y="295"/>
                  <a:pt x="272" y="295"/>
                  <a:pt x="272" y="295"/>
                </a:cubicBezTo>
                <a:cubicBezTo>
                  <a:pt x="272" y="285"/>
                  <a:pt x="258" y="274"/>
                  <a:pt x="248" y="271"/>
                </a:cubicBezTo>
                <a:cubicBezTo>
                  <a:pt x="237" y="267"/>
                  <a:pt x="224" y="258"/>
                  <a:pt x="224" y="245"/>
                </a:cubicBezTo>
                <a:cubicBezTo>
                  <a:pt x="224" y="236"/>
                  <a:pt x="229" y="228"/>
                  <a:pt x="236" y="224"/>
                </a:cubicBezTo>
                <a:cubicBezTo>
                  <a:pt x="253" y="217"/>
                  <a:pt x="267" y="206"/>
                  <a:pt x="279" y="190"/>
                </a:cubicBezTo>
                <a:cubicBezTo>
                  <a:pt x="280" y="190"/>
                  <a:pt x="280" y="190"/>
                  <a:pt x="281" y="190"/>
                </a:cubicBezTo>
                <a:cubicBezTo>
                  <a:pt x="281" y="190"/>
                  <a:pt x="281" y="190"/>
                  <a:pt x="281" y="190"/>
                </a:cubicBezTo>
                <a:cubicBezTo>
                  <a:pt x="330" y="188"/>
                  <a:pt x="364" y="171"/>
                  <a:pt x="383" y="138"/>
                </a:cubicBezTo>
                <a:cubicBezTo>
                  <a:pt x="398" y="112"/>
                  <a:pt x="398" y="83"/>
                  <a:pt x="399" y="71"/>
                </a:cubicBezTo>
                <a:cubicBezTo>
                  <a:pt x="399" y="71"/>
                  <a:pt x="399" y="71"/>
                  <a:pt x="399" y="71"/>
                </a:cubicBezTo>
                <a:cubicBezTo>
                  <a:pt x="400" y="44"/>
                  <a:pt x="399" y="43"/>
                  <a:pt x="396" y="40"/>
                </a:cubicBezTo>
                <a:close/>
                <a:moveTo>
                  <a:pt x="19" y="70"/>
                </a:moveTo>
                <a:cubicBezTo>
                  <a:pt x="19" y="70"/>
                  <a:pt x="19" y="70"/>
                  <a:pt x="19" y="70"/>
                </a:cubicBezTo>
                <a:cubicBezTo>
                  <a:pt x="19" y="63"/>
                  <a:pt x="19" y="59"/>
                  <a:pt x="19" y="56"/>
                </a:cubicBezTo>
                <a:cubicBezTo>
                  <a:pt x="79" y="56"/>
                  <a:pt x="79" y="56"/>
                  <a:pt x="79" y="56"/>
                </a:cubicBezTo>
                <a:cubicBezTo>
                  <a:pt x="80" y="100"/>
                  <a:pt x="90" y="141"/>
                  <a:pt x="108" y="171"/>
                </a:cubicBezTo>
                <a:cubicBezTo>
                  <a:pt x="22" y="162"/>
                  <a:pt x="20" y="94"/>
                  <a:pt x="19" y="70"/>
                </a:cubicBezTo>
                <a:close/>
                <a:moveTo>
                  <a:pt x="381" y="70"/>
                </a:moveTo>
                <a:cubicBezTo>
                  <a:pt x="381" y="70"/>
                  <a:pt x="381" y="70"/>
                  <a:pt x="381" y="70"/>
                </a:cubicBezTo>
                <a:cubicBezTo>
                  <a:pt x="380" y="94"/>
                  <a:pt x="378" y="162"/>
                  <a:pt x="292" y="171"/>
                </a:cubicBezTo>
                <a:cubicBezTo>
                  <a:pt x="310" y="141"/>
                  <a:pt x="320" y="100"/>
                  <a:pt x="322" y="56"/>
                </a:cubicBezTo>
                <a:cubicBezTo>
                  <a:pt x="381" y="56"/>
                  <a:pt x="381" y="56"/>
                  <a:pt x="381" y="56"/>
                </a:cubicBezTo>
                <a:cubicBezTo>
                  <a:pt x="381" y="59"/>
                  <a:pt x="381" y="63"/>
                  <a:pt x="381" y="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49" name="Straight Connector 48">
            <a:extLst>
              <a:ext uri="{FF2B5EF4-FFF2-40B4-BE49-F238E27FC236}">
                <a16:creationId xmlns:a16="http://schemas.microsoft.com/office/drawing/2014/main" id="{F14C3E0F-B30B-444F-8A3B-0A6D5B29E539}"/>
              </a:ext>
            </a:extLst>
          </p:cNvPr>
          <p:cNvCxnSpPr>
            <a:cxnSpLocks/>
          </p:cNvCxnSpPr>
          <p:nvPr userDrawn="1"/>
        </p:nvCxnSpPr>
        <p:spPr>
          <a:xfrm>
            <a:off x="1068176" y="982134"/>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1867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9EB9-117E-AE4C-B259-DC4EC42EEA0E}"/>
              </a:ext>
            </a:extLst>
          </p:cNvPr>
          <p:cNvSpPr>
            <a:spLocks noGrp="1"/>
          </p:cNvSpPr>
          <p:nvPr>
            <p:ph type="title"/>
          </p:nvPr>
        </p:nvSpPr>
        <p:spPr>
          <a:xfrm>
            <a:off x="838200" y="136526"/>
            <a:ext cx="10515600" cy="8456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1059F45-B4B5-C64B-8571-BC31408702ED}"/>
              </a:ext>
            </a:extLst>
          </p:cNvPr>
          <p:cNvSpPr>
            <a:spLocks noGrp="1"/>
          </p:cNvSpPr>
          <p:nvPr>
            <p:ph type="dt" sz="half" idx="10"/>
          </p:nvPr>
        </p:nvSpPr>
        <p:spPr>
          <a:xfrm>
            <a:off x="2329170" y="6356350"/>
            <a:ext cx="1440051" cy="365125"/>
          </a:xfrm>
          <a:prstGeom prst="rect">
            <a:avLst/>
          </a:prstGeom>
        </p:spPr>
        <p:txBody>
          <a:bodyPr/>
          <a:lstStyle/>
          <a:p>
            <a:fld id="{03C6EB96-BD2C-6343-8B6F-934C09DB56AF}" type="datetime4">
              <a:rPr lang="en-US" smtClean="0"/>
              <a:t>August 22, 2023</a:t>
            </a:fld>
            <a:endParaRPr lang="en-US"/>
          </a:p>
        </p:txBody>
      </p:sp>
      <p:sp>
        <p:nvSpPr>
          <p:cNvPr id="4" name="Footer Placeholder 3">
            <a:extLst>
              <a:ext uri="{FF2B5EF4-FFF2-40B4-BE49-F238E27FC236}">
                <a16:creationId xmlns:a16="http://schemas.microsoft.com/office/drawing/2014/main" id="{A2FEAFFA-C4F6-0E41-A417-1959E802BC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C9577A-381F-1341-B81B-03DC32F3247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111">
            <a:extLst>
              <a:ext uri="{FF2B5EF4-FFF2-40B4-BE49-F238E27FC236}">
                <a16:creationId xmlns:a16="http://schemas.microsoft.com/office/drawing/2014/main" id="{1B899603-F117-3C47-8C69-8676B7B943F4}"/>
              </a:ext>
            </a:extLst>
          </p:cNvPr>
          <p:cNvGrpSpPr/>
          <p:nvPr userDrawn="1"/>
        </p:nvGrpSpPr>
        <p:grpSpPr>
          <a:xfrm>
            <a:off x="119336" y="2475487"/>
            <a:ext cx="3271225" cy="1593674"/>
            <a:chOff x="1926499" y="1551305"/>
            <a:chExt cx="2645501" cy="1288834"/>
          </a:xfrm>
        </p:grpSpPr>
        <p:grpSp>
          <p:nvGrpSpPr>
            <p:cNvPr id="7" name="Group 112">
              <a:extLst>
                <a:ext uri="{FF2B5EF4-FFF2-40B4-BE49-F238E27FC236}">
                  <a16:creationId xmlns:a16="http://schemas.microsoft.com/office/drawing/2014/main" id="{5AF443E2-2366-0B4E-9726-082EE8B02261}"/>
                </a:ext>
              </a:extLst>
            </p:cNvPr>
            <p:cNvGrpSpPr/>
            <p:nvPr/>
          </p:nvGrpSpPr>
          <p:grpSpPr>
            <a:xfrm>
              <a:off x="1926499" y="1551305"/>
              <a:ext cx="2645501" cy="1288834"/>
              <a:chOff x="996463" y="1329110"/>
              <a:chExt cx="2106234" cy="1026114"/>
            </a:xfrm>
          </p:grpSpPr>
          <p:grpSp>
            <p:nvGrpSpPr>
              <p:cNvPr id="9" name="Grupa 4">
                <a:extLst>
                  <a:ext uri="{FF2B5EF4-FFF2-40B4-BE49-F238E27FC236}">
                    <a16:creationId xmlns:a16="http://schemas.microsoft.com/office/drawing/2014/main" id="{EABE80F5-6EAA-3740-91E4-371BD3A6FA14}"/>
                  </a:ext>
                </a:extLst>
              </p:cNvPr>
              <p:cNvGrpSpPr/>
              <p:nvPr/>
            </p:nvGrpSpPr>
            <p:grpSpPr>
              <a:xfrm>
                <a:off x="996463" y="1329110"/>
                <a:ext cx="2106234" cy="1026114"/>
                <a:chOff x="1020915" y="2276872"/>
                <a:chExt cx="2808312" cy="1368152"/>
              </a:xfrm>
            </p:grpSpPr>
            <p:sp>
              <p:nvSpPr>
                <p:cNvPr id="11" name="Pagon 1">
                  <a:extLst>
                    <a:ext uri="{FF2B5EF4-FFF2-40B4-BE49-F238E27FC236}">
                      <a16:creationId xmlns:a16="http://schemas.microsoft.com/office/drawing/2014/main" id="{B308A02C-16B8-4F41-9A5B-39F3E8D8AF85}"/>
                    </a:ext>
                  </a:extLst>
                </p:cNvPr>
                <p:cNvSpPr/>
                <p:nvPr/>
              </p:nvSpPr>
              <p:spPr>
                <a:xfrm>
                  <a:off x="1020915" y="2276872"/>
                  <a:ext cx="2808312" cy="1368152"/>
                </a:xfrm>
                <a:prstGeom prst="chevron">
                  <a:avLst>
                    <a:gd name="adj" fmla="val 385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12" name="Pagon 2">
                  <a:extLst>
                    <a:ext uri="{FF2B5EF4-FFF2-40B4-BE49-F238E27FC236}">
                      <a16:creationId xmlns:a16="http://schemas.microsoft.com/office/drawing/2014/main" id="{A1F5FC45-1345-C44D-A735-ABD69695A894}"/>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10" name="pole tekstowe 14">
                <a:extLst>
                  <a:ext uri="{FF2B5EF4-FFF2-40B4-BE49-F238E27FC236}">
                    <a16:creationId xmlns:a16="http://schemas.microsoft.com/office/drawing/2014/main" id="{A6FC957E-F7DC-EA48-B9A3-6A4564D8B754}"/>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Education</a:t>
                </a:r>
              </a:p>
            </p:txBody>
          </p:sp>
        </p:grpSp>
        <p:sp>
          <p:nvSpPr>
            <p:cNvPr id="8" name="pole tekstowe 20">
              <a:extLst>
                <a:ext uri="{FF2B5EF4-FFF2-40B4-BE49-F238E27FC236}">
                  <a16:creationId xmlns:a16="http://schemas.microsoft.com/office/drawing/2014/main" id="{50CB547F-2058-6849-A270-EA6651269B2E}"/>
                </a:ext>
              </a:extLst>
            </p:cNvPr>
            <p:cNvSpPr txBox="1"/>
            <p:nvPr/>
          </p:nvSpPr>
          <p:spPr>
            <a:xfrm>
              <a:off x="2407814" y="2195722"/>
              <a:ext cx="1682872"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PHD</a:t>
              </a:r>
            </a:p>
            <a:p>
              <a:pPr marL="4763" indent="-4763" algn="ctr">
                <a:spcBef>
                  <a:spcPct val="20000"/>
                </a:spcBef>
              </a:pPr>
              <a:r>
                <a:rPr lang="en-US" sz="1600">
                  <a:solidFill>
                    <a:schemeClr val="bg1"/>
                  </a:solidFill>
                </a:rPr>
                <a:t>PMP</a:t>
              </a:r>
            </a:p>
          </p:txBody>
        </p:sp>
      </p:grpSp>
      <p:grpSp>
        <p:nvGrpSpPr>
          <p:cNvPr id="13" name="Group 119">
            <a:extLst>
              <a:ext uri="{FF2B5EF4-FFF2-40B4-BE49-F238E27FC236}">
                <a16:creationId xmlns:a16="http://schemas.microsoft.com/office/drawing/2014/main" id="{54557D63-AEC0-BE4B-B20A-576D63A7A7C6}"/>
              </a:ext>
            </a:extLst>
          </p:cNvPr>
          <p:cNvGrpSpPr/>
          <p:nvPr userDrawn="1"/>
        </p:nvGrpSpPr>
        <p:grpSpPr>
          <a:xfrm>
            <a:off x="2968791" y="2475487"/>
            <a:ext cx="3271225" cy="1593674"/>
            <a:chOff x="1926499" y="1551305"/>
            <a:chExt cx="2645501" cy="1288834"/>
          </a:xfrm>
        </p:grpSpPr>
        <p:grpSp>
          <p:nvGrpSpPr>
            <p:cNvPr id="14" name="Group 121">
              <a:extLst>
                <a:ext uri="{FF2B5EF4-FFF2-40B4-BE49-F238E27FC236}">
                  <a16:creationId xmlns:a16="http://schemas.microsoft.com/office/drawing/2014/main" id="{CBE5C499-DA78-9748-8A17-D9C67F26A3DE}"/>
                </a:ext>
              </a:extLst>
            </p:cNvPr>
            <p:cNvGrpSpPr/>
            <p:nvPr/>
          </p:nvGrpSpPr>
          <p:grpSpPr>
            <a:xfrm>
              <a:off x="1926499" y="1551305"/>
              <a:ext cx="2645501" cy="1288834"/>
              <a:chOff x="996463" y="1329110"/>
              <a:chExt cx="2106234" cy="1026114"/>
            </a:xfrm>
          </p:grpSpPr>
          <p:grpSp>
            <p:nvGrpSpPr>
              <p:cNvPr id="16" name="Grupa 4">
                <a:extLst>
                  <a:ext uri="{FF2B5EF4-FFF2-40B4-BE49-F238E27FC236}">
                    <a16:creationId xmlns:a16="http://schemas.microsoft.com/office/drawing/2014/main" id="{CB8B139A-99F1-844D-9F68-2366B24C9E22}"/>
                  </a:ext>
                </a:extLst>
              </p:cNvPr>
              <p:cNvGrpSpPr/>
              <p:nvPr/>
            </p:nvGrpSpPr>
            <p:grpSpPr>
              <a:xfrm>
                <a:off x="996463" y="1329110"/>
                <a:ext cx="2106234" cy="1026114"/>
                <a:chOff x="1020915" y="2276872"/>
                <a:chExt cx="2808312" cy="1368152"/>
              </a:xfrm>
            </p:grpSpPr>
            <p:sp>
              <p:nvSpPr>
                <p:cNvPr id="18" name="Pagon 1">
                  <a:extLst>
                    <a:ext uri="{FF2B5EF4-FFF2-40B4-BE49-F238E27FC236}">
                      <a16:creationId xmlns:a16="http://schemas.microsoft.com/office/drawing/2014/main" id="{1D705CF7-BE3D-1F48-85DE-28F748317DCE}"/>
                    </a:ext>
                  </a:extLst>
                </p:cNvPr>
                <p:cNvSpPr/>
                <p:nvPr/>
              </p:nvSpPr>
              <p:spPr>
                <a:xfrm>
                  <a:off x="1020915" y="2276872"/>
                  <a:ext cx="2808312" cy="1368152"/>
                </a:xfrm>
                <a:prstGeom prst="chevron">
                  <a:avLst>
                    <a:gd name="adj" fmla="val 3855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19" name="Pagon 2">
                  <a:extLst>
                    <a:ext uri="{FF2B5EF4-FFF2-40B4-BE49-F238E27FC236}">
                      <a16:creationId xmlns:a16="http://schemas.microsoft.com/office/drawing/2014/main" id="{7C4968EC-869C-0D4E-89B3-ABA6B6DCB05E}"/>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17" name="pole tekstowe 14">
                <a:extLst>
                  <a:ext uri="{FF2B5EF4-FFF2-40B4-BE49-F238E27FC236}">
                    <a16:creationId xmlns:a16="http://schemas.microsoft.com/office/drawing/2014/main" id="{984BA7B1-0967-BC4E-9335-589425A10E1A}"/>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Career</a:t>
                </a:r>
              </a:p>
            </p:txBody>
          </p:sp>
        </p:grpSp>
        <p:sp>
          <p:nvSpPr>
            <p:cNvPr id="15" name="pole tekstowe 20">
              <a:extLst>
                <a:ext uri="{FF2B5EF4-FFF2-40B4-BE49-F238E27FC236}">
                  <a16:creationId xmlns:a16="http://schemas.microsoft.com/office/drawing/2014/main" id="{25D4876B-CA7B-7341-8B5F-949809F54F49}"/>
                </a:ext>
              </a:extLst>
            </p:cNvPr>
            <p:cNvSpPr txBox="1"/>
            <p:nvPr/>
          </p:nvSpPr>
          <p:spPr>
            <a:xfrm>
              <a:off x="2407814" y="2195722"/>
              <a:ext cx="1682872"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Fellowship</a:t>
              </a:r>
            </a:p>
            <a:p>
              <a:pPr marL="4763" indent="-4763" algn="ctr">
                <a:spcBef>
                  <a:spcPct val="20000"/>
                </a:spcBef>
              </a:pPr>
              <a:r>
                <a:rPr lang="en-US" sz="1600">
                  <a:solidFill>
                    <a:schemeClr val="bg1"/>
                  </a:solidFill>
                </a:rPr>
                <a:t>Software </a:t>
              </a:r>
            </a:p>
          </p:txBody>
        </p:sp>
      </p:grpSp>
      <p:grpSp>
        <p:nvGrpSpPr>
          <p:cNvPr id="20" name="Group 128">
            <a:extLst>
              <a:ext uri="{FF2B5EF4-FFF2-40B4-BE49-F238E27FC236}">
                <a16:creationId xmlns:a16="http://schemas.microsoft.com/office/drawing/2014/main" id="{BAEE3681-D464-9C4B-9496-6DD97D15D49E}"/>
              </a:ext>
            </a:extLst>
          </p:cNvPr>
          <p:cNvGrpSpPr/>
          <p:nvPr userDrawn="1"/>
        </p:nvGrpSpPr>
        <p:grpSpPr>
          <a:xfrm>
            <a:off x="5810068" y="2441205"/>
            <a:ext cx="3271225" cy="1602586"/>
            <a:chOff x="1926499" y="1551305"/>
            <a:chExt cx="2645501" cy="1296041"/>
          </a:xfrm>
        </p:grpSpPr>
        <p:grpSp>
          <p:nvGrpSpPr>
            <p:cNvPr id="21" name="Group 130">
              <a:extLst>
                <a:ext uri="{FF2B5EF4-FFF2-40B4-BE49-F238E27FC236}">
                  <a16:creationId xmlns:a16="http://schemas.microsoft.com/office/drawing/2014/main" id="{1552E58B-8482-C94A-913B-8E6DEDC8E3B6}"/>
                </a:ext>
              </a:extLst>
            </p:cNvPr>
            <p:cNvGrpSpPr/>
            <p:nvPr/>
          </p:nvGrpSpPr>
          <p:grpSpPr>
            <a:xfrm>
              <a:off x="1926499" y="1551305"/>
              <a:ext cx="2645501" cy="1288834"/>
              <a:chOff x="996463" y="1329110"/>
              <a:chExt cx="2106234" cy="1026114"/>
            </a:xfrm>
          </p:grpSpPr>
          <p:grpSp>
            <p:nvGrpSpPr>
              <p:cNvPr id="23" name="Grupa 4">
                <a:extLst>
                  <a:ext uri="{FF2B5EF4-FFF2-40B4-BE49-F238E27FC236}">
                    <a16:creationId xmlns:a16="http://schemas.microsoft.com/office/drawing/2014/main" id="{87F059C0-3012-0B41-AD44-20B744F0C788}"/>
                  </a:ext>
                </a:extLst>
              </p:cNvPr>
              <p:cNvGrpSpPr/>
              <p:nvPr/>
            </p:nvGrpSpPr>
            <p:grpSpPr>
              <a:xfrm>
                <a:off x="996463" y="1329110"/>
                <a:ext cx="2106234" cy="1026114"/>
                <a:chOff x="1020915" y="2276872"/>
                <a:chExt cx="2808312" cy="1368152"/>
              </a:xfrm>
            </p:grpSpPr>
            <p:sp>
              <p:nvSpPr>
                <p:cNvPr id="25" name="Pagon 1">
                  <a:extLst>
                    <a:ext uri="{FF2B5EF4-FFF2-40B4-BE49-F238E27FC236}">
                      <a16:creationId xmlns:a16="http://schemas.microsoft.com/office/drawing/2014/main" id="{6721B655-2161-5D4D-B074-C95B2752075E}"/>
                    </a:ext>
                  </a:extLst>
                </p:cNvPr>
                <p:cNvSpPr/>
                <p:nvPr/>
              </p:nvSpPr>
              <p:spPr>
                <a:xfrm>
                  <a:off x="1020915" y="2276872"/>
                  <a:ext cx="2808312" cy="1368152"/>
                </a:xfrm>
                <a:prstGeom prst="chevron">
                  <a:avLst>
                    <a:gd name="adj" fmla="val 385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26" name="Pagon 2">
                  <a:extLst>
                    <a:ext uri="{FF2B5EF4-FFF2-40B4-BE49-F238E27FC236}">
                      <a16:creationId xmlns:a16="http://schemas.microsoft.com/office/drawing/2014/main" id="{7423CBDC-2C05-FB46-B300-57AFCA11B623}"/>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24" name="pole tekstowe 14">
                <a:extLst>
                  <a:ext uri="{FF2B5EF4-FFF2-40B4-BE49-F238E27FC236}">
                    <a16:creationId xmlns:a16="http://schemas.microsoft.com/office/drawing/2014/main" id="{12E8F58C-9521-964B-80D2-FA567D2AF7FC}"/>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Community</a:t>
                </a:r>
              </a:p>
            </p:txBody>
          </p:sp>
        </p:grpSp>
        <p:sp>
          <p:nvSpPr>
            <p:cNvPr id="22" name="pole tekstowe 20">
              <a:extLst>
                <a:ext uri="{FF2B5EF4-FFF2-40B4-BE49-F238E27FC236}">
                  <a16:creationId xmlns:a16="http://schemas.microsoft.com/office/drawing/2014/main" id="{69FDB413-3363-B342-8340-9D26639D3F61}"/>
                </a:ext>
              </a:extLst>
            </p:cNvPr>
            <p:cNvSpPr txBox="1"/>
            <p:nvPr/>
          </p:nvSpPr>
          <p:spPr>
            <a:xfrm>
              <a:off x="2249052" y="2210136"/>
              <a:ext cx="2000395"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School Board</a:t>
              </a:r>
            </a:p>
            <a:p>
              <a:pPr marL="4763" indent="-4763" algn="ctr">
                <a:spcBef>
                  <a:spcPct val="20000"/>
                </a:spcBef>
              </a:pPr>
              <a:r>
                <a:rPr lang="en-US" sz="1600">
                  <a:solidFill>
                    <a:schemeClr val="bg1"/>
                  </a:solidFill>
                </a:rPr>
                <a:t>Transitional Housing</a:t>
              </a:r>
            </a:p>
          </p:txBody>
        </p:sp>
      </p:grpSp>
      <p:grpSp>
        <p:nvGrpSpPr>
          <p:cNvPr id="27" name="Group 137">
            <a:extLst>
              <a:ext uri="{FF2B5EF4-FFF2-40B4-BE49-F238E27FC236}">
                <a16:creationId xmlns:a16="http://schemas.microsoft.com/office/drawing/2014/main" id="{8D0C65F0-7A03-6642-A982-B10A4DF17750}"/>
              </a:ext>
            </a:extLst>
          </p:cNvPr>
          <p:cNvGrpSpPr/>
          <p:nvPr userDrawn="1"/>
        </p:nvGrpSpPr>
        <p:grpSpPr>
          <a:xfrm>
            <a:off x="8662128" y="2441829"/>
            <a:ext cx="3271225" cy="1593674"/>
            <a:chOff x="1926499" y="1551305"/>
            <a:chExt cx="2645501" cy="1288834"/>
          </a:xfrm>
        </p:grpSpPr>
        <p:grpSp>
          <p:nvGrpSpPr>
            <p:cNvPr id="28" name="Group 139">
              <a:extLst>
                <a:ext uri="{FF2B5EF4-FFF2-40B4-BE49-F238E27FC236}">
                  <a16:creationId xmlns:a16="http://schemas.microsoft.com/office/drawing/2014/main" id="{57B5BA3D-7545-764C-A2B0-F13DF21E3E4F}"/>
                </a:ext>
              </a:extLst>
            </p:cNvPr>
            <p:cNvGrpSpPr/>
            <p:nvPr/>
          </p:nvGrpSpPr>
          <p:grpSpPr>
            <a:xfrm>
              <a:off x="1926499" y="1551305"/>
              <a:ext cx="2645501" cy="1288834"/>
              <a:chOff x="996463" y="1329110"/>
              <a:chExt cx="2106234" cy="1026114"/>
            </a:xfrm>
          </p:grpSpPr>
          <p:grpSp>
            <p:nvGrpSpPr>
              <p:cNvPr id="30" name="Grupa 4">
                <a:extLst>
                  <a:ext uri="{FF2B5EF4-FFF2-40B4-BE49-F238E27FC236}">
                    <a16:creationId xmlns:a16="http://schemas.microsoft.com/office/drawing/2014/main" id="{370C61D4-ECDF-A24A-933A-EFB7BEF9CF02}"/>
                  </a:ext>
                </a:extLst>
              </p:cNvPr>
              <p:cNvGrpSpPr/>
              <p:nvPr/>
            </p:nvGrpSpPr>
            <p:grpSpPr>
              <a:xfrm>
                <a:off x="996463" y="1329110"/>
                <a:ext cx="2106234" cy="1026114"/>
                <a:chOff x="1020915" y="2276872"/>
                <a:chExt cx="2808312" cy="1368152"/>
              </a:xfrm>
            </p:grpSpPr>
            <p:sp>
              <p:nvSpPr>
                <p:cNvPr id="32" name="Pagon 1">
                  <a:extLst>
                    <a:ext uri="{FF2B5EF4-FFF2-40B4-BE49-F238E27FC236}">
                      <a16:creationId xmlns:a16="http://schemas.microsoft.com/office/drawing/2014/main" id="{24240769-CBAF-764E-B280-6EA65CE100A0}"/>
                    </a:ext>
                  </a:extLst>
                </p:cNvPr>
                <p:cNvSpPr/>
                <p:nvPr/>
              </p:nvSpPr>
              <p:spPr>
                <a:xfrm>
                  <a:off x="1020915" y="2276872"/>
                  <a:ext cx="2808312" cy="1368152"/>
                </a:xfrm>
                <a:prstGeom prst="chevron">
                  <a:avLst>
                    <a:gd name="adj" fmla="val 385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33" name="Pagon 2">
                  <a:extLst>
                    <a:ext uri="{FF2B5EF4-FFF2-40B4-BE49-F238E27FC236}">
                      <a16:creationId xmlns:a16="http://schemas.microsoft.com/office/drawing/2014/main" id="{E52272C1-FA98-E046-8847-10CA4FEEB988}"/>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31" name="pole tekstowe 14">
                <a:extLst>
                  <a:ext uri="{FF2B5EF4-FFF2-40B4-BE49-F238E27FC236}">
                    <a16:creationId xmlns:a16="http://schemas.microsoft.com/office/drawing/2014/main" id="{183AF2E9-4407-C24A-B73B-D21EE7EDB30B}"/>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Personal</a:t>
                </a:r>
              </a:p>
            </p:txBody>
          </p:sp>
        </p:grpSp>
        <p:sp>
          <p:nvSpPr>
            <p:cNvPr id="29" name="pole tekstowe 20">
              <a:extLst>
                <a:ext uri="{FF2B5EF4-FFF2-40B4-BE49-F238E27FC236}">
                  <a16:creationId xmlns:a16="http://schemas.microsoft.com/office/drawing/2014/main" id="{C7FA68F7-AA04-C34D-9523-443569820F9E}"/>
                </a:ext>
              </a:extLst>
            </p:cNvPr>
            <p:cNvSpPr txBox="1"/>
            <p:nvPr/>
          </p:nvSpPr>
          <p:spPr>
            <a:xfrm>
              <a:off x="2407814" y="2195722"/>
              <a:ext cx="1682872"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Book </a:t>
              </a:r>
            </a:p>
            <a:p>
              <a:pPr marL="4763" indent="-4763" algn="ctr">
                <a:spcBef>
                  <a:spcPct val="20000"/>
                </a:spcBef>
              </a:pPr>
              <a:r>
                <a:rPr lang="en-US" sz="1600">
                  <a:solidFill>
                    <a:schemeClr val="bg1"/>
                  </a:solidFill>
                </a:rPr>
                <a:t>Travel</a:t>
              </a:r>
            </a:p>
          </p:txBody>
        </p:sp>
      </p:grpSp>
      <p:cxnSp>
        <p:nvCxnSpPr>
          <p:cNvPr id="34" name="Straight Connector 33">
            <a:extLst>
              <a:ext uri="{FF2B5EF4-FFF2-40B4-BE49-F238E27FC236}">
                <a16:creationId xmlns:a16="http://schemas.microsoft.com/office/drawing/2014/main" id="{CCA0FF28-F2A6-754D-8540-8A41C3BEB9DB}"/>
              </a:ext>
            </a:extLst>
          </p:cNvPr>
          <p:cNvCxnSpPr>
            <a:cxnSpLocks/>
          </p:cNvCxnSpPr>
          <p:nvPr userDrawn="1"/>
        </p:nvCxnSpPr>
        <p:spPr>
          <a:xfrm>
            <a:off x="1008413" y="975247"/>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4459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9D9C-F7D7-BA43-9ED1-8A3974ADB9F9}"/>
              </a:ext>
            </a:extLst>
          </p:cNvPr>
          <p:cNvSpPr>
            <a:spLocks noGrp="1"/>
          </p:cNvSpPr>
          <p:nvPr>
            <p:ph type="title"/>
          </p:nvPr>
        </p:nvSpPr>
        <p:spPr>
          <a:xfrm>
            <a:off x="838200" y="136526"/>
            <a:ext cx="10515600" cy="8456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15BDF12-A6B0-7C4C-B72D-0F1ADCC6E0E1}"/>
              </a:ext>
            </a:extLst>
          </p:cNvPr>
          <p:cNvSpPr>
            <a:spLocks noGrp="1"/>
          </p:cNvSpPr>
          <p:nvPr>
            <p:ph type="dt" sz="half" idx="10"/>
          </p:nvPr>
        </p:nvSpPr>
        <p:spPr>
          <a:xfrm>
            <a:off x="2329170" y="6356350"/>
            <a:ext cx="1440051" cy="365125"/>
          </a:xfrm>
          <a:prstGeom prst="rect">
            <a:avLst/>
          </a:prstGeom>
        </p:spPr>
        <p:txBody>
          <a:bodyPr/>
          <a:lstStyle/>
          <a:p>
            <a:fld id="{4F7A83E1-1660-9040-ABE2-3E2D2DFDC49A}" type="datetime4">
              <a:rPr lang="en-US" smtClean="0"/>
              <a:t>August 22, 2023</a:t>
            </a:fld>
            <a:endParaRPr lang="en-US"/>
          </a:p>
        </p:txBody>
      </p:sp>
      <p:sp>
        <p:nvSpPr>
          <p:cNvPr id="4" name="Footer Placeholder 3">
            <a:extLst>
              <a:ext uri="{FF2B5EF4-FFF2-40B4-BE49-F238E27FC236}">
                <a16:creationId xmlns:a16="http://schemas.microsoft.com/office/drawing/2014/main" id="{3E70D8A8-DB99-AA4B-AD3C-24E49D29B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D84063C-CACF-324F-ACFB-5A6BE0433FC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Freeform 6">
            <a:extLst>
              <a:ext uri="{FF2B5EF4-FFF2-40B4-BE49-F238E27FC236}">
                <a16:creationId xmlns:a16="http://schemas.microsoft.com/office/drawing/2014/main" id="{3A8C9963-A6FF-3A4E-8B25-D849C723B020}"/>
              </a:ext>
            </a:extLst>
          </p:cNvPr>
          <p:cNvSpPr>
            <a:spLocks/>
          </p:cNvSpPr>
          <p:nvPr userDrawn="1"/>
        </p:nvSpPr>
        <p:spPr bwMode="auto">
          <a:xfrm flipH="1">
            <a:off x="818240" y="5435810"/>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5"/>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7" name="Freeform 6">
            <a:extLst>
              <a:ext uri="{FF2B5EF4-FFF2-40B4-BE49-F238E27FC236}">
                <a16:creationId xmlns:a16="http://schemas.microsoft.com/office/drawing/2014/main" id="{018004D1-0BCC-D641-922F-3324FA503705}"/>
              </a:ext>
            </a:extLst>
          </p:cNvPr>
          <p:cNvSpPr>
            <a:spLocks/>
          </p:cNvSpPr>
          <p:nvPr userDrawn="1"/>
        </p:nvSpPr>
        <p:spPr bwMode="auto">
          <a:xfrm flipH="1">
            <a:off x="815964" y="4038496"/>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rgbClr val="159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8" name="Freeform 6">
            <a:extLst>
              <a:ext uri="{FF2B5EF4-FFF2-40B4-BE49-F238E27FC236}">
                <a16:creationId xmlns:a16="http://schemas.microsoft.com/office/drawing/2014/main" id="{91BD8FFD-5CCE-A343-B6FD-702FE0AA0777}"/>
              </a:ext>
            </a:extLst>
          </p:cNvPr>
          <p:cNvSpPr>
            <a:spLocks/>
          </p:cNvSpPr>
          <p:nvPr userDrawn="1"/>
        </p:nvSpPr>
        <p:spPr bwMode="auto">
          <a:xfrm flipH="1">
            <a:off x="815964" y="3343035"/>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3"/>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9" name="Freeform 6">
            <a:extLst>
              <a:ext uri="{FF2B5EF4-FFF2-40B4-BE49-F238E27FC236}">
                <a16:creationId xmlns:a16="http://schemas.microsoft.com/office/drawing/2014/main" id="{225F1185-0E61-5F46-B903-158CDE5E9BF9}"/>
              </a:ext>
            </a:extLst>
          </p:cNvPr>
          <p:cNvSpPr>
            <a:spLocks/>
          </p:cNvSpPr>
          <p:nvPr userDrawn="1"/>
        </p:nvSpPr>
        <p:spPr bwMode="auto">
          <a:xfrm flipH="1">
            <a:off x="816234" y="1893005"/>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6"/>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10" name="Freeform 6">
            <a:extLst>
              <a:ext uri="{FF2B5EF4-FFF2-40B4-BE49-F238E27FC236}">
                <a16:creationId xmlns:a16="http://schemas.microsoft.com/office/drawing/2014/main" id="{473E24C3-2E10-9C4A-8F10-BC66A307D043}"/>
              </a:ext>
            </a:extLst>
          </p:cNvPr>
          <p:cNvSpPr>
            <a:spLocks/>
          </p:cNvSpPr>
          <p:nvPr userDrawn="1"/>
        </p:nvSpPr>
        <p:spPr bwMode="auto">
          <a:xfrm flipH="1">
            <a:off x="815964" y="4709917"/>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1"/>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11" name="Freeform 6">
            <a:extLst>
              <a:ext uri="{FF2B5EF4-FFF2-40B4-BE49-F238E27FC236}">
                <a16:creationId xmlns:a16="http://schemas.microsoft.com/office/drawing/2014/main" id="{616381A4-9917-E742-8443-FBCA911A71B0}"/>
              </a:ext>
            </a:extLst>
          </p:cNvPr>
          <p:cNvSpPr>
            <a:spLocks/>
          </p:cNvSpPr>
          <p:nvPr userDrawn="1"/>
        </p:nvSpPr>
        <p:spPr bwMode="auto">
          <a:xfrm flipH="1">
            <a:off x="816234" y="2589258"/>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tx2"/>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graphicFrame>
        <p:nvGraphicFramePr>
          <p:cNvPr id="12" name="Tabela 11">
            <a:extLst>
              <a:ext uri="{FF2B5EF4-FFF2-40B4-BE49-F238E27FC236}">
                <a16:creationId xmlns:a16="http://schemas.microsoft.com/office/drawing/2014/main" id="{287C8263-7C52-3844-8084-4AB5451F7B3C}"/>
              </a:ext>
            </a:extLst>
          </p:cNvPr>
          <p:cNvGraphicFramePr>
            <a:graphicFrameLocks noGrp="1"/>
          </p:cNvGraphicFramePr>
          <p:nvPr userDrawn="1">
            <p:extLst>
              <p:ext uri="{D42A27DB-BD31-4B8C-83A1-F6EECF244321}">
                <p14:modId xmlns:p14="http://schemas.microsoft.com/office/powerpoint/2010/main" val="1272208536"/>
              </p:ext>
            </p:extLst>
          </p:nvPr>
        </p:nvGraphicFramePr>
        <p:xfrm>
          <a:off x="1199456" y="1268760"/>
          <a:ext cx="9361040" cy="5064276"/>
        </p:xfrm>
        <a:graphic>
          <a:graphicData uri="http://schemas.openxmlformats.org/drawingml/2006/table">
            <a:tbl>
              <a:tblPr firstRow="1" bandRow="1">
                <a:tableStyleId>{D27102A9-8310-4765-A935-A1911B00CA55}</a:tableStyleId>
              </a:tblPr>
              <a:tblGrid>
                <a:gridCol w="3414598">
                  <a:extLst>
                    <a:ext uri="{9D8B030D-6E8A-4147-A177-3AD203B41FA5}">
                      <a16:colId xmlns:a16="http://schemas.microsoft.com/office/drawing/2014/main" val="20001"/>
                    </a:ext>
                  </a:extLst>
                </a:gridCol>
                <a:gridCol w="2278557">
                  <a:extLst>
                    <a:ext uri="{9D8B030D-6E8A-4147-A177-3AD203B41FA5}">
                      <a16:colId xmlns:a16="http://schemas.microsoft.com/office/drawing/2014/main" val="20002"/>
                    </a:ext>
                  </a:extLst>
                </a:gridCol>
                <a:gridCol w="3667885">
                  <a:extLst>
                    <a:ext uri="{9D8B030D-6E8A-4147-A177-3AD203B41FA5}">
                      <a16:colId xmlns:a16="http://schemas.microsoft.com/office/drawing/2014/main" val="20003"/>
                    </a:ext>
                  </a:extLst>
                </a:gridCol>
              </a:tblGrid>
              <a:tr h="565862">
                <a:tc>
                  <a:txBody>
                    <a:bodyPr/>
                    <a:lstStyle/>
                    <a:p>
                      <a:pPr algn="ctr"/>
                      <a:endParaRPr lang="en-US" sz="1900" b="0" noProof="0">
                        <a:solidFill>
                          <a:schemeClr val="tx1"/>
                        </a:solidFill>
                        <a:latin typeface="+mn-lt"/>
                        <a:ea typeface="Tahoma" pitchFamily="34" charset="0"/>
                        <a:cs typeface="Tahoma" pitchFamily="34" charset="0"/>
                      </a:endParaRPr>
                    </a:p>
                  </a:txBody>
                  <a:tcPr marL="107323" marR="107323" marT="53684" marB="53684" anchor="ct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0" u="none" strike="noStrike" noProof="0">
                          <a:solidFill>
                            <a:schemeClr val="accent2"/>
                          </a:solidFill>
                          <a:latin typeface="+mn-lt"/>
                        </a:rPr>
                        <a:t>Funding</a:t>
                      </a:r>
                      <a:endParaRPr lang="en-US" sz="2800" b="0" i="0" u="none" strike="noStrike" noProof="0">
                        <a:solidFill>
                          <a:schemeClr val="accent2"/>
                        </a:solidFill>
                        <a:latin typeface="+mn-lt"/>
                        <a:ea typeface="Tahoma" pitchFamily="34" charset="0"/>
                        <a:cs typeface="Tahoma"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0" u="none" strike="noStrike" noProof="0">
                          <a:solidFill>
                            <a:schemeClr val="accent2"/>
                          </a:solidFill>
                          <a:latin typeface="+mn-lt"/>
                        </a:rPr>
                        <a:t>Thoughts</a:t>
                      </a:r>
                      <a:endParaRPr lang="en-US" sz="2800" b="0" i="0" u="none" strike="noStrike" noProof="0">
                        <a:solidFill>
                          <a:schemeClr val="accent2"/>
                        </a:solidFill>
                        <a:latin typeface="+mn-lt"/>
                        <a:ea typeface="Tahoma" pitchFamily="34" charset="0"/>
                        <a:cs typeface="Tahoma"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Dislocated Worker</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$2.5 B</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2000"/>
                        <a:t>Incumbent Worker Training/Upskilling</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Job Corps</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$500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a:t>Career Transition Readiness, Certificates, Curriculum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Youth Build</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$250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2000"/>
                        <a:t>Enrollment, Curriculum, Career Transition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Reentry Employment Opportunity</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$350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000"/>
                        <a:t>Career Transition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Registered Apprenticeship</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900" b="0" kern="1200" noProof="0">
                          <a:solidFill>
                            <a:schemeClr val="tx1"/>
                          </a:solidFill>
                          <a:effectLst/>
                          <a:latin typeface="+mn-lt"/>
                          <a:ea typeface="+mn-ea"/>
                          <a:cs typeface="+mn-cs"/>
                        </a:rPr>
                        <a:t>$500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000"/>
                        <a:t>Career Team &amp; Boards become RA intermediary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Community College &amp; Industry Partnership Grants</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900" b="0" kern="1200" noProof="0">
                          <a:solidFill>
                            <a:schemeClr val="tx1"/>
                          </a:solidFill>
                          <a:effectLst/>
                          <a:latin typeface="+mn-lt"/>
                          <a:ea typeface="+mn-ea"/>
                          <a:cs typeface="+mn-cs"/>
                        </a:rPr>
                        <a:t>$2 B</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900" b="0" kern="1200" noProof="0">
                          <a:solidFill>
                            <a:schemeClr val="tx1"/>
                          </a:solidFill>
                          <a:effectLst/>
                          <a:latin typeface="+mn-lt"/>
                          <a:ea typeface="+mn-ea"/>
                          <a:cs typeface="+mn-cs"/>
                        </a:rPr>
                        <a:t>Boards pursue these grants</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bl>
          </a:graphicData>
        </a:graphic>
      </p:graphicFrame>
      <p:cxnSp>
        <p:nvCxnSpPr>
          <p:cNvPr id="13" name="Straight Connector 12">
            <a:extLst>
              <a:ext uri="{FF2B5EF4-FFF2-40B4-BE49-F238E27FC236}">
                <a16:creationId xmlns:a16="http://schemas.microsoft.com/office/drawing/2014/main" id="{C0C5F180-D541-1044-A8AA-06053D2506F3}"/>
              </a:ext>
            </a:extLst>
          </p:cNvPr>
          <p:cNvCxnSpPr>
            <a:cxnSpLocks/>
          </p:cNvCxnSpPr>
          <p:nvPr userDrawn="1"/>
        </p:nvCxnSpPr>
        <p:spPr>
          <a:xfrm>
            <a:off x="1054908" y="982134"/>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5904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C04B-BA20-6649-9F9D-5FCC06BD27C8}"/>
              </a:ext>
            </a:extLst>
          </p:cNvPr>
          <p:cNvSpPr>
            <a:spLocks noGrp="1"/>
          </p:cNvSpPr>
          <p:nvPr>
            <p:ph type="title"/>
          </p:nvPr>
        </p:nvSpPr>
        <p:spPr>
          <a:xfrm>
            <a:off x="838200" y="136526"/>
            <a:ext cx="10515600" cy="8747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C36B0DC-07BE-0E4F-B3D2-55E9A27D85DA}"/>
              </a:ext>
            </a:extLst>
          </p:cNvPr>
          <p:cNvSpPr>
            <a:spLocks noGrp="1"/>
          </p:cNvSpPr>
          <p:nvPr>
            <p:ph type="dt" sz="half" idx="10"/>
          </p:nvPr>
        </p:nvSpPr>
        <p:spPr>
          <a:xfrm>
            <a:off x="2329170" y="6356350"/>
            <a:ext cx="1440051" cy="365125"/>
          </a:xfrm>
          <a:prstGeom prst="rect">
            <a:avLst/>
          </a:prstGeom>
        </p:spPr>
        <p:txBody>
          <a:bodyPr/>
          <a:lstStyle/>
          <a:p>
            <a:fld id="{B572F460-9B49-A946-93CF-DC3ABBFDFD18}" type="datetime4">
              <a:rPr lang="en-US" smtClean="0"/>
              <a:t>August 22, 2023</a:t>
            </a:fld>
            <a:endParaRPr lang="en-US"/>
          </a:p>
        </p:txBody>
      </p:sp>
      <p:sp>
        <p:nvSpPr>
          <p:cNvPr id="4" name="Footer Placeholder 3">
            <a:extLst>
              <a:ext uri="{FF2B5EF4-FFF2-40B4-BE49-F238E27FC236}">
                <a16:creationId xmlns:a16="http://schemas.microsoft.com/office/drawing/2014/main" id="{00D66A4D-2518-304C-8BA9-6A4809A32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3F9717-8C76-4E4E-B852-D18F227CBD7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Freeform 7">
            <a:extLst>
              <a:ext uri="{FF2B5EF4-FFF2-40B4-BE49-F238E27FC236}">
                <a16:creationId xmlns:a16="http://schemas.microsoft.com/office/drawing/2014/main" id="{A6DF3582-B393-5543-824F-C71E585642D8}"/>
              </a:ext>
            </a:extLst>
          </p:cNvPr>
          <p:cNvSpPr>
            <a:spLocks noEditPoints="1"/>
          </p:cNvSpPr>
          <p:nvPr userDrawn="1"/>
        </p:nvSpPr>
        <p:spPr bwMode="auto">
          <a:xfrm>
            <a:off x="3059259" y="5664207"/>
            <a:ext cx="855663" cy="563562"/>
          </a:xfrm>
          <a:custGeom>
            <a:avLst/>
            <a:gdLst>
              <a:gd name="T0" fmla="*/ 79 w 79"/>
              <a:gd name="T1" fmla="*/ 43 h 52"/>
              <a:gd name="T2" fmla="*/ 75 w 79"/>
              <a:gd name="T3" fmla="*/ 46 h 52"/>
              <a:gd name="T4" fmla="*/ 67 w 79"/>
              <a:gd name="T5" fmla="*/ 51 h 52"/>
              <a:gd name="T6" fmla="*/ 64 w 79"/>
              <a:gd name="T7" fmla="*/ 49 h 52"/>
              <a:gd name="T8" fmla="*/ 63 w 79"/>
              <a:gd name="T9" fmla="*/ 44 h 52"/>
              <a:gd name="T10" fmla="*/ 61 w 79"/>
              <a:gd name="T11" fmla="*/ 41 h 52"/>
              <a:gd name="T12" fmla="*/ 61 w 79"/>
              <a:gd name="T13" fmla="*/ 38 h 52"/>
              <a:gd name="T14" fmla="*/ 63 w 79"/>
              <a:gd name="T15" fmla="*/ 34 h 52"/>
              <a:gd name="T16" fmla="*/ 64 w 79"/>
              <a:gd name="T17" fmla="*/ 31 h 52"/>
              <a:gd name="T18" fmla="*/ 67 w 79"/>
              <a:gd name="T19" fmla="*/ 33 h 52"/>
              <a:gd name="T20" fmla="*/ 71 w 79"/>
              <a:gd name="T21" fmla="*/ 34 h 52"/>
              <a:gd name="T22" fmla="*/ 75 w 79"/>
              <a:gd name="T23" fmla="*/ 39 h 52"/>
              <a:gd name="T24" fmla="*/ 53 w 79"/>
              <a:gd name="T25" fmla="*/ 25 h 52"/>
              <a:gd name="T26" fmla="*/ 51 w 79"/>
              <a:gd name="T27" fmla="*/ 26 h 52"/>
              <a:gd name="T28" fmla="*/ 53 w 79"/>
              <a:gd name="T29" fmla="*/ 27 h 52"/>
              <a:gd name="T30" fmla="*/ 55 w 79"/>
              <a:gd name="T31" fmla="*/ 21 h 52"/>
              <a:gd name="T32" fmla="*/ 54 w 79"/>
              <a:gd name="T33" fmla="*/ 20 h 52"/>
              <a:gd name="T34" fmla="*/ 52 w 79"/>
              <a:gd name="T35" fmla="*/ 22 h 52"/>
              <a:gd name="T36" fmla="*/ 56 w 79"/>
              <a:gd name="T37" fmla="*/ 25 h 52"/>
              <a:gd name="T38" fmla="*/ 59 w 79"/>
              <a:gd name="T39" fmla="*/ 25 h 52"/>
              <a:gd name="T40" fmla="*/ 59 w 79"/>
              <a:gd name="T41" fmla="*/ 22 h 52"/>
              <a:gd name="T42" fmla="*/ 48 w 79"/>
              <a:gd name="T43" fmla="*/ 21 h 52"/>
              <a:gd name="T44" fmla="*/ 46 w 79"/>
              <a:gd name="T45" fmla="*/ 21 h 52"/>
              <a:gd name="T46" fmla="*/ 48 w 79"/>
              <a:gd name="T47" fmla="*/ 23 h 52"/>
              <a:gd name="T48" fmla="*/ 50 w 79"/>
              <a:gd name="T49" fmla="*/ 23 h 52"/>
              <a:gd name="T50" fmla="*/ 48 w 79"/>
              <a:gd name="T51" fmla="*/ 21 h 52"/>
              <a:gd name="T52" fmla="*/ 44 w 79"/>
              <a:gd name="T53" fmla="*/ 17 h 52"/>
              <a:gd name="T54" fmla="*/ 42 w 79"/>
              <a:gd name="T55" fmla="*/ 17 h 52"/>
              <a:gd name="T56" fmla="*/ 43 w 79"/>
              <a:gd name="T57" fmla="*/ 18 h 52"/>
              <a:gd name="T58" fmla="*/ 47 w 79"/>
              <a:gd name="T59" fmla="*/ 19 h 52"/>
              <a:gd name="T60" fmla="*/ 51 w 79"/>
              <a:gd name="T61" fmla="*/ 18 h 52"/>
              <a:gd name="T62" fmla="*/ 48 w 79"/>
              <a:gd name="T63" fmla="*/ 17 h 52"/>
              <a:gd name="T64" fmla="*/ 45 w 79"/>
              <a:gd name="T65" fmla="*/ 17 h 52"/>
              <a:gd name="T66" fmla="*/ 33 w 79"/>
              <a:gd name="T67" fmla="*/ 9 h 52"/>
              <a:gd name="T68" fmla="*/ 30 w 79"/>
              <a:gd name="T69" fmla="*/ 10 h 52"/>
              <a:gd name="T70" fmla="*/ 29 w 79"/>
              <a:gd name="T71" fmla="*/ 12 h 52"/>
              <a:gd name="T72" fmla="*/ 31 w 79"/>
              <a:gd name="T73" fmla="*/ 14 h 52"/>
              <a:gd name="T74" fmla="*/ 33 w 79"/>
              <a:gd name="T75" fmla="*/ 14 h 52"/>
              <a:gd name="T76" fmla="*/ 35 w 79"/>
              <a:gd name="T77" fmla="*/ 15 h 52"/>
              <a:gd name="T78" fmla="*/ 37 w 79"/>
              <a:gd name="T79" fmla="*/ 14 h 52"/>
              <a:gd name="T80" fmla="*/ 36 w 79"/>
              <a:gd name="T81" fmla="*/ 13 h 52"/>
              <a:gd name="T82" fmla="*/ 34 w 79"/>
              <a:gd name="T83" fmla="*/ 11 h 52"/>
              <a:gd name="T84" fmla="*/ 10 w 79"/>
              <a:gd name="T85" fmla="*/ 0 h 52"/>
              <a:gd name="T86" fmla="*/ 7 w 79"/>
              <a:gd name="T87" fmla="*/ 3 h 52"/>
              <a:gd name="T88" fmla="*/ 10 w 79"/>
              <a:gd name="T89" fmla="*/ 5 h 52"/>
              <a:gd name="T90" fmla="*/ 13 w 79"/>
              <a:gd name="T91" fmla="*/ 4 h 52"/>
              <a:gd name="T92" fmla="*/ 14 w 79"/>
              <a:gd name="T93" fmla="*/ 1 h 52"/>
              <a:gd name="T94" fmla="*/ 3 w 79"/>
              <a:gd name="T95" fmla="*/ 3 h 52"/>
              <a:gd name="T96" fmla="*/ 2 w 79"/>
              <a:gd name="T97" fmla="*/ 4 h 52"/>
              <a:gd name="T98" fmla="*/ 0 w 79"/>
              <a:gd name="T99" fmla="*/ 7 h 52"/>
              <a:gd name="T100" fmla="*/ 2 w 79"/>
              <a:gd name="T10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52">
                <a:moveTo>
                  <a:pt x="76" y="40"/>
                </a:moveTo>
                <a:cubicBezTo>
                  <a:pt x="76" y="40"/>
                  <a:pt x="76" y="41"/>
                  <a:pt x="76" y="41"/>
                </a:cubicBezTo>
                <a:cubicBezTo>
                  <a:pt x="77" y="42"/>
                  <a:pt x="77" y="42"/>
                  <a:pt x="77" y="42"/>
                </a:cubicBezTo>
                <a:cubicBezTo>
                  <a:pt x="78" y="42"/>
                  <a:pt x="78" y="42"/>
                  <a:pt x="79" y="43"/>
                </a:cubicBezTo>
                <a:cubicBezTo>
                  <a:pt x="79" y="43"/>
                  <a:pt x="79" y="43"/>
                  <a:pt x="78" y="44"/>
                </a:cubicBezTo>
                <a:cubicBezTo>
                  <a:pt x="78" y="44"/>
                  <a:pt x="78" y="44"/>
                  <a:pt x="77" y="45"/>
                </a:cubicBezTo>
                <a:cubicBezTo>
                  <a:pt x="77" y="45"/>
                  <a:pt x="76" y="45"/>
                  <a:pt x="76" y="46"/>
                </a:cubicBezTo>
                <a:cubicBezTo>
                  <a:pt x="75" y="46"/>
                  <a:pt x="75" y="46"/>
                  <a:pt x="75" y="46"/>
                </a:cubicBezTo>
                <a:cubicBezTo>
                  <a:pt x="74" y="46"/>
                  <a:pt x="74" y="46"/>
                  <a:pt x="73" y="46"/>
                </a:cubicBezTo>
                <a:cubicBezTo>
                  <a:pt x="73" y="46"/>
                  <a:pt x="72" y="47"/>
                  <a:pt x="71" y="47"/>
                </a:cubicBezTo>
                <a:cubicBezTo>
                  <a:pt x="70" y="48"/>
                  <a:pt x="70" y="48"/>
                  <a:pt x="69" y="49"/>
                </a:cubicBezTo>
                <a:cubicBezTo>
                  <a:pt x="68" y="49"/>
                  <a:pt x="68" y="51"/>
                  <a:pt x="67" y="51"/>
                </a:cubicBezTo>
                <a:cubicBezTo>
                  <a:pt x="67" y="52"/>
                  <a:pt x="67" y="52"/>
                  <a:pt x="66" y="52"/>
                </a:cubicBezTo>
                <a:cubicBezTo>
                  <a:pt x="66" y="52"/>
                  <a:pt x="65" y="51"/>
                  <a:pt x="65" y="51"/>
                </a:cubicBezTo>
                <a:cubicBezTo>
                  <a:pt x="65" y="51"/>
                  <a:pt x="65" y="50"/>
                  <a:pt x="65" y="50"/>
                </a:cubicBezTo>
                <a:cubicBezTo>
                  <a:pt x="64" y="50"/>
                  <a:pt x="64" y="50"/>
                  <a:pt x="64" y="49"/>
                </a:cubicBezTo>
                <a:cubicBezTo>
                  <a:pt x="63" y="49"/>
                  <a:pt x="63" y="49"/>
                  <a:pt x="63" y="48"/>
                </a:cubicBezTo>
                <a:cubicBezTo>
                  <a:pt x="62" y="48"/>
                  <a:pt x="62" y="48"/>
                  <a:pt x="62" y="47"/>
                </a:cubicBezTo>
                <a:cubicBezTo>
                  <a:pt x="62" y="47"/>
                  <a:pt x="62" y="46"/>
                  <a:pt x="63" y="46"/>
                </a:cubicBezTo>
                <a:cubicBezTo>
                  <a:pt x="63" y="45"/>
                  <a:pt x="63" y="45"/>
                  <a:pt x="63" y="44"/>
                </a:cubicBezTo>
                <a:cubicBezTo>
                  <a:pt x="63" y="44"/>
                  <a:pt x="63" y="43"/>
                  <a:pt x="63" y="43"/>
                </a:cubicBezTo>
                <a:cubicBezTo>
                  <a:pt x="62" y="43"/>
                  <a:pt x="62" y="43"/>
                  <a:pt x="62" y="42"/>
                </a:cubicBezTo>
                <a:cubicBezTo>
                  <a:pt x="62" y="42"/>
                  <a:pt x="62" y="42"/>
                  <a:pt x="62" y="41"/>
                </a:cubicBezTo>
                <a:cubicBezTo>
                  <a:pt x="62" y="41"/>
                  <a:pt x="62" y="41"/>
                  <a:pt x="61" y="41"/>
                </a:cubicBezTo>
                <a:cubicBezTo>
                  <a:pt x="61" y="41"/>
                  <a:pt x="61" y="41"/>
                  <a:pt x="60" y="40"/>
                </a:cubicBezTo>
                <a:cubicBezTo>
                  <a:pt x="60" y="40"/>
                  <a:pt x="61" y="39"/>
                  <a:pt x="61" y="39"/>
                </a:cubicBezTo>
                <a:cubicBezTo>
                  <a:pt x="60" y="39"/>
                  <a:pt x="60" y="38"/>
                  <a:pt x="61" y="38"/>
                </a:cubicBezTo>
                <a:cubicBezTo>
                  <a:pt x="61" y="38"/>
                  <a:pt x="61" y="38"/>
                  <a:pt x="61" y="38"/>
                </a:cubicBezTo>
                <a:cubicBezTo>
                  <a:pt x="62" y="38"/>
                  <a:pt x="62" y="38"/>
                  <a:pt x="62" y="37"/>
                </a:cubicBezTo>
                <a:cubicBezTo>
                  <a:pt x="62" y="37"/>
                  <a:pt x="62" y="36"/>
                  <a:pt x="62" y="36"/>
                </a:cubicBezTo>
                <a:cubicBezTo>
                  <a:pt x="63" y="36"/>
                  <a:pt x="63" y="36"/>
                  <a:pt x="63" y="35"/>
                </a:cubicBezTo>
                <a:cubicBezTo>
                  <a:pt x="63" y="35"/>
                  <a:pt x="63" y="35"/>
                  <a:pt x="63" y="34"/>
                </a:cubicBezTo>
                <a:cubicBezTo>
                  <a:pt x="63" y="34"/>
                  <a:pt x="63" y="34"/>
                  <a:pt x="63" y="33"/>
                </a:cubicBezTo>
                <a:cubicBezTo>
                  <a:pt x="63" y="33"/>
                  <a:pt x="63" y="33"/>
                  <a:pt x="63" y="32"/>
                </a:cubicBezTo>
                <a:cubicBezTo>
                  <a:pt x="63" y="32"/>
                  <a:pt x="63" y="32"/>
                  <a:pt x="63" y="31"/>
                </a:cubicBezTo>
                <a:cubicBezTo>
                  <a:pt x="63" y="31"/>
                  <a:pt x="63" y="31"/>
                  <a:pt x="64" y="31"/>
                </a:cubicBezTo>
                <a:cubicBezTo>
                  <a:pt x="64" y="31"/>
                  <a:pt x="64" y="31"/>
                  <a:pt x="64" y="31"/>
                </a:cubicBezTo>
                <a:cubicBezTo>
                  <a:pt x="65" y="31"/>
                  <a:pt x="65" y="31"/>
                  <a:pt x="66" y="32"/>
                </a:cubicBezTo>
                <a:cubicBezTo>
                  <a:pt x="66" y="32"/>
                  <a:pt x="66" y="32"/>
                  <a:pt x="67" y="32"/>
                </a:cubicBezTo>
                <a:cubicBezTo>
                  <a:pt x="67" y="33"/>
                  <a:pt x="67" y="33"/>
                  <a:pt x="67" y="33"/>
                </a:cubicBezTo>
                <a:cubicBezTo>
                  <a:pt x="67" y="33"/>
                  <a:pt x="67" y="33"/>
                  <a:pt x="68" y="33"/>
                </a:cubicBezTo>
                <a:cubicBezTo>
                  <a:pt x="68" y="33"/>
                  <a:pt x="69" y="33"/>
                  <a:pt x="69" y="33"/>
                </a:cubicBezTo>
                <a:cubicBezTo>
                  <a:pt x="69" y="33"/>
                  <a:pt x="69" y="34"/>
                  <a:pt x="70" y="34"/>
                </a:cubicBezTo>
                <a:cubicBezTo>
                  <a:pt x="70" y="34"/>
                  <a:pt x="70" y="34"/>
                  <a:pt x="71" y="34"/>
                </a:cubicBezTo>
                <a:cubicBezTo>
                  <a:pt x="71" y="35"/>
                  <a:pt x="71" y="35"/>
                  <a:pt x="72" y="35"/>
                </a:cubicBezTo>
                <a:cubicBezTo>
                  <a:pt x="72" y="35"/>
                  <a:pt x="72" y="36"/>
                  <a:pt x="73" y="36"/>
                </a:cubicBezTo>
                <a:cubicBezTo>
                  <a:pt x="73" y="37"/>
                  <a:pt x="73" y="37"/>
                  <a:pt x="73" y="37"/>
                </a:cubicBezTo>
                <a:cubicBezTo>
                  <a:pt x="74" y="38"/>
                  <a:pt x="75" y="38"/>
                  <a:pt x="75" y="39"/>
                </a:cubicBezTo>
                <a:cubicBezTo>
                  <a:pt x="75" y="39"/>
                  <a:pt x="75" y="40"/>
                  <a:pt x="76" y="40"/>
                </a:cubicBezTo>
                <a:close/>
                <a:moveTo>
                  <a:pt x="54" y="26"/>
                </a:moveTo>
                <a:cubicBezTo>
                  <a:pt x="54" y="26"/>
                  <a:pt x="53" y="26"/>
                  <a:pt x="53" y="26"/>
                </a:cubicBezTo>
                <a:cubicBezTo>
                  <a:pt x="53" y="26"/>
                  <a:pt x="53" y="26"/>
                  <a:pt x="53" y="25"/>
                </a:cubicBezTo>
                <a:cubicBezTo>
                  <a:pt x="53" y="25"/>
                  <a:pt x="53" y="25"/>
                  <a:pt x="53" y="25"/>
                </a:cubicBezTo>
                <a:cubicBezTo>
                  <a:pt x="53" y="25"/>
                  <a:pt x="53" y="25"/>
                  <a:pt x="52" y="25"/>
                </a:cubicBezTo>
                <a:cubicBezTo>
                  <a:pt x="52" y="25"/>
                  <a:pt x="52" y="26"/>
                  <a:pt x="52" y="26"/>
                </a:cubicBezTo>
                <a:cubicBezTo>
                  <a:pt x="52" y="26"/>
                  <a:pt x="51" y="26"/>
                  <a:pt x="51" y="26"/>
                </a:cubicBezTo>
                <a:cubicBezTo>
                  <a:pt x="51" y="26"/>
                  <a:pt x="51" y="26"/>
                  <a:pt x="51" y="27"/>
                </a:cubicBezTo>
                <a:cubicBezTo>
                  <a:pt x="51" y="27"/>
                  <a:pt x="51" y="27"/>
                  <a:pt x="51" y="27"/>
                </a:cubicBezTo>
                <a:cubicBezTo>
                  <a:pt x="51" y="28"/>
                  <a:pt x="52" y="27"/>
                  <a:pt x="52" y="27"/>
                </a:cubicBezTo>
                <a:cubicBezTo>
                  <a:pt x="52" y="27"/>
                  <a:pt x="52" y="27"/>
                  <a:pt x="53" y="27"/>
                </a:cubicBezTo>
                <a:cubicBezTo>
                  <a:pt x="53" y="27"/>
                  <a:pt x="53" y="27"/>
                  <a:pt x="53" y="27"/>
                </a:cubicBezTo>
                <a:cubicBezTo>
                  <a:pt x="54" y="27"/>
                  <a:pt x="54" y="27"/>
                  <a:pt x="54" y="26"/>
                </a:cubicBezTo>
                <a:close/>
                <a:moveTo>
                  <a:pt x="56" y="21"/>
                </a:moveTo>
                <a:cubicBezTo>
                  <a:pt x="56" y="21"/>
                  <a:pt x="55" y="21"/>
                  <a:pt x="55" y="21"/>
                </a:cubicBezTo>
                <a:cubicBezTo>
                  <a:pt x="55" y="21"/>
                  <a:pt x="55" y="21"/>
                  <a:pt x="55" y="21"/>
                </a:cubicBezTo>
                <a:cubicBezTo>
                  <a:pt x="54" y="21"/>
                  <a:pt x="54" y="21"/>
                  <a:pt x="54" y="20"/>
                </a:cubicBezTo>
                <a:cubicBezTo>
                  <a:pt x="54" y="20"/>
                  <a:pt x="54" y="20"/>
                  <a:pt x="54" y="20"/>
                </a:cubicBezTo>
                <a:cubicBezTo>
                  <a:pt x="54" y="20"/>
                  <a:pt x="54" y="20"/>
                  <a:pt x="54" y="20"/>
                </a:cubicBezTo>
                <a:cubicBezTo>
                  <a:pt x="54" y="19"/>
                  <a:pt x="53" y="19"/>
                  <a:pt x="53" y="19"/>
                </a:cubicBezTo>
                <a:cubicBezTo>
                  <a:pt x="53" y="19"/>
                  <a:pt x="52" y="19"/>
                  <a:pt x="52" y="20"/>
                </a:cubicBezTo>
                <a:cubicBezTo>
                  <a:pt x="52" y="20"/>
                  <a:pt x="52" y="21"/>
                  <a:pt x="52" y="21"/>
                </a:cubicBezTo>
                <a:cubicBezTo>
                  <a:pt x="52" y="21"/>
                  <a:pt x="52" y="22"/>
                  <a:pt x="52" y="22"/>
                </a:cubicBezTo>
                <a:cubicBezTo>
                  <a:pt x="53" y="22"/>
                  <a:pt x="53" y="23"/>
                  <a:pt x="54" y="22"/>
                </a:cubicBezTo>
                <a:cubicBezTo>
                  <a:pt x="54" y="22"/>
                  <a:pt x="55" y="22"/>
                  <a:pt x="55" y="23"/>
                </a:cubicBezTo>
                <a:cubicBezTo>
                  <a:pt x="55" y="23"/>
                  <a:pt x="55" y="24"/>
                  <a:pt x="55" y="24"/>
                </a:cubicBezTo>
                <a:cubicBezTo>
                  <a:pt x="55" y="24"/>
                  <a:pt x="55" y="25"/>
                  <a:pt x="56" y="25"/>
                </a:cubicBezTo>
                <a:cubicBezTo>
                  <a:pt x="56" y="25"/>
                  <a:pt x="56" y="26"/>
                  <a:pt x="57" y="26"/>
                </a:cubicBezTo>
                <a:cubicBezTo>
                  <a:pt x="57" y="26"/>
                  <a:pt x="57" y="26"/>
                  <a:pt x="57" y="26"/>
                </a:cubicBezTo>
                <a:cubicBezTo>
                  <a:pt x="58" y="26"/>
                  <a:pt x="58" y="25"/>
                  <a:pt x="58" y="25"/>
                </a:cubicBezTo>
                <a:cubicBezTo>
                  <a:pt x="59" y="25"/>
                  <a:pt x="59" y="25"/>
                  <a:pt x="59" y="25"/>
                </a:cubicBezTo>
                <a:cubicBezTo>
                  <a:pt x="60" y="25"/>
                  <a:pt x="60" y="25"/>
                  <a:pt x="61" y="24"/>
                </a:cubicBezTo>
                <a:cubicBezTo>
                  <a:pt x="61" y="24"/>
                  <a:pt x="61" y="24"/>
                  <a:pt x="61" y="23"/>
                </a:cubicBezTo>
                <a:cubicBezTo>
                  <a:pt x="61" y="23"/>
                  <a:pt x="61" y="23"/>
                  <a:pt x="60" y="23"/>
                </a:cubicBezTo>
                <a:cubicBezTo>
                  <a:pt x="60" y="23"/>
                  <a:pt x="59" y="22"/>
                  <a:pt x="59" y="22"/>
                </a:cubicBezTo>
                <a:cubicBezTo>
                  <a:pt x="59" y="22"/>
                  <a:pt x="58" y="22"/>
                  <a:pt x="58" y="21"/>
                </a:cubicBezTo>
                <a:cubicBezTo>
                  <a:pt x="58" y="21"/>
                  <a:pt x="58" y="21"/>
                  <a:pt x="57" y="21"/>
                </a:cubicBezTo>
                <a:cubicBezTo>
                  <a:pt x="57" y="21"/>
                  <a:pt x="56" y="21"/>
                  <a:pt x="56" y="21"/>
                </a:cubicBezTo>
                <a:close/>
                <a:moveTo>
                  <a:pt x="48" y="21"/>
                </a:moveTo>
                <a:cubicBezTo>
                  <a:pt x="48" y="21"/>
                  <a:pt x="48" y="21"/>
                  <a:pt x="48" y="21"/>
                </a:cubicBezTo>
                <a:cubicBezTo>
                  <a:pt x="48" y="21"/>
                  <a:pt x="48" y="21"/>
                  <a:pt x="48" y="21"/>
                </a:cubicBezTo>
                <a:cubicBezTo>
                  <a:pt x="48" y="21"/>
                  <a:pt x="47" y="21"/>
                  <a:pt x="47" y="21"/>
                </a:cubicBezTo>
                <a:cubicBezTo>
                  <a:pt x="47" y="20"/>
                  <a:pt x="47" y="20"/>
                  <a:pt x="46" y="21"/>
                </a:cubicBezTo>
                <a:cubicBezTo>
                  <a:pt x="46" y="21"/>
                  <a:pt x="46" y="21"/>
                  <a:pt x="46" y="21"/>
                </a:cubicBezTo>
                <a:cubicBezTo>
                  <a:pt x="46" y="21"/>
                  <a:pt x="46" y="21"/>
                  <a:pt x="47" y="21"/>
                </a:cubicBezTo>
                <a:cubicBezTo>
                  <a:pt x="47" y="22"/>
                  <a:pt x="47" y="22"/>
                  <a:pt x="47" y="23"/>
                </a:cubicBezTo>
                <a:cubicBezTo>
                  <a:pt x="47" y="23"/>
                  <a:pt x="47" y="23"/>
                  <a:pt x="48" y="23"/>
                </a:cubicBezTo>
                <a:cubicBezTo>
                  <a:pt x="48" y="24"/>
                  <a:pt x="48" y="24"/>
                  <a:pt x="49" y="24"/>
                </a:cubicBezTo>
                <a:cubicBezTo>
                  <a:pt x="49" y="24"/>
                  <a:pt x="49" y="24"/>
                  <a:pt x="49" y="24"/>
                </a:cubicBezTo>
                <a:cubicBezTo>
                  <a:pt x="49" y="23"/>
                  <a:pt x="49" y="23"/>
                  <a:pt x="50" y="23"/>
                </a:cubicBezTo>
                <a:cubicBezTo>
                  <a:pt x="50" y="23"/>
                  <a:pt x="50" y="23"/>
                  <a:pt x="50" y="23"/>
                </a:cubicBezTo>
                <a:cubicBezTo>
                  <a:pt x="50" y="22"/>
                  <a:pt x="49" y="22"/>
                  <a:pt x="50" y="21"/>
                </a:cubicBezTo>
                <a:cubicBezTo>
                  <a:pt x="50" y="21"/>
                  <a:pt x="50" y="21"/>
                  <a:pt x="50" y="21"/>
                </a:cubicBezTo>
                <a:cubicBezTo>
                  <a:pt x="49" y="21"/>
                  <a:pt x="49" y="21"/>
                  <a:pt x="49" y="21"/>
                </a:cubicBezTo>
                <a:cubicBezTo>
                  <a:pt x="49" y="21"/>
                  <a:pt x="49" y="21"/>
                  <a:pt x="48" y="21"/>
                </a:cubicBezTo>
                <a:close/>
                <a:moveTo>
                  <a:pt x="45" y="17"/>
                </a:moveTo>
                <a:cubicBezTo>
                  <a:pt x="45" y="17"/>
                  <a:pt x="45" y="17"/>
                  <a:pt x="45" y="17"/>
                </a:cubicBezTo>
                <a:cubicBezTo>
                  <a:pt x="45" y="17"/>
                  <a:pt x="45" y="17"/>
                  <a:pt x="45" y="17"/>
                </a:cubicBezTo>
                <a:cubicBezTo>
                  <a:pt x="44" y="17"/>
                  <a:pt x="44" y="17"/>
                  <a:pt x="44" y="17"/>
                </a:cubicBezTo>
                <a:cubicBezTo>
                  <a:pt x="44" y="17"/>
                  <a:pt x="43" y="17"/>
                  <a:pt x="43" y="17"/>
                </a:cubicBezTo>
                <a:cubicBezTo>
                  <a:pt x="43" y="17"/>
                  <a:pt x="43" y="16"/>
                  <a:pt x="43" y="16"/>
                </a:cubicBezTo>
                <a:cubicBezTo>
                  <a:pt x="43" y="16"/>
                  <a:pt x="43" y="16"/>
                  <a:pt x="42" y="16"/>
                </a:cubicBezTo>
                <a:cubicBezTo>
                  <a:pt x="42" y="16"/>
                  <a:pt x="42" y="16"/>
                  <a:pt x="42" y="17"/>
                </a:cubicBezTo>
                <a:cubicBezTo>
                  <a:pt x="42" y="17"/>
                  <a:pt x="42" y="17"/>
                  <a:pt x="41" y="18"/>
                </a:cubicBezTo>
                <a:cubicBezTo>
                  <a:pt x="41" y="18"/>
                  <a:pt x="41" y="18"/>
                  <a:pt x="41" y="18"/>
                </a:cubicBezTo>
                <a:cubicBezTo>
                  <a:pt x="42" y="18"/>
                  <a:pt x="42" y="18"/>
                  <a:pt x="42" y="18"/>
                </a:cubicBezTo>
                <a:cubicBezTo>
                  <a:pt x="42" y="18"/>
                  <a:pt x="43" y="18"/>
                  <a:pt x="43" y="18"/>
                </a:cubicBezTo>
                <a:cubicBezTo>
                  <a:pt x="43" y="18"/>
                  <a:pt x="44" y="18"/>
                  <a:pt x="44" y="18"/>
                </a:cubicBezTo>
                <a:cubicBezTo>
                  <a:pt x="45" y="18"/>
                  <a:pt x="45" y="18"/>
                  <a:pt x="45" y="18"/>
                </a:cubicBezTo>
                <a:cubicBezTo>
                  <a:pt x="46" y="18"/>
                  <a:pt x="46" y="18"/>
                  <a:pt x="46" y="19"/>
                </a:cubicBezTo>
                <a:cubicBezTo>
                  <a:pt x="47" y="19"/>
                  <a:pt x="47" y="19"/>
                  <a:pt x="47" y="19"/>
                </a:cubicBezTo>
                <a:cubicBezTo>
                  <a:pt x="48" y="19"/>
                  <a:pt x="48" y="19"/>
                  <a:pt x="48" y="19"/>
                </a:cubicBezTo>
                <a:cubicBezTo>
                  <a:pt x="49" y="19"/>
                  <a:pt x="49" y="19"/>
                  <a:pt x="49" y="19"/>
                </a:cubicBezTo>
                <a:cubicBezTo>
                  <a:pt x="50" y="19"/>
                  <a:pt x="50" y="18"/>
                  <a:pt x="50" y="18"/>
                </a:cubicBezTo>
                <a:cubicBezTo>
                  <a:pt x="50" y="18"/>
                  <a:pt x="50" y="18"/>
                  <a:pt x="51" y="18"/>
                </a:cubicBezTo>
                <a:cubicBezTo>
                  <a:pt x="51" y="17"/>
                  <a:pt x="51" y="17"/>
                  <a:pt x="51" y="17"/>
                </a:cubicBezTo>
                <a:cubicBezTo>
                  <a:pt x="51" y="17"/>
                  <a:pt x="50" y="17"/>
                  <a:pt x="50" y="17"/>
                </a:cubicBezTo>
                <a:cubicBezTo>
                  <a:pt x="50" y="17"/>
                  <a:pt x="50" y="17"/>
                  <a:pt x="50" y="17"/>
                </a:cubicBezTo>
                <a:cubicBezTo>
                  <a:pt x="49" y="17"/>
                  <a:pt x="49" y="17"/>
                  <a:pt x="48" y="17"/>
                </a:cubicBezTo>
                <a:cubicBezTo>
                  <a:pt x="48" y="17"/>
                  <a:pt x="48" y="17"/>
                  <a:pt x="48" y="16"/>
                </a:cubicBezTo>
                <a:cubicBezTo>
                  <a:pt x="47" y="16"/>
                  <a:pt x="47" y="16"/>
                  <a:pt x="46" y="17"/>
                </a:cubicBezTo>
                <a:cubicBezTo>
                  <a:pt x="46" y="17"/>
                  <a:pt x="46" y="17"/>
                  <a:pt x="46" y="17"/>
                </a:cubicBezTo>
                <a:cubicBezTo>
                  <a:pt x="46" y="17"/>
                  <a:pt x="45" y="17"/>
                  <a:pt x="45" y="17"/>
                </a:cubicBezTo>
                <a:close/>
                <a:moveTo>
                  <a:pt x="34" y="11"/>
                </a:moveTo>
                <a:cubicBezTo>
                  <a:pt x="34" y="11"/>
                  <a:pt x="34" y="10"/>
                  <a:pt x="34" y="10"/>
                </a:cubicBezTo>
                <a:cubicBezTo>
                  <a:pt x="34" y="10"/>
                  <a:pt x="33" y="10"/>
                  <a:pt x="33" y="10"/>
                </a:cubicBezTo>
                <a:cubicBezTo>
                  <a:pt x="33" y="9"/>
                  <a:pt x="33" y="9"/>
                  <a:pt x="33" y="9"/>
                </a:cubicBezTo>
                <a:cubicBezTo>
                  <a:pt x="33" y="9"/>
                  <a:pt x="33" y="9"/>
                  <a:pt x="33" y="9"/>
                </a:cubicBezTo>
                <a:cubicBezTo>
                  <a:pt x="33" y="8"/>
                  <a:pt x="32" y="8"/>
                  <a:pt x="32" y="8"/>
                </a:cubicBezTo>
                <a:cubicBezTo>
                  <a:pt x="31" y="9"/>
                  <a:pt x="31" y="9"/>
                  <a:pt x="31" y="10"/>
                </a:cubicBezTo>
                <a:cubicBezTo>
                  <a:pt x="31" y="10"/>
                  <a:pt x="31" y="10"/>
                  <a:pt x="30" y="10"/>
                </a:cubicBezTo>
                <a:cubicBezTo>
                  <a:pt x="30" y="10"/>
                  <a:pt x="30" y="10"/>
                  <a:pt x="30" y="10"/>
                </a:cubicBezTo>
                <a:cubicBezTo>
                  <a:pt x="29" y="10"/>
                  <a:pt x="29" y="10"/>
                  <a:pt x="29" y="11"/>
                </a:cubicBezTo>
                <a:cubicBezTo>
                  <a:pt x="29" y="11"/>
                  <a:pt x="29" y="11"/>
                  <a:pt x="29" y="11"/>
                </a:cubicBezTo>
                <a:cubicBezTo>
                  <a:pt x="29" y="11"/>
                  <a:pt x="29" y="12"/>
                  <a:pt x="29" y="12"/>
                </a:cubicBezTo>
                <a:cubicBezTo>
                  <a:pt x="29" y="12"/>
                  <a:pt x="29" y="12"/>
                  <a:pt x="30" y="12"/>
                </a:cubicBezTo>
                <a:cubicBezTo>
                  <a:pt x="30" y="12"/>
                  <a:pt x="30" y="12"/>
                  <a:pt x="30" y="12"/>
                </a:cubicBezTo>
                <a:cubicBezTo>
                  <a:pt x="31" y="13"/>
                  <a:pt x="31" y="13"/>
                  <a:pt x="31" y="14"/>
                </a:cubicBezTo>
                <a:cubicBezTo>
                  <a:pt x="31" y="14"/>
                  <a:pt x="31" y="14"/>
                  <a:pt x="31" y="14"/>
                </a:cubicBezTo>
                <a:cubicBezTo>
                  <a:pt x="31" y="15"/>
                  <a:pt x="31" y="15"/>
                  <a:pt x="31" y="15"/>
                </a:cubicBezTo>
                <a:cubicBezTo>
                  <a:pt x="32" y="15"/>
                  <a:pt x="32" y="15"/>
                  <a:pt x="32" y="15"/>
                </a:cubicBezTo>
                <a:cubicBezTo>
                  <a:pt x="32" y="15"/>
                  <a:pt x="32" y="15"/>
                  <a:pt x="32" y="14"/>
                </a:cubicBezTo>
                <a:cubicBezTo>
                  <a:pt x="32" y="14"/>
                  <a:pt x="33" y="14"/>
                  <a:pt x="33" y="14"/>
                </a:cubicBezTo>
                <a:cubicBezTo>
                  <a:pt x="33" y="14"/>
                  <a:pt x="33" y="14"/>
                  <a:pt x="33" y="14"/>
                </a:cubicBezTo>
                <a:cubicBezTo>
                  <a:pt x="33" y="14"/>
                  <a:pt x="33" y="14"/>
                  <a:pt x="33" y="14"/>
                </a:cubicBezTo>
                <a:cubicBezTo>
                  <a:pt x="33" y="15"/>
                  <a:pt x="34" y="15"/>
                  <a:pt x="34" y="15"/>
                </a:cubicBezTo>
                <a:cubicBezTo>
                  <a:pt x="34" y="15"/>
                  <a:pt x="34" y="15"/>
                  <a:pt x="35" y="15"/>
                </a:cubicBezTo>
                <a:cubicBezTo>
                  <a:pt x="35" y="15"/>
                  <a:pt x="35"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7" y="13"/>
                  <a:pt x="37" y="13"/>
                  <a:pt x="36" y="13"/>
                </a:cubicBezTo>
                <a:cubicBezTo>
                  <a:pt x="36" y="13"/>
                  <a:pt x="36" y="13"/>
                  <a:pt x="36" y="13"/>
                </a:cubicBezTo>
                <a:cubicBezTo>
                  <a:pt x="36" y="13"/>
                  <a:pt x="36" y="13"/>
                  <a:pt x="36" y="13"/>
                </a:cubicBezTo>
                <a:cubicBezTo>
                  <a:pt x="35" y="13"/>
                  <a:pt x="35" y="13"/>
                  <a:pt x="35" y="13"/>
                </a:cubicBezTo>
                <a:cubicBezTo>
                  <a:pt x="35" y="12"/>
                  <a:pt x="35" y="12"/>
                  <a:pt x="35" y="12"/>
                </a:cubicBezTo>
                <a:cubicBezTo>
                  <a:pt x="35" y="12"/>
                  <a:pt x="34" y="12"/>
                  <a:pt x="34" y="12"/>
                </a:cubicBezTo>
                <a:cubicBezTo>
                  <a:pt x="34" y="12"/>
                  <a:pt x="34" y="11"/>
                  <a:pt x="34" y="11"/>
                </a:cubicBezTo>
                <a:close/>
                <a:moveTo>
                  <a:pt x="12" y="0"/>
                </a:moveTo>
                <a:cubicBezTo>
                  <a:pt x="12" y="0"/>
                  <a:pt x="12" y="0"/>
                  <a:pt x="12" y="0"/>
                </a:cubicBezTo>
                <a:cubicBezTo>
                  <a:pt x="11" y="0"/>
                  <a:pt x="11" y="0"/>
                  <a:pt x="11" y="0"/>
                </a:cubicBezTo>
                <a:cubicBezTo>
                  <a:pt x="11" y="0"/>
                  <a:pt x="11" y="0"/>
                  <a:pt x="10" y="0"/>
                </a:cubicBezTo>
                <a:cubicBezTo>
                  <a:pt x="10" y="0"/>
                  <a:pt x="10" y="0"/>
                  <a:pt x="10" y="0"/>
                </a:cubicBezTo>
                <a:cubicBezTo>
                  <a:pt x="10" y="0"/>
                  <a:pt x="9" y="0"/>
                  <a:pt x="9" y="0"/>
                </a:cubicBezTo>
                <a:cubicBezTo>
                  <a:pt x="8" y="1"/>
                  <a:pt x="8" y="1"/>
                  <a:pt x="7" y="2"/>
                </a:cubicBezTo>
                <a:cubicBezTo>
                  <a:pt x="7" y="2"/>
                  <a:pt x="6" y="3"/>
                  <a:pt x="7" y="3"/>
                </a:cubicBezTo>
                <a:cubicBezTo>
                  <a:pt x="7" y="4"/>
                  <a:pt x="7" y="4"/>
                  <a:pt x="8" y="4"/>
                </a:cubicBezTo>
                <a:cubicBezTo>
                  <a:pt x="8" y="4"/>
                  <a:pt x="8" y="4"/>
                  <a:pt x="8" y="4"/>
                </a:cubicBezTo>
                <a:cubicBezTo>
                  <a:pt x="8" y="4"/>
                  <a:pt x="8" y="5"/>
                  <a:pt x="9" y="5"/>
                </a:cubicBezTo>
                <a:cubicBezTo>
                  <a:pt x="9" y="5"/>
                  <a:pt x="9" y="5"/>
                  <a:pt x="10" y="5"/>
                </a:cubicBezTo>
                <a:cubicBezTo>
                  <a:pt x="10" y="6"/>
                  <a:pt x="11" y="6"/>
                  <a:pt x="11" y="6"/>
                </a:cubicBezTo>
                <a:cubicBezTo>
                  <a:pt x="11" y="5"/>
                  <a:pt x="12" y="6"/>
                  <a:pt x="12" y="5"/>
                </a:cubicBezTo>
                <a:cubicBezTo>
                  <a:pt x="13" y="5"/>
                  <a:pt x="13" y="5"/>
                  <a:pt x="13" y="5"/>
                </a:cubicBezTo>
                <a:cubicBezTo>
                  <a:pt x="13" y="4"/>
                  <a:pt x="13" y="4"/>
                  <a:pt x="13" y="4"/>
                </a:cubicBezTo>
                <a:cubicBezTo>
                  <a:pt x="13" y="4"/>
                  <a:pt x="13" y="3"/>
                  <a:pt x="13" y="3"/>
                </a:cubicBezTo>
                <a:cubicBezTo>
                  <a:pt x="14" y="3"/>
                  <a:pt x="14" y="2"/>
                  <a:pt x="14" y="2"/>
                </a:cubicBezTo>
                <a:cubicBezTo>
                  <a:pt x="14" y="1"/>
                  <a:pt x="14" y="1"/>
                  <a:pt x="14" y="1"/>
                </a:cubicBezTo>
                <a:cubicBezTo>
                  <a:pt x="14" y="1"/>
                  <a:pt x="14" y="1"/>
                  <a:pt x="14" y="1"/>
                </a:cubicBezTo>
                <a:cubicBezTo>
                  <a:pt x="14" y="1"/>
                  <a:pt x="14" y="1"/>
                  <a:pt x="13" y="1"/>
                </a:cubicBezTo>
                <a:cubicBezTo>
                  <a:pt x="13" y="1"/>
                  <a:pt x="13" y="1"/>
                  <a:pt x="13" y="1"/>
                </a:cubicBezTo>
                <a:cubicBezTo>
                  <a:pt x="13" y="1"/>
                  <a:pt x="12" y="0"/>
                  <a:pt x="12" y="0"/>
                </a:cubicBezTo>
                <a:close/>
                <a:moveTo>
                  <a:pt x="3" y="3"/>
                </a:moveTo>
                <a:cubicBezTo>
                  <a:pt x="2" y="3"/>
                  <a:pt x="2" y="3"/>
                  <a:pt x="2" y="3"/>
                </a:cubicBezTo>
                <a:cubicBezTo>
                  <a:pt x="2" y="4"/>
                  <a:pt x="2" y="4"/>
                  <a:pt x="2" y="4"/>
                </a:cubicBezTo>
                <a:cubicBezTo>
                  <a:pt x="2" y="4"/>
                  <a:pt x="2" y="4"/>
                  <a:pt x="2" y="4"/>
                </a:cubicBezTo>
                <a:cubicBezTo>
                  <a:pt x="2" y="4"/>
                  <a:pt x="2" y="4"/>
                  <a:pt x="2" y="4"/>
                </a:cubicBezTo>
                <a:cubicBezTo>
                  <a:pt x="2" y="4"/>
                  <a:pt x="1" y="4"/>
                  <a:pt x="1" y="4"/>
                </a:cubicBezTo>
                <a:cubicBezTo>
                  <a:pt x="1" y="5"/>
                  <a:pt x="1" y="5"/>
                  <a:pt x="1" y="5"/>
                </a:cubicBezTo>
                <a:cubicBezTo>
                  <a:pt x="0" y="5"/>
                  <a:pt x="0" y="5"/>
                  <a:pt x="0" y="6"/>
                </a:cubicBezTo>
                <a:cubicBezTo>
                  <a:pt x="0" y="6"/>
                  <a:pt x="0" y="6"/>
                  <a:pt x="0" y="7"/>
                </a:cubicBezTo>
                <a:cubicBezTo>
                  <a:pt x="0" y="7"/>
                  <a:pt x="0" y="7"/>
                  <a:pt x="1" y="7"/>
                </a:cubicBezTo>
                <a:cubicBezTo>
                  <a:pt x="1" y="7"/>
                  <a:pt x="1" y="7"/>
                  <a:pt x="1" y="6"/>
                </a:cubicBezTo>
                <a:cubicBezTo>
                  <a:pt x="1" y="6"/>
                  <a:pt x="1" y="6"/>
                  <a:pt x="2" y="6"/>
                </a:cubicBezTo>
                <a:cubicBezTo>
                  <a:pt x="2" y="5"/>
                  <a:pt x="2" y="5"/>
                  <a:pt x="2" y="5"/>
                </a:cubicBezTo>
                <a:cubicBezTo>
                  <a:pt x="3" y="4"/>
                  <a:pt x="3" y="4"/>
                  <a:pt x="3" y="4"/>
                </a:cubicBezTo>
                <a:cubicBezTo>
                  <a:pt x="3" y="4"/>
                  <a:pt x="3" y="3"/>
                  <a:pt x="3" y="3"/>
                </a:cubicBezTo>
                <a:close/>
              </a:path>
            </a:pathLst>
          </a:cu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77964322-F9C3-F244-BFE9-E23081269538}"/>
              </a:ext>
            </a:extLst>
          </p:cNvPr>
          <p:cNvSpPr>
            <a:spLocks noEditPoints="1"/>
          </p:cNvSpPr>
          <p:nvPr userDrawn="1"/>
        </p:nvSpPr>
        <p:spPr bwMode="auto">
          <a:xfrm>
            <a:off x="322954" y="1343727"/>
            <a:ext cx="1885950" cy="1063625"/>
          </a:xfrm>
          <a:custGeom>
            <a:avLst/>
            <a:gdLst>
              <a:gd name="T0" fmla="*/ 55 w 174"/>
              <a:gd name="T1" fmla="*/ 82 h 98"/>
              <a:gd name="T2" fmla="*/ 52 w 174"/>
              <a:gd name="T3" fmla="*/ 65 h 98"/>
              <a:gd name="T4" fmla="*/ 50 w 174"/>
              <a:gd name="T5" fmla="*/ 58 h 98"/>
              <a:gd name="T6" fmla="*/ 52 w 174"/>
              <a:gd name="T7" fmla="*/ 83 h 98"/>
              <a:gd name="T8" fmla="*/ 70 w 174"/>
              <a:gd name="T9" fmla="*/ 48 h 98"/>
              <a:gd name="T10" fmla="*/ 86 w 174"/>
              <a:gd name="T11" fmla="*/ 79 h 98"/>
              <a:gd name="T12" fmla="*/ 69 w 174"/>
              <a:gd name="T13" fmla="*/ 80 h 98"/>
              <a:gd name="T14" fmla="*/ 61 w 174"/>
              <a:gd name="T15" fmla="*/ 83 h 98"/>
              <a:gd name="T16" fmla="*/ 67 w 174"/>
              <a:gd name="T17" fmla="*/ 25 h 98"/>
              <a:gd name="T18" fmla="*/ 14 w 174"/>
              <a:gd name="T19" fmla="*/ 75 h 98"/>
              <a:gd name="T20" fmla="*/ 18 w 174"/>
              <a:gd name="T21" fmla="*/ 77 h 98"/>
              <a:gd name="T22" fmla="*/ 7 w 174"/>
              <a:gd name="T23" fmla="*/ 70 h 98"/>
              <a:gd name="T24" fmla="*/ 75 w 174"/>
              <a:gd name="T25" fmla="*/ 42 h 98"/>
              <a:gd name="T26" fmla="*/ 26 w 174"/>
              <a:gd name="T27" fmla="*/ 80 h 98"/>
              <a:gd name="T28" fmla="*/ 31 w 174"/>
              <a:gd name="T29" fmla="*/ 83 h 98"/>
              <a:gd name="T30" fmla="*/ 40 w 174"/>
              <a:gd name="T31" fmla="*/ 85 h 98"/>
              <a:gd name="T32" fmla="*/ 22 w 174"/>
              <a:gd name="T33" fmla="*/ 79 h 98"/>
              <a:gd name="T34" fmla="*/ 48 w 174"/>
              <a:gd name="T35" fmla="*/ 82 h 98"/>
              <a:gd name="T36" fmla="*/ 3 w 174"/>
              <a:gd name="T37" fmla="*/ 69 h 98"/>
              <a:gd name="T38" fmla="*/ 167 w 174"/>
              <a:gd name="T39" fmla="*/ 93 h 98"/>
              <a:gd name="T40" fmla="*/ 163 w 174"/>
              <a:gd name="T41" fmla="*/ 94 h 98"/>
              <a:gd name="T42" fmla="*/ 162 w 174"/>
              <a:gd name="T43" fmla="*/ 85 h 98"/>
              <a:gd name="T44" fmla="*/ 166 w 174"/>
              <a:gd name="T45" fmla="*/ 90 h 98"/>
              <a:gd name="T46" fmla="*/ 92 w 174"/>
              <a:gd name="T47" fmla="*/ 33 h 98"/>
              <a:gd name="T48" fmla="*/ 88 w 174"/>
              <a:gd name="T49" fmla="*/ 30 h 98"/>
              <a:gd name="T50" fmla="*/ 169 w 174"/>
              <a:gd name="T51" fmla="*/ 84 h 98"/>
              <a:gd name="T52" fmla="*/ 143 w 174"/>
              <a:gd name="T53" fmla="*/ 14 h 98"/>
              <a:gd name="T54" fmla="*/ 125 w 174"/>
              <a:gd name="T55" fmla="*/ 9 h 98"/>
              <a:gd name="T56" fmla="*/ 116 w 174"/>
              <a:gd name="T57" fmla="*/ 0 h 98"/>
              <a:gd name="T58" fmla="*/ 94 w 174"/>
              <a:gd name="T59" fmla="*/ 14 h 98"/>
              <a:gd name="T60" fmla="*/ 96 w 174"/>
              <a:gd name="T61" fmla="*/ 23 h 98"/>
              <a:gd name="T62" fmla="*/ 82 w 174"/>
              <a:gd name="T63" fmla="*/ 28 h 98"/>
              <a:gd name="T64" fmla="*/ 93 w 174"/>
              <a:gd name="T65" fmla="*/ 36 h 98"/>
              <a:gd name="T66" fmla="*/ 78 w 174"/>
              <a:gd name="T67" fmla="*/ 41 h 98"/>
              <a:gd name="T68" fmla="*/ 76 w 174"/>
              <a:gd name="T69" fmla="*/ 46 h 98"/>
              <a:gd name="T70" fmla="*/ 78 w 174"/>
              <a:gd name="T71" fmla="*/ 56 h 98"/>
              <a:gd name="T72" fmla="*/ 83 w 174"/>
              <a:gd name="T73" fmla="*/ 63 h 98"/>
              <a:gd name="T74" fmla="*/ 90 w 174"/>
              <a:gd name="T75" fmla="*/ 69 h 98"/>
              <a:gd name="T76" fmla="*/ 71 w 174"/>
              <a:gd name="T77" fmla="*/ 81 h 98"/>
              <a:gd name="T78" fmla="*/ 85 w 174"/>
              <a:gd name="T79" fmla="*/ 80 h 98"/>
              <a:gd name="T80" fmla="*/ 94 w 174"/>
              <a:gd name="T81" fmla="*/ 73 h 98"/>
              <a:gd name="T82" fmla="*/ 103 w 174"/>
              <a:gd name="T83" fmla="*/ 68 h 98"/>
              <a:gd name="T84" fmla="*/ 116 w 174"/>
              <a:gd name="T85" fmla="*/ 57 h 98"/>
              <a:gd name="T86" fmla="*/ 111 w 174"/>
              <a:gd name="T87" fmla="*/ 65 h 98"/>
              <a:gd name="T88" fmla="*/ 118 w 174"/>
              <a:gd name="T89" fmla="*/ 66 h 98"/>
              <a:gd name="T90" fmla="*/ 126 w 174"/>
              <a:gd name="T91" fmla="*/ 59 h 98"/>
              <a:gd name="T92" fmla="*/ 143 w 174"/>
              <a:gd name="T93" fmla="*/ 71 h 98"/>
              <a:gd name="T94" fmla="*/ 156 w 174"/>
              <a:gd name="T95" fmla="*/ 72 h 98"/>
              <a:gd name="T96" fmla="*/ 171 w 174"/>
              <a:gd name="T97" fmla="*/ 93 h 98"/>
              <a:gd name="T98" fmla="*/ 100 w 174"/>
              <a:gd name="T99" fmla="*/ 74 h 98"/>
              <a:gd name="T100" fmla="*/ 105 w 174"/>
              <a:gd name="T101" fmla="*/ 76 h 98"/>
              <a:gd name="T102" fmla="*/ 102 w 174"/>
              <a:gd name="T103" fmla="*/ 78 h 98"/>
              <a:gd name="T104" fmla="*/ 101 w 174"/>
              <a:gd name="T105" fmla="*/ 76 h 98"/>
              <a:gd name="T106" fmla="*/ 96 w 174"/>
              <a:gd name="T107" fmla="*/ 78 h 98"/>
              <a:gd name="T108" fmla="*/ 158 w 174"/>
              <a:gd name="T109" fmla="*/ 86 h 98"/>
              <a:gd name="T110" fmla="*/ 161 w 174"/>
              <a:gd name="T111" fmla="*/ 86 h 98"/>
              <a:gd name="T112" fmla="*/ 152 w 174"/>
              <a:gd name="T113" fmla="*/ 81 h 98"/>
              <a:gd name="T114" fmla="*/ 154 w 174"/>
              <a:gd name="T11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98">
                <a:moveTo>
                  <a:pt x="55" y="82"/>
                </a:moveTo>
                <a:cubicBezTo>
                  <a:pt x="55" y="83"/>
                  <a:pt x="51" y="86"/>
                  <a:pt x="51" y="84"/>
                </a:cubicBezTo>
                <a:cubicBezTo>
                  <a:pt x="52" y="83"/>
                  <a:pt x="52" y="84"/>
                  <a:pt x="53" y="83"/>
                </a:cubicBezTo>
                <a:cubicBezTo>
                  <a:pt x="54" y="82"/>
                  <a:pt x="52" y="82"/>
                  <a:pt x="52" y="82"/>
                </a:cubicBezTo>
                <a:cubicBezTo>
                  <a:pt x="52" y="81"/>
                  <a:pt x="53" y="81"/>
                  <a:pt x="53" y="81"/>
                </a:cubicBezTo>
                <a:cubicBezTo>
                  <a:pt x="53" y="81"/>
                  <a:pt x="53" y="81"/>
                  <a:pt x="53" y="81"/>
                </a:cubicBezTo>
                <a:cubicBezTo>
                  <a:pt x="54" y="81"/>
                  <a:pt x="54" y="82"/>
                  <a:pt x="53" y="82"/>
                </a:cubicBezTo>
                <a:cubicBezTo>
                  <a:pt x="53" y="82"/>
                  <a:pt x="53" y="82"/>
                  <a:pt x="53" y="82"/>
                </a:cubicBezTo>
                <a:cubicBezTo>
                  <a:pt x="53" y="83"/>
                  <a:pt x="55" y="82"/>
                  <a:pt x="55" y="82"/>
                </a:cubicBezTo>
                <a:moveTo>
                  <a:pt x="57" y="40"/>
                </a:moveTo>
                <a:cubicBezTo>
                  <a:pt x="57" y="40"/>
                  <a:pt x="55" y="38"/>
                  <a:pt x="55" y="39"/>
                </a:cubicBezTo>
                <a:cubicBezTo>
                  <a:pt x="55" y="38"/>
                  <a:pt x="56" y="42"/>
                  <a:pt x="56" y="42"/>
                </a:cubicBezTo>
                <a:cubicBezTo>
                  <a:pt x="56" y="42"/>
                  <a:pt x="57" y="40"/>
                  <a:pt x="57" y="40"/>
                </a:cubicBezTo>
                <a:moveTo>
                  <a:pt x="56" y="82"/>
                </a:moveTo>
                <a:cubicBezTo>
                  <a:pt x="56" y="81"/>
                  <a:pt x="55" y="82"/>
                  <a:pt x="55" y="82"/>
                </a:cubicBezTo>
                <a:cubicBezTo>
                  <a:pt x="56" y="83"/>
                  <a:pt x="57" y="82"/>
                  <a:pt x="56" y="82"/>
                </a:cubicBezTo>
                <a:cubicBezTo>
                  <a:pt x="56" y="82"/>
                  <a:pt x="56" y="82"/>
                  <a:pt x="56" y="82"/>
                </a:cubicBezTo>
                <a:moveTo>
                  <a:pt x="52" y="65"/>
                </a:moveTo>
                <a:cubicBezTo>
                  <a:pt x="52" y="65"/>
                  <a:pt x="53" y="65"/>
                  <a:pt x="53" y="64"/>
                </a:cubicBezTo>
                <a:cubicBezTo>
                  <a:pt x="53" y="64"/>
                  <a:pt x="53" y="64"/>
                  <a:pt x="53" y="64"/>
                </a:cubicBezTo>
                <a:cubicBezTo>
                  <a:pt x="54" y="64"/>
                  <a:pt x="49" y="63"/>
                  <a:pt x="52" y="65"/>
                </a:cubicBezTo>
                <a:moveTo>
                  <a:pt x="51" y="60"/>
                </a:moveTo>
                <a:cubicBezTo>
                  <a:pt x="52" y="60"/>
                  <a:pt x="52" y="60"/>
                  <a:pt x="52" y="59"/>
                </a:cubicBezTo>
                <a:cubicBezTo>
                  <a:pt x="52" y="59"/>
                  <a:pt x="55" y="58"/>
                  <a:pt x="53" y="57"/>
                </a:cubicBezTo>
                <a:cubicBezTo>
                  <a:pt x="53" y="57"/>
                  <a:pt x="53" y="57"/>
                  <a:pt x="53" y="57"/>
                </a:cubicBezTo>
                <a:cubicBezTo>
                  <a:pt x="53" y="57"/>
                  <a:pt x="52" y="58"/>
                  <a:pt x="52" y="58"/>
                </a:cubicBezTo>
                <a:cubicBezTo>
                  <a:pt x="51" y="58"/>
                  <a:pt x="50" y="57"/>
                  <a:pt x="50" y="58"/>
                </a:cubicBezTo>
                <a:cubicBezTo>
                  <a:pt x="50" y="58"/>
                  <a:pt x="51" y="60"/>
                  <a:pt x="51" y="60"/>
                </a:cubicBezTo>
                <a:moveTo>
                  <a:pt x="50" y="84"/>
                </a:moveTo>
                <a:cubicBezTo>
                  <a:pt x="50" y="84"/>
                  <a:pt x="50" y="84"/>
                  <a:pt x="50" y="84"/>
                </a:cubicBezTo>
                <a:cubicBezTo>
                  <a:pt x="49" y="84"/>
                  <a:pt x="49" y="84"/>
                  <a:pt x="50" y="85"/>
                </a:cubicBezTo>
                <a:cubicBezTo>
                  <a:pt x="50" y="85"/>
                  <a:pt x="50" y="85"/>
                  <a:pt x="50" y="85"/>
                </a:cubicBezTo>
                <a:cubicBezTo>
                  <a:pt x="51" y="84"/>
                  <a:pt x="50" y="84"/>
                  <a:pt x="50" y="84"/>
                </a:cubicBezTo>
                <a:moveTo>
                  <a:pt x="51" y="83"/>
                </a:moveTo>
                <a:cubicBezTo>
                  <a:pt x="51" y="84"/>
                  <a:pt x="53" y="83"/>
                  <a:pt x="53" y="83"/>
                </a:cubicBezTo>
                <a:cubicBezTo>
                  <a:pt x="53" y="82"/>
                  <a:pt x="52" y="82"/>
                  <a:pt x="52" y="83"/>
                </a:cubicBezTo>
                <a:cubicBezTo>
                  <a:pt x="52" y="83"/>
                  <a:pt x="52" y="83"/>
                  <a:pt x="51" y="83"/>
                </a:cubicBezTo>
                <a:moveTo>
                  <a:pt x="57" y="82"/>
                </a:moveTo>
                <a:cubicBezTo>
                  <a:pt x="57" y="82"/>
                  <a:pt x="57" y="83"/>
                  <a:pt x="57" y="83"/>
                </a:cubicBezTo>
                <a:cubicBezTo>
                  <a:pt x="58" y="82"/>
                  <a:pt x="58" y="81"/>
                  <a:pt x="57" y="82"/>
                </a:cubicBezTo>
                <a:moveTo>
                  <a:pt x="71" y="52"/>
                </a:moveTo>
                <a:cubicBezTo>
                  <a:pt x="71" y="52"/>
                  <a:pt x="74" y="52"/>
                  <a:pt x="73" y="51"/>
                </a:cubicBezTo>
                <a:cubicBezTo>
                  <a:pt x="72" y="51"/>
                  <a:pt x="72" y="51"/>
                  <a:pt x="72" y="50"/>
                </a:cubicBezTo>
                <a:cubicBezTo>
                  <a:pt x="72" y="50"/>
                  <a:pt x="72" y="50"/>
                  <a:pt x="72" y="50"/>
                </a:cubicBezTo>
                <a:cubicBezTo>
                  <a:pt x="72" y="49"/>
                  <a:pt x="72" y="47"/>
                  <a:pt x="70" y="48"/>
                </a:cubicBezTo>
                <a:cubicBezTo>
                  <a:pt x="70" y="49"/>
                  <a:pt x="70" y="49"/>
                  <a:pt x="70" y="49"/>
                </a:cubicBezTo>
                <a:cubicBezTo>
                  <a:pt x="69" y="49"/>
                  <a:pt x="68" y="48"/>
                  <a:pt x="67" y="49"/>
                </a:cubicBezTo>
                <a:cubicBezTo>
                  <a:pt x="67" y="50"/>
                  <a:pt x="69" y="50"/>
                  <a:pt x="69" y="50"/>
                </a:cubicBezTo>
                <a:cubicBezTo>
                  <a:pt x="69" y="50"/>
                  <a:pt x="68" y="51"/>
                  <a:pt x="69" y="51"/>
                </a:cubicBezTo>
                <a:cubicBezTo>
                  <a:pt x="70" y="53"/>
                  <a:pt x="69" y="52"/>
                  <a:pt x="71" y="52"/>
                </a:cubicBezTo>
                <a:moveTo>
                  <a:pt x="86" y="78"/>
                </a:moveTo>
                <a:cubicBezTo>
                  <a:pt x="86" y="78"/>
                  <a:pt x="86" y="78"/>
                  <a:pt x="86" y="78"/>
                </a:cubicBezTo>
                <a:cubicBezTo>
                  <a:pt x="86" y="78"/>
                  <a:pt x="86" y="78"/>
                  <a:pt x="86" y="78"/>
                </a:cubicBezTo>
                <a:cubicBezTo>
                  <a:pt x="85" y="78"/>
                  <a:pt x="86" y="79"/>
                  <a:pt x="86" y="79"/>
                </a:cubicBezTo>
                <a:cubicBezTo>
                  <a:pt x="87" y="79"/>
                  <a:pt x="86" y="78"/>
                  <a:pt x="86" y="78"/>
                </a:cubicBezTo>
                <a:moveTo>
                  <a:pt x="92" y="83"/>
                </a:moveTo>
                <a:cubicBezTo>
                  <a:pt x="92" y="83"/>
                  <a:pt x="92" y="83"/>
                  <a:pt x="92" y="83"/>
                </a:cubicBezTo>
                <a:cubicBezTo>
                  <a:pt x="91" y="84"/>
                  <a:pt x="89" y="85"/>
                  <a:pt x="92" y="85"/>
                </a:cubicBezTo>
                <a:cubicBezTo>
                  <a:pt x="92" y="85"/>
                  <a:pt x="92" y="83"/>
                  <a:pt x="92" y="83"/>
                </a:cubicBezTo>
                <a:moveTo>
                  <a:pt x="69" y="80"/>
                </a:moveTo>
                <a:cubicBezTo>
                  <a:pt x="69" y="80"/>
                  <a:pt x="67" y="79"/>
                  <a:pt x="67" y="79"/>
                </a:cubicBezTo>
                <a:cubicBezTo>
                  <a:pt x="67" y="79"/>
                  <a:pt x="68" y="81"/>
                  <a:pt x="68" y="81"/>
                </a:cubicBezTo>
                <a:cubicBezTo>
                  <a:pt x="69" y="82"/>
                  <a:pt x="70" y="80"/>
                  <a:pt x="69" y="80"/>
                </a:cubicBezTo>
                <a:moveTo>
                  <a:pt x="96" y="80"/>
                </a:moveTo>
                <a:cubicBezTo>
                  <a:pt x="95" y="81"/>
                  <a:pt x="94" y="82"/>
                  <a:pt x="96" y="81"/>
                </a:cubicBezTo>
                <a:cubicBezTo>
                  <a:pt x="96" y="81"/>
                  <a:pt x="97" y="81"/>
                  <a:pt x="96" y="80"/>
                </a:cubicBezTo>
                <a:cubicBezTo>
                  <a:pt x="96" y="80"/>
                  <a:pt x="96" y="80"/>
                  <a:pt x="96" y="80"/>
                </a:cubicBezTo>
                <a:moveTo>
                  <a:pt x="62" y="81"/>
                </a:moveTo>
                <a:cubicBezTo>
                  <a:pt x="62" y="81"/>
                  <a:pt x="62" y="81"/>
                  <a:pt x="62" y="81"/>
                </a:cubicBezTo>
                <a:cubicBezTo>
                  <a:pt x="61" y="80"/>
                  <a:pt x="61" y="80"/>
                  <a:pt x="61" y="80"/>
                </a:cubicBezTo>
                <a:cubicBezTo>
                  <a:pt x="59" y="81"/>
                  <a:pt x="61" y="82"/>
                  <a:pt x="61" y="82"/>
                </a:cubicBezTo>
                <a:cubicBezTo>
                  <a:pt x="60" y="82"/>
                  <a:pt x="61" y="82"/>
                  <a:pt x="61" y="83"/>
                </a:cubicBezTo>
                <a:cubicBezTo>
                  <a:pt x="61" y="83"/>
                  <a:pt x="63" y="81"/>
                  <a:pt x="62" y="81"/>
                </a:cubicBezTo>
                <a:moveTo>
                  <a:pt x="68" y="28"/>
                </a:moveTo>
                <a:cubicBezTo>
                  <a:pt x="68" y="28"/>
                  <a:pt x="70" y="32"/>
                  <a:pt x="70" y="32"/>
                </a:cubicBezTo>
                <a:cubicBezTo>
                  <a:pt x="71" y="32"/>
                  <a:pt x="70" y="30"/>
                  <a:pt x="71" y="31"/>
                </a:cubicBezTo>
                <a:cubicBezTo>
                  <a:pt x="72" y="31"/>
                  <a:pt x="71" y="32"/>
                  <a:pt x="72" y="32"/>
                </a:cubicBezTo>
                <a:cubicBezTo>
                  <a:pt x="73" y="31"/>
                  <a:pt x="72" y="31"/>
                  <a:pt x="72" y="30"/>
                </a:cubicBezTo>
                <a:cubicBezTo>
                  <a:pt x="72" y="30"/>
                  <a:pt x="71" y="29"/>
                  <a:pt x="71" y="28"/>
                </a:cubicBezTo>
                <a:cubicBezTo>
                  <a:pt x="72" y="26"/>
                  <a:pt x="69" y="27"/>
                  <a:pt x="69" y="26"/>
                </a:cubicBezTo>
                <a:cubicBezTo>
                  <a:pt x="68" y="26"/>
                  <a:pt x="69" y="22"/>
                  <a:pt x="67" y="25"/>
                </a:cubicBezTo>
                <a:cubicBezTo>
                  <a:pt x="66" y="26"/>
                  <a:pt x="65" y="28"/>
                  <a:pt x="66" y="28"/>
                </a:cubicBezTo>
                <a:cubicBezTo>
                  <a:pt x="67" y="28"/>
                  <a:pt x="67" y="27"/>
                  <a:pt x="68" y="28"/>
                </a:cubicBezTo>
                <a:moveTo>
                  <a:pt x="65" y="79"/>
                </a:moveTo>
                <a:cubicBezTo>
                  <a:pt x="65" y="79"/>
                  <a:pt x="65" y="79"/>
                  <a:pt x="65" y="79"/>
                </a:cubicBezTo>
                <a:cubicBezTo>
                  <a:pt x="64" y="79"/>
                  <a:pt x="62" y="80"/>
                  <a:pt x="62" y="80"/>
                </a:cubicBezTo>
                <a:cubicBezTo>
                  <a:pt x="62" y="80"/>
                  <a:pt x="63" y="80"/>
                  <a:pt x="63" y="80"/>
                </a:cubicBezTo>
                <a:cubicBezTo>
                  <a:pt x="64" y="81"/>
                  <a:pt x="64" y="82"/>
                  <a:pt x="65" y="82"/>
                </a:cubicBezTo>
                <a:cubicBezTo>
                  <a:pt x="66" y="82"/>
                  <a:pt x="67" y="79"/>
                  <a:pt x="65" y="79"/>
                </a:cubicBezTo>
                <a:moveTo>
                  <a:pt x="14" y="75"/>
                </a:moveTo>
                <a:cubicBezTo>
                  <a:pt x="14" y="75"/>
                  <a:pt x="14" y="75"/>
                  <a:pt x="14" y="75"/>
                </a:cubicBezTo>
                <a:cubicBezTo>
                  <a:pt x="14" y="75"/>
                  <a:pt x="14" y="75"/>
                  <a:pt x="14" y="75"/>
                </a:cubicBezTo>
                <a:cubicBezTo>
                  <a:pt x="12" y="74"/>
                  <a:pt x="13" y="77"/>
                  <a:pt x="14" y="76"/>
                </a:cubicBezTo>
                <a:cubicBezTo>
                  <a:pt x="14" y="76"/>
                  <a:pt x="14" y="76"/>
                  <a:pt x="14" y="75"/>
                </a:cubicBezTo>
                <a:moveTo>
                  <a:pt x="17" y="77"/>
                </a:moveTo>
                <a:cubicBezTo>
                  <a:pt x="17" y="77"/>
                  <a:pt x="17" y="77"/>
                  <a:pt x="17" y="77"/>
                </a:cubicBezTo>
                <a:cubicBezTo>
                  <a:pt x="17" y="77"/>
                  <a:pt x="16" y="77"/>
                  <a:pt x="16" y="78"/>
                </a:cubicBezTo>
                <a:cubicBezTo>
                  <a:pt x="15" y="78"/>
                  <a:pt x="19" y="79"/>
                  <a:pt x="18" y="77"/>
                </a:cubicBezTo>
                <a:cubicBezTo>
                  <a:pt x="18" y="77"/>
                  <a:pt x="18" y="77"/>
                  <a:pt x="18" y="77"/>
                </a:cubicBezTo>
                <a:cubicBezTo>
                  <a:pt x="18" y="77"/>
                  <a:pt x="18" y="77"/>
                  <a:pt x="17" y="77"/>
                </a:cubicBezTo>
                <a:moveTo>
                  <a:pt x="16" y="76"/>
                </a:moveTo>
                <a:cubicBezTo>
                  <a:pt x="16" y="76"/>
                  <a:pt x="15" y="76"/>
                  <a:pt x="15" y="76"/>
                </a:cubicBezTo>
                <a:cubicBezTo>
                  <a:pt x="15" y="77"/>
                  <a:pt x="16" y="77"/>
                  <a:pt x="16" y="76"/>
                </a:cubicBezTo>
                <a:cubicBezTo>
                  <a:pt x="16" y="76"/>
                  <a:pt x="16" y="76"/>
                  <a:pt x="16" y="76"/>
                </a:cubicBezTo>
                <a:moveTo>
                  <a:pt x="7" y="69"/>
                </a:moveTo>
                <a:cubicBezTo>
                  <a:pt x="7" y="69"/>
                  <a:pt x="7" y="69"/>
                  <a:pt x="7" y="69"/>
                </a:cubicBezTo>
                <a:cubicBezTo>
                  <a:pt x="7" y="69"/>
                  <a:pt x="7" y="69"/>
                  <a:pt x="7" y="69"/>
                </a:cubicBezTo>
                <a:cubicBezTo>
                  <a:pt x="6" y="69"/>
                  <a:pt x="7" y="70"/>
                  <a:pt x="7" y="70"/>
                </a:cubicBezTo>
                <a:cubicBezTo>
                  <a:pt x="8" y="69"/>
                  <a:pt x="8" y="69"/>
                  <a:pt x="7" y="69"/>
                </a:cubicBezTo>
                <a:cubicBezTo>
                  <a:pt x="7" y="69"/>
                  <a:pt x="7" y="69"/>
                  <a:pt x="7" y="69"/>
                </a:cubicBezTo>
                <a:moveTo>
                  <a:pt x="75" y="42"/>
                </a:moveTo>
                <a:cubicBezTo>
                  <a:pt x="75" y="42"/>
                  <a:pt x="74" y="42"/>
                  <a:pt x="74" y="42"/>
                </a:cubicBezTo>
                <a:cubicBezTo>
                  <a:pt x="74" y="42"/>
                  <a:pt x="74" y="42"/>
                  <a:pt x="74" y="42"/>
                </a:cubicBezTo>
                <a:cubicBezTo>
                  <a:pt x="74" y="42"/>
                  <a:pt x="75" y="42"/>
                  <a:pt x="75" y="42"/>
                </a:cubicBezTo>
                <a:cubicBezTo>
                  <a:pt x="75" y="42"/>
                  <a:pt x="75" y="42"/>
                  <a:pt x="75" y="42"/>
                </a:cubicBezTo>
                <a:cubicBezTo>
                  <a:pt x="75" y="42"/>
                  <a:pt x="75" y="42"/>
                  <a:pt x="75" y="42"/>
                </a:cubicBezTo>
                <a:cubicBezTo>
                  <a:pt x="75" y="42"/>
                  <a:pt x="75" y="42"/>
                  <a:pt x="75" y="42"/>
                </a:cubicBezTo>
                <a:moveTo>
                  <a:pt x="75" y="42"/>
                </a:moveTo>
                <a:cubicBezTo>
                  <a:pt x="75" y="41"/>
                  <a:pt x="75" y="41"/>
                  <a:pt x="75" y="41"/>
                </a:cubicBezTo>
                <a:cubicBezTo>
                  <a:pt x="75" y="41"/>
                  <a:pt x="74" y="41"/>
                  <a:pt x="74" y="41"/>
                </a:cubicBezTo>
                <a:cubicBezTo>
                  <a:pt x="74" y="42"/>
                  <a:pt x="74" y="42"/>
                  <a:pt x="75" y="42"/>
                </a:cubicBezTo>
                <a:moveTo>
                  <a:pt x="2" y="64"/>
                </a:moveTo>
                <a:cubicBezTo>
                  <a:pt x="2" y="64"/>
                  <a:pt x="0" y="64"/>
                  <a:pt x="0" y="64"/>
                </a:cubicBezTo>
                <a:cubicBezTo>
                  <a:pt x="0" y="66"/>
                  <a:pt x="3" y="64"/>
                  <a:pt x="2" y="64"/>
                </a:cubicBezTo>
                <a:cubicBezTo>
                  <a:pt x="2" y="64"/>
                  <a:pt x="2" y="64"/>
                  <a:pt x="2" y="64"/>
                </a:cubicBezTo>
                <a:moveTo>
                  <a:pt x="26" y="80"/>
                </a:moveTo>
                <a:cubicBezTo>
                  <a:pt x="25" y="79"/>
                  <a:pt x="26" y="80"/>
                  <a:pt x="25" y="80"/>
                </a:cubicBezTo>
                <a:cubicBezTo>
                  <a:pt x="23" y="81"/>
                  <a:pt x="26" y="81"/>
                  <a:pt x="27" y="80"/>
                </a:cubicBezTo>
                <a:cubicBezTo>
                  <a:pt x="27" y="80"/>
                  <a:pt x="26" y="80"/>
                  <a:pt x="26" y="80"/>
                </a:cubicBezTo>
                <a:moveTo>
                  <a:pt x="31" y="83"/>
                </a:moveTo>
                <a:cubicBezTo>
                  <a:pt x="31" y="83"/>
                  <a:pt x="31" y="83"/>
                  <a:pt x="31" y="83"/>
                </a:cubicBezTo>
                <a:cubicBezTo>
                  <a:pt x="31" y="83"/>
                  <a:pt x="31" y="83"/>
                  <a:pt x="31" y="83"/>
                </a:cubicBezTo>
                <a:cubicBezTo>
                  <a:pt x="31" y="83"/>
                  <a:pt x="31" y="83"/>
                  <a:pt x="31" y="83"/>
                </a:cubicBezTo>
                <a:cubicBezTo>
                  <a:pt x="31" y="84"/>
                  <a:pt x="32" y="84"/>
                  <a:pt x="31" y="83"/>
                </a:cubicBezTo>
                <a:cubicBezTo>
                  <a:pt x="31" y="83"/>
                  <a:pt x="31" y="83"/>
                  <a:pt x="31" y="83"/>
                </a:cubicBezTo>
                <a:moveTo>
                  <a:pt x="19" y="77"/>
                </a:moveTo>
                <a:cubicBezTo>
                  <a:pt x="19" y="77"/>
                  <a:pt x="19" y="77"/>
                  <a:pt x="19" y="78"/>
                </a:cubicBezTo>
                <a:cubicBezTo>
                  <a:pt x="19" y="78"/>
                  <a:pt x="19" y="78"/>
                  <a:pt x="19" y="78"/>
                </a:cubicBezTo>
                <a:cubicBezTo>
                  <a:pt x="20" y="78"/>
                  <a:pt x="20" y="78"/>
                  <a:pt x="20" y="78"/>
                </a:cubicBezTo>
                <a:cubicBezTo>
                  <a:pt x="20" y="78"/>
                  <a:pt x="20" y="78"/>
                  <a:pt x="20" y="78"/>
                </a:cubicBezTo>
                <a:cubicBezTo>
                  <a:pt x="20" y="77"/>
                  <a:pt x="20" y="77"/>
                  <a:pt x="20" y="77"/>
                </a:cubicBezTo>
                <a:cubicBezTo>
                  <a:pt x="20" y="77"/>
                  <a:pt x="20" y="77"/>
                  <a:pt x="19" y="77"/>
                </a:cubicBezTo>
                <a:moveTo>
                  <a:pt x="40" y="85"/>
                </a:moveTo>
                <a:cubicBezTo>
                  <a:pt x="40" y="85"/>
                  <a:pt x="39" y="85"/>
                  <a:pt x="40" y="85"/>
                </a:cubicBezTo>
                <a:cubicBezTo>
                  <a:pt x="40" y="85"/>
                  <a:pt x="41" y="85"/>
                  <a:pt x="41" y="85"/>
                </a:cubicBezTo>
                <a:cubicBezTo>
                  <a:pt x="41" y="85"/>
                  <a:pt x="41" y="85"/>
                  <a:pt x="40" y="85"/>
                </a:cubicBezTo>
                <a:moveTo>
                  <a:pt x="37" y="84"/>
                </a:moveTo>
                <a:cubicBezTo>
                  <a:pt x="37" y="84"/>
                  <a:pt x="37" y="84"/>
                  <a:pt x="37" y="85"/>
                </a:cubicBezTo>
                <a:cubicBezTo>
                  <a:pt x="36" y="85"/>
                  <a:pt x="38" y="85"/>
                  <a:pt x="38" y="85"/>
                </a:cubicBezTo>
                <a:cubicBezTo>
                  <a:pt x="38" y="85"/>
                  <a:pt x="38" y="85"/>
                  <a:pt x="38" y="85"/>
                </a:cubicBezTo>
                <a:cubicBezTo>
                  <a:pt x="38" y="84"/>
                  <a:pt x="38" y="84"/>
                  <a:pt x="37" y="84"/>
                </a:cubicBezTo>
                <a:moveTo>
                  <a:pt x="24" y="80"/>
                </a:moveTo>
                <a:cubicBezTo>
                  <a:pt x="23" y="80"/>
                  <a:pt x="23" y="80"/>
                  <a:pt x="22" y="79"/>
                </a:cubicBezTo>
                <a:cubicBezTo>
                  <a:pt x="22" y="79"/>
                  <a:pt x="21" y="79"/>
                  <a:pt x="22" y="80"/>
                </a:cubicBezTo>
                <a:cubicBezTo>
                  <a:pt x="22" y="80"/>
                  <a:pt x="24" y="81"/>
                  <a:pt x="24" y="80"/>
                </a:cubicBezTo>
                <a:cubicBezTo>
                  <a:pt x="24" y="80"/>
                  <a:pt x="24" y="80"/>
                  <a:pt x="24" y="80"/>
                </a:cubicBezTo>
                <a:moveTo>
                  <a:pt x="48" y="82"/>
                </a:moveTo>
                <a:cubicBezTo>
                  <a:pt x="47" y="83"/>
                  <a:pt x="45" y="84"/>
                  <a:pt x="43" y="85"/>
                </a:cubicBezTo>
                <a:cubicBezTo>
                  <a:pt x="43" y="85"/>
                  <a:pt x="45" y="86"/>
                  <a:pt x="46" y="84"/>
                </a:cubicBezTo>
                <a:cubicBezTo>
                  <a:pt x="47" y="84"/>
                  <a:pt x="48" y="84"/>
                  <a:pt x="49" y="83"/>
                </a:cubicBezTo>
                <a:cubicBezTo>
                  <a:pt x="49" y="83"/>
                  <a:pt x="49" y="83"/>
                  <a:pt x="49" y="82"/>
                </a:cubicBezTo>
                <a:cubicBezTo>
                  <a:pt x="49" y="82"/>
                  <a:pt x="49" y="82"/>
                  <a:pt x="48" y="82"/>
                </a:cubicBezTo>
                <a:moveTo>
                  <a:pt x="27" y="82"/>
                </a:moveTo>
                <a:cubicBezTo>
                  <a:pt x="27" y="82"/>
                  <a:pt x="27" y="82"/>
                  <a:pt x="27" y="82"/>
                </a:cubicBezTo>
                <a:cubicBezTo>
                  <a:pt x="26" y="82"/>
                  <a:pt x="26" y="82"/>
                  <a:pt x="26" y="82"/>
                </a:cubicBezTo>
                <a:cubicBezTo>
                  <a:pt x="27" y="82"/>
                  <a:pt x="28" y="84"/>
                  <a:pt x="28" y="83"/>
                </a:cubicBezTo>
                <a:cubicBezTo>
                  <a:pt x="28" y="83"/>
                  <a:pt x="28" y="83"/>
                  <a:pt x="27" y="82"/>
                </a:cubicBezTo>
                <a:moveTo>
                  <a:pt x="4" y="70"/>
                </a:moveTo>
                <a:cubicBezTo>
                  <a:pt x="4" y="69"/>
                  <a:pt x="4" y="69"/>
                  <a:pt x="4" y="68"/>
                </a:cubicBezTo>
                <a:cubicBezTo>
                  <a:pt x="4" y="68"/>
                  <a:pt x="4" y="68"/>
                  <a:pt x="4" y="68"/>
                </a:cubicBezTo>
                <a:cubicBezTo>
                  <a:pt x="3" y="68"/>
                  <a:pt x="3" y="68"/>
                  <a:pt x="3" y="69"/>
                </a:cubicBezTo>
                <a:cubicBezTo>
                  <a:pt x="3" y="69"/>
                  <a:pt x="3" y="69"/>
                  <a:pt x="3" y="69"/>
                </a:cubicBezTo>
                <a:cubicBezTo>
                  <a:pt x="3" y="69"/>
                  <a:pt x="3" y="72"/>
                  <a:pt x="4" y="71"/>
                </a:cubicBezTo>
                <a:cubicBezTo>
                  <a:pt x="5" y="71"/>
                  <a:pt x="4" y="70"/>
                  <a:pt x="4" y="70"/>
                </a:cubicBezTo>
                <a:moveTo>
                  <a:pt x="172" y="95"/>
                </a:moveTo>
                <a:cubicBezTo>
                  <a:pt x="172" y="95"/>
                  <a:pt x="172" y="95"/>
                  <a:pt x="172" y="95"/>
                </a:cubicBezTo>
                <a:cubicBezTo>
                  <a:pt x="172" y="95"/>
                  <a:pt x="172" y="95"/>
                  <a:pt x="172" y="95"/>
                </a:cubicBezTo>
                <a:moveTo>
                  <a:pt x="167" y="93"/>
                </a:moveTo>
                <a:cubicBezTo>
                  <a:pt x="167" y="93"/>
                  <a:pt x="167" y="93"/>
                  <a:pt x="168" y="93"/>
                </a:cubicBezTo>
                <a:cubicBezTo>
                  <a:pt x="168" y="91"/>
                  <a:pt x="165" y="93"/>
                  <a:pt x="167" y="93"/>
                </a:cubicBezTo>
                <a:moveTo>
                  <a:pt x="169" y="93"/>
                </a:moveTo>
                <a:cubicBezTo>
                  <a:pt x="170" y="92"/>
                  <a:pt x="168" y="91"/>
                  <a:pt x="168" y="92"/>
                </a:cubicBezTo>
                <a:cubicBezTo>
                  <a:pt x="168" y="93"/>
                  <a:pt x="168" y="96"/>
                  <a:pt x="169" y="96"/>
                </a:cubicBezTo>
                <a:cubicBezTo>
                  <a:pt x="170" y="96"/>
                  <a:pt x="169" y="94"/>
                  <a:pt x="169" y="93"/>
                </a:cubicBezTo>
                <a:moveTo>
                  <a:pt x="167" y="96"/>
                </a:moveTo>
                <a:cubicBezTo>
                  <a:pt x="167" y="94"/>
                  <a:pt x="165" y="93"/>
                  <a:pt x="165" y="92"/>
                </a:cubicBezTo>
                <a:cubicBezTo>
                  <a:pt x="165" y="91"/>
                  <a:pt x="164" y="90"/>
                  <a:pt x="162" y="89"/>
                </a:cubicBezTo>
                <a:cubicBezTo>
                  <a:pt x="162" y="89"/>
                  <a:pt x="162" y="89"/>
                  <a:pt x="162" y="89"/>
                </a:cubicBezTo>
                <a:cubicBezTo>
                  <a:pt x="162" y="90"/>
                  <a:pt x="163" y="94"/>
                  <a:pt x="163" y="94"/>
                </a:cubicBezTo>
                <a:cubicBezTo>
                  <a:pt x="164" y="94"/>
                  <a:pt x="165" y="95"/>
                  <a:pt x="166" y="96"/>
                </a:cubicBezTo>
                <a:cubicBezTo>
                  <a:pt x="166" y="96"/>
                  <a:pt x="168" y="98"/>
                  <a:pt x="168" y="97"/>
                </a:cubicBezTo>
                <a:cubicBezTo>
                  <a:pt x="168" y="97"/>
                  <a:pt x="167" y="96"/>
                  <a:pt x="167" y="96"/>
                </a:cubicBezTo>
                <a:moveTo>
                  <a:pt x="163" y="88"/>
                </a:moveTo>
                <a:cubicBezTo>
                  <a:pt x="163" y="87"/>
                  <a:pt x="163" y="87"/>
                  <a:pt x="162" y="87"/>
                </a:cubicBezTo>
                <a:cubicBezTo>
                  <a:pt x="162" y="87"/>
                  <a:pt x="162" y="87"/>
                  <a:pt x="162" y="87"/>
                </a:cubicBezTo>
                <a:cubicBezTo>
                  <a:pt x="161" y="87"/>
                  <a:pt x="161" y="89"/>
                  <a:pt x="163" y="88"/>
                </a:cubicBezTo>
                <a:moveTo>
                  <a:pt x="163" y="85"/>
                </a:moveTo>
                <a:cubicBezTo>
                  <a:pt x="163" y="85"/>
                  <a:pt x="163" y="85"/>
                  <a:pt x="162" y="85"/>
                </a:cubicBezTo>
                <a:cubicBezTo>
                  <a:pt x="162" y="86"/>
                  <a:pt x="163" y="86"/>
                  <a:pt x="163" y="86"/>
                </a:cubicBezTo>
                <a:cubicBezTo>
                  <a:pt x="164" y="86"/>
                  <a:pt x="164" y="85"/>
                  <a:pt x="163" y="85"/>
                </a:cubicBezTo>
                <a:moveTo>
                  <a:pt x="163" y="89"/>
                </a:moveTo>
                <a:cubicBezTo>
                  <a:pt x="164" y="89"/>
                  <a:pt x="165" y="89"/>
                  <a:pt x="165" y="88"/>
                </a:cubicBezTo>
                <a:cubicBezTo>
                  <a:pt x="164" y="88"/>
                  <a:pt x="163" y="88"/>
                  <a:pt x="163" y="89"/>
                </a:cubicBezTo>
                <a:moveTo>
                  <a:pt x="165" y="96"/>
                </a:moveTo>
                <a:cubicBezTo>
                  <a:pt x="164" y="94"/>
                  <a:pt x="162" y="95"/>
                  <a:pt x="164" y="97"/>
                </a:cubicBezTo>
                <a:cubicBezTo>
                  <a:pt x="166" y="98"/>
                  <a:pt x="165" y="98"/>
                  <a:pt x="165" y="96"/>
                </a:cubicBezTo>
                <a:moveTo>
                  <a:pt x="166" y="90"/>
                </a:moveTo>
                <a:cubicBezTo>
                  <a:pt x="166" y="90"/>
                  <a:pt x="166" y="90"/>
                  <a:pt x="166" y="90"/>
                </a:cubicBezTo>
                <a:cubicBezTo>
                  <a:pt x="166" y="90"/>
                  <a:pt x="165" y="89"/>
                  <a:pt x="165" y="89"/>
                </a:cubicBezTo>
                <a:cubicBezTo>
                  <a:pt x="165" y="90"/>
                  <a:pt x="165" y="90"/>
                  <a:pt x="166" y="90"/>
                </a:cubicBezTo>
                <a:moveTo>
                  <a:pt x="89" y="31"/>
                </a:moveTo>
                <a:cubicBezTo>
                  <a:pt x="89" y="30"/>
                  <a:pt x="89" y="30"/>
                  <a:pt x="89" y="30"/>
                </a:cubicBezTo>
                <a:cubicBezTo>
                  <a:pt x="89" y="30"/>
                  <a:pt x="88" y="30"/>
                  <a:pt x="88" y="30"/>
                </a:cubicBezTo>
                <a:cubicBezTo>
                  <a:pt x="88" y="30"/>
                  <a:pt x="88" y="30"/>
                  <a:pt x="88" y="30"/>
                </a:cubicBezTo>
                <a:cubicBezTo>
                  <a:pt x="88" y="30"/>
                  <a:pt x="88" y="31"/>
                  <a:pt x="89" y="31"/>
                </a:cubicBezTo>
                <a:moveTo>
                  <a:pt x="92" y="33"/>
                </a:moveTo>
                <a:cubicBezTo>
                  <a:pt x="92" y="33"/>
                  <a:pt x="92" y="32"/>
                  <a:pt x="92" y="32"/>
                </a:cubicBezTo>
                <a:cubicBezTo>
                  <a:pt x="92" y="32"/>
                  <a:pt x="92" y="32"/>
                  <a:pt x="92" y="32"/>
                </a:cubicBezTo>
                <a:cubicBezTo>
                  <a:pt x="91" y="32"/>
                  <a:pt x="91" y="32"/>
                  <a:pt x="91" y="32"/>
                </a:cubicBezTo>
                <a:cubicBezTo>
                  <a:pt x="91" y="33"/>
                  <a:pt x="92" y="33"/>
                  <a:pt x="92" y="33"/>
                </a:cubicBezTo>
                <a:moveTo>
                  <a:pt x="172" y="95"/>
                </a:moveTo>
                <a:cubicBezTo>
                  <a:pt x="172" y="95"/>
                  <a:pt x="172" y="95"/>
                  <a:pt x="172" y="95"/>
                </a:cubicBezTo>
                <a:cubicBezTo>
                  <a:pt x="172" y="95"/>
                  <a:pt x="172" y="97"/>
                  <a:pt x="172" y="97"/>
                </a:cubicBezTo>
                <a:cubicBezTo>
                  <a:pt x="173" y="97"/>
                  <a:pt x="173" y="95"/>
                  <a:pt x="172" y="95"/>
                </a:cubicBezTo>
                <a:moveTo>
                  <a:pt x="88" y="30"/>
                </a:moveTo>
                <a:cubicBezTo>
                  <a:pt x="88" y="30"/>
                  <a:pt x="88" y="30"/>
                  <a:pt x="87" y="30"/>
                </a:cubicBezTo>
                <a:cubicBezTo>
                  <a:pt x="87" y="30"/>
                  <a:pt x="88" y="32"/>
                  <a:pt x="88" y="32"/>
                </a:cubicBezTo>
                <a:cubicBezTo>
                  <a:pt x="89" y="32"/>
                  <a:pt x="88" y="31"/>
                  <a:pt x="88" y="30"/>
                </a:cubicBezTo>
                <a:moveTo>
                  <a:pt x="77" y="63"/>
                </a:moveTo>
                <a:cubicBezTo>
                  <a:pt x="78" y="64"/>
                  <a:pt x="78" y="62"/>
                  <a:pt x="77" y="62"/>
                </a:cubicBezTo>
                <a:cubicBezTo>
                  <a:pt x="76" y="62"/>
                  <a:pt x="77" y="63"/>
                  <a:pt x="77" y="63"/>
                </a:cubicBezTo>
                <a:moveTo>
                  <a:pt x="174" y="93"/>
                </a:moveTo>
                <a:cubicBezTo>
                  <a:pt x="173" y="91"/>
                  <a:pt x="171" y="89"/>
                  <a:pt x="170" y="87"/>
                </a:cubicBezTo>
                <a:cubicBezTo>
                  <a:pt x="169" y="86"/>
                  <a:pt x="170" y="85"/>
                  <a:pt x="169" y="84"/>
                </a:cubicBezTo>
                <a:cubicBezTo>
                  <a:pt x="169" y="84"/>
                  <a:pt x="167" y="84"/>
                  <a:pt x="166" y="84"/>
                </a:cubicBezTo>
                <a:cubicBezTo>
                  <a:pt x="164" y="83"/>
                  <a:pt x="164" y="80"/>
                  <a:pt x="163" y="78"/>
                </a:cubicBezTo>
                <a:cubicBezTo>
                  <a:pt x="162" y="77"/>
                  <a:pt x="161" y="76"/>
                  <a:pt x="160" y="75"/>
                </a:cubicBezTo>
                <a:cubicBezTo>
                  <a:pt x="159" y="73"/>
                  <a:pt x="158" y="71"/>
                  <a:pt x="156" y="71"/>
                </a:cubicBezTo>
                <a:cubicBezTo>
                  <a:pt x="154" y="70"/>
                  <a:pt x="153" y="71"/>
                  <a:pt x="152" y="73"/>
                </a:cubicBezTo>
                <a:cubicBezTo>
                  <a:pt x="151" y="76"/>
                  <a:pt x="150" y="73"/>
                  <a:pt x="148" y="72"/>
                </a:cubicBezTo>
                <a:cubicBezTo>
                  <a:pt x="148" y="71"/>
                  <a:pt x="148" y="67"/>
                  <a:pt x="146" y="68"/>
                </a:cubicBezTo>
                <a:cubicBezTo>
                  <a:pt x="144" y="68"/>
                  <a:pt x="142" y="67"/>
                  <a:pt x="140" y="67"/>
                </a:cubicBezTo>
                <a:cubicBezTo>
                  <a:pt x="143" y="14"/>
                  <a:pt x="143" y="14"/>
                  <a:pt x="143" y="14"/>
                </a:cubicBezTo>
                <a:cubicBezTo>
                  <a:pt x="143" y="14"/>
                  <a:pt x="139" y="12"/>
                  <a:pt x="139" y="12"/>
                </a:cubicBezTo>
                <a:cubicBezTo>
                  <a:pt x="139" y="12"/>
                  <a:pt x="140" y="10"/>
                  <a:pt x="140" y="10"/>
                </a:cubicBezTo>
                <a:cubicBezTo>
                  <a:pt x="138" y="11"/>
                  <a:pt x="138" y="12"/>
                  <a:pt x="136" y="12"/>
                </a:cubicBezTo>
                <a:cubicBezTo>
                  <a:pt x="135" y="12"/>
                  <a:pt x="135" y="11"/>
                  <a:pt x="134" y="11"/>
                </a:cubicBezTo>
                <a:cubicBezTo>
                  <a:pt x="133" y="11"/>
                  <a:pt x="132" y="11"/>
                  <a:pt x="131" y="11"/>
                </a:cubicBezTo>
                <a:cubicBezTo>
                  <a:pt x="130" y="11"/>
                  <a:pt x="131" y="10"/>
                  <a:pt x="131" y="10"/>
                </a:cubicBezTo>
                <a:cubicBezTo>
                  <a:pt x="130" y="10"/>
                  <a:pt x="129" y="11"/>
                  <a:pt x="129" y="10"/>
                </a:cubicBezTo>
                <a:cubicBezTo>
                  <a:pt x="129" y="9"/>
                  <a:pt x="129" y="9"/>
                  <a:pt x="128" y="8"/>
                </a:cubicBezTo>
                <a:cubicBezTo>
                  <a:pt x="127" y="7"/>
                  <a:pt x="127" y="9"/>
                  <a:pt x="125" y="9"/>
                </a:cubicBezTo>
                <a:cubicBezTo>
                  <a:pt x="125" y="9"/>
                  <a:pt x="125" y="8"/>
                  <a:pt x="125" y="8"/>
                </a:cubicBezTo>
                <a:cubicBezTo>
                  <a:pt x="124" y="7"/>
                  <a:pt x="123" y="8"/>
                  <a:pt x="123" y="8"/>
                </a:cubicBezTo>
                <a:cubicBezTo>
                  <a:pt x="122" y="7"/>
                  <a:pt x="122" y="6"/>
                  <a:pt x="123" y="6"/>
                </a:cubicBezTo>
                <a:cubicBezTo>
                  <a:pt x="123" y="6"/>
                  <a:pt x="123" y="5"/>
                  <a:pt x="123" y="5"/>
                </a:cubicBezTo>
                <a:cubicBezTo>
                  <a:pt x="122" y="5"/>
                  <a:pt x="117" y="6"/>
                  <a:pt x="118" y="4"/>
                </a:cubicBezTo>
                <a:cubicBezTo>
                  <a:pt x="118" y="4"/>
                  <a:pt x="120" y="2"/>
                  <a:pt x="119" y="2"/>
                </a:cubicBezTo>
                <a:cubicBezTo>
                  <a:pt x="118" y="2"/>
                  <a:pt x="116" y="3"/>
                  <a:pt x="116" y="3"/>
                </a:cubicBezTo>
                <a:cubicBezTo>
                  <a:pt x="116" y="3"/>
                  <a:pt x="116" y="2"/>
                  <a:pt x="116" y="2"/>
                </a:cubicBezTo>
                <a:cubicBezTo>
                  <a:pt x="117" y="0"/>
                  <a:pt x="117" y="2"/>
                  <a:pt x="116" y="0"/>
                </a:cubicBezTo>
                <a:cubicBezTo>
                  <a:pt x="116" y="0"/>
                  <a:pt x="111" y="3"/>
                  <a:pt x="111" y="1"/>
                </a:cubicBezTo>
                <a:cubicBezTo>
                  <a:pt x="110" y="0"/>
                  <a:pt x="108" y="2"/>
                  <a:pt x="106" y="2"/>
                </a:cubicBezTo>
                <a:cubicBezTo>
                  <a:pt x="105" y="2"/>
                  <a:pt x="103" y="2"/>
                  <a:pt x="102" y="3"/>
                </a:cubicBezTo>
                <a:cubicBezTo>
                  <a:pt x="100" y="4"/>
                  <a:pt x="101" y="5"/>
                  <a:pt x="99" y="6"/>
                </a:cubicBezTo>
                <a:cubicBezTo>
                  <a:pt x="99" y="6"/>
                  <a:pt x="98" y="7"/>
                  <a:pt x="97" y="7"/>
                </a:cubicBezTo>
                <a:cubicBezTo>
                  <a:pt x="96" y="8"/>
                  <a:pt x="96" y="6"/>
                  <a:pt x="95" y="6"/>
                </a:cubicBezTo>
                <a:cubicBezTo>
                  <a:pt x="94" y="7"/>
                  <a:pt x="94" y="6"/>
                  <a:pt x="93" y="6"/>
                </a:cubicBezTo>
                <a:cubicBezTo>
                  <a:pt x="92" y="6"/>
                  <a:pt x="92" y="8"/>
                  <a:pt x="91" y="9"/>
                </a:cubicBezTo>
                <a:cubicBezTo>
                  <a:pt x="90" y="10"/>
                  <a:pt x="94" y="13"/>
                  <a:pt x="94" y="14"/>
                </a:cubicBezTo>
                <a:cubicBezTo>
                  <a:pt x="94" y="15"/>
                  <a:pt x="93" y="18"/>
                  <a:pt x="95" y="18"/>
                </a:cubicBezTo>
                <a:cubicBezTo>
                  <a:pt x="95" y="18"/>
                  <a:pt x="95" y="17"/>
                  <a:pt x="96" y="17"/>
                </a:cubicBezTo>
                <a:cubicBezTo>
                  <a:pt x="96" y="17"/>
                  <a:pt x="96" y="18"/>
                  <a:pt x="96" y="18"/>
                </a:cubicBezTo>
                <a:cubicBezTo>
                  <a:pt x="97" y="19"/>
                  <a:pt x="98" y="18"/>
                  <a:pt x="98" y="19"/>
                </a:cubicBezTo>
                <a:cubicBezTo>
                  <a:pt x="100" y="21"/>
                  <a:pt x="96" y="19"/>
                  <a:pt x="96" y="19"/>
                </a:cubicBezTo>
                <a:cubicBezTo>
                  <a:pt x="95" y="19"/>
                  <a:pt x="95" y="22"/>
                  <a:pt x="96" y="22"/>
                </a:cubicBezTo>
                <a:cubicBezTo>
                  <a:pt x="97" y="23"/>
                  <a:pt x="98" y="22"/>
                  <a:pt x="98" y="24"/>
                </a:cubicBezTo>
                <a:cubicBezTo>
                  <a:pt x="98" y="24"/>
                  <a:pt x="97" y="27"/>
                  <a:pt x="96" y="26"/>
                </a:cubicBezTo>
                <a:cubicBezTo>
                  <a:pt x="96" y="26"/>
                  <a:pt x="97" y="23"/>
                  <a:pt x="96" y="23"/>
                </a:cubicBezTo>
                <a:cubicBezTo>
                  <a:pt x="96" y="23"/>
                  <a:pt x="96" y="25"/>
                  <a:pt x="95" y="25"/>
                </a:cubicBezTo>
                <a:cubicBezTo>
                  <a:pt x="94" y="24"/>
                  <a:pt x="94" y="23"/>
                  <a:pt x="93" y="23"/>
                </a:cubicBezTo>
                <a:cubicBezTo>
                  <a:pt x="93" y="22"/>
                  <a:pt x="92" y="23"/>
                  <a:pt x="91" y="22"/>
                </a:cubicBezTo>
                <a:cubicBezTo>
                  <a:pt x="91" y="21"/>
                  <a:pt x="92" y="20"/>
                  <a:pt x="92" y="19"/>
                </a:cubicBezTo>
                <a:cubicBezTo>
                  <a:pt x="92" y="18"/>
                  <a:pt x="86" y="19"/>
                  <a:pt x="85" y="19"/>
                </a:cubicBezTo>
                <a:cubicBezTo>
                  <a:pt x="85" y="19"/>
                  <a:pt x="80" y="18"/>
                  <a:pt x="80" y="20"/>
                </a:cubicBezTo>
                <a:cubicBezTo>
                  <a:pt x="81" y="21"/>
                  <a:pt x="85" y="24"/>
                  <a:pt x="84" y="24"/>
                </a:cubicBezTo>
                <a:cubicBezTo>
                  <a:pt x="83" y="24"/>
                  <a:pt x="82" y="22"/>
                  <a:pt x="82" y="25"/>
                </a:cubicBezTo>
                <a:cubicBezTo>
                  <a:pt x="82" y="26"/>
                  <a:pt x="82" y="27"/>
                  <a:pt x="82" y="28"/>
                </a:cubicBezTo>
                <a:cubicBezTo>
                  <a:pt x="83" y="29"/>
                  <a:pt x="84" y="29"/>
                  <a:pt x="86" y="30"/>
                </a:cubicBezTo>
                <a:cubicBezTo>
                  <a:pt x="87" y="30"/>
                  <a:pt x="89" y="28"/>
                  <a:pt x="89" y="30"/>
                </a:cubicBezTo>
                <a:cubicBezTo>
                  <a:pt x="89" y="33"/>
                  <a:pt x="89" y="32"/>
                  <a:pt x="90" y="31"/>
                </a:cubicBezTo>
                <a:cubicBezTo>
                  <a:pt x="90" y="31"/>
                  <a:pt x="92" y="30"/>
                  <a:pt x="92" y="30"/>
                </a:cubicBezTo>
                <a:cubicBezTo>
                  <a:pt x="93" y="30"/>
                  <a:pt x="93" y="29"/>
                  <a:pt x="94" y="29"/>
                </a:cubicBezTo>
                <a:cubicBezTo>
                  <a:pt x="95" y="29"/>
                  <a:pt x="95" y="31"/>
                  <a:pt x="94" y="31"/>
                </a:cubicBezTo>
                <a:cubicBezTo>
                  <a:pt x="93" y="31"/>
                  <a:pt x="93" y="32"/>
                  <a:pt x="92" y="32"/>
                </a:cubicBezTo>
                <a:cubicBezTo>
                  <a:pt x="93" y="32"/>
                  <a:pt x="92" y="36"/>
                  <a:pt x="93" y="36"/>
                </a:cubicBezTo>
                <a:cubicBezTo>
                  <a:pt x="93" y="36"/>
                  <a:pt x="93" y="36"/>
                  <a:pt x="93" y="36"/>
                </a:cubicBezTo>
                <a:cubicBezTo>
                  <a:pt x="94" y="37"/>
                  <a:pt x="90" y="38"/>
                  <a:pt x="89" y="38"/>
                </a:cubicBezTo>
                <a:cubicBezTo>
                  <a:pt x="88" y="38"/>
                  <a:pt x="88" y="37"/>
                  <a:pt x="87" y="37"/>
                </a:cubicBezTo>
                <a:cubicBezTo>
                  <a:pt x="86" y="37"/>
                  <a:pt x="86" y="38"/>
                  <a:pt x="85" y="38"/>
                </a:cubicBezTo>
                <a:cubicBezTo>
                  <a:pt x="83" y="38"/>
                  <a:pt x="85" y="44"/>
                  <a:pt x="84" y="45"/>
                </a:cubicBezTo>
                <a:cubicBezTo>
                  <a:pt x="84" y="45"/>
                  <a:pt x="83" y="42"/>
                  <a:pt x="83" y="42"/>
                </a:cubicBezTo>
                <a:cubicBezTo>
                  <a:pt x="83" y="41"/>
                  <a:pt x="81" y="38"/>
                  <a:pt x="81" y="39"/>
                </a:cubicBezTo>
                <a:cubicBezTo>
                  <a:pt x="81" y="39"/>
                  <a:pt x="80" y="41"/>
                  <a:pt x="80" y="41"/>
                </a:cubicBezTo>
                <a:cubicBezTo>
                  <a:pt x="79" y="41"/>
                  <a:pt x="80" y="38"/>
                  <a:pt x="79" y="39"/>
                </a:cubicBezTo>
                <a:cubicBezTo>
                  <a:pt x="78" y="39"/>
                  <a:pt x="79" y="41"/>
                  <a:pt x="78" y="41"/>
                </a:cubicBezTo>
                <a:cubicBezTo>
                  <a:pt x="77" y="41"/>
                  <a:pt x="76" y="39"/>
                  <a:pt x="76" y="41"/>
                </a:cubicBezTo>
                <a:cubicBezTo>
                  <a:pt x="76" y="41"/>
                  <a:pt x="76" y="41"/>
                  <a:pt x="76" y="41"/>
                </a:cubicBezTo>
                <a:cubicBezTo>
                  <a:pt x="75" y="42"/>
                  <a:pt x="75" y="41"/>
                  <a:pt x="75" y="42"/>
                </a:cubicBezTo>
                <a:cubicBezTo>
                  <a:pt x="75" y="43"/>
                  <a:pt x="74" y="42"/>
                  <a:pt x="73" y="42"/>
                </a:cubicBezTo>
                <a:cubicBezTo>
                  <a:pt x="73" y="43"/>
                  <a:pt x="74" y="44"/>
                  <a:pt x="74" y="44"/>
                </a:cubicBezTo>
                <a:cubicBezTo>
                  <a:pt x="74" y="44"/>
                  <a:pt x="74" y="44"/>
                  <a:pt x="74" y="44"/>
                </a:cubicBezTo>
                <a:cubicBezTo>
                  <a:pt x="74" y="44"/>
                  <a:pt x="74" y="44"/>
                  <a:pt x="74" y="44"/>
                </a:cubicBezTo>
                <a:cubicBezTo>
                  <a:pt x="74" y="44"/>
                  <a:pt x="74" y="44"/>
                  <a:pt x="75" y="45"/>
                </a:cubicBezTo>
                <a:cubicBezTo>
                  <a:pt x="75" y="45"/>
                  <a:pt x="75" y="46"/>
                  <a:pt x="76" y="46"/>
                </a:cubicBezTo>
                <a:cubicBezTo>
                  <a:pt x="76" y="47"/>
                  <a:pt x="77" y="47"/>
                  <a:pt x="77" y="47"/>
                </a:cubicBezTo>
                <a:cubicBezTo>
                  <a:pt x="77" y="49"/>
                  <a:pt x="76" y="49"/>
                  <a:pt x="76" y="49"/>
                </a:cubicBezTo>
                <a:cubicBezTo>
                  <a:pt x="76" y="49"/>
                  <a:pt x="76" y="49"/>
                  <a:pt x="75" y="50"/>
                </a:cubicBezTo>
                <a:cubicBezTo>
                  <a:pt x="75" y="50"/>
                  <a:pt x="74" y="48"/>
                  <a:pt x="74" y="49"/>
                </a:cubicBezTo>
                <a:cubicBezTo>
                  <a:pt x="73" y="49"/>
                  <a:pt x="74" y="52"/>
                  <a:pt x="75" y="51"/>
                </a:cubicBezTo>
                <a:cubicBezTo>
                  <a:pt x="77" y="49"/>
                  <a:pt x="78" y="53"/>
                  <a:pt x="77" y="53"/>
                </a:cubicBezTo>
                <a:cubicBezTo>
                  <a:pt x="77" y="53"/>
                  <a:pt x="76" y="52"/>
                  <a:pt x="76" y="53"/>
                </a:cubicBezTo>
                <a:cubicBezTo>
                  <a:pt x="76" y="53"/>
                  <a:pt x="76" y="53"/>
                  <a:pt x="76" y="54"/>
                </a:cubicBezTo>
                <a:cubicBezTo>
                  <a:pt x="76" y="55"/>
                  <a:pt x="77" y="55"/>
                  <a:pt x="78" y="56"/>
                </a:cubicBezTo>
                <a:cubicBezTo>
                  <a:pt x="79" y="56"/>
                  <a:pt x="82" y="54"/>
                  <a:pt x="81" y="56"/>
                </a:cubicBezTo>
                <a:cubicBezTo>
                  <a:pt x="81" y="57"/>
                  <a:pt x="80" y="57"/>
                  <a:pt x="80" y="57"/>
                </a:cubicBezTo>
                <a:cubicBezTo>
                  <a:pt x="80" y="59"/>
                  <a:pt x="80" y="59"/>
                  <a:pt x="80" y="60"/>
                </a:cubicBezTo>
                <a:cubicBezTo>
                  <a:pt x="80" y="60"/>
                  <a:pt x="79" y="62"/>
                  <a:pt x="79" y="62"/>
                </a:cubicBezTo>
                <a:cubicBezTo>
                  <a:pt x="78" y="63"/>
                  <a:pt x="79" y="63"/>
                  <a:pt x="80" y="63"/>
                </a:cubicBezTo>
                <a:cubicBezTo>
                  <a:pt x="80" y="63"/>
                  <a:pt x="80" y="63"/>
                  <a:pt x="80" y="63"/>
                </a:cubicBezTo>
                <a:cubicBezTo>
                  <a:pt x="80" y="63"/>
                  <a:pt x="81" y="62"/>
                  <a:pt x="81" y="62"/>
                </a:cubicBezTo>
                <a:cubicBezTo>
                  <a:pt x="82" y="62"/>
                  <a:pt x="82" y="62"/>
                  <a:pt x="82" y="62"/>
                </a:cubicBezTo>
                <a:cubicBezTo>
                  <a:pt x="83" y="61"/>
                  <a:pt x="83" y="61"/>
                  <a:pt x="83" y="63"/>
                </a:cubicBezTo>
                <a:cubicBezTo>
                  <a:pt x="84" y="64"/>
                  <a:pt x="85" y="63"/>
                  <a:pt x="86" y="64"/>
                </a:cubicBezTo>
                <a:cubicBezTo>
                  <a:pt x="86" y="65"/>
                  <a:pt x="86" y="67"/>
                  <a:pt x="87" y="68"/>
                </a:cubicBezTo>
                <a:cubicBezTo>
                  <a:pt x="87" y="70"/>
                  <a:pt x="88" y="65"/>
                  <a:pt x="88" y="65"/>
                </a:cubicBezTo>
                <a:cubicBezTo>
                  <a:pt x="88" y="65"/>
                  <a:pt x="89" y="65"/>
                  <a:pt x="89" y="65"/>
                </a:cubicBezTo>
                <a:cubicBezTo>
                  <a:pt x="89" y="65"/>
                  <a:pt x="88" y="66"/>
                  <a:pt x="88" y="66"/>
                </a:cubicBezTo>
                <a:cubicBezTo>
                  <a:pt x="89" y="67"/>
                  <a:pt x="89" y="68"/>
                  <a:pt x="90" y="67"/>
                </a:cubicBezTo>
                <a:cubicBezTo>
                  <a:pt x="90" y="67"/>
                  <a:pt x="95" y="63"/>
                  <a:pt x="95" y="65"/>
                </a:cubicBezTo>
                <a:cubicBezTo>
                  <a:pt x="95" y="65"/>
                  <a:pt x="93" y="66"/>
                  <a:pt x="93" y="66"/>
                </a:cubicBezTo>
                <a:cubicBezTo>
                  <a:pt x="92" y="68"/>
                  <a:pt x="91" y="68"/>
                  <a:pt x="90" y="69"/>
                </a:cubicBezTo>
                <a:cubicBezTo>
                  <a:pt x="90" y="69"/>
                  <a:pt x="91" y="70"/>
                  <a:pt x="90" y="70"/>
                </a:cubicBezTo>
                <a:cubicBezTo>
                  <a:pt x="88" y="70"/>
                  <a:pt x="88" y="71"/>
                  <a:pt x="88" y="72"/>
                </a:cubicBezTo>
                <a:cubicBezTo>
                  <a:pt x="87" y="74"/>
                  <a:pt x="86" y="73"/>
                  <a:pt x="85" y="74"/>
                </a:cubicBezTo>
                <a:cubicBezTo>
                  <a:pt x="85" y="74"/>
                  <a:pt x="83" y="75"/>
                  <a:pt x="83" y="75"/>
                </a:cubicBezTo>
                <a:cubicBezTo>
                  <a:pt x="84" y="76"/>
                  <a:pt x="84" y="77"/>
                  <a:pt x="83" y="76"/>
                </a:cubicBezTo>
                <a:cubicBezTo>
                  <a:pt x="82" y="75"/>
                  <a:pt x="81" y="76"/>
                  <a:pt x="80" y="76"/>
                </a:cubicBezTo>
                <a:cubicBezTo>
                  <a:pt x="79" y="77"/>
                  <a:pt x="77" y="78"/>
                  <a:pt x="77" y="78"/>
                </a:cubicBezTo>
                <a:cubicBezTo>
                  <a:pt x="75" y="80"/>
                  <a:pt x="72" y="77"/>
                  <a:pt x="70" y="79"/>
                </a:cubicBezTo>
                <a:cubicBezTo>
                  <a:pt x="70" y="79"/>
                  <a:pt x="70" y="81"/>
                  <a:pt x="71" y="81"/>
                </a:cubicBezTo>
                <a:cubicBezTo>
                  <a:pt x="72" y="82"/>
                  <a:pt x="73" y="79"/>
                  <a:pt x="74" y="79"/>
                </a:cubicBezTo>
                <a:cubicBezTo>
                  <a:pt x="74" y="80"/>
                  <a:pt x="73" y="81"/>
                  <a:pt x="73" y="81"/>
                </a:cubicBezTo>
                <a:cubicBezTo>
                  <a:pt x="74" y="81"/>
                  <a:pt x="74" y="81"/>
                  <a:pt x="75" y="81"/>
                </a:cubicBezTo>
                <a:cubicBezTo>
                  <a:pt x="75" y="81"/>
                  <a:pt x="75" y="80"/>
                  <a:pt x="76" y="80"/>
                </a:cubicBezTo>
                <a:cubicBezTo>
                  <a:pt x="76" y="80"/>
                  <a:pt x="76" y="80"/>
                  <a:pt x="76" y="81"/>
                </a:cubicBezTo>
                <a:cubicBezTo>
                  <a:pt x="76" y="81"/>
                  <a:pt x="77" y="80"/>
                  <a:pt x="77" y="80"/>
                </a:cubicBezTo>
                <a:cubicBezTo>
                  <a:pt x="77" y="80"/>
                  <a:pt x="79" y="80"/>
                  <a:pt x="79" y="80"/>
                </a:cubicBezTo>
                <a:cubicBezTo>
                  <a:pt x="78" y="80"/>
                  <a:pt x="80" y="84"/>
                  <a:pt x="80" y="81"/>
                </a:cubicBezTo>
                <a:cubicBezTo>
                  <a:pt x="80" y="79"/>
                  <a:pt x="84" y="81"/>
                  <a:pt x="85" y="80"/>
                </a:cubicBezTo>
                <a:cubicBezTo>
                  <a:pt x="86" y="79"/>
                  <a:pt x="84" y="79"/>
                  <a:pt x="84" y="79"/>
                </a:cubicBezTo>
                <a:cubicBezTo>
                  <a:pt x="84" y="78"/>
                  <a:pt x="86" y="77"/>
                  <a:pt x="86" y="77"/>
                </a:cubicBezTo>
                <a:cubicBezTo>
                  <a:pt x="87" y="77"/>
                  <a:pt x="88" y="78"/>
                  <a:pt x="88" y="78"/>
                </a:cubicBezTo>
                <a:cubicBezTo>
                  <a:pt x="88" y="78"/>
                  <a:pt x="88" y="78"/>
                  <a:pt x="88" y="77"/>
                </a:cubicBezTo>
                <a:cubicBezTo>
                  <a:pt x="88" y="77"/>
                  <a:pt x="88" y="77"/>
                  <a:pt x="89" y="77"/>
                </a:cubicBezTo>
                <a:cubicBezTo>
                  <a:pt x="89" y="78"/>
                  <a:pt x="90" y="77"/>
                  <a:pt x="90" y="76"/>
                </a:cubicBezTo>
                <a:cubicBezTo>
                  <a:pt x="90" y="75"/>
                  <a:pt x="93" y="76"/>
                  <a:pt x="93" y="75"/>
                </a:cubicBezTo>
                <a:cubicBezTo>
                  <a:pt x="94" y="74"/>
                  <a:pt x="96" y="75"/>
                  <a:pt x="94" y="73"/>
                </a:cubicBezTo>
                <a:cubicBezTo>
                  <a:pt x="93" y="73"/>
                  <a:pt x="94" y="73"/>
                  <a:pt x="94" y="73"/>
                </a:cubicBezTo>
                <a:cubicBezTo>
                  <a:pt x="96" y="73"/>
                  <a:pt x="95" y="73"/>
                  <a:pt x="95" y="74"/>
                </a:cubicBezTo>
                <a:cubicBezTo>
                  <a:pt x="96" y="75"/>
                  <a:pt x="97" y="72"/>
                  <a:pt x="97" y="72"/>
                </a:cubicBezTo>
                <a:cubicBezTo>
                  <a:pt x="98" y="72"/>
                  <a:pt x="97" y="73"/>
                  <a:pt x="98" y="73"/>
                </a:cubicBezTo>
                <a:cubicBezTo>
                  <a:pt x="99" y="73"/>
                  <a:pt x="98" y="72"/>
                  <a:pt x="99" y="71"/>
                </a:cubicBezTo>
                <a:cubicBezTo>
                  <a:pt x="99" y="71"/>
                  <a:pt x="99" y="71"/>
                  <a:pt x="99" y="71"/>
                </a:cubicBezTo>
                <a:cubicBezTo>
                  <a:pt x="100" y="71"/>
                  <a:pt x="101" y="70"/>
                  <a:pt x="101" y="70"/>
                </a:cubicBezTo>
                <a:cubicBezTo>
                  <a:pt x="102" y="71"/>
                  <a:pt x="102" y="71"/>
                  <a:pt x="102" y="70"/>
                </a:cubicBezTo>
                <a:cubicBezTo>
                  <a:pt x="103" y="69"/>
                  <a:pt x="103" y="69"/>
                  <a:pt x="104" y="69"/>
                </a:cubicBezTo>
                <a:cubicBezTo>
                  <a:pt x="104" y="68"/>
                  <a:pt x="104" y="68"/>
                  <a:pt x="103" y="68"/>
                </a:cubicBezTo>
                <a:cubicBezTo>
                  <a:pt x="102" y="68"/>
                  <a:pt x="101" y="67"/>
                  <a:pt x="101" y="66"/>
                </a:cubicBezTo>
                <a:cubicBezTo>
                  <a:pt x="101" y="66"/>
                  <a:pt x="101" y="66"/>
                  <a:pt x="102" y="65"/>
                </a:cubicBezTo>
                <a:cubicBezTo>
                  <a:pt x="102" y="65"/>
                  <a:pt x="103" y="65"/>
                  <a:pt x="103" y="64"/>
                </a:cubicBezTo>
                <a:cubicBezTo>
                  <a:pt x="102" y="63"/>
                  <a:pt x="104" y="64"/>
                  <a:pt x="104" y="64"/>
                </a:cubicBezTo>
                <a:cubicBezTo>
                  <a:pt x="108" y="64"/>
                  <a:pt x="105" y="63"/>
                  <a:pt x="108" y="61"/>
                </a:cubicBezTo>
                <a:cubicBezTo>
                  <a:pt x="108" y="61"/>
                  <a:pt x="109" y="59"/>
                  <a:pt x="109" y="59"/>
                </a:cubicBezTo>
                <a:cubicBezTo>
                  <a:pt x="110" y="59"/>
                  <a:pt x="111" y="59"/>
                  <a:pt x="111" y="58"/>
                </a:cubicBezTo>
                <a:cubicBezTo>
                  <a:pt x="112" y="58"/>
                  <a:pt x="115" y="57"/>
                  <a:pt x="115" y="56"/>
                </a:cubicBezTo>
                <a:cubicBezTo>
                  <a:pt x="115" y="57"/>
                  <a:pt x="115" y="58"/>
                  <a:pt x="116" y="57"/>
                </a:cubicBezTo>
                <a:cubicBezTo>
                  <a:pt x="118" y="56"/>
                  <a:pt x="118" y="57"/>
                  <a:pt x="117" y="58"/>
                </a:cubicBezTo>
                <a:cubicBezTo>
                  <a:pt x="114" y="58"/>
                  <a:pt x="117" y="59"/>
                  <a:pt x="117" y="59"/>
                </a:cubicBezTo>
                <a:cubicBezTo>
                  <a:pt x="117" y="60"/>
                  <a:pt x="118" y="60"/>
                  <a:pt x="118" y="60"/>
                </a:cubicBezTo>
                <a:cubicBezTo>
                  <a:pt x="118" y="61"/>
                  <a:pt x="118" y="62"/>
                  <a:pt x="117" y="62"/>
                </a:cubicBezTo>
                <a:cubicBezTo>
                  <a:pt x="116" y="61"/>
                  <a:pt x="117" y="60"/>
                  <a:pt x="115" y="60"/>
                </a:cubicBezTo>
                <a:cubicBezTo>
                  <a:pt x="113" y="59"/>
                  <a:pt x="113" y="60"/>
                  <a:pt x="112" y="60"/>
                </a:cubicBezTo>
                <a:cubicBezTo>
                  <a:pt x="110" y="60"/>
                  <a:pt x="111" y="61"/>
                  <a:pt x="111" y="61"/>
                </a:cubicBezTo>
                <a:cubicBezTo>
                  <a:pt x="111" y="62"/>
                  <a:pt x="107" y="65"/>
                  <a:pt x="109" y="66"/>
                </a:cubicBezTo>
                <a:cubicBezTo>
                  <a:pt x="109" y="66"/>
                  <a:pt x="111" y="63"/>
                  <a:pt x="111" y="65"/>
                </a:cubicBezTo>
                <a:cubicBezTo>
                  <a:pt x="112" y="66"/>
                  <a:pt x="109" y="67"/>
                  <a:pt x="108" y="67"/>
                </a:cubicBezTo>
                <a:cubicBezTo>
                  <a:pt x="108" y="67"/>
                  <a:pt x="107" y="67"/>
                  <a:pt x="108" y="68"/>
                </a:cubicBezTo>
                <a:cubicBezTo>
                  <a:pt x="108" y="68"/>
                  <a:pt x="109" y="68"/>
                  <a:pt x="109" y="68"/>
                </a:cubicBezTo>
                <a:cubicBezTo>
                  <a:pt x="110" y="68"/>
                  <a:pt x="112" y="69"/>
                  <a:pt x="111" y="69"/>
                </a:cubicBezTo>
                <a:cubicBezTo>
                  <a:pt x="112" y="68"/>
                  <a:pt x="112" y="66"/>
                  <a:pt x="113" y="66"/>
                </a:cubicBezTo>
                <a:cubicBezTo>
                  <a:pt x="113" y="65"/>
                  <a:pt x="114" y="66"/>
                  <a:pt x="115" y="66"/>
                </a:cubicBezTo>
                <a:cubicBezTo>
                  <a:pt x="114" y="66"/>
                  <a:pt x="117" y="66"/>
                  <a:pt x="116" y="65"/>
                </a:cubicBezTo>
                <a:cubicBezTo>
                  <a:pt x="117" y="65"/>
                  <a:pt x="117" y="64"/>
                  <a:pt x="117" y="65"/>
                </a:cubicBezTo>
                <a:cubicBezTo>
                  <a:pt x="118" y="65"/>
                  <a:pt x="117" y="66"/>
                  <a:pt x="118" y="66"/>
                </a:cubicBezTo>
                <a:cubicBezTo>
                  <a:pt x="119" y="66"/>
                  <a:pt x="119" y="66"/>
                  <a:pt x="120" y="65"/>
                </a:cubicBezTo>
                <a:cubicBezTo>
                  <a:pt x="120" y="65"/>
                  <a:pt x="120" y="63"/>
                  <a:pt x="120" y="64"/>
                </a:cubicBezTo>
                <a:cubicBezTo>
                  <a:pt x="121" y="64"/>
                  <a:pt x="121" y="64"/>
                  <a:pt x="122" y="63"/>
                </a:cubicBezTo>
                <a:cubicBezTo>
                  <a:pt x="122" y="62"/>
                  <a:pt x="120" y="62"/>
                  <a:pt x="120" y="61"/>
                </a:cubicBezTo>
                <a:cubicBezTo>
                  <a:pt x="118" y="60"/>
                  <a:pt x="122" y="59"/>
                  <a:pt x="122" y="59"/>
                </a:cubicBezTo>
                <a:cubicBezTo>
                  <a:pt x="122" y="59"/>
                  <a:pt x="121" y="62"/>
                  <a:pt x="122" y="61"/>
                </a:cubicBezTo>
                <a:cubicBezTo>
                  <a:pt x="123" y="61"/>
                  <a:pt x="123" y="61"/>
                  <a:pt x="123" y="60"/>
                </a:cubicBezTo>
                <a:cubicBezTo>
                  <a:pt x="123" y="60"/>
                  <a:pt x="124" y="62"/>
                  <a:pt x="124" y="61"/>
                </a:cubicBezTo>
                <a:cubicBezTo>
                  <a:pt x="124" y="61"/>
                  <a:pt x="126" y="58"/>
                  <a:pt x="126" y="59"/>
                </a:cubicBezTo>
                <a:cubicBezTo>
                  <a:pt x="126" y="60"/>
                  <a:pt x="124" y="60"/>
                  <a:pt x="125" y="61"/>
                </a:cubicBezTo>
                <a:cubicBezTo>
                  <a:pt x="125" y="61"/>
                  <a:pt x="129" y="59"/>
                  <a:pt x="128" y="61"/>
                </a:cubicBezTo>
                <a:cubicBezTo>
                  <a:pt x="128" y="61"/>
                  <a:pt x="124" y="63"/>
                  <a:pt x="125" y="63"/>
                </a:cubicBezTo>
                <a:cubicBezTo>
                  <a:pt x="126" y="63"/>
                  <a:pt x="126" y="63"/>
                  <a:pt x="127" y="63"/>
                </a:cubicBezTo>
                <a:cubicBezTo>
                  <a:pt x="129" y="63"/>
                  <a:pt x="127" y="65"/>
                  <a:pt x="129" y="65"/>
                </a:cubicBezTo>
                <a:cubicBezTo>
                  <a:pt x="130" y="65"/>
                  <a:pt x="130" y="68"/>
                  <a:pt x="132" y="67"/>
                </a:cubicBezTo>
                <a:cubicBezTo>
                  <a:pt x="133" y="66"/>
                  <a:pt x="135" y="66"/>
                  <a:pt x="136" y="68"/>
                </a:cubicBezTo>
                <a:cubicBezTo>
                  <a:pt x="136" y="68"/>
                  <a:pt x="138" y="68"/>
                  <a:pt x="138" y="68"/>
                </a:cubicBezTo>
                <a:cubicBezTo>
                  <a:pt x="140" y="68"/>
                  <a:pt x="141" y="70"/>
                  <a:pt x="143" y="71"/>
                </a:cubicBezTo>
                <a:cubicBezTo>
                  <a:pt x="144" y="71"/>
                  <a:pt x="145" y="73"/>
                  <a:pt x="145" y="73"/>
                </a:cubicBezTo>
                <a:cubicBezTo>
                  <a:pt x="146" y="73"/>
                  <a:pt x="148" y="73"/>
                  <a:pt x="149" y="74"/>
                </a:cubicBezTo>
                <a:cubicBezTo>
                  <a:pt x="149" y="76"/>
                  <a:pt x="150" y="77"/>
                  <a:pt x="151" y="78"/>
                </a:cubicBezTo>
                <a:cubicBezTo>
                  <a:pt x="151" y="78"/>
                  <a:pt x="152" y="78"/>
                  <a:pt x="152" y="78"/>
                </a:cubicBezTo>
                <a:cubicBezTo>
                  <a:pt x="152" y="78"/>
                  <a:pt x="152" y="78"/>
                  <a:pt x="153" y="78"/>
                </a:cubicBezTo>
                <a:cubicBezTo>
                  <a:pt x="153" y="78"/>
                  <a:pt x="153" y="78"/>
                  <a:pt x="153" y="78"/>
                </a:cubicBezTo>
                <a:cubicBezTo>
                  <a:pt x="153" y="78"/>
                  <a:pt x="157" y="78"/>
                  <a:pt x="157" y="78"/>
                </a:cubicBezTo>
                <a:cubicBezTo>
                  <a:pt x="157" y="77"/>
                  <a:pt x="155" y="74"/>
                  <a:pt x="155" y="73"/>
                </a:cubicBezTo>
                <a:cubicBezTo>
                  <a:pt x="155" y="73"/>
                  <a:pt x="155" y="72"/>
                  <a:pt x="156" y="72"/>
                </a:cubicBezTo>
                <a:cubicBezTo>
                  <a:pt x="156" y="72"/>
                  <a:pt x="158" y="77"/>
                  <a:pt x="158" y="77"/>
                </a:cubicBezTo>
                <a:cubicBezTo>
                  <a:pt x="158" y="78"/>
                  <a:pt x="160" y="79"/>
                  <a:pt x="161" y="80"/>
                </a:cubicBezTo>
                <a:cubicBezTo>
                  <a:pt x="162" y="82"/>
                  <a:pt x="161" y="84"/>
                  <a:pt x="163" y="84"/>
                </a:cubicBezTo>
                <a:cubicBezTo>
                  <a:pt x="164" y="84"/>
                  <a:pt x="166" y="85"/>
                  <a:pt x="166" y="85"/>
                </a:cubicBezTo>
                <a:cubicBezTo>
                  <a:pt x="166" y="86"/>
                  <a:pt x="166" y="87"/>
                  <a:pt x="167" y="88"/>
                </a:cubicBezTo>
                <a:cubicBezTo>
                  <a:pt x="167" y="89"/>
                  <a:pt x="168" y="89"/>
                  <a:pt x="168" y="90"/>
                </a:cubicBezTo>
                <a:cubicBezTo>
                  <a:pt x="168" y="90"/>
                  <a:pt x="167" y="91"/>
                  <a:pt x="167" y="91"/>
                </a:cubicBezTo>
                <a:cubicBezTo>
                  <a:pt x="167" y="92"/>
                  <a:pt x="169" y="90"/>
                  <a:pt x="169" y="90"/>
                </a:cubicBezTo>
                <a:cubicBezTo>
                  <a:pt x="171" y="90"/>
                  <a:pt x="171" y="92"/>
                  <a:pt x="171" y="93"/>
                </a:cubicBezTo>
                <a:cubicBezTo>
                  <a:pt x="171" y="95"/>
                  <a:pt x="172" y="95"/>
                  <a:pt x="174" y="93"/>
                </a:cubicBezTo>
                <a:cubicBezTo>
                  <a:pt x="174" y="93"/>
                  <a:pt x="174" y="93"/>
                  <a:pt x="174" y="93"/>
                </a:cubicBezTo>
                <a:moveTo>
                  <a:pt x="76" y="77"/>
                </a:moveTo>
                <a:cubicBezTo>
                  <a:pt x="76" y="77"/>
                  <a:pt x="75" y="77"/>
                  <a:pt x="75" y="77"/>
                </a:cubicBezTo>
                <a:cubicBezTo>
                  <a:pt x="75" y="77"/>
                  <a:pt x="74" y="77"/>
                  <a:pt x="74" y="77"/>
                </a:cubicBezTo>
                <a:cubicBezTo>
                  <a:pt x="73" y="79"/>
                  <a:pt x="78" y="77"/>
                  <a:pt x="76" y="77"/>
                </a:cubicBezTo>
                <a:moveTo>
                  <a:pt x="101" y="74"/>
                </a:moveTo>
                <a:cubicBezTo>
                  <a:pt x="101" y="74"/>
                  <a:pt x="101" y="74"/>
                  <a:pt x="101" y="74"/>
                </a:cubicBezTo>
                <a:cubicBezTo>
                  <a:pt x="100" y="74"/>
                  <a:pt x="100" y="74"/>
                  <a:pt x="100" y="74"/>
                </a:cubicBezTo>
                <a:cubicBezTo>
                  <a:pt x="100" y="75"/>
                  <a:pt x="101" y="75"/>
                  <a:pt x="101" y="74"/>
                </a:cubicBezTo>
                <a:moveTo>
                  <a:pt x="103" y="76"/>
                </a:moveTo>
                <a:cubicBezTo>
                  <a:pt x="103" y="76"/>
                  <a:pt x="103" y="76"/>
                  <a:pt x="103" y="77"/>
                </a:cubicBezTo>
                <a:cubicBezTo>
                  <a:pt x="103" y="77"/>
                  <a:pt x="102" y="77"/>
                  <a:pt x="102" y="77"/>
                </a:cubicBezTo>
                <a:cubicBezTo>
                  <a:pt x="102" y="78"/>
                  <a:pt x="104" y="76"/>
                  <a:pt x="103" y="76"/>
                </a:cubicBezTo>
                <a:moveTo>
                  <a:pt x="105" y="76"/>
                </a:moveTo>
                <a:cubicBezTo>
                  <a:pt x="105" y="76"/>
                  <a:pt x="104" y="76"/>
                  <a:pt x="104" y="76"/>
                </a:cubicBezTo>
                <a:cubicBezTo>
                  <a:pt x="104" y="76"/>
                  <a:pt x="104" y="76"/>
                  <a:pt x="104" y="76"/>
                </a:cubicBezTo>
                <a:cubicBezTo>
                  <a:pt x="103" y="77"/>
                  <a:pt x="107" y="77"/>
                  <a:pt x="105" y="76"/>
                </a:cubicBezTo>
                <a:moveTo>
                  <a:pt x="104" y="77"/>
                </a:moveTo>
                <a:cubicBezTo>
                  <a:pt x="103" y="77"/>
                  <a:pt x="103" y="78"/>
                  <a:pt x="104" y="78"/>
                </a:cubicBezTo>
                <a:cubicBezTo>
                  <a:pt x="104" y="78"/>
                  <a:pt x="104" y="78"/>
                  <a:pt x="104" y="77"/>
                </a:cubicBezTo>
                <a:cubicBezTo>
                  <a:pt x="104" y="77"/>
                  <a:pt x="104" y="77"/>
                  <a:pt x="104" y="77"/>
                </a:cubicBezTo>
                <a:moveTo>
                  <a:pt x="102" y="78"/>
                </a:moveTo>
                <a:cubicBezTo>
                  <a:pt x="102" y="78"/>
                  <a:pt x="102" y="78"/>
                  <a:pt x="102" y="78"/>
                </a:cubicBezTo>
                <a:cubicBezTo>
                  <a:pt x="102" y="78"/>
                  <a:pt x="101" y="78"/>
                  <a:pt x="101" y="79"/>
                </a:cubicBezTo>
                <a:cubicBezTo>
                  <a:pt x="101" y="79"/>
                  <a:pt x="101" y="79"/>
                  <a:pt x="102" y="79"/>
                </a:cubicBezTo>
                <a:cubicBezTo>
                  <a:pt x="102" y="79"/>
                  <a:pt x="103" y="78"/>
                  <a:pt x="102" y="78"/>
                </a:cubicBezTo>
                <a:moveTo>
                  <a:pt x="102" y="78"/>
                </a:moveTo>
                <a:cubicBezTo>
                  <a:pt x="101" y="77"/>
                  <a:pt x="101" y="78"/>
                  <a:pt x="101" y="78"/>
                </a:cubicBezTo>
                <a:cubicBezTo>
                  <a:pt x="101" y="78"/>
                  <a:pt x="101" y="78"/>
                  <a:pt x="102" y="78"/>
                </a:cubicBezTo>
                <a:cubicBezTo>
                  <a:pt x="102" y="78"/>
                  <a:pt x="102" y="78"/>
                  <a:pt x="102" y="78"/>
                </a:cubicBezTo>
                <a:moveTo>
                  <a:pt x="101" y="77"/>
                </a:moveTo>
                <a:cubicBezTo>
                  <a:pt x="101" y="77"/>
                  <a:pt x="102" y="78"/>
                  <a:pt x="102" y="77"/>
                </a:cubicBezTo>
                <a:cubicBezTo>
                  <a:pt x="102" y="77"/>
                  <a:pt x="104" y="76"/>
                  <a:pt x="104" y="76"/>
                </a:cubicBezTo>
                <a:cubicBezTo>
                  <a:pt x="104" y="74"/>
                  <a:pt x="102" y="75"/>
                  <a:pt x="102" y="74"/>
                </a:cubicBezTo>
                <a:cubicBezTo>
                  <a:pt x="101" y="74"/>
                  <a:pt x="101" y="75"/>
                  <a:pt x="101" y="76"/>
                </a:cubicBezTo>
                <a:cubicBezTo>
                  <a:pt x="101" y="76"/>
                  <a:pt x="100" y="77"/>
                  <a:pt x="99" y="76"/>
                </a:cubicBezTo>
                <a:cubicBezTo>
                  <a:pt x="99" y="76"/>
                  <a:pt x="100" y="76"/>
                  <a:pt x="99" y="75"/>
                </a:cubicBezTo>
                <a:cubicBezTo>
                  <a:pt x="98" y="75"/>
                  <a:pt x="96" y="76"/>
                  <a:pt x="96" y="77"/>
                </a:cubicBezTo>
                <a:cubicBezTo>
                  <a:pt x="97" y="77"/>
                  <a:pt x="98" y="78"/>
                  <a:pt x="98" y="79"/>
                </a:cubicBezTo>
                <a:cubicBezTo>
                  <a:pt x="98" y="79"/>
                  <a:pt x="98" y="80"/>
                  <a:pt x="98" y="80"/>
                </a:cubicBezTo>
                <a:cubicBezTo>
                  <a:pt x="98" y="81"/>
                  <a:pt x="101" y="77"/>
                  <a:pt x="101" y="77"/>
                </a:cubicBezTo>
                <a:cubicBezTo>
                  <a:pt x="101" y="77"/>
                  <a:pt x="101" y="77"/>
                  <a:pt x="101" y="77"/>
                </a:cubicBezTo>
                <a:moveTo>
                  <a:pt x="97" y="78"/>
                </a:moveTo>
                <a:cubicBezTo>
                  <a:pt x="97" y="78"/>
                  <a:pt x="96" y="78"/>
                  <a:pt x="96" y="78"/>
                </a:cubicBezTo>
                <a:cubicBezTo>
                  <a:pt x="96" y="79"/>
                  <a:pt x="96" y="79"/>
                  <a:pt x="97" y="79"/>
                </a:cubicBezTo>
                <a:cubicBezTo>
                  <a:pt x="97" y="79"/>
                  <a:pt x="98" y="79"/>
                  <a:pt x="98" y="79"/>
                </a:cubicBezTo>
                <a:cubicBezTo>
                  <a:pt x="97" y="78"/>
                  <a:pt x="97" y="78"/>
                  <a:pt x="97" y="78"/>
                </a:cubicBezTo>
                <a:moveTo>
                  <a:pt x="158" y="86"/>
                </a:moveTo>
                <a:cubicBezTo>
                  <a:pt x="158" y="85"/>
                  <a:pt x="158" y="84"/>
                  <a:pt x="157" y="84"/>
                </a:cubicBezTo>
                <a:cubicBezTo>
                  <a:pt x="156" y="84"/>
                  <a:pt x="155" y="85"/>
                  <a:pt x="155" y="86"/>
                </a:cubicBezTo>
                <a:cubicBezTo>
                  <a:pt x="155" y="87"/>
                  <a:pt x="156" y="86"/>
                  <a:pt x="157" y="87"/>
                </a:cubicBezTo>
                <a:cubicBezTo>
                  <a:pt x="157" y="87"/>
                  <a:pt x="158" y="90"/>
                  <a:pt x="159" y="89"/>
                </a:cubicBezTo>
                <a:cubicBezTo>
                  <a:pt x="159" y="89"/>
                  <a:pt x="159" y="86"/>
                  <a:pt x="158" y="86"/>
                </a:cubicBezTo>
                <a:moveTo>
                  <a:pt x="160" y="82"/>
                </a:moveTo>
                <a:cubicBezTo>
                  <a:pt x="161" y="81"/>
                  <a:pt x="159" y="79"/>
                  <a:pt x="158" y="79"/>
                </a:cubicBezTo>
                <a:cubicBezTo>
                  <a:pt x="158" y="79"/>
                  <a:pt x="158" y="85"/>
                  <a:pt x="159" y="85"/>
                </a:cubicBezTo>
                <a:cubicBezTo>
                  <a:pt x="159" y="85"/>
                  <a:pt x="160" y="83"/>
                  <a:pt x="160" y="82"/>
                </a:cubicBezTo>
                <a:moveTo>
                  <a:pt x="160" y="87"/>
                </a:moveTo>
                <a:cubicBezTo>
                  <a:pt x="160" y="87"/>
                  <a:pt x="160" y="87"/>
                  <a:pt x="160" y="87"/>
                </a:cubicBezTo>
                <a:cubicBezTo>
                  <a:pt x="159" y="87"/>
                  <a:pt x="160" y="89"/>
                  <a:pt x="160" y="89"/>
                </a:cubicBezTo>
                <a:cubicBezTo>
                  <a:pt x="161" y="89"/>
                  <a:pt x="161" y="87"/>
                  <a:pt x="160" y="87"/>
                </a:cubicBezTo>
                <a:moveTo>
                  <a:pt x="161" y="86"/>
                </a:moveTo>
                <a:cubicBezTo>
                  <a:pt x="161" y="86"/>
                  <a:pt x="160" y="85"/>
                  <a:pt x="160" y="86"/>
                </a:cubicBezTo>
                <a:cubicBezTo>
                  <a:pt x="160" y="86"/>
                  <a:pt x="161" y="87"/>
                  <a:pt x="161" y="87"/>
                </a:cubicBezTo>
                <a:cubicBezTo>
                  <a:pt x="161" y="87"/>
                  <a:pt x="161" y="86"/>
                  <a:pt x="161" y="86"/>
                </a:cubicBezTo>
                <a:moveTo>
                  <a:pt x="162" y="86"/>
                </a:moveTo>
                <a:cubicBezTo>
                  <a:pt x="162" y="85"/>
                  <a:pt x="161" y="85"/>
                  <a:pt x="161" y="85"/>
                </a:cubicBezTo>
                <a:cubicBezTo>
                  <a:pt x="161" y="86"/>
                  <a:pt x="161" y="86"/>
                  <a:pt x="161" y="86"/>
                </a:cubicBezTo>
                <a:cubicBezTo>
                  <a:pt x="162" y="86"/>
                  <a:pt x="162" y="86"/>
                  <a:pt x="162" y="86"/>
                </a:cubicBezTo>
                <a:moveTo>
                  <a:pt x="153" y="81"/>
                </a:moveTo>
                <a:cubicBezTo>
                  <a:pt x="153" y="81"/>
                  <a:pt x="152" y="80"/>
                  <a:pt x="152" y="81"/>
                </a:cubicBezTo>
                <a:cubicBezTo>
                  <a:pt x="152" y="81"/>
                  <a:pt x="152" y="81"/>
                  <a:pt x="152" y="81"/>
                </a:cubicBezTo>
                <a:cubicBezTo>
                  <a:pt x="152" y="81"/>
                  <a:pt x="153" y="82"/>
                  <a:pt x="153" y="82"/>
                </a:cubicBezTo>
                <a:cubicBezTo>
                  <a:pt x="153" y="81"/>
                  <a:pt x="153" y="81"/>
                  <a:pt x="153" y="81"/>
                </a:cubicBezTo>
                <a:moveTo>
                  <a:pt x="155" y="83"/>
                </a:moveTo>
                <a:cubicBezTo>
                  <a:pt x="156" y="82"/>
                  <a:pt x="157" y="83"/>
                  <a:pt x="157" y="82"/>
                </a:cubicBezTo>
                <a:cubicBezTo>
                  <a:pt x="157" y="82"/>
                  <a:pt x="155" y="80"/>
                  <a:pt x="155" y="80"/>
                </a:cubicBezTo>
                <a:cubicBezTo>
                  <a:pt x="156" y="79"/>
                  <a:pt x="157" y="80"/>
                  <a:pt x="157" y="80"/>
                </a:cubicBezTo>
                <a:cubicBezTo>
                  <a:pt x="157" y="79"/>
                  <a:pt x="156" y="79"/>
                  <a:pt x="156" y="79"/>
                </a:cubicBezTo>
                <a:cubicBezTo>
                  <a:pt x="154" y="79"/>
                  <a:pt x="155" y="79"/>
                  <a:pt x="154" y="80"/>
                </a:cubicBezTo>
                <a:cubicBezTo>
                  <a:pt x="152" y="80"/>
                  <a:pt x="156" y="83"/>
                  <a:pt x="155" y="83"/>
                </a:cubicBezTo>
                <a:moveTo>
                  <a:pt x="105" y="72"/>
                </a:moveTo>
                <a:cubicBezTo>
                  <a:pt x="104" y="72"/>
                  <a:pt x="104" y="71"/>
                  <a:pt x="103" y="72"/>
                </a:cubicBezTo>
                <a:cubicBezTo>
                  <a:pt x="103" y="72"/>
                  <a:pt x="102" y="73"/>
                  <a:pt x="103" y="74"/>
                </a:cubicBezTo>
                <a:cubicBezTo>
                  <a:pt x="103" y="74"/>
                  <a:pt x="106" y="73"/>
                  <a:pt x="106" y="73"/>
                </a:cubicBezTo>
                <a:cubicBezTo>
                  <a:pt x="106" y="72"/>
                  <a:pt x="106" y="72"/>
                  <a:pt x="105" y="72"/>
                </a:cubicBezTo>
              </a:path>
            </a:pathLst>
          </a:cu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8" name="Grupa 5159">
            <a:extLst>
              <a:ext uri="{FF2B5EF4-FFF2-40B4-BE49-F238E27FC236}">
                <a16:creationId xmlns:a16="http://schemas.microsoft.com/office/drawing/2014/main" id="{A0C0C575-9BAC-C646-A6A3-1F27B5364287}"/>
              </a:ext>
            </a:extLst>
          </p:cNvPr>
          <p:cNvGrpSpPr/>
          <p:nvPr userDrawn="1"/>
        </p:nvGrpSpPr>
        <p:grpSpPr>
          <a:xfrm>
            <a:off x="2843234" y="1531436"/>
            <a:ext cx="8053486" cy="4924860"/>
            <a:chOff x="1691680" y="1412776"/>
            <a:chExt cx="6037263" cy="3719511"/>
          </a:xfrm>
        </p:grpSpPr>
        <p:sp>
          <p:nvSpPr>
            <p:cNvPr id="9" name="Freeform 9">
              <a:extLst>
                <a:ext uri="{FF2B5EF4-FFF2-40B4-BE49-F238E27FC236}">
                  <a16:creationId xmlns:a16="http://schemas.microsoft.com/office/drawing/2014/main" id="{F2730FF9-9C17-F347-9DB9-F3B7C21B7A05}"/>
                </a:ext>
              </a:extLst>
            </p:cNvPr>
            <p:cNvSpPr>
              <a:spLocks/>
            </p:cNvSpPr>
            <p:nvPr/>
          </p:nvSpPr>
          <p:spPr bwMode="auto">
            <a:xfrm>
              <a:off x="2048868" y="1412776"/>
              <a:ext cx="801688" cy="541337"/>
            </a:xfrm>
            <a:custGeom>
              <a:avLst/>
              <a:gdLst>
                <a:gd name="T0" fmla="*/ 17 w 74"/>
                <a:gd name="T1" fmla="*/ 42 h 50"/>
                <a:gd name="T2" fmla="*/ 31 w 74"/>
                <a:gd name="T3" fmla="*/ 46 h 50"/>
                <a:gd name="T4" fmla="*/ 45 w 74"/>
                <a:gd name="T5" fmla="*/ 45 h 50"/>
                <a:gd name="T6" fmla="*/ 25 w 74"/>
                <a:gd name="T7" fmla="*/ 0 h 50"/>
                <a:gd name="T8" fmla="*/ 25 w 74"/>
                <a:gd name="T9" fmla="*/ 3 h 50"/>
                <a:gd name="T10" fmla="*/ 26 w 74"/>
                <a:gd name="T11" fmla="*/ 3 h 50"/>
                <a:gd name="T12" fmla="*/ 26 w 74"/>
                <a:gd name="T13" fmla="*/ 5 h 50"/>
                <a:gd name="T14" fmla="*/ 26 w 74"/>
                <a:gd name="T15" fmla="*/ 6 h 50"/>
                <a:gd name="T16" fmla="*/ 26 w 74"/>
                <a:gd name="T17" fmla="*/ 7 h 50"/>
                <a:gd name="T18" fmla="*/ 25 w 74"/>
                <a:gd name="T19" fmla="*/ 8 h 50"/>
                <a:gd name="T20" fmla="*/ 25 w 74"/>
                <a:gd name="T21" fmla="*/ 11 h 50"/>
                <a:gd name="T22" fmla="*/ 26 w 74"/>
                <a:gd name="T23" fmla="*/ 11 h 50"/>
                <a:gd name="T24" fmla="*/ 26 w 74"/>
                <a:gd name="T25" fmla="*/ 13 h 50"/>
                <a:gd name="T26" fmla="*/ 27 w 74"/>
                <a:gd name="T27" fmla="*/ 15 h 50"/>
                <a:gd name="T28" fmla="*/ 26 w 74"/>
                <a:gd name="T29" fmla="*/ 15 h 50"/>
                <a:gd name="T30" fmla="*/ 25 w 74"/>
                <a:gd name="T31" fmla="*/ 14 h 50"/>
                <a:gd name="T32" fmla="*/ 23 w 74"/>
                <a:gd name="T33" fmla="*/ 16 h 50"/>
                <a:gd name="T34" fmla="*/ 22 w 74"/>
                <a:gd name="T35" fmla="*/ 18 h 50"/>
                <a:gd name="T36" fmla="*/ 21 w 74"/>
                <a:gd name="T37" fmla="*/ 20 h 50"/>
                <a:gd name="T38" fmla="*/ 21 w 74"/>
                <a:gd name="T39" fmla="*/ 21 h 50"/>
                <a:gd name="T40" fmla="*/ 21 w 74"/>
                <a:gd name="T41" fmla="*/ 17 h 50"/>
                <a:gd name="T42" fmla="*/ 22 w 74"/>
                <a:gd name="T43" fmla="*/ 16 h 50"/>
                <a:gd name="T44" fmla="*/ 22 w 74"/>
                <a:gd name="T45" fmla="*/ 13 h 50"/>
                <a:gd name="T46" fmla="*/ 20 w 74"/>
                <a:gd name="T47" fmla="*/ 16 h 50"/>
                <a:gd name="T48" fmla="*/ 19 w 74"/>
                <a:gd name="T49" fmla="*/ 14 h 50"/>
                <a:gd name="T50" fmla="*/ 20 w 74"/>
                <a:gd name="T51" fmla="*/ 13 h 50"/>
                <a:gd name="T52" fmla="*/ 21 w 74"/>
                <a:gd name="T53" fmla="*/ 11 h 50"/>
                <a:gd name="T54" fmla="*/ 20 w 74"/>
                <a:gd name="T55" fmla="*/ 9 h 50"/>
                <a:gd name="T56" fmla="*/ 19 w 74"/>
                <a:gd name="T57" fmla="*/ 10 h 50"/>
                <a:gd name="T58" fmla="*/ 18 w 74"/>
                <a:gd name="T59" fmla="*/ 8 h 50"/>
                <a:gd name="T60" fmla="*/ 14 w 74"/>
                <a:gd name="T61" fmla="*/ 7 h 50"/>
                <a:gd name="T62" fmla="*/ 13 w 74"/>
                <a:gd name="T63" fmla="*/ 7 h 50"/>
                <a:gd name="T64" fmla="*/ 11 w 74"/>
                <a:gd name="T65" fmla="*/ 6 h 50"/>
                <a:gd name="T66" fmla="*/ 8 w 74"/>
                <a:gd name="T67" fmla="*/ 4 h 50"/>
                <a:gd name="T68" fmla="*/ 5 w 74"/>
                <a:gd name="T69" fmla="*/ 1 h 50"/>
                <a:gd name="T70" fmla="*/ 5 w 74"/>
                <a:gd name="T71" fmla="*/ 1 h 50"/>
                <a:gd name="T72" fmla="*/ 5 w 74"/>
                <a:gd name="T73" fmla="*/ 4 h 50"/>
                <a:gd name="T74" fmla="*/ 4 w 74"/>
                <a:gd name="T75" fmla="*/ 7 h 50"/>
                <a:gd name="T76" fmla="*/ 5 w 74"/>
                <a:gd name="T77" fmla="*/ 9 h 50"/>
                <a:gd name="T78" fmla="*/ 5 w 74"/>
                <a:gd name="T79" fmla="*/ 13 h 50"/>
                <a:gd name="T80" fmla="*/ 4 w 74"/>
                <a:gd name="T81" fmla="*/ 16 h 50"/>
                <a:gd name="T82" fmla="*/ 3 w 74"/>
                <a:gd name="T83" fmla="*/ 21 h 50"/>
                <a:gd name="T84" fmla="*/ 6 w 74"/>
                <a:gd name="T85" fmla="*/ 21 h 50"/>
                <a:gd name="T86" fmla="*/ 5 w 74"/>
                <a:gd name="T87" fmla="*/ 24 h 50"/>
                <a:gd name="T88" fmla="*/ 1 w 74"/>
                <a:gd name="T89" fmla="*/ 26 h 50"/>
                <a:gd name="T90" fmla="*/ 2 w 74"/>
                <a:gd name="T91" fmla="*/ 22 h 50"/>
                <a:gd name="T92" fmla="*/ 0 w 74"/>
                <a:gd name="T93" fmla="*/ 26 h 50"/>
                <a:gd name="T94" fmla="*/ 7 w 74"/>
                <a:gd name="T95" fmla="*/ 31 h 50"/>
                <a:gd name="T96" fmla="*/ 11 w 74"/>
                <a:gd name="T97" fmla="*/ 34 h 50"/>
                <a:gd name="T98" fmla="*/ 10 w 74"/>
                <a:gd name="T9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 h="50">
                  <a:moveTo>
                    <a:pt x="11" y="37"/>
                  </a:moveTo>
                  <a:cubicBezTo>
                    <a:pt x="11" y="38"/>
                    <a:pt x="11" y="38"/>
                    <a:pt x="11" y="38"/>
                  </a:cubicBezTo>
                  <a:cubicBezTo>
                    <a:pt x="10" y="39"/>
                    <a:pt x="11" y="39"/>
                    <a:pt x="12" y="40"/>
                  </a:cubicBezTo>
                  <a:cubicBezTo>
                    <a:pt x="13" y="41"/>
                    <a:pt x="15" y="42"/>
                    <a:pt x="17" y="42"/>
                  </a:cubicBezTo>
                  <a:cubicBezTo>
                    <a:pt x="19" y="43"/>
                    <a:pt x="21" y="43"/>
                    <a:pt x="22" y="43"/>
                  </a:cubicBezTo>
                  <a:cubicBezTo>
                    <a:pt x="22" y="43"/>
                    <a:pt x="23" y="44"/>
                    <a:pt x="23" y="44"/>
                  </a:cubicBezTo>
                  <a:cubicBezTo>
                    <a:pt x="24" y="45"/>
                    <a:pt x="27" y="45"/>
                    <a:pt x="28" y="45"/>
                  </a:cubicBezTo>
                  <a:cubicBezTo>
                    <a:pt x="29" y="45"/>
                    <a:pt x="29" y="45"/>
                    <a:pt x="31" y="46"/>
                  </a:cubicBezTo>
                  <a:cubicBezTo>
                    <a:pt x="32" y="46"/>
                    <a:pt x="32" y="46"/>
                    <a:pt x="35" y="46"/>
                  </a:cubicBezTo>
                  <a:cubicBezTo>
                    <a:pt x="37" y="46"/>
                    <a:pt x="39" y="45"/>
                    <a:pt x="39" y="45"/>
                  </a:cubicBezTo>
                  <a:cubicBezTo>
                    <a:pt x="39" y="46"/>
                    <a:pt x="40" y="46"/>
                    <a:pt x="41" y="46"/>
                  </a:cubicBezTo>
                  <a:cubicBezTo>
                    <a:pt x="42" y="45"/>
                    <a:pt x="45" y="45"/>
                    <a:pt x="45" y="45"/>
                  </a:cubicBezTo>
                  <a:cubicBezTo>
                    <a:pt x="63" y="50"/>
                    <a:pt x="63" y="50"/>
                    <a:pt x="63" y="50"/>
                  </a:cubicBezTo>
                  <a:cubicBezTo>
                    <a:pt x="74" y="13"/>
                    <a:pt x="74" y="13"/>
                    <a:pt x="74" y="13"/>
                  </a:cubicBezTo>
                  <a:cubicBezTo>
                    <a:pt x="37" y="3"/>
                    <a:pt x="37" y="3"/>
                    <a:pt x="37" y="3"/>
                  </a:cubicBezTo>
                  <a:cubicBezTo>
                    <a:pt x="25" y="0"/>
                    <a:pt x="25" y="0"/>
                    <a:pt x="25" y="0"/>
                  </a:cubicBezTo>
                  <a:cubicBezTo>
                    <a:pt x="25" y="0"/>
                    <a:pt x="25" y="1"/>
                    <a:pt x="25" y="1"/>
                  </a:cubicBezTo>
                  <a:cubicBezTo>
                    <a:pt x="25" y="1"/>
                    <a:pt x="26" y="2"/>
                    <a:pt x="26" y="2"/>
                  </a:cubicBezTo>
                  <a:cubicBezTo>
                    <a:pt x="26" y="2"/>
                    <a:pt x="26" y="2"/>
                    <a:pt x="26" y="2"/>
                  </a:cubicBezTo>
                  <a:cubicBezTo>
                    <a:pt x="26" y="2"/>
                    <a:pt x="26" y="3"/>
                    <a:pt x="25" y="3"/>
                  </a:cubicBezTo>
                  <a:cubicBezTo>
                    <a:pt x="25" y="3"/>
                    <a:pt x="25" y="3"/>
                    <a:pt x="25" y="4"/>
                  </a:cubicBezTo>
                  <a:cubicBezTo>
                    <a:pt x="25" y="4"/>
                    <a:pt x="25" y="4"/>
                    <a:pt x="25" y="4"/>
                  </a:cubicBezTo>
                  <a:cubicBezTo>
                    <a:pt x="25" y="4"/>
                    <a:pt x="25" y="4"/>
                    <a:pt x="26" y="4"/>
                  </a:cubicBezTo>
                  <a:cubicBezTo>
                    <a:pt x="26" y="4"/>
                    <a:pt x="26" y="4"/>
                    <a:pt x="26" y="3"/>
                  </a:cubicBezTo>
                  <a:cubicBezTo>
                    <a:pt x="26" y="3"/>
                    <a:pt x="27" y="3"/>
                    <a:pt x="27" y="3"/>
                  </a:cubicBezTo>
                  <a:cubicBezTo>
                    <a:pt x="27" y="3"/>
                    <a:pt x="27" y="4"/>
                    <a:pt x="27" y="4"/>
                  </a:cubicBezTo>
                  <a:cubicBezTo>
                    <a:pt x="27" y="4"/>
                    <a:pt x="27" y="4"/>
                    <a:pt x="27" y="4"/>
                  </a:cubicBezTo>
                  <a:cubicBezTo>
                    <a:pt x="27" y="4"/>
                    <a:pt x="26" y="5"/>
                    <a:pt x="26" y="5"/>
                  </a:cubicBezTo>
                  <a:cubicBezTo>
                    <a:pt x="26" y="5"/>
                    <a:pt x="26" y="5"/>
                    <a:pt x="26" y="5"/>
                  </a:cubicBezTo>
                  <a:cubicBezTo>
                    <a:pt x="26" y="5"/>
                    <a:pt x="26" y="5"/>
                    <a:pt x="26" y="5"/>
                  </a:cubicBezTo>
                  <a:cubicBezTo>
                    <a:pt x="26" y="6"/>
                    <a:pt x="26" y="6"/>
                    <a:pt x="26" y="6"/>
                  </a:cubicBezTo>
                  <a:cubicBezTo>
                    <a:pt x="26" y="6"/>
                    <a:pt x="26" y="6"/>
                    <a:pt x="26" y="6"/>
                  </a:cubicBezTo>
                  <a:cubicBezTo>
                    <a:pt x="26" y="6"/>
                    <a:pt x="26" y="6"/>
                    <a:pt x="26" y="6"/>
                  </a:cubicBezTo>
                  <a:cubicBezTo>
                    <a:pt x="25" y="6"/>
                    <a:pt x="25" y="6"/>
                    <a:pt x="25" y="7"/>
                  </a:cubicBezTo>
                  <a:cubicBezTo>
                    <a:pt x="25" y="7"/>
                    <a:pt x="25" y="7"/>
                    <a:pt x="25" y="7"/>
                  </a:cubicBezTo>
                  <a:cubicBezTo>
                    <a:pt x="25" y="7"/>
                    <a:pt x="26" y="7"/>
                    <a:pt x="26" y="7"/>
                  </a:cubicBezTo>
                  <a:cubicBezTo>
                    <a:pt x="26" y="7"/>
                    <a:pt x="26" y="7"/>
                    <a:pt x="26" y="7"/>
                  </a:cubicBezTo>
                  <a:cubicBezTo>
                    <a:pt x="26" y="7"/>
                    <a:pt x="26" y="8"/>
                    <a:pt x="26" y="8"/>
                  </a:cubicBezTo>
                  <a:cubicBezTo>
                    <a:pt x="26" y="8"/>
                    <a:pt x="26" y="8"/>
                    <a:pt x="26" y="8"/>
                  </a:cubicBezTo>
                  <a:cubicBezTo>
                    <a:pt x="25" y="8"/>
                    <a:pt x="25" y="8"/>
                    <a:pt x="25" y="8"/>
                  </a:cubicBezTo>
                  <a:cubicBezTo>
                    <a:pt x="25" y="9"/>
                    <a:pt x="25" y="9"/>
                    <a:pt x="25" y="9"/>
                  </a:cubicBezTo>
                  <a:cubicBezTo>
                    <a:pt x="24" y="9"/>
                    <a:pt x="24" y="9"/>
                    <a:pt x="24" y="10"/>
                  </a:cubicBezTo>
                  <a:cubicBezTo>
                    <a:pt x="24" y="10"/>
                    <a:pt x="24" y="10"/>
                    <a:pt x="25" y="11"/>
                  </a:cubicBezTo>
                  <a:cubicBezTo>
                    <a:pt x="25" y="11"/>
                    <a:pt x="25" y="11"/>
                    <a:pt x="25" y="11"/>
                  </a:cubicBezTo>
                  <a:cubicBezTo>
                    <a:pt x="25" y="11"/>
                    <a:pt x="25" y="10"/>
                    <a:pt x="25" y="10"/>
                  </a:cubicBezTo>
                  <a:cubicBezTo>
                    <a:pt x="25" y="10"/>
                    <a:pt x="26" y="10"/>
                    <a:pt x="26" y="10"/>
                  </a:cubicBezTo>
                  <a:cubicBezTo>
                    <a:pt x="26" y="10"/>
                    <a:pt x="26" y="10"/>
                    <a:pt x="26" y="10"/>
                  </a:cubicBezTo>
                  <a:cubicBezTo>
                    <a:pt x="26" y="10"/>
                    <a:pt x="26" y="11"/>
                    <a:pt x="26" y="11"/>
                  </a:cubicBezTo>
                  <a:cubicBezTo>
                    <a:pt x="26" y="11"/>
                    <a:pt x="26" y="11"/>
                    <a:pt x="26" y="12"/>
                  </a:cubicBezTo>
                  <a:cubicBezTo>
                    <a:pt x="26" y="12"/>
                    <a:pt x="26" y="12"/>
                    <a:pt x="26" y="12"/>
                  </a:cubicBezTo>
                  <a:cubicBezTo>
                    <a:pt x="26" y="12"/>
                    <a:pt x="26" y="13"/>
                    <a:pt x="26" y="13"/>
                  </a:cubicBezTo>
                  <a:cubicBezTo>
                    <a:pt x="26" y="13"/>
                    <a:pt x="26" y="13"/>
                    <a:pt x="26" y="13"/>
                  </a:cubicBezTo>
                  <a:cubicBezTo>
                    <a:pt x="27" y="13"/>
                    <a:pt x="27" y="14"/>
                    <a:pt x="27" y="14"/>
                  </a:cubicBezTo>
                  <a:cubicBezTo>
                    <a:pt x="27" y="14"/>
                    <a:pt x="27" y="15"/>
                    <a:pt x="27" y="15"/>
                  </a:cubicBezTo>
                  <a:cubicBezTo>
                    <a:pt x="27" y="15"/>
                    <a:pt x="27" y="15"/>
                    <a:pt x="27" y="15"/>
                  </a:cubicBezTo>
                  <a:cubicBezTo>
                    <a:pt x="27" y="15"/>
                    <a:pt x="27" y="15"/>
                    <a:pt x="27" y="15"/>
                  </a:cubicBezTo>
                  <a:cubicBezTo>
                    <a:pt x="27" y="16"/>
                    <a:pt x="26" y="16"/>
                    <a:pt x="26" y="16"/>
                  </a:cubicBezTo>
                  <a:cubicBezTo>
                    <a:pt x="26" y="16"/>
                    <a:pt x="26" y="16"/>
                    <a:pt x="26" y="16"/>
                  </a:cubicBezTo>
                  <a:cubicBezTo>
                    <a:pt x="26" y="16"/>
                    <a:pt x="26" y="16"/>
                    <a:pt x="26" y="15"/>
                  </a:cubicBezTo>
                  <a:cubicBezTo>
                    <a:pt x="26" y="15"/>
                    <a:pt x="26" y="15"/>
                    <a:pt x="26" y="15"/>
                  </a:cubicBezTo>
                  <a:cubicBezTo>
                    <a:pt x="26" y="15"/>
                    <a:pt x="26" y="14"/>
                    <a:pt x="26" y="14"/>
                  </a:cubicBezTo>
                  <a:cubicBezTo>
                    <a:pt x="26" y="14"/>
                    <a:pt x="25" y="14"/>
                    <a:pt x="25" y="14"/>
                  </a:cubicBezTo>
                  <a:cubicBezTo>
                    <a:pt x="25" y="14"/>
                    <a:pt x="25" y="14"/>
                    <a:pt x="25" y="14"/>
                  </a:cubicBezTo>
                  <a:cubicBezTo>
                    <a:pt x="25" y="14"/>
                    <a:pt x="25" y="14"/>
                    <a:pt x="25" y="14"/>
                  </a:cubicBezTo>
                  <a:cubicBezTo>
                    <a:pt x="24" y="14"/>
                    <a:pt x="24" y="14"/>
                    <a:pt x="24" y="14"/>
                  </a:cubicBezTo>
                  <a:cubicBezTo>
                    <a:pt x="24" y="14"/>
                    <a:pt x="23" y="14"/>
                    <a:pt x="23" y="15"/>
                  </a:cubicBezTo>
                  <a:cubicBezTo>
                    <a:pt x="23" y="15"/>
                    <a:pt x="23" y="15"/>
                    <a:pt x="23" y="15"/>
                  </a:cubicBezTo>
                  <a:cubicBezTo>
                    <a:pt x="23" y="15"/>
                    <a:pt x="23" y="16"/>
                    <a:pt x="23" y="16"/>
                  </a:cubicBezTo>
                  <a:cubicBezTo>
                    <a:pt x="23" y="16"/>
                    <a:pt x="23" y="16"/>
                    <a:pt x="23" y="16"/>
                  </a:cubicBezTo>
                  <a:cubicBezTo>
                    <a:pt x="22" y="16"/>
                    <a:pt x="22" y="16"/>
                    <a:pt x="22" y="17"/>
                  </a:cubicBezTo>
                  <a:cubicBezTo>
                    <a:pt x="22" y="17"/>
                    <a:pt x="22" y="17"/>
                    <a:pt x="22" y="17"/>
                  </a:cubicBezTo>
                  <a:cubicBezTo>
                    <a:pt x="22" y="17"/>
                    <a:pt x="22" y="18"/>
                    <a:pt x="22" y="18"/>
                  </a:cubicBezTo>
                  <a:cubicBezTo>
                    <a:pt x="22" y="18"/>
                    <a:pt x="22" y="18"/>
                    <a:pt x="23" y="19"/>
                  </a:cubicBezTo>
                  <a:cubicBezTo>
                    <a:pt x="23" y="19"/>
                    <a:pt x="23" y="19"/>
                    <a:pt x="22" y="19"/>
                  </a:cubicBezTo>
                  <a:cubicBezTo>
                    <a:pt x="22" y="19"/>
                    <a:pt x="22" y="19"/>
                    <a:pt x="22" y="19"/>
                  </a:cubicBezTo>
                  <a:cubicBezTo>
                    <a:pt x="22" y="19"/>
                    <a:pt x="21" y="19"/>
                    <a:pt x="21" y="20"/>
                  </a:cubicBezTo>
                  <a:cubicBezTo>
                    <a:pt x="21" y="20"/>
                    <a:pt x="21" y="20"/>
                    <a:pt x="21" y="20"/>
                  </a:cubicBezTo>
                  <a:cubicBezTo>
                    <a:pt x="21" y="20"/>
                    <a:pt x="21" y="20"/>
                    <a:pt x="21" y="21"/>
                  </a:cubicBezTo>
                  <a:cubicBezTo>
                    <a:pt x="21" y="21"/>
                    <a:pt x="21" y="21"/>
                    <a:pt x="21" y="21"/>
                  </a:cubicBezTo>
                  <a:cubicBezTo>
                    <a:pt x="21" y="22"/>
                    <a:pt x="21" y="21"/>
                    <a:pt x="21" y="21"/>
                  </a:cubicBezTo>
                  <a:cubicBezTo>
                    <a:pt x="20" y="21"/>
                    <a:pt x="20" y="21"/>
                    <a:pt x="20" y="21"/>
                  </a:cubicBezTo>
                  <a:cubicBezTo>
                    <a:pt x="20" y="20"/>
                    <a:pt x="20" y="20"/>
                    <a:pt x="20" y="20"/>
                  </a:cubicBezTo>
                  <a:cubicBezTo>
                    <a:pt x="20" y="19"/>
                    <a:pt x="20" y="19"/>
                    <a:pt x="21" y="18"/>
                  </a:cubicBezTo>
                  <a:cubicBezTo>
                    <a:pt x="21" y="18"/>
                    <a:pt x="21" y="18"/>
                    <a:pt x="21" y="17"/>
                  </a:cubicBezTo>
                  <a:cubicBezTo>
                    <a:pt x="21" y="17"/>
                    <a:pt x="21" y="17"/>
                    <a:pt x="21" y="17"/>
                  </a:cubicBezTo>
                  <a:cubicBezTo>
                    <a:pt x="21" y="17"/>
                    <a:pt x="21" y="17"/>
                    <a:pt x="21" y="16"/>
                  </a:cubicBezTo>
                  <a:cubicBezTo>
                    <a:pt x="21" y="16"/>
                    <a:pt x="21" y="16"/>
                    <a:pt x="21" y="16"/>
                  </a:cubicBezTo>
                  <a:cubicBezTo>
                    <a:pt x="21" y="16"/>
                    <a:pt x="21" y="16"/>
                    <a:pt x="22" y="16"/>
                  </a:cubicBezTo>
                  <a:cubicBezTo>
                    <a:pt x="22" y="15"/>
                    <a:pt x="22" y="15"/>
                    <a:pt x="22" y="15"/>
                  </a:cubicBezTo>
                  <a:cubicBezTo>
                    <a:pt x="22" y="15"/>
                    <a:pt x="22" y="14"/>
                    <a:pt x="22" y="14"/>
                  </a:cubicBezTo>
                  <a:cubicBezTo>
                    <a:pt x="22" y="14"/>
                    <a:pt x="22" y="14"/>
                    <a:pt x="22" y="13"/>
                  </a:cubicBezTo>
                  <a:cubicBezTo>
                    <a:pt x="22" y="13"/>
                    <a:pt x="22" y="13"/>
                    <a:pt x="22" y="13"/>
                  </a:cubicBezTo>
                  <a:cubicBezTo>
                    <a:pt x="22" y="13"/>
                    <a:pt x="21" y="13"/>
                    <a:pt x="21" y="13"/>
                  </a:cubicBezTo>
                  <a:cubicBezTo>
                    <a:pt x="21" y="13"/>
                    <a:pt x="21" y="13"/>
                    <a:pt x="21" y="13"/>
                  </a:cubicBezTo>
                  <a:cubicBezTo>
                    <a:pt x="20" y="14"/>
                    <a:pt x="20" y="14"/>
                    <a:pt x="20" y="14"/>
                  </a:cubicBezTo>
                  <a:cubicBezTo>
                    <a:pt x="20" y="15"/>
                    <a:pt x="20" y="16"/>
                    <a:pt x="20" y="16"/>
                  </a:cubicBezTo>
                  <a:cubicBezTo>
                    <a:pt x="20" y="16"/>
                    <a:pt x="20" y="17"/>
                    <a:pt x="19" y="16"/>
                  </a:cubicBezTo>
                  <a:cubicBezTo>
                    <a:pt x="19" y="16"/>
                    <a:pt x="19" y="16"/>
                    <a:pt x="19" y="16"/>
                  </a:cubicBezTo>
                  <a:cubicBezTo>
                    <a:pt x="19" y="16"/>
                    <a:pt x="19" y="16"/>
                    <a:pt x="19" y="15"/>
                  </a:cubicBezTo>
                  <a:cubicBezTo>
                    <a:pt x="19" y="15"/>
                    <a:pt x="19" y="15"/>
                    <a:pt x="19" y="14"/>
                  </a:cubicBezTo>
                  <a:cubicBezTo>
                    <a:pt x="19" y="14"/>
                    <a:pt x="19" y="14"/>
                    <a:pt x="19" y="14"/>
                  </a:cubicBezTo>
                  <a:cubicBezTo>
                    <a:pt x="19" y="14"/>
                    <a:pt x="19" y="14"/>
                    <a:pt x="19" y="14"/>
                  </a:cubicBezTo>
                  <a:cubicBezTo>
                    <a:pt x="19" y="14"/>
                    <a:pt x="19" y="13"/>
                    <a:pt x="19" y="13"/>
                  </a:cubicBezTo>
                  <a:cubicBezTo>
                    <a:pt x="19" y="13"/>
                    <a:pt x="19" y="13"/>
                    <a:pt x="20" y="13"/>
                  </a:cubicBezTo>
                  <a:cubicBezTo>
                    <a:pt x="20" y="13"/>
                    <a:pt x="20" y="13"/>
                    <a:pt x="20" y="12"/>
                  </a:cubicBezTo>
                  <a:cubicBezTo>
                    <a:pt x="20" y="12"/>
                    <a:pt x="21" y="12"/>
                    <a:pt x="21" y="12"/>
                  </a:cubicBezTo>
                  <a:cubicBezTo>
                    <a:pt x="21" y="12"/>
                    <a:pt x="21" y="11"/>
                    <a:pt x="21" y="11"/>
                  </a:cubicBezTo>
                  <a:cubicBezTo>
                    <a:pt x="21" y="11"/>
                    <a:pt x="21" y="11"/>
                    <a:pt x="21" y="11"/>
                  </a:cubicBezTo>
                  <a:cubicBezTo>
                    <a:pt x="21" y="11"/>
                    <a:pt x="20" y="11"/>
                    <a:pt x="20" y="10"/>
                  </a:cubicBezTo>
                  <a:cubicBezTo>
                    <a:pt x="20" y="10"/>
                    <a:pt x="20" y="10"/>
                    <a:pt x="20" y="10"/>
                  </a:cubicBezTo>
                  <a:cubicBezTo>
                    <a:pt x="20" y="10"/>
                    <a:pt x="20" y="10"/>
                    <a:pt x="20" y="9"/>
                  </a:cubicBezTo>
                  <a:cubicBezTo>
                    <a:pt x="20" y="9"/>
                    <a:pt x="20" y="9"/>
                    <a:pt x="20" y="9"/>
                  </a:cubicBezTo>
                  <a:cubicBezTo>
                    <a:pt x="20" y="9"/>
                    <a:pt x="20" y="9"/>
                    <a:pt x="20" y="9"/>
                  </a:cubicBezTo>
                  <a:cubicBezTo>
                    <a:pt x="19" y="9"/>
                    <a:pt x="19" y="9"/>
                    <a:pt x="19" y="9"/>
                  </a:cubicBezTo>
                  <a:cubicBezTo>
                    <a:pt x="19" y="9"/>
                    <a:pt x="19" y="9"/>
                    <a:pt x="19" y="9"/>
                  </a:cubicBezTo>
                  <a:cubicBezTo>
                    <a:pt x="19" y="9"/>
                    <a:pt x="19" y="10"/>
                    <a:pt x="19" y="10"/>
                  </a:cubicBezTo>
                  <a:cubicBezTo>
                    <a:pt x="19" y="10"/>
                    <a:pt x="19" y="10"/>
                    <a:pt x="19" y="10"/>
                  </a:cubicBezTo>
                  <a:cubicBezTo>
                    <a:pt x="18" y="9"/>
                    <a:pt x="18" y="9"/>
                    <a:pt x="18" y="9"/>
                  </a:cubicBezTo>
                  <a:cubicBezTo>
                    <a:pt x="18" y="8"/>
                    <a:pt x="18" y="8"/>
                    <a:pt x="18" y="8"/>
                  </a:cubicBezTo>
                  <a:cubicBezTo>
                    <a:pt x="18" y="8"/>
                    <a:pt x="18" y="8"/>
                    <a:pt x="18" y="8"/>
                  </a:cubicBezTo>
                  <a:cubicBezTo>
                    <a:pt x="17" y="8"/>
                    <a:pt x="17" y="8"/>
                    <a:pt x="17" y="8"/>
                  </a:cubicBezTo>
                  <a:cubicBezTo>
                    <a:pt x="17" y="8"/>
                    <a:pt x="16" y="8"/>
                    <a:pt x="16" y="8"/>
                  </a:cubicBezTo>
                  <a:cubicBezTo>
                    <a:pt x="16" y="8"/>
                    <a:pt x="15" y="8"/>
                    <a:pt x="15" y="7"/>
                  </a:cubicBezTo>
                  <a:cubicBezTo>
                    <a:pt x="15" y="7"/>
                    <a:pt x="15" y="7"/>
                    <a:pt x="14" y="7"/>
                  </a:cubicBezTo>
                  <a:cubicBezTo>
                    <a:pt x="14" y="7"/>
                    <a:pt x="14" y="7"/>
                    <a:pt x="13" y="7"/>
                  </a:cubicBezTo>
                  <a:cubicBezTo>
                    <a:pt x="13" y="7"/>
                    <a:pt x="13" y="7"/>
                    <a:pt x="13" y="7"/>
                  </a:cubicBezTo>
                  <a:cubicBezTo>
                    <a:pt x="13" y="7"/>
                    <a:pt x="13" y="7"/>
                    <a:pt x="13" y="7"/>
                  </a:cubicBezTo>
                  <a:cubicBezTo>
                    <a:pt x="13" y="7"/>
                    <a:pt x="13" y="7"/>
                    <a:pt x="13" y="7"/>
                  </a:cubicBezTo>
                  <a:cubicBezTo>
                    <a:pt x="12" y="7"/>
                    <a:pt x="12" y="6"/>
                    <a:pt x="12" y="6"/>
                  </a:cubicBezTo>
                  <a:cubicBezTo>
                    <a:pt x="12" y="6"/>
                    <a:pt x="12" y="6"/>
                    <a:pt x="12" y="6"/>
                  </a:cubicBezTo>
                  <a:cubicBezTo>
                    <a:pt x="12" y="6"/>
                    <a:pt x="12" y="6"/>
                    <a:pt x="12" y="6"/>
                  </a:cubicBezTo>
                  <a:cubicBezTo>
                    <a:pt x="12" y="6"/>
                    <a:pt x="12" y="6"/>
                    <a:pt x="11" y="6"/>
                  </a:cubicBezTo>
                  <a:cubicBezTo>
                    <a:pt x="11" y="6"/>
                    <a:pt x="10" y="6"/>
                    <a:pt x="10" y="5"/>
                  </a:cubicBezTo>
                  <a:cubicBezTo>
                    <a:pt x="9" y="5"/>
                    <a:pt x="9" y="5"/>
                    <a:pt x="9" y="5"/>
                  </a:cubicBezTo>
                  <a:cubicBezTo>
                    <a:pt x="9" y="5"/>
                    <a:pt x="8" y="5"/>
                    <a:pt x="8" y="4"/>
                  </a:cubicBezTo>
                  <a:cubicBezTo>
                    <a:pt x="8" y="4"/>
                    <a:pt x="8" y="4"/>
                    <a:pt x="8" y="4"/>
                  </a:cubicBezTo>
                  <a:cubicBezTo>
                    <a:pt x="8" y="4"/>
                    <a:pt x="7" y="4"/>
                    <a:pt x="7" y="4"/>
                  </a:cubicBezTo>
                  <a:cubicBezTo>
                    <a:pt x="7" y="3"/>
                    <a:pt x="7" y="3"/>
                    <a:pt x="7" y="3"/>
                  </a:cubicBezTo>
                  <a:cubicBezTo>
                    <a:pt x="7" y="2"/>
                    <a:pt x="6" y="2"/>
                    <a:pt x="6" y="1"/>
                  </a:cubicBezTo>
                  <a:cubicBezTo>
                    <a:pt x="6" y="1"/>
                    <a:pt x="6" y="1"/>
                    <a:pt x="5" y="1"/>
                  </a:cubicBezTo>
                  <a:cubicBezTo>
                    <a:pt x="5" y="1"/>
                    <a:pt x="5" y="1"/>
                    <a:pt x="5" y="1"/>
                  </a:cubicBezTo>
                  <a:cubicBezTo>
                    <a:pt x="5" y="1"/>
                    <a:pt x="5" y="0"/>
                    <a:pt x="5" y="0"/>
                  </a:cubicBezTo>
                  <a:cubicBezTo>
                    <a:pt x="5" y="0"/>
                    <a:pt x="5" y="1"/>
                    <a:pt x="5" y="1"/>
                  </a:cubicBezTo>
                  <a:cubicBezTo>
                    <a:pt x="5" y="1"/>
                    <a:pt x="5" y="1"/>
                    <a:pt x="5" y="1"/>
                  </a:cubicBezTo>
                  <a:cubicBezTo>
                    <a:pt x="5" y="1"/>
                    <a:pt x="5" y="1"/>
                    <a:pt x="5" y="1"/>
                  </a:cubicBezTo>
                  <a:cubicBezTo>
                    <a:pt x="5" y="2"/>
                    <a:pt x="5" y="2"/>
                    <a:pt x="5" y="2"/>
                  </a:cubicBezTo>
                  <a:cubicBezTo>
                    <a:pt x="5" y="3"/>
                    <a:pt x="5" y="3"/>
                    <a:pt x="5" y="3"/>
                  </a:cubicBezTo>
                  <a:cubicBezTo>
                    <a:pt x="5" y="3"/>
                    <a:pt x="5" y="3"/>
                    <a:pt x="5" y="4"/>
                  </a:cubicBezTo>
                  <a:cubicBezTo>
                    <a:pt x="5" y="4"/>
                    <a:pt x="5" y="5"/>
                    <a:pt x="5" y="5"/>
                  </a:cubicBezTo>
                  <a:cubicBezTo>
                    <a:pt x="5" y="5"/>
                    <a:pt x="4" y="5"/>
                    <a:pt x="4" y="5"/>
                  </a:cubicBezTo>
                  <a:cubicBezTo>
                    <a:pt x="4" y="5"/>
                    <a:pt x="4" y="6"/>
                    <a:pt x="4" y="6"/>
                  </a:cubicBezTo>
                  <a:cubicBezTo>
                    <a:pt x="4" y="6"/>
                    <a:pt x="4" y="7"/>
                    <a:pt x="4" y="7"/>
                  </a:cubicBezTo>
                  <a:cubicBezTo>
                    <a:pt x="4" y="7"/>
                    <a:pt x="4" y="7"/>
                    <a:pt x="4" y="7"/>
                  </a:cubicBezTo>
                  <a:cubicBezTo>
                    <a:pt x="4" y="7"/>
                    <a:pt x="5" y="8"/>
                    <a:pt x="5" y="8"/>
                  </a:cubicBezTo>
                  <a:cubicBezTo>
                    <a:pt x="5" y="8"/>
                    <a:pt x="5" y="8"/>
                    <a:pt x="5" y="8"/>
                  </a:cubicBezTo>
                  <a:cubicBezTo>
                    <a:pt x="5" y="9"/>
                    <a:pt x="5" y="9"/>
                    <a:pt x="5" y="9"/>
                  </a:cubicBezTo>
                  <a:cubicBezTo>
                    <a:pt x="6" y="10"/>
                    <a:pt x="5" y="11"/>
                    <a:pt x="5" y="11"/>
                  </a:cubicBezTo>
                  <a:cubicBezTo>
                    <a:pt x="5" y="11"/>
                    <a:pt x="5" y="12"/>
                    <a:pt x="5" y="12"/>
                  </a:cubicBezTo>
                  <a:cubicBezTo>
                    <a:pt x="5" y="12"/>
                    <a:pt x="5" y="12"/>
                    <a:pt x="5" y="13"/>
                  </a:cubicBezTo>
                  <a:cubicBezTo>
                    <a:pt x="5" y="13"/>
                    <a:pt x="5" y="13"/>
                    <a:pt x="5" y="13"/>
                  </a:cubicBezTo>
                  <a:cubicBezTo>
                    <a:pt x="5" y="13"/>
                    <a:pt x="5" y="14"/>
                    <a:pt x="5" y="14"/>
                  </a:cubicBezTo>
                  <a:cubicBezTo>
                    <a:pt x="5" y="14"/>
                    <a:pt x="4" y="14"/>
                    <a:pt x="4" y="15"/>
                  </a:cubicBezTo>
                  <a:cubicBezTo>
                    <a:pt x="4" y="15"/>
                    <a:pt x="4" y="15"/>
                    <a:pt x="4" y="15"/>
                  </a:cubicBezTo>
                  <a:cubicBezTo>
                    <a:pt x="4" y="15"/>
                    <a:pt x="4" y="16"/>
                    <a:pt x="4" y="16"/>
                  </a:cubicBezTo>
                  <a:cubicBezTo>
                    <a:pt x="4" y="16"/>
                    <a:pt x="4" y="17"/>
                    <a:pt x="4" y="17"/>
                  </a:cubicBezTo>
                  <a:cubicBezTo>
                    <a:pt x="4" y="18"/>
                    <a:pt x="4" y="18"/>
                    <a:pt x="3" y="19"/>
                  </a:cubicBezTo>
                  <a:cubicBezTo>
                    <a:pt x="3" y="19"/>
                    <a:pt x="2" y="20"/>
                    <a:pt x="2" y="20"/>
                  </a:cubicBezTo>
                  <a:cubicBezTo>
                    <a:pt x="3" y="21"/>
                    <a:pt x="3" y="21"/>
                    <a:pt x="3" y="21"/>
                  </a:cubicBezTo>
                  <a:cubicBezTo>
                    <a:pt x="3" y="21"/>
                    <a:pt x="4" y="20"/>
                    <a:pt x="4" y="20"/>
                  </a:cubicBezTo>
                  <a:cubicBezTo>
                    <a:pt x="4" y="20"/>
                    <a:pt x="4" y="20"/>
                    <a:pt x="4" y="20"/>
                  </a:cubicBezTo>
                  <a:cubicBezTo>
                    <a:pt x="5" y="20"/>
                    <a:pt x="5" y="20"/>
                    <a:pt x="5" y="20"/>
                  </a:cubicBezTo>
                  <a:cubicBezTo>
                    <a:pt x="6" y="21"/>
                    <a:pt x="6" y="21"/>
                    <a:pt x="6" y="21"/>
                  </a:cubicBezTo>
                  <a:cubicBezTo>
                    <a:pt x="5" y="21"/>
                    <a:pt x="5" y="21"/>
                    <a:pt x="4" y="21"/>
                  </a:cubicBezTo>
                  <a:cubicBezTo>
                    <a:pt x="4" y="21"/>
                    <a:pt x="4" y="21"/>
                    <a:pt x="3" y="21"/>
                  </a:cubicBezTo>
                  <a:cubicBezTo>
                    <a:pt x="3" y="22"/>
                    <a:pt x="3" y="22"/>
                    <a:pt x="4" y="22"/>
                  </a:cubicBezTo>
                  <a:cubicBezTo>
                    <a:pt x="4" y="22"/>
                    <a:pt x="5" y="23"/>
                    <a:pt x="5" y="24"/>
                  </a:cubicBezTo>
                  <a:cubicBezTo>
                    <a:pt x="4" y="25"/>
                    <a:pt x="3" y="25"/>
                    <a:pt x="3" y="25"/>
                  </a:cubicBezTo>
                  <a:cubicBezTo>
                    <a:pt x="3" y="26"/>
                    <a:pt x="3" y="27"/>
                    <a:pt x="2" y="27"/>
                  </a:cubicBezTo>
                  <a:cubicBezTo>
                    <a:pt x="2" y="28"/>
                    <a:pt x="2" y="28"/>
                    <a:pt x="2" y="27"/>
                  </a:cubicBezTo>
                  <a:cubicBezTo>
                    <a:pt x="1" y="27"/>
                    <a:pt x="1" y="27"/>
                    <a:pt x="1" y="26"/>
                  </a:cubicBezTo>
                  <a:cubicBezTo>
                    <a:pt x="1" y="26"/>
                    <a:pt x="1" y="26"/>
                    <a:pt x="1" y="25"/>
                  </a:cubicBezTo>
                  <a:cubicBezTo>
                    <a:pt x="1" y="25"/>
                    <a:pt x="1" y="25"/>
                    <a:pt x="1" y="24"/>
                  </a:cubicBezTo>
                  <a:cubicBezTo>
                    <a:pt x="2" y="24"/>
                    <a:pt x="2" y="24"/>
                    <a:pt x="2" y="23"/>
                  </a:cubicBezTo>
                  <a:cubicBezTo>
                    <a:pt x="2" y="23"/>
                    <a:pt x="2" y="23"/>
                    <a:pt x="2" y="22"/>
                  </a:cubicBezTo>
                  <a:cubicBezTo>
                    <a:pt x="2" y="22"/>
                    <a:pt x="0" y="22"/>
                    <a:pt x="0" y="22"/>
                  </a:cubicBezTo>
                  <a:cubicBezTo>
                    <a:pt x="0" y="22"/>
                    <a:pt x="0" y="23"/>
                    <a:pt x="0" y="23"/>
                  </a:cubicBezTo>
                  <a:cubicBezTo>
                    <a:pt x="0" y="23"/>
                    <a:pt x="1" y="24"/>
                    <a:pt x="1" y="24"/>
                  </a:cubicBezTo>
                  <a:cubicBezTo>
                    <a:pt x="1" y="25"/>
                    <a:pt x="0" y="26"/>
                    <a:pt x="0" y="26"/>
                  </a:cubicBezTo>
                  <a:cubicBezTo>
                    <a:pt x="0" y="27"/>
                    <a:pt x="0" y="28"/>
                    <a:pt x="1" y="29"/>
                  </a:cubicBezTo>
                  <a:cubicBezTo>
                    <a:pt x="1" y="29"/>
                    <a:pt x="2" y="29"/>
                    <a:pt x="3" y="29"/>
                  </a:cubicBezTo>
                  <a:cubicBezTo>
                    <a:pt x="4" y="29"/>
                    <a:pt x="4" y="29"/>
                    <a:pt x="5" y="30"/>
                  </a:cubicBezTo>
                  <a:cubicBezTo>
                    <a:pt x="6" y="30"/>
                    <a:pt x="7" y="31"/>
                    <a:pt x="7" y="31"/>
                  </a:cubicBezTo>
                  <a:cubicBezTo>
                    <a:pt x="8" y="32"/>
                    <a:pt x="9" y="32"/>
                    <a:pt x="10" y="32"/>
                  </a:cubicBezTo>
                  <a:cubicBezTo>
                    <a:pt x="10" y="32"/>
                    <a:pt x="10" y="33"/>
                    <a:pt x="10" y="33"/>
                  </a:cubicBezTo>
                  <a:cubicBezTo>
                    <a:pt x="11" y="33"/>
                    <a:pt x="11" y="34"/>
                    <a:pt x="11" y="34"/>
                  </a:cubicBezTo>
                  <a:cubicBezTo>
                    <a:pt x="11" y="34"/>
                    <a:pt x="11" y="34"/>
                    <a:pt x="11" y="34"/>
                  </a:cubicBezTo>
                  <a:cubicBezTo>
                    <a:pt x="11" y="34"/>
                    <a:pt x="11" y="35"/>
                    <a:pt x="11" y="35"/>
                  </a:cubicBezTo>
                  <a:cubicBezTo>
                    <a:pt x="11" y="35"/>
                    <a:pt x="11" y="35"/>
                    <a:pt x="11" y="35"/>
                  </a:cubicBezTo>
                  <a:cubicBezTo>
                    <a:pt x="11" y="35"/>
                    <a:pt x="11" y="36"/>
                    <a:pt x="10" y="36"/>
                  </a:cubicBezTo>
                  <a:cubicBezTo>
                    <a:pt x="10" y="36"/>
                    <a:pt x="10" y="35"/>
                    <a:pt x="10" y="35"/>
                  </a:cubicBezTo>
                  <a:cubicBezTo>
                    <a:pt x="10" y="36"/>
                    <a:pt x="11" y="37"/>
                    <a:pt x="11" y="3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811474E4-C276-D146-914F-8EA8B33730B3}"/>
                </a:ext>
              </a:extLst>
            </p:cNvPr>
            <p:cNvSpPr>
              <a:spLocks/>
            </p:cNvSpPr>
            <p:nvPr/>
          </p:nvSpPr>
          <p:spPr bwMode="auto">
            <a:xfrm>
              <a:off x="2906118" y="1574700"/>
              <a:ext cx="1147763" cy="758825"/>
            </a:xfrm>
            <a:custGeom>
              <a:avLst/>
              <a:gdLst>
                <a:gd name="T0" fmla="*/ 100 w 106"/>
                <a:gd name="T1" fmla="*/ 70 h 70"/>
                <a:gd name="T2" fmla="*/ 106 w 106"/>
                <a:gd name="T3" fmla="*/ 18 h 70"/>
                <a:gd name="T4" fmla="*/ 83 w 106"/>
                <a:gd name="T5" fmla="*/ 14 h 70"/>
                <a:gd name="T6" fmla="*/ 44 w 106"/>
                <a:gd name="T7" fmla="*/ 8 h 70"/>
                <a:gd name="T8" fmla="*/ 4 w 106"/>
                <a:gd name="T9" fmla="*/ 0 h 70"/>
                <a:gd name="T10" fmla="*/ 4 w 106"/>
                <a:gd name="T11" fmla="*/ 0 h 70"/>
                <a:gd name="T12" fmla="*/ 2 w 106"/>
                <a:gd name="T13" fmla="*/ 4 h 70"/>
                <a:gd name="T14" fmla="*/ 1 w 106"/>
                <a:gd name="T15" fmla="*/ 9 h 70"/>
                <a:gd name="T16" fmla="*/ 1 w 106"/>
                <a:gd name="T17" fmla="*/ 10 h 70"/>
                <a:gd name="T18" fmla="*/ 4 w 106"/>
                <a:gd name="T19" fmla="*/ 17 h 70"/>
                <a:gd name="T20" fmla="*/ 5 w 106"/>
                <a:gd name="T21" fmla="*/ 18 h 70"/>
                <a:gd name="T22" fmla="*/ 5 w 106"/>
                <a:gd name="T23" fmla="*/ 19 h 70"/>
                <a:gd name="T24" fmla="*/ 6 w 106"/>
                <a:gd name="T25" fmla="*/ 20 h 70"/>
                <a:gd name="T26" fmla="*/ 7 w 106"/>
                <a:gd name="T27" fmla="*/ 21 h 70"/>
                <a:gd name="T28" fmla="*/ 7 w 106"/>
                <a:gd name="T29" fmla="*/ 22 h 70"/>
                <a:gd name="T30" fmla="*/ 7 w 106"/>
                <a:gd name="T31" fmla="*/ 23 h 70"/>
                <a:gd name="T32" fmla="*/ 7 w 106"/>
                <a:gd name="T33" fmla="*/ 24 h 70"/>
                <a:gd name="T34" fmla="*/ 8 w 106"/>
                <a:gd name="T35" fmla="*/ 27 h 70"/>
                <a:gd name="T36" fmla="*/ 9 w 106"/>
                <a:gd name="T37" fmla="*/ 29 h 70"/>
                <a:gd name="T38" fmla="*/ 9 w 106"/>
                <a:gd name="T39" fmla="*/ 30 h 70"/>
                <a:gd name="T40" fmla="*/ 9 w 106"/>
                <a:gd name="T41" fmla="*/ 32 h 70"/>
                <a:gd name="T42" fmla="*/ 10 w 106"/>
                <a:gd name="T43" fmla="*/ 35 h 70"/>
                <a:gd name="T44" fmla="*/ 9 w 106"/>
                <a:gd name="T45" fmla="*/ 37 h 70"/>
                <a:gd name="T46" fmla="*/ 7 w 106"/>
                <a:gd name="T47" fmla="*/ 39 h 70"/>
                <a:gd name="T48" fmla="*/ 7 w 106"/>
                <a:gd name="T49" fmla="*/ 43 h 70"/>
                <a:gd name="T50" fmla="*/ 7 w 106"/>
                <a:gd name="T51" fmla="*/ 45 h 70"/>
                <a:gd name="T52" fmla="*/ 8 w 106"/>
                <a:gd name="T53" fmla="*/ 45 h 70"/>
                <a:gd name="T54" fmla="*/ 10 w 106"/>
                <a:gd name="T55" fmla="*/ 44 h 70"/>
                <a:gd name="T56" fmla="*/ 10 w 106"/>
                <a:gd name="T57" fmla="*/ 46 h 70"/>
                <a:gd name="T58" fmla="*/ 10 w 106"/>
                <a:gd name="T59" fmla="*/ 48 h 70"/>
                <a:gd name="T60" fmla="*/ 11 w 106"/>
                <a:gd name="T61" fmla="*/ 51 h 70"/>
                <a:gd name="T62" fmla="*/ 11 w 106"/>
                <a:gd name="T63" fmla="*/ 54 h 70"/>
                <a:gd name="T64" fmla="*/ 14 w 106"/>
                <a:gd name="T65" fmla="*/ 57 h 70"/>
                <a:gd name="T66" fmla="*/ 15 w 106"/>
                <a:gd name="T67" fmla="*/ 61 h 70"/>
                <a:gd name="T68" fmla="*/ 15 w 106"/>
                <a:gd name="T69" fmla="*/ 62 h 70"/>
                <a:gd name="T70" fmla="*/ 16 w 106"/>
                <a:gd name="T71" fmla="*/ 63 h 70"/>
                <a:gd name="T72" fmla="*/ 20 w 106"/>
                <a:gd name="T73" fmla="*/ 65 h 70"/>
                <a:gd name="T74" fmla="*/ 22 w 106"/>
                <a:gd name="T75" fmla="*/ 64 h 70"/>
                <a:gd name="T76" fmla="*/ 24 w 106"/>
                <a:gd name="T77" fmla="*/ 64 h 70"/>
                <a:gd name="T78" fmla="*/ 26 w 106"/>
                <a:gd name="T79" fmla="*/ 65 h 70"/>
                <a:gd name="T80" fmla="*/ 30 w 106"/>
                <a:gd name="T81" fmla="*/ 65 h 70"/>
                <a:gd name="T82" fmla="*/ 31 w 106"/>
                <a:gd name="T83" fmla="*/ 67 h 70"/>
                <a:gd name="T84" fmla="*/ 34 w 106"/>
                <a:gd name="T85" fmla="*/ 67 h 70"/>
                <a:gd name="T86" fmla="*/ 35 w 106"/>
                <a:gd name="T87" fmla="*/ 67 h 70"/>
                <a:gd name="T88" fmla="*/ 36 w 106"/>
                <a:gd name="T89" fmla="*/ 60 h 70"/>
                <a:gd name="T90" fmla="*/ 100 w 106"/>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0">
                  <a:moveTo>
                    <a:pt x="100" y="70"/>
                  </a:moveTo>
                  <a:cubicBezTo>
                    <a:pt x="106" y="18"/>
                    <a:pt x="106" y="18"/>
                    <a:pt x="106" y="18"/>
                  </a:cubicBezTo>
                  <a:cubicBezTo>
                    <a:pt x="83" y="14"/>
                    <a:pt x="83" y="14"/>
                    <a:pt x="83" y="14"/>
                  </a:cubicBezTo>
                  <a:cubicBezTo>
                    <a:pt x="44" y="8"/>
                    <a:pt x="44" y="8"/>
                    <a:pt x="44" y="8"/>
                  </a:cubicBezTo>
                  <a:cubicBezTo>
                    <a:pt x="4" y="0"/>
                    <a:pt x="4" y="0"/>
                    <a:pt x="4" y="0"/>
                  </a:cubicBezTo>
                  <a:cubicBezTo>
                    <a:pt x="4" y="0"/>
                    <a:pt x="4" y="0"/>
                    <a:pt x="4" y="0"/>
                  </a:cubicBezTo>
                  <a:cubicBezTo>
                    <a:pt x="3" y="1"/>
                    <a:pt x="2" y="3"/>
                    <a:pt x="2" y="4"/>
                  </a:cubicBezTo>
                  <a:cubicBezTo>
                    <a:pt x="2" y="6"/>
                    <a:pt x="1" y="7"/>
                    <a:pt x="1" y="9"/>
                  </a:cubicBezTo>
                  <a:cubicBezTo>
                    <a:pt x="1" y="10"/>
                    <a:pt x="0" y="10"/>
                    <a:pt x="1" y="10"/>
                  </a:cubicBezTo>
                  <a:cubicBezTo>
                    <a:pt x="1" y="11"/>
                    <a:pt x="4" y="17"/>
                    <a:pt x="4" y="17"/>
                  </a:cubicBezTo>
                  <a:cubicBezTo>
                    <a:pt x="4" y="17"/>
                    <a:pt x="5" y="18"/>
                    <a:pt x="5" y="18"/>
                  </a:cubicBezTo>
                  <a:cubicBezTo>
                    <a:pt x="5" y="18"/>
                    <a:pt x="5" y="19"/>
                    <a:pt x="5" y="19"/>
                  </a:cubicBezTo>
                  <a:cubicBezTo>
                    <a:pt x="5" y="20"/>
                    <a:pt x="5" y="20"/>
                    <a:pt x="6" y="20"/>
                  </a:cubicBezTo>
                  <a:cubicBezTo>
                    <a:pt x="7" y="20"/>
                    <a:pt x="7" y="20"/>
                    <a:pt x="7" y="21"/>
                  </a:cubicBezTo>
                  <a:cubicBezTo>
                    <a:pt x="7" y="21"/>
                    <a:pt x="7" y="22"/>
                    <a:pt x="7" y="22"/>
                  </a:cubicBezTo>
                  <a:cubicBezTo>
                    <a:pt x="7" y="22"/>
                    <a:pt x="7" y="23"/>
                    <a:pt x="7" y="23"/>
                  </a:cubicBezTo>
                  <a:cubicBezTo>
                    <a:pt x="7" y="23"/>
                    <a:pt x="7" y="23"/>
                    <a:pt x="7" y="24"/>
                  </a:cubicBezTo>
                  <a:cubicBezTo>
                    <a:pt x="7" y="25"/>
                    <a:pt x="7" y="26"/>
                    <a:pt x="8" y="27"/>
                  </a:cubicBezTo>
                  <a:cubicBezTo>
                    <a:pt x="8" y="27"/>
                    <a:pt x="9" y="28"/>
                    <a:pt x="9" y="29"/>
                  </a:cubicBezTo>
                  <a:cubicBezTo>
                    <a:pt x="9" y="29"/>
                    <a:pt x="9" y="29"/>
                    <a:pt x="9" y="30"/>
                  </a:cubicBezTo>
                  <a:cubicBezTo>
                    <a:pt x="9" y="31"/>
                    <a:pt x="8" y="31"/>
                    <a:pt x="9" y="32"/>
                  </a:cubicBezTo>
                  <a:cubicBezTo>
                    <a:pt x="10" y="33"/>
                    <a:pt x="11" y="34"/>
                    <a:pt x="10" y="35"/>
                  </a:cubicBezTo>
                  <a:cubicBezTo>
                    <a:pt x="10" y="37"/>
                    <a:pt x="10" y="37"/>
                    <a:pt x="9" y="37"/>
                  </a:cubicBezTo>
                  <a:cubicBezTo>
                    <a:pt x="8" y="38"/>
                    <a:pt x="7" y="38"/>
                    <a:pt x="7" y="39"/>
                  </a:cubicBezTo>
                  <a:cubicBezTo>
                    <a:pt x="7" y="41"/>
                    <a:pt x="8" y="42"/>
                    <a:pt x="7" y="43"/>
                  </a:cubicBezTo>
                  <a:cubicBezTo>
                    <a:pt x="7" y="44"/>
                    <a:pt x="6" y="45"/>
                    <a:pt x="7" y="45"/>
                  </a:cubicBezTo>
                  <a:cubicBezTo>
                    <a:pt x="7" y="46"/>
                    <a:pt x="7" y="46"/>
                    <a:pt x="8" y="45"/>
                  </a:cubicBezTo>
                  <a:cubicBezTo>
                    <a:pt x="9" y="44"/>
                    <a:pt x="9" y="43"/>
                    <a:pt x="10" y="44"/>
                  </a:cubicBezTo>
                  <a:cubicBezTo>
                    <a:pt x="11" y="44"/>
                    <a:pt x="10" y="45"/>
                    <a:pt x="10" y="46"/>
                  </a:cubicBezTo>
                  <a:cubicBezTo>
                    <a:pt x="10" y="47"/>
                    <a:pt x="10" y="47"/>
                    <a:pt x="10" y="48"/>
                  </a:cubicBezTo>
                  <a:cubicBezTo>
                    <a:pt x="10" y="48"/>
                    <a:pt x="11" y="50"/>
                    <a:pt x="11" y="51"/>
                  </a:cubicBezTo>
                  <a:cubicBezTo>
                    <a:pt x="11" y="52"/>
                    <a:pt x="11" y="53"/>
                    <a:pt x="11" y="54"/>
                  </a:cubicBezTo>
                  <a:cubicBezTo>
                    <a:pt x="12" y="55"/>
                    <a:pt x="14" y="56"/>
                    <a:pt x="14" y="57"/>
                  </a:cubicBezTo>
                  <a:cubicBezTo>
                    <a:pt x="14" y="58"/>
                    <a:pt x="14" y="61"/>
                    <a:pt x="15" y="61"/>
                  </a:cubicBezTo>
                  <a:cubicBezTo>
                    <a:pt x="15" y="61"/>
                    <a:pt x="15" y="61"/>
                    <a:pt x="15" y="62"/>
                  </a:cubicBezTo>
                  <a:cubicBezTo>
                    <a:pt x="15" y="62"/>
                    <a:pt x="16" y="62"/>
                    <a:pt x="16" y="63"/>
                  </a:cubicBezTo>
                  <a:cubicBezTo>
                    <a:pt x="17" y="63"/>
                    <a:pt x="18" y="65"/>
                    <a:pt x="20" y="65"/>
                  </a:cubicBezTo>
                  <a:cubicBezTo>
                    <a:pt x="21" y="64"/>
                    <a:pt x="21" y="64"/>
                    <a:pt x="22" y="64"/>
                  </a:cubicBezTo>
                  <a:cubicBezTo>
                    <a:pt x="23" y="64"/>
                    <a:pt x="24" y="64"/>
                    <a:pt x="24" y="64"/>
                  </a:cubicBezTo>
                  <a:cubicBezTo>
                    <a:pt x="24" y="64"/>
                    <a:pt x="25" y="65"/>
                    <a:pt x="26" y="65"/>
                  </a:cubicBezTo>
                  <a:cubicBezTo>
                    <a:pt x="27" y="65"/>
                    <a:pt x="29" y="65"/>
                    <a:pt x="30" y="65"/>
                  </a:cubicBezTo>
                  <a:cubicBezTo>
                    <a:pt x="31" y="65"/>
                    <a:pt x="31" y="66"/>
                    <a:pt x="31" y="67"/>
                  </a:cubicBezTo>
                  <a:cubicBezTo>
                    <a:pt x="32" y="68"/>
                    <a:pt x="34" y="67"/>
                    <a:pt x="34" y="67"/>
                  </a:cubicBezTo>
                  <a:cubicBezTo>
                    <a:pt x="35" y="67"/>
                    <a:pt x="35" y="67"/>
                    <a:pt x="35" y="67"/>
                  </a:cubicBezTo>
                  <a:cubicBezTo>
                    <a:pt x="36" y="60"/>
                    <a:pt x="36" y="60"/>
                    <a:pt x="36" y="60"/>
                  </a:cubicBezTo>
                  <a:lnTo>
                    <a:pt x="100" y="70"/>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D9FC1562-7EF7-B04B-9848-10CCD495BBE1}"/>
                </a:ext>
              </a:extLst>
            </p:cNvPr>
            <p:cNvSpPr>
              <a:spLocks/>
            </p:cNvSpPr>
            <p:nvPr/>
          </p:nvSpPr>
          <p:spPr bwMode="auto">
            <a:xfrm>
              <a:off x="1799630" y="1727100"/>
              <a:ext cx="976313" cy="790575"/>
            </a:xfrm>
            <a:custGeom>
              <a:avLst/>
              <a:gdLst>
                <a:gd name="T0" fmla="*/ 81 w 90"/>
                <a:gd name="T1" fmla="*/ 43 h 73"/>
                <a:gd name="T2" fmla="*/ 82 w 90"/>
                <a:gd name="T3" fmla="*/ 40 h 73"/>
                <a:gd name="T4" fmla="*/ 85 w 90"/>
                <a:gd name="T5" fmla="*/ 33 h 73"/>
                <a:gd name="T6" fmla="*/ 88 w 90"/>
                <a:gd name="T7" fmla="*/ 31 h 73"/>
                <a:gd name="T8" fmla="*/ 89 w 90"/>
                <a:gd name="T9" fmla="*/ 28 h 73"/>
                <a:gd name="T10" fmla="*/ 87 w 90"/>
                <a:gd name="T11" fmla="*/ 24 h 73"/>
                <a:gd name="T12" fmla="*/ 68 w 90"/>
                <a:gd name="T13" fmla="*/ 16 h 73"/>
                <a:gd name="T14" fmla="*/ 62 w 90"/>
                <a:gd name="T15" fmla="*/ 16 h 73"/>
                <a:gd name="T16" fmla="*/ 54 w 90"/>
                <a:gd name="T17" fmla="*/ 17 h 73"/>
                <a:gd name="T18" fmla="*/ 46 w 90"/>
                <a:gd name="T19" fmla="*/ 15 h 73"/>
                <a:gd name="T20" fmla="*/ 40 w 90"/>
                <a:gd name="T21" fmla="*/ 13 h 73"/>
                <a:gd name="T22" fmla="*/ 34 w 90"/>
                <a:gd name="T23" fmla="*/ 9 h 73"/>
                <a:gd name="T24" fmla="*/ 33 w 90"/>
                <a:gd name="T25" fmla="*/ 6 h 73"/>
                <a:gd name="T26" fmla="*/ 32 w 90"/>
                <a:gd name="T27" fmla="*/ 4 h 73"/>
                <a:gd name="T28" fmla="*/ 28 w 90"/>
                <a:gd name="T29" fmla="*/ 2 h 73"/>
                <a:gd name="T30" fmla="*/ 23 w 90"/>
                <a:gd name="T31" fmla="*/ 0 h 73"/>
                <a:gd name="T32" fmla="*/ 23 w 90"/>
                <a:gd name="T33" fmla="*/ 5 h 73"/>
                <a:gd name="T34" fmla="*/ 19 w 90"/>
                <a:gd name="T35" fmla="*/ 10 h 73"/>
                <a:gd name="T36" fmla="*/ 18 w 90"/>
                <a:gd name="T37" fmla="*/ 11 h 73"/>
                <a:gd name="T38" fmla="*/ 18 w 90"/>
                <a:gd name="T39" fmla="*/ 12 h 73"/>
                <a:gd name="T40" fmla="*/ 18 w 90"/>
                <a:gd name="T41" fmla="*/ 13 h 73"/>
                <a:gd name="T42" fmla="*/ 17 w 90"/>
                <a:gd name="T43" fmla="*/ 14 h 73"/>
                <a:gd name="T44" fmla="*/ 16 w 90"/>
                <a:gd name="T45" fmla="*/ 17 h 73"/>
                <a:gd name="T46" fmla="*/ 15 w 90"/>
                <a:gd name="T47" fmla="*/ 19 h 73"/>
                <a:gd name="T48" fmla="*/ 15 w 90"/>
                <a:gd name="T49" fmla="*/ 20 h 73"/>
                <a:gd name="T50" fmla="*/ 14 w 90"/>
                <a:gd name="T51" fmla="*/ 21 h 73"/>
                <a:gd name="T52" fmla="*/ 13 w 90"/>
                <a:gd name="T53" fmla="*/ 23 h 73"/>
                <a:gd name="T54" fmla="*/ 14 w 90"/>
                <a:gd name="T55" fmla="*/ 23 h 73"/>
                <a:gd name="T56" fmla="*/ 14 w 90"/>
                <a:gd name="T57" fmla="*/ 25 h 73"/>
                <a:gd name="T58" fmla="*/ 12 w 90"/>
                <a:gd name="T59" fmla="*/ 25 h 73"/>
                <a:gd name="T60" fmla="*/ 12 w 90"/>
                <a:gd name="T61" fmla="*/ 27 h 73"/>
                <a:gd name="T62" fmla="*/ 12 w 90"/>
                <a:gd name="T63" fmla="*/ 28 h 73"/>
                <a:gd name="T64" fmla="*/ 11 w 90"/>
                <a:gd name="T65" fmla="*/ 28 h 73"/>
                <a:gd name="T66" fmla="*/ 10 w 90"/>
                <a:gd name="T67" fmla="*/ 29 h 73"/>
                <a:gd name="T68" fmla="*/ 9 w 90"/>
                <a:gd name="T69" fmla="*/ 30 h 73"/>
                <a:gd name="T70" fmla="*/ 9 w 90"/>
                <a:gd name="T71" fmla="*/ 32 h 73"/>
                <a:gd name="T72" fmla="*/ 8 w 90"/>
                <a:gd name="T73" fmla="*/ 33 h 73"/>
                <a:gd name="T74" fmla="*/ 7 w 90"/>
                <a:gd name="T75" fmla="*/ 35 h 73"/>
                <a:gd name="T76" fmla="*/ 6 w 90"/>
                <a:gd name="T77" fmla="*/ 36 h 73"/>
                <a:gd name="T78" fmla="*/ 6 w 90"/>
                <a:gd name="T79" fmla="*/ 37 h 73"/>
                <a:gd name="T80" fmla="*/ 5 w 90"/>
                <a:gd name="T81" fmla="*/ 39 h 73"/>
                <a:gd name="T82" fmla="*/ 2 w 90"/>
                <a:gd name="T83" fmla="*/ 40 h 73"/>
                <a:gd name="T84" fmla="*/ 0 w 90"/>
                <a:gd name="T85" fmla="*/ 40 h 73"/>
                <a:gd name="T86" fmla="*/ 0 w 90"/>
                <a:gd name="T87" fmla="*/ 42 h 73"/>
                <a:gd name="T88" fmla="*/ 2 w 90"/>
                <a:gd name="T89" fmla="*/ 43 h 73"/>
                <a:gd name="T90" fmla="*/ 2 w 90"/>
                <a:gd name="T91" fmla="*/ 46 h 73"/>
                <a:gd name="T92" fmla="*/ 2 w 90"/>
                <a:gd name="T93" fmla="*/ 47 h 73"/>
                <a:gd name="T94" fmla="*/ 1 w 90"/>
                <a:gd name="T95" fmla="*/ 50 h 73"/>
                <a:gd name="T96" fmla="*/ 1 w 90"/>
                <a:gd name="T97" fmla="*/ 52 h 73"/>
                <a:gd name="T98" fmla="*/ 80 w 90"/>
                <a:gd name="T99"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3">
                  <a:moveTo>
                    <a:pt x="80" y="47"/>
                  </a:moveTo>
                  <a:cubicBezTo>
                    <a:pt x="79" y="46"/>
                    <a:pt x="80" y="44"/>
                    <a:pt x="81" y="43"/>
                  </a:cubicBezTo>
                  <a:cubicBezTo>
                    <a:pt x="81" y="42"/>
                    <a:pt x="82" y="42"/>
                    <a:pt x="82" y="42"/>
                  </a:cubicBezTo>
                  <a:cubicBezTo>
                    <a:pt x="82" y="41"/>
                    <a:pt x="82" y="41"/>
                    <a:pt x="82" y="40"/>
                  </a:cubicBezTo>
                  <a:cubicBezTo>
                    <a:pt x="83" y="39"/>
                    <a:pt x="83" y="37"/>
                    <a:pt x="84" y="36"/>
                  </a:cubicBezTo>
                  <a:cubicBezTo>
                    <a:pt x="85" y="35"/>
                    <a:pt x="85" y="33"/>
                    <a:pt x="85" y="33"/>
                  </a:cubicBezTo>
                  <a:cubicBezTo>
                    <a:pt x="86" y="32"/>
                    <a:pt x="86" y="32"/>
                    <a:pt x="87" y="32"/>
                  </a:cubicBezTo>
                  <a:cubicBezTo>
                    <a:pt x="88" y="32"/>
                    <a:pt x="87" y="32"/>
                    <a:pt x="88" y="31"/>
                  </a:cubicBezTo>
                  <a:cubicBezTo>
                    <a:pt x="88" y="31"/>
                    <a:pt x="88" y="31"/>
                    <a:pt x="89" y="30"/>
                  </a:cubicBezTo>
                  <a:cubicBezTo>
                    <a:pt x="90" y="29"/>
                    <a:pt x="89" y="28"/>
                    <a:pt x="89" y="28"/>
                  </a:cubicBezTo>
                  <a:cubicBezTo>
                    <a:pt x="88" y="27"/>
                    <a:pt x="87" y="26"/>
                    <a:pt x="87" y="26"/>
                  </a:cubicBezTo>
                  <a:cubicBezTo>
                    <a:pt x="88" y="25"/>
                    <a:pt x="87" y="25"/>
                    <a:pt x="87" y="24"/>
                  </a:cubicBezTo>
                  <a:cubicBezTo>
                    <a:pt x="86" y="24"/>
                    <a:pt x="86" y="22"/>
                    <a:pt x="86" y="21"/>
                  </a:cubicBezTo>
                  <a:cubicBezTo>
                    <a:pt x="68" y="16"/>
                    <a:pt x="68" y="16"/>
                    <a:pt x="68" y="16"/>
                  </a:cubicBezTo>
                  <a:cubicBezTo>
                    <a:pt x="68" y="16"/>
                    <a:pt x="65" y="16"/>
                    <a:pt x="64" y="17"/>
                  </a:cubicBezTo>
                  <a:cubicBezTo>
                    <a:pt x="63" y="17"/>
                    <a:pt x="62" y="17"/>
                    <a:pt x="62" y="16"/>
                  </a:cubicBezTo>
                  <a:cubicBezTo>
                    <a:pt x="62" y="16"/>
                    <a:pt x="60" y="17"/>
                    <a:pt x="58" y="17"/>
                  </a:cubicBezTo>
                  <a:cubicBezTo>
                    <a:pt x="55" y="17"/>
                    <a:pt x="55" y="17"/>
                    <a:pt x="54" y="17"/>
                  </a:cubicBezTo>
                  <a:cubicBezTo>
                    <a:pt x="52" y="16"/>
                    <a:pt x="52" y="16"/>
                    <a:pt x="51" y="16"/>
                  </a:cubicBezTo>
                  <a:cubicBezTo>
                    <a:pt x="50" y="16"/>
                    <a:pt x="47" y="16"/>
                    <a:pt x="46" y="15"/>
                  </a:cubicBezTo>
                  <a:cubicBezTo>
                    <a:pt x="46" y="15"/>
                    <a:pt x="45" y="14"/>
                    <a:pt x="45" y="14"/>
                  </a:cubicBezTo>
                  <a:cubicBezTo>
                    <a:pt x="44" y="14"/>
                    <a:pt x="42" y="14"/>
                    <a:pt x="40" y="13"/>
                  </a:cubicBezTo>
                  <a:cubicBezTo>
                    <a:pt x="38" y="13"/>
                    <a:pt x="36" y="12"/>
                    <a:pt x="35" y="11"/>
                  </a:cubicBezTo>
                  <a:cubicBezTo>
                    <a:pt x="34" y="10"/>
                    <a:pt x="33" y="10"/>
                    <a:pt x="34" y="9"/>
                  </a:cubicBezTo>
                  <a:cubicBezTo>
                    <a:pt x="34" y="9"/>
                    <a:pt x="34" y="9"/>
                    <a:pt x="34" y="8"/>
                  </a:cubicBezTo>
                  <a:cubicBezTo>
                    <a:pt x="34" y="8"/>
                    <a:pt x="33" y="7"/>
                    <a:pt x="33" y="6"/>
                  </a:cubicBezTo>
                  <a:cubicBezTo>
                    <a:pt x="33" y="6"/>
                    <a:pt x="33" y="6"/>
                    <a:pt x="33" y="5"/>
                  </a:cubicBezTo>
                  <a:cubicBezTo>
                    <a:pt x="33" y="5"/>
                    <a:pt x="33" y="5"/>
                    <a:pt x="32" y="4"/>
                  </a:cubicBezTo>
                  <a:cubicBezTo>
                    <a:pt x="31" y="4"/>
                    <a:pt x="31" y="4"/>
                    <a:pt x="30" y="3"/>
                  </a:cubicBezTo>
                  <a:cubicBezTo>
                    <a:pt x="29" y="3"/>
                    <a:pt x="28" y="2"/>
                    <a:pt x="28" y="2"/>
                  </a:cubicBezTo>
                  <a:cubicBezTo>
                    <a:pt x="27" y="2"/>
                    <a:pt x="26" y="2"/>
                    <a:pt x="25" y="1"/>
                  </a:cubicBezTo>
                  <a:cubicBezTo>
                    <a:pt x="25" y="1"/>
                    <a:pt x="24" y="0"/>
                    <a:pt x="23" y="0"/>
                  </a:cubicBezTo>
                  <a:cubicBezTo>
                    <a:pt x="23" y="1"/>
                    <a:pt x="23" y="2"/>
                    <a:pt x="23" y="2"/>
                  </a:cubicBezTo>
                  <a:cubicBezTo>
                    <a:pt x="23" y="3"/>
                    <a:pt x="23" y="4"/>
                    <a:pt x="23" y="5"/>
                  </a:cubicBezTo>
                  <a:cubicBezTo>
                    <a:pt x="22" y="6"/>
                    <a:pt x="22" y="7"/>
                    <a:pt x="21" y="7"/>
                  </a:cubicBezTo>
                  <a:cubicBezTo>
                    <a:pt x="21" y="8"/>
                    <a:pt x="20" y="9"/>
                    <a:pt x="19" y="10"/>
                  </a:cubicBezTo>
                  <a:cubicBezTo>
                    <a:pt x="19" y="10"/>
                    <a:pt x="19" y="10"/>
                    <a:pt x="19" y="10"/>
                  </a:cubicBezTo>
                  <a:cubicBezTo>
                    <a:pt x="19" y="11"/>
                    <a:pt x="18" y="11"/>
                    <a:pt x="18" y="11"/>
                  </a:cubicBezTo>
                  <a:cubicBezTo>
                    <a:pt x="18" y="11"/>
                    <a:pt x="18" y="11"/>
                    <a:pt x="18" y="11"/>
                  </a:cubicBezTo>
                  <a:cubicBezTo>
                    <a:pt x="18" y="11"/>
                    <a:pt x="18" y="12"/>
                    <a:pt x="18" y="12"/>
                  </a:cubicBezTo>
                  <a:cubicBezTo>
                    <a:pt x="18" y="12"/>
                    <a:pt x="18" y="12"/>
                    <a:pt x="18" y="12"/>
                  </a:cubicBezTo>
                  <a:cubicBezTo>
                    <a:pt x="18" y="12"/>
                    <a:pt x="18" y="12"/>
                    <a:pt x="18" y="13"/>
                  </a:cubicBezTo>
                  <a:cubicBezTo>
                    <a:pt x="18" y="13"/>
                    <a:pt x="18" y="13"/>
                    <a:pt x="17" y="13"/>
                  </a:cubicBezTo>
                  <a:cubicBezTo>
                    <a:pt x="17" y="13"/>
                    <a:pt x="17" y="14"/>
                    <a:pt x="17" y="14"/>
                  </a:cubicBezTo>
                  <a:cubicBezTo>
                    <a:pt x="17" y="15"/>
                    <a:pt x="17" y="15"/>
                    <a:pt x="17" y="15"/>
                  </a:cubicBezTo>
                  <a:cubicBezTo>
                    <a:pt x="16" y="16"/>
                    <a:pt x="16" y="17"/>
                    <a:pt x="16" y="17"/>
                  </a:cubicBezTo>
                  <a:cubicBezTo>
                    <a:pt x="16" y="18"/>
                    <a:pt x="16" y="18"/>
                    <a:pt x="16" y="18"/>
                  </a:cubicBezTo>
                  <a:cubicBezTo>
                    <a:pt x="16" y="19"/>
                    <a:pt x="15" y="19"/>
                    <a:pt x="15" y="19"/>
                  </a:cubicBezTo>
                  <a:cubicBezTo>
                    <a:pt x="15" y="19"/>
                    <a:pt x="15" y="20"/>
                    <a:pt x="15" y="20"/>
                  </a:cubicBezTo>
                  <a:cubicBezTo>
                    <a:pt x="15" y="20"/>
                    <a:pt x="15" y="20"/>
                    <a:pt x="15" y="20"/>
                  </a:cubicBezTo>
                  <a:cubicBezTo>
                    <a:pt x="15" y="20"/>
                    <a:pt x="14" y="20"/>
                    <a:pt x="14" y="20"/>
                  </a:cubicBezTo>
                  <a:cubicBezTo>
                    <a:pt x="14" y="21"/>
                    <a:pt x="14" y="21"/>
                    <a:pt x="14" y="21"/>
                  </a:cubicBezTo>
                  <a:cubicBezTo>
                    <a:pt x="14" y="21"/>
                    <a:pt x="14" y="22"/>
                    <a:pt x="14" y="22"/>
                  </a:cubicBezTo>
                  <a:cubicBezTo>
                    <a:pt x="14" y="22"/>
                    <a:pt x="13" y="22"/>
                    <a:pt x="13" y="23"/>
                  </a:cubicBezTo>
                  <a:cubicBezTo>
                    <a:pt x="13" y="23"/>
                    <a:pt x="13" y="23"/>
                    <a:pt x="14" y="23"/>
                  </a:cubicBezTo>
                  <a:cubicBezTo>
                    <a:pt x="14" y="23"/>
                    <a:pt x="14" y="23"/>
                    <a:pt x="14" y="23"/>
                  </a:cubicBezTo>
                  <a:cubicBezTo>
                    <a:pt x="14" y="23"/>
                    <a:pt x="14" y="24"/>
                    <a:pt x="14" y="24"/>
                  </a:cubicBezTo>
                  <a:cubicBezTo>
                    <a:pt x="14" y="24"/>
                    <a:pt x="14" y="25"/>
                    <a:pt x="14" y="25"/>
                  </a:cubicBezTo>
                  <a:cubicBezTo>
                    <a:pt x="13" y="25"/>
                    <a:pt x="13" y="25"/>
                    <a:pt x="13" y="25"/>
                  </a:cubicBezTo>
                  <a:cubicBezTo>
                    <a:pt x="13" y="25"/>
                    <a:pt x="13" y="25"/>
                    <a:pt x="12" y="25"/>
                  </a:cubicBezTo>
                  <a:cubicBezTo>
                    <a:pt x="12" y="26"/>
                    <a:pt x="12" y="26"/>
                    <a:pt x="12" y="26"/>
                  </a:cubicBezTo>
                  <a:cubicBezTo>
                    <a:pt x="12" y="27"/>
                    <a:pt x="12" y="27"/>
                    <a:pt x="12" y="27"/>
                  </a:cubicBezTo>
                  <a:cubicBezTo>
                    <a:pt x="12" y="27"/>
                    <a:pt x="12" y="27"/>
                    <a:pt x="12" y="27"/>
                  </a:cubicBezTo>
                  <a:cubicBezTo>
                    <a:pt x="12" y="28"/>
                    <a:pt x="12" y="28"/>
                    <a:pt x="12" y="28"/>
                  </a:cubicBezTo>
                  <a:cubicBezTo>
                    <a:pt x="12" y="28"/>
                    <a:pt x="11" y="28"/>
                    <a:pt x="11" y="28"/>
                  </a:cubicBezTo>
                  <a:cubicBezTo>
                    <a:pt x="11" y="28"/>
                    <a:pt x="11" y="28"/>
                    <a:pt x="11" y="28"/>
                  </a:cubicBezTo>
                  <a:cubicBezTo>
                    <a:pt x="11" y="28"/>
                    <a:pt x="10" y="28"/>
                    <a:pt x="10" y="29"/>
                  </a:cubicBezTo>
                  <a:cubicBezTo>
                    <a:pt x="10" y="29"/>
                    <a:pt x="10" y="29"/>
                    <a:pt x="10" y="29"/>
                  </a:cubicBezTo>
                  <a:cubicBezTo>
                    <a:pt x="10" y="29"/>
                    <a:pt x="10" y="30"/>
                    <a:pt x="10" y="30"/>
                  </a:cubicBezTo>
                  <a:cubicBezTo>
                    <a:pt x="10" y="30"/>
                    <a:pt x="10" y="30"/>
                    <a:pt x="9" y="30"/>
                  </a:cubicBezTo>
                  <a:cubicBezTo>
                    <a:pt x="9" y="31"/>
                    <a:pt x="9" y="31"/>
                    <a:pt x="9" y="31"/>
                  </a:cubicBezTo>
                  <a:cubicBezTo>
                    <a:pt x="9" y="31"/>
                    <a:pt x="9" y="32"/>
                    <a:pt x="9" y="32"/>
                  </a:cubicBezTo>
                  <a:cubicBezTo>
                    <a:pt x="8" y="32"/>
                    <a:pt x="8" y="32"/>
                    <a:pt x="8" y="32"/>
                  </a:cubicBezTo>
                  <a:cubicBezTo>
                    <a:pt x="8" y="32"/>
                    <a:pt x="8" y="33"/>
                    <a:pt x="8" y="33"/>
                  </a:cubicBezTo>
                  <a:cubicBezTo>
                    <a:pt x="8" y="34"/>
                    <a:pt x="8" y="34"/>
                    <a:pt x="7" y="35"/>
                  </a:cubicBezTo>
                  <a:cubicBezTo>
                    <a:pt x="7" y="35"/>
                    <a:pt x="7" y="35"/>
                    <a:pt x="7" y="35"/>
                  </a:cubicBezTo>
                  <a:cubicBezTo>
                    <a:pt x="7" y="35"/>
                    <a:pt x="7" y="35"/>
                    <a:pt x="7" y="35"/>
                  </a:cubicBezTo>
                  <a:cubicBezTo>
                    <a:pt x="6" y="35"/>
                    <a:pt x="6" y="35"/>
                    <a:pt x="6" y="36"/>
                  </a:cubicBezTo>
                  <a:cubicBezTo>
                    <a:pt x="6" y="36"/>
                    <a:pt x="6" y="36"/>
                    <a:pt x="6" y="36"/>
                  </a:cubicBezTo>
                  <a:cubicBezTo>
                    <a:pt x="6" y="36"/>
                    <a:pt x="6" y="36"/>
                    <a:pt x="6" y="37"/>
                  </a:cubicBezTo>
                  <a:cubicBezTo>
                    <a:pt x="6" y="37"/>
                    <a:pt x="6" y="37"/>
                    <a:pt x="6" y="38"/>
                  </a:cubicBezTo>
                  <a:cubicBezTo>
                    <a:pt x="6" y="38"/>
                    <a:pt x="5" y="38"/>
                    <a:pt x="5" y="39"/>
                  </a:cubicBezTo>
                  <a:cubicBezTo>
                    <a:pt x="5" y="39"/>
                    <a:pt x="4" y="40"/>
                    <a:pt x="4" y="40"/>
                  </a:cubicBezTo>
                  <a:cubicBezTo>
                    <a:pt x="4" y="40"/>
                    <a:pt x="3" y="40"/>
                    <a:pt x="2" y="40"/>
                  </a:cubicBezTo>
                  <a:cubicBezTo>
                    <a:pt x="2" y="40"/>
                    <a:pt x="1" y="39"/>
                    <a:pt x="1" y="39"/>
                  </a:cubicBezTo>
                  <a:cubicBezTo>
                    <a:pt x="0" y="39"/>
                    <a:pt x="0" y="40"/>
                    <a:pt x="0" y="40"/>
                  </a:cubicBezTo>
                  <a:cubicBezTo>
                    <a:pt x="0" y="40"/>
                    <a:pt x="0" y="41"/>
                    <a:pt x="0" y="41"/>
                  </a:cubicBezTo>
                  <a:cubicBezTo>
                    <a:pt x="0" y="41"/>
                    <a:pt x="0" y="42"/>
                    <a:pt x="0" y="42"/>
                  </a:cubicBezTo>
                  <a:cubicBezTo>
                    <a:pt x="0" y="42"/>
                    <a:pt x="0" y="43"/>
                    <a:pt x="1" y="43"/>
                  </a:cubicBezTo>
                  <a:cubicBezTo>
                    <a:pt x="1" y="43"/>
                    <a:pt x="2" y="43"/>
                    <a:pt x="2" y="43"/>
                  </a:cubicBezTo>
                  <a:cubicBezTo>
                    <a:pt x="2" y="44"/>
                    <a:pt x="2" y="44"/>
                    <a:pt x="2" y="45"/>
                  </a:cubicBezTo>
                  <a:cubicBezTo>
                    <a:pt x="2" y="45"/>
                    <a:pt x="2" y="45"/>
                    <a:pt x="2" y="46"/>
                  </a:cubicBezTo>
                  <a:cubicBezTo>
                    <a:pt x="2" y="46"/>
                    <a:pt x="2" y="46"/>
                    <a:pt x="2" y="46"/>
                  </a:cubicBezTo>
                  <a:cubicBezTo>
                    <a:pt x="2" y="47"/>
                    <a:pt x="2" y="47"/>
                    <a:pt x="2" y="47"/>
                  </a:cubicBezTo>
                  <a:cubicBezTo>
                    <a:pt x="2" y="47"/>
                    <a:pt x="1" y="48"/>
                    <a:pt x="1" y="48"/>
                  </a:cubicBezTo>
                  <a:cubicBezTo>
                    <a:pt x="1" y="48"/>
                    <a:pt x="1" y="49"/>
                    <a:pt x="1" y="50"/>
                  </a:cubicBezTo>
                  <a:cubicBezTo>
                    <a:pt x="1" y="50"/>
                    <a:pt x="1" y="50"/>
                    <a:pt x="1" y="51"/>
                  </a:cubicBezTo>
                  <a:cubicBezTo>
                    <a:pt x="1" y="51"/>
                    <a:pt x="1" y="51"/>
                    <a:pt x="1" y="52"/>
                  </a:cubicBezTo>
                  <a:cubicBezTo>
                    <a:pt x="8" y="54"/>
                    <a:pt x="39" y="64"/>
                    <a:pt x="73" y="73"/>
                  </a:cubicBezTo>
                  <a:cubicBezTo>
                    <a:pt x="80" y="48"/>
                    <a:pt x="80" y="48"/>
                    <a:pt x="80" y="48"/>
                  </a:cubicBezTo>
                  <a:cubicBezTo>
                    <a:pt x="80" y="48"/>
                    <a:pt x="80" y="47"/>
                    <a:pt x="80" y="4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59BE2ADE-6AC7-E044-A101-D1F6F5A24BF4}"/>
                </a:ext>
              </a:extLst>
            </p:cNvPr>
            <p:cNvSpPr>
              <a:spLocks/>
            </p:cNvSpPr>
            <p:nvPr/>
          </p:nvSpPr>
          <p:spPr bwMode="auto">
            <a:xfrm>
              <a:off x="2591793" y="1554063"/>
              <a:ext cx="693738" cy="1093787"/>
            </a:xfrm>
            <a:custGeom>
              <a:avLst/>
              <a:gdLst>
                <a:gd name="T0" fmla="*/ 64 w 64"/>
                <a:gd name="T1" fmla="*/ 69 h 101"/>
                <a:gd name="T2" fmla="*/ 63 w 64"/>
                <a:gd name="T3" fmla="*/ 69 h 101"/>
                <a:gd name="T4" fmla="*/ 60 w 64"/>
                <a:gd name="T5" fmla="*/ 69 h 101"/>
                <a:gd name="T6" fmla="*/ 59 w 64"/>
                <a:gd name="T7" fmla="*/ 67 h 101"/>
                <a:gd name="T8" fmla="*/ 55 w 64"/>
                <a:gd name="T9" fmla="*/ 67 h 101"/>
                <a:gd name="T10" fmla="*/ 53 w 64"/>
                <a:gd name="T11" fmla="*/ 66 h 101"/>
                <a:gd name="T12" fmla="*/ 51 w 64"/>
                <a:gd name="T13" fmla="*/ 66 h 101"/>
                <a:gd name="T14" fmla="*/ 49 w 64"/>
                <a:gd name="T15" fmla="*/ 67 h 101"/>
                <a:gd name="T16" fmla="*/ 45 w 64"/>
                <a:gd name="T17" fmla="*/ 65 h 101"/>
                <a:gd name="T18" fmla="*/ 44 w 64"/>
                <a:gd name="T19" fmla="*/ 64 h 101"/>
                <a:gd name="T20" fmla="*/ 44 w 64"/>
                <a:gd name="T21" fmla="*/ 63 h 101"/>
                <a:gd name="T22" fmla="*/ 43 w 64"/>
                <a:gd name="T23" fmla="*/ 59 h 101"/>
                <a:gd name="T24" fmla="*/ 40 w 64"/>
                <a:gd name="T25" fmla="*/ 56 h 101"/>
                <a:gd name="T26" fmla="*/ 40 w 64"/>
                <a:gd name="T27" fmla="*/ 53 h 101"/>
                <a:gd name="T28" fmla="*/ 39 w 64"/>
                <a:gd name="T29" fmla="*/ 50 h 101"/>
                <a:gd name="T30" fmla="*/ 39 w 64"/>
                <a:gd name="T31" fmla="*/ 48 h 101"/>
                <a:gd name="T32" fmla="*/ 39 w 64"/>
                <a:gd name="T33" fmla="*/ 46 h 101"/>
                <a:gd name="T34" fmla="*/ 37 w 64"/>
                <a:gd name="T35" fmla="*/ 47 h 101"/>
                <a:gd name="T36" fmla="*/ 36 w 64"/>
                <a:gd name="T37" fmla="*/ 47 h 101"/>
                <a:gd name="T38" fmla="*/ 36 w 64"/>
                <a:gd name="T39" fmla="*/ 45 h 101"/>
                <a:gd name="T40" fmla="*/ 36 w 64"/>
                <a:gd name="T41" fmla="*/ 41 h 101"/>
                <a:gd name="T42" fmla="*/ 38 w 64"/>
                <a:gd name="T43" fmla="*/ 39 h 101"/>
                <a:gd name="T44" fmla="*/ 39 w 64"/>
                <a:gd name="T45" fmla="*/ 37 h 101"/>
                <a:gd name="T46" fmla="*/ 38 w 64"/>
                <a:gd name="T47" fmla="*/ 34 h 101"/>
                <a:gd name="T48" fmla="*/ 38 w 64"/>
                <a:gd name="T49" fmla="*/ 32 h 101"/>
                <a:gd name="T50" fmla="*/ 38 w 64"/>
                <a:gd name="T51" fmla="*/ 31 h 101"/>
                <a:gd name="T52" fmla="*/ 37 w 64"/>
                <a:gd name="T53" fmla="*/ 29 h 101"/>
                <a:gd name="T54" fmla="*/ 36 w 64"/>
                <a:gd name="T55" fmla="*/ 26 h 101"/>
                <a:gd name="T56" fmla="*/ 36 w 64"/>
                <a:gd name="T57" fmla="*/ 25 h 101"/>
                <a:gd name="T58" fmla="*/ 36 w 64"/>
                <a:gd name="T59" fmla="*/ 24 h 101"/>
                <a:gd name="T60" fmla="*/ 36 w 64"/>
                <a:gd name="T61" fmla="*/ 23 h 101"/>
                <a:gd name="T62" fmla="*/ 35 w 64"/>
                <a:gd name="T63" fmla="*/ 22 h 101"/>
                <a:gd name="T64" fmla="*/ 34 w 64"/>
                <a:gd name="T65" fmla="*/ 21 h 101"/>
                <a:gd name="T66" fmla="*/ 34 w 64"/>
                <a:gd name="T67" fmla="*/ 20 h 101"/>
                <a:gd name="T68" fmla="*/ 33 w 64"/>
                <a:gd name="T69" fmla="*/ 19 h 101"/>
                <a:gd name="T70" fmla="*/ 30 w 64"/>
                <a:gd name="T71" fmla="*/ 12 h 101"/>
                <a:gd name="T72" fmla="*/ 30 w 64"/>
                <a:gd name="T73" fmla="*/ 11 h 101"/>
                <a:gd name="T74" fmla="*/ 31 w 64"/>
                <a:gd name="T75" fmla="*/ 6 h 101"/>
                <a:gd name="T76" fmla="*/ 33 w 64"/>
                <a:gd name="T77" fmla="*/ 2 h 101"/>
                <a:gd name="T78" fmla="*/ 24 w 64"/>
                <a:gd name="T79" fmla="*/ 0 h 101"/>
                <a:gd name="T80" fmla="*/ 13 w 64"/>
                <a:gd name="T81" fmla="*/ 37 h 101"/>
                <a:gd name="T82" fmla="*/ 13 w 64"/>
                <a:gd name="T83" fmla="*/ 37 h 101"/>
                <a:gd name="T84" fmla="*/ 14 w 64"/>
                <a:gd name="T85" fmla="*/ 40 h 101"/>
                <a:gd name="T86" fmla="*/ 14 w 64"/>
                <a:gd name="T87" fmla="*/ 42 h 101"/>
                <a:gd name="T88" fmla="*/ 16 w 64"/>
                <a:gd name="T89" fmla="*/ 44 h 101"/>
                <a:gd name="T90" fmla="*/ 16 w 64"/>
                <a:gd name="T91" fmla="*/ 46 h 101"/>
                <a:gd name="T92" fmla="*/ 15 w 64"/>
                <a:gd name="T93" fmla="*/ 47 h 101"/>
                <a:gd name="T94" fmla="*/ 14 w 64"/>
                <a:gd name="T95" fmla="*/ 48 h 101"/>
                <a:gd name="T96" fmla="*/ 12 w 64"/>
                <a:gd name="T97" fmla="*/ 49 h 101"/>
                <a:gd name="T98" fmla="*/ 11 w 64"/>
                <a:gd name="T99" fmla="*/ 52 h 101"/>
                <a:gd name="T100" fmla="*/ 9 w 64"/>
                <a:gd name="T101" fmla="*/ 56 h 101"/>
                <a:gd name="T102" fmla="*/ 9 w 64"/>
                <a:gd name="T103" fmla="*/ 58 h 101"/>
                <a:gd name="T104" fmla="*/ 8 w 64"/>
                <a:gd name="T105" fmla="*/ 59 h 101"/>
                <a:gd name="T106" fmla="*/ 7 w 64"/>
                <a:gd name="T107" fmla="*/ 63 h 101"/>
                <a:gd name="T108" fmla="*/ 7 w 64"/>
                <a:gd name="T109" fmla="*/ 64 h 101"/>
                <a:gd name="T110" fmla="*/ 0 w 64"/>
                <a:gd name="T111" fmla="*/ 89 h 101"/>
                <a:gd name="T112" fmla="*/ 57 w 64"/>
                <a:gd name="T113" fmla="*/ 101 h 101"/>
                <a:gd name="T114" fmla="*/ 64 w 64"/>
                <a:gd name="T11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101">
                  <a:moveTo>
                    <a:pt x="64" y="69"/>
                  </a:moveTo>
                  <a:cubicBezTo>
                    <a:pt x="63" y="69"/>
                    <a:pt x="63" y="69"/>
                    <a:pt x="63" y="69"/>
                  </a:cubicBezTo>
                  <a:cubicBezTo>
                    <a:pt x="63" y="69"/>
                    <a:pt x="61" y="70"/>
                    <a:pt x="60" y="69"/>
                  </a:cubicBezTo>
                  <a:cubicBezTo>
                    <a:pt x="60" y="68"/>
                    <a:pt x="60" y="67"/>
                    <a:pt x="59" y="67"/>
                  </a:cubicBezTo>
                  <a:cubicBezTo>
                    <a:pt x="58" y="67"/>
                    <a:pt x="56" y="67"/>
                    <a:pt x="55" y="67"/>
                  </a:cubicBezTo>
                  <a:cubicBezTo>
                    <a:pt x="54" y="67"/>
                    <a:pt x="53" y="66"/>
                    <a:pt x="53" y="66"/>
                  </a:cubicBezTo>
                  <a:cubicBezTo>
                    <a:pt x="53" y="66"/>
                    <a:pt x="52" y="66"/>
                    <a:pt x="51" y="66"/>
                  </a:cubicBezTo>
                  <a:cubicBezTo>
                    <a:pt x="50" y="66"/>
                    <a:pt x="50" y="66"/>
                    <a:pt x="49" y="67"/>
                  </a:cubicBezTo>
                  <a:cubicBezTo>
                    <a:pt x="47" y="67"/>
                    <a:pt x="46" y="65"/>
                    <a:pt x="45" y="65"/>
                  </a:cubicBezTo>
                  <a:cubicBezTo>
                    <a:pt x="45" y="64"/>
                    <a:pt x="44" y="64"/>
                    <a:pt x="44" y="64"/>
                  </a:cubicBezTo>
                  <a:cubicBezTo>
                    <a:pt x="44" y="63"/>
                    <a:pt x="44" y="63"/>
                    <a:pt x="44" y="63"/>
                  </a:cubicBezTo>
                  <a:cubicBezTo>
                    <a:pt x="43" y="63"/>
                    <a:pt x="43" y="60"/>
                    <a:pt x="43" y="59"/>
                  </a:cubicBezTo>
                  <a:cubicBezTo>
                    <a:pt x="43" y="58"/>
                    <a:pt x="41" y="57"/>
                    <a:pt x="40" y="56"/>
                  </a:cubicBezTo>
                  <a:cubicBezTo>
                    <a:pt x="40" y="55"/>
                    <a:pt x="40" y="54"/>
                    <a:pt x="40" y="53"/>
                  </a:cubicBezTo>
                  <a:cubicBezTo>
                    <a:pt x="40" y="52"/>
                    <a:pt x="39" y="50"/>
                    <a:pt x="39" y="50"/>
                  </a:cubicBezTo>
                  <a:cubicBezTo>
                    <a:pt x="39" y="49"/>
                    <a:pt x="39" y="49"/>
                    <a:pt x="39" y="48"/>
                  </a:cubicBezTo>
                  <a:cubicBezTo>
                    <a:pt x="39" y="47"/>
                    <a:pt x="40" y="46"/>
                    <a:pt x="39" y="46"/>
                  </a:cubicBezTo>
                  <a:cubicBezTo>
                    <a:pt x="38" y="45"/>
                    <a:pt x="38" y="46"/>
                    <a:pt x="37" y="47"/>
                  </a:cubicBezTo>
                  <a:cubicBezTo>
                    <a:pt x="36" y="48"/>
                    <a:pt x="36" y="48"/>
                    <a:pt x="36" y="47"/>
                  </a:cubicBezTo>
                  <a:cubicBezTo>
                    <a:pt x="35" y="47"/>
                    <a:pt x="36" y="46"/>
                    <a:pt x="36" y="45"/>
                  </a:cubicBezTo>
                  <a:cubicBezTo>
                    <a:pt x="37" y="44"/>
                    <a:pt x="36" y="43"/>
                    <a:pt x="36" y="41"/>
                  </a:cubicBezTo>
                  <a:cubicBezTo>
                    <a:pt x="36" y="40"/>
                    <a:pt x="37" y="40"/>
                    <a:pt x="38" y="39"/>
                  </a:cubicBezTo>
                  <a:cubicBezTo>
                    <a:pt x="39" y="39"/>
                    <a:pt x="39" y="39"/>
                    <a:pt x="39" y="37"/>
                  </a:cubicBezTo>
                  <a:cubicBezTo>
                    <a:pt x="40" y="36"/>
                    <a:pt x="39" y="35"/>
                    <a:pt x="38" y="34"/>
                  </a:cubicBezTo>
                  <a:cubicBezTo>
                    <a:pt x="37" y="33"/>
                    <a:pt x="38" y="33"/>
                    <a:pt x="38" y="32"/>
                  </a:cubicBezTo>
                  <a:cubicBezTo>
                    <a:pt x="38" y="31"/>
                    <a:pt x="38" y="31"/>
                    <a:pt x="38" y="31"/>
                  </a:cubicBezTo>
                  <a:cubicBezTo>
                    <a:pt x="38" y="30"/>
                    <a:pt x="37" y="29"/>
                    <a:pt x="37" y="29"/>
                  </a:cubicBezTo>
                  <a:cubicBezTo>
                    <a:pt x="36" y="28"/>
                    <a:pt x="36" y="27"/>
                    <a:pt x="36" y="26"/>
                  </a:cubicBezTo>
                  <a:cubicBezTo>
                    <a:pt x="36" y="25"/>
                    <a:pt x="36" y="25"/>
                    <a:pt x="36" y="25"/>
                  </a:cubicBezTo>
                  <a:cubicBezTo>
                    <a:pt x="36" y="25"/>
                    <a:pt x="36" y="24"/>
                    <a:pt x="36" y="24"/>
                  </a:cubicBezTo>
                  <a:cubicBezTo>
                    <a:pt x="36" y="24"/>
                    <a:pt x="36" y="23"/>
                    <a:pt x="36" y="23"/>
                  </a:cubicBezTo>
                  <a:cubicBezTo>
                    <a:pt x="36" y="22"/>
                    <a:pt x="36" y="22"/>
                    <a:pt x="35" y="22"/>
                  </a:cubicBezTo>
                  <a:cubicBezTo>
                    <a:pt x="34" y="22"/>
                    <a:pt x="34" y="22"/>
                    <a:pt x="34" y="21"/>
                  </a:cubicBezTo>
                  <a:cubicBezTo>
                    <a:pt x="34" y="21"/>
                    <a:pt x="34" y="20"/>
                    <a:pt x="34" y="20"/>
                  </a:cubicBezTo>
                  <a:cubicBezTo>
                    <a:pt x="34" y="20"/>
                    <a:pt x="33" y="19"/>
                    <a:pt x="33" y="19"/>
                  </a:cubicBezTo>
                  <a:cubicBezTo>
                    <a:pt x="33" y="19"/>
                    <a:pt x="30" y="13"/>
                    <a:pt x="30" y="12"/>
                  </a:cubicBezTo>
                  <a:cubicBezTo>
                    <a:pt x="29" y="12"/>
                    <a:pt x="30" y="12"/>
                    <a:pt x="30" y="11"/>
                  </a:cubicBezTo>
                  <a:cubicBezTo>
                    <a:pt x="30" y="9"/>
                    <a:pt x="31" y="8"/>
                    <a:pt x="31" y="6"/>
                  </a:cubicBezTo>
                  <a:cubicBezTo>
                    <a:pt x="31" y="5"/>
                    <a:pt x="32" y="3"/>
                    <a:pt x="33" y="2"/>
                  </a:cubicBezTo>
                  <a:cubicBezTo>
                    <a:pt x="24" y="0"/>
                    <a:pt x="24" y="0"/>
                    <a:pt x="24" y="0"/>
                  </a:cubicBezTo>
                  <a:cubicBezTo>
                    <a:pt x="13" y="37"/>
                    <a:pt x="13" y="37"/>
                    <a:pt x="13" y="37"/>
                  </a:cubicBezTo>
                  <a:cubicBezTo>
                    <a:pt x="13" y="37"/>
                    <a:pt x="13" y="37"/>
                    <a:pt x="13" y="37"/>
                  </a:cubicBezTo>
                  <a:cubicBezTo>
                    <a:pt x="13" y="38"/>
                    <a:pt x="13" y="40"/>
                    <a:pt x="14" y="40"/>
                  </a:cubicBezTo>
                  <a:cubicBezTo>
                    <a:pt x="14" y="41"/>
                    <a:pt x="15" y="41"/>
                    <a:pt x="14" y="42"/>
                  </a:cubicBezTo>
                  <a:cubicBezTo>
                    <a:pt x="14" y="42"/>
                    <a:pt x="15" y="43"/>
                    <a:pt x="16" y="44"/>
                  </a:cubicBezTo>
                  <a:cubicBezTo>
                    <a:pt x="16" y="44"/>
                    <a:pt x="17" y="45"/>
                    <a:pt x="16" y="46"/>
                  </a:cubicBezTo>
                  <a:cubicBezTo>
                    <a:pt x="15" y="47"/>
                    <a:pt x="15" y="47"/>
                    <a:pt x="15" y="47"/>
                  </a:cubicBezTo>
                  <a:cubicBezTo>
                    <a:pt x="14" y="48"/>
                    <a:pt x="15" y="48"/>
                    <a:pt x="14" y="48"/>
                  </a:cubicBezTo>
                  <a:cubicBezTo>
                    <a:pt x="13" y="48"/>
                    <a:pt x="13" y="48"/>
                    <a:pt x="12" y="49"/>
                  </a:cubicBezTo>
                  <a:cubicBezTo>
                    <a:pt x="12" y="49"/>
                    <a:pt x="12" y="51"/>
                    <a:pt x="11" y="52"/>
                  </a:cubicBezTo>
                  <a:cubicBezTo>
                    <a:pt x="10" y="53"/>
                    <a:pt x="10" y="55"/>
                    <a:pt x="9" y="56"/>
                  </a:cubicBezTo>
                  <a:cubicBezTo>
                    <a:pt x="9" y="57"/>
                    <a:pt x="9" y="57"/>
                    <a:pt x="9" y="58"/>
                  </a:cubicBezTo>
                  <a:cubicBezTo>
                    <a:pt x="9" y="58"/>
                    <a:pt x="8" y="58"/>
                    <a:pt x="8" y="59"/>
                  </a:cubicBezTo>
                  <a:cubicBezTo>
                    <a:pt x="7" y="60"/>
                    <a:pt x="6" y="62"/>
                    <a:pt x="7" y="63"/>
                  </a:cubicBezTo>
                  <a:cubicBezTo>
                    <a:pt x="7" y="63"/>
                    <a:pt x="7" y="64"/>
                    <a:pt x="7" y="64"/>
                  </a:cubicBezTo>
                  <a:cubicBezTo>
                    <a:pt x="0" y="89"/>
                    <a:pt x="0" y="89"/>
                    <a:pt x="0" y="89"/>
                  </a:cubicBezTo>
                  <a:cubicBezTo>
                    <a:pt x="19" y="93"/>
                    <a:pt x="38" y="98"/>
                    <a:pt x="57" y="101"/>
                  </a:cubicBezTo>
                  <a:lnTo>
                    <a:pt x="64" y="69"/>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F11A6CC4-4D61-6A49-B15F-9751D7816705}"/>
                </a:ext>
              </a:extLst>
            </p:cNvPr>
            <p:cNvSpPr>
              <a:spLocks/>
            </p:cNvSpPr>
            <p:nvPr/>
          </p:nvSpPr>
          <p:spPr bwMode="auto">
            <a:xfrm>
              <a:off x="1691680" y="2290663"/>
              <a:ext cx="942975" cy="1582737"/>
            </a:xfrm>
            <a:custGeom>
              <a:avLst/>
              <a:gdLst>
                <a:gd name="T0" fmla="*/ 79 w 87"/>
                <a:gd name="T1" fmla="*/ 138 h 146"/>
                <a:gd name="T2" fmla="*/ 84 w 87"/>
                <a:gd name="T3" fmla="*/ 129 h 146"/>
                <a:gd name="T4" fmla="*/ 85 w 87"/>
                <a:gd name="T5" fmla="*/ 120 h 146"/>
                <a:gd name="T6" fmla="*/ 41 w 87"/>
                <a:gd name="T7" fmla="*/ 50 h 146"/>
                <a:gd name="T8" fmla="*/ 42 w 87"/>
                <a:gd name="T9" fmla="*/ 45 h 146"/>
                <a:gd name="T10" fmla="*/ 11 w 87"/>
                <a:gd name="T11" fmla="*/ 0 h 146"/>
                <a:gd name="T12" fmla="*/ 9 w 87"/>
                <a:gd name="T13" fmla="*/ 1 h 146"/>
                <a:gd name="T14" fmla="*/ 9 w 87"/>
                <a:gd name="T15" fmla="*/ 9 h 146"/>
                <a:gd name="T16" fmla="*/ 8 w 87"/>
                <a:gd name="T17" fmla="*/ 12 h 146"/>
                <a:gd name="T18" fmla="*/ 4 w 87"/>
                <a:gd name="T19" fmla="*/ 18 h 146"/>
                <a:gd name="T20" fmla="*/ 4 w 87"/>
                <a:gd name="T21" fmla="*/ 26 h 146"/>
                <a:gd name="T22" fmla="*/ 5 w 87"/>
                <a:gd name="T23" fmla="*/ 31 h 146"/>
                <a:gd name="T24" fmla="*/ 3 w 87"/>
                <a:gd name="T25" fmla="*/ 37 h 146"/>
                <a:gd name="T26" fmla="*/ 1 w 87"/>
                <a:gd name="T27" fmla="*/ 41 h 146"/>
                <a:gd name="T28" fmla="*/ 3 w 87"/>
                <a:gd name="T29" fmla="*/ 41 h 146"/>
                <a:gd name="T30" fmla="*/ 6 w 87"/>
                <a:gd name="T31" fmla="*/ 46 h 146"/>
                <a:gd name="T32" fmla="*/ 7 w 87"/>
                <a:gd name="T33" fmla="*/ 49 h 146"/>
                <a:gd name="T34" fmla="*/ 6 w 87"/>
                <a:gd name="T35" fmla="*/ 51 h 146"/>
                <a:gd name="T36" fmla="*/ 9 w 87"/>
                <a:gd name="T37" fmla="*/ 55 h 146"/>
                <a:gd name="T38" fmla="*/ 12 w 87"/>
                <a:gd name="T39" fmla="*/ 55 h 146"/>
                <a:gd name="T40" fmla="*/ 18 w 87"/>
                <a:gd name="T41" fmla="*/ 54 h 146"/>
                <a:gd name="T42" fmla="*/ 19 w 87"/>
                <a:gd name="T43" fmla="*/ 57 h 146"/>
                <a:gd name="T44" fmla="*/ 14 w 87"/>
                <a:gd name="T45" fmla="*/ 55 h 146"/>
                <a:gd name="T46" fmla="*/ 14 w 87"/>
                <a:gd name="T47" fmla="*/ 60 h 146"/>
                <a:gd name="T48" fmla="*/ 15 w 87"/>
                <a:gd name="T49" fmla="*/ 66 h 146"/>
                <a:gd name="T50" fmla="*/ 12 w 87"/>
                <a:gd name="T51" fmla="*/ 63 h 146"/>
                <a:gd name="T52" fmla="*/ 12 w 87"/>
                <a:gd name="T53" fmla="*/ 59 h 146"/>
                <a:gd name="T54" fmla="*/ 9 w 87"/>
                <a:gd name="T55" fmla="*/ 63 h 146"/>
                <a:gd name="T56" fmla="*/ 8 w 87"/>
                <a:gd name="T57" fmla="*/ 66 h 146"/>
                <a:gd name="T58" fmla="*/ 9 w 87"/>
                <a:gd name="T59" fmla="*/ 69 h 146"/>
                <a:gd name="T60" fmla="*/ 9 w 87"/>
                <a:gd name="T61" fmla="*/ 72 h 146"/>
                <a:gd name="T62" fmla="*/ 11 w 87"/>
                <a:gd name="T63" fmla="*/ 76 h 146"/>
                <a:gd name="T64" fmla="*/ 11 w 87"/>
                <a:gd name="T65" fmla="*/ 78 h 146"/>
                <a:gd name="T66" fmla="*/ 12 w 87"/>
                <a:gd name="T67" fmla="*/ 80 h 146"/>
                <a:gd name="T68" fmla="*/ 14 w 87"/>
                <a:gd name="T69" fmla="*/ 84 h 146"/>
                <a:gd name="T70" fmla="*/ 16 w 87"/>
                <a:gd name="T71" fmla="*/ 89 h 146"/>
                <a:gd name="T72" fmla="*/ 18 w 87"/>
                <a:gd name="T73" fmla="*/ 92 h 146"/>
                <a:gd name="T74" fmla="*/ 18 w 87"/>
                <a:gd name="T75" fmla="*/ 95 h 146"/>
                <a:gd name="T76" fmla="*/ 19 w 87"/>
                <a:gd name="T77" fmla="*/ 98 h 146"/>
                <a:gd name="T78" fmla="*/ 19 w 87"/>
                <a:gd name="T79" fmla="*/ 103 h 146"/>
                <a:gd name="T80" fmla="*/ 17 w 87"/>
                <a:gd name="T81" fmla="*/ 105 h 146"/>
                <a:gd name="T82" fmla="*/ 19 w 87"/>
                <a:gd name="T83" fmla="*/ 107 h 146"/>
                <a:gd name="T84" fmla="*/ 24 w 87"/>
                <a:gd name="T85" fmla="*/ 110 h 146"/>
                <a:gd name="T86" fmla="*/ 29 w 87"/>
                <a:gd name="T87" fmla="*/ 111 h 146"/>
                <a:gd name="T88" fmla="*/ 33 w 87"/>
                <a:gd name="T89" fmla="*/ 115 h 146"/>
                <a:gd name="T90" fmla="*/ 38 w 87"/>
                <a:gd name="T91" fmla="*/ 118 h 146"/>
                <a:gd name="T92" fmla="*/ 39 w 87"/>
                <a:gd name="T93" fmla="*/ 123 h 146"/>
                <a:gd name="T94" fmla="*/ 42 w 87"/>
                <a:gd name="T95" fmla="*/ 124 h 146"/>
                <a:gd name="T96" fmla="*/ 46 w 87"/>
                <a:gd name="T97" fmla="*/ 126 h 146"/>
                <a:gd name="T98" fmla="*/ 47 w 87"/>
                <a:gd name="T99" fmla="*/ 131 h 146"/>
                <a:gd name="T100" fmla="*/ 50 w 87"/>
                <a:gd name="T101" fmla="*/ 134 h 146"/>
                <a:gd name="T102" fmla="*/ 48 w 87"/>
                <a:gd name="T103" fmla="*/ 139 h 146"/>
                <a:gd name="T104" fmla="*/ 50 w 87"/>
                <a:gd name="T105" fmla="*/ 139 h 146"/>
                <a:gd name="T106" fmla="*/ 49 w 87"/>
                <a:gd name="T107" fmla="*/ 142 h 146"/>
                <a:gd name="T108" fmla="*/ 80 w 87"/>
                <a:gd name="T10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46">
                  <a:moveTo>
                    <a:pt x="80" y="145"/>
                  </a:moveTo>
                  <a:cubicBezTo>
                    <a:pt x="81" y="145"/>
                    <a:pt x="81" y="144"/>
                    <a:pt x="81" y="144"/>
                  </a:cubicBezTo>
                  <a:cubicBezTo>
                    <a:pt x="81" y="143"/>
                    <a:pt x="80" y="142"/>
                    <a:pt x="79" y="141"/>
                  </a:cubicBezTo>
                  <a:cubicBezTo>
                    <a:pt x="78" y="139"/>
                    <a:pt x="78" y="139"/>
                    <a:pt x="79" y="138"/>
                  </a:cubicBezTo>
                  <a:cubicBezTo>
                    <a:pt x="79" y="136"/>
                    <a:pt x="79" y="136"/>
                    <a:pt x="80" y="135"/>
                  </a:cubicBezTo>
                  <a:cubicBezTo>
                    <a:pt x="81" y="133"/>
                    <a:pt x="81" y="132"/>
                    <a:pt x="81" y="132"/>
                  </a:cubicBezTo>
                  <a:cubicBezTo>
                    <a:pt x="81" y="131"/>
                    <a:pt x="81" y="132"/>
                    <a:pt x="83" y="131"/>
                  </a:cubicBezTo>
                  <a:cubicBezTo>
                    <a:pt x="84" y="131"/>
                    <a:pt x="83" y="130"/>
                    <a:pt x="84" y="129"/>
                  </a:cubicBezTo>
                  <a:cubicBezTo>
                    <a:pt x="85" y="128"/>
                    <a:pt x="85" y="127"/>
                    <a:pt x="85" y="127"/>
                  </a:cubicBezTo>
                  <a:cubicBezTo>
                    <a:pt x="86" y="126"/>
                    <a:pt x="86" y="125"/>
                    <a:pt x="87" y="124"/>
                  </a:cubicBezTo>
                  <a:cubicBezTo>
                    <a:pt x="87" y="123"/>
                    <a:pt x="86" y="123"/>
                    <a:pt x="85" y="122"/>
                  </a:cubicBezTo>
                  <a:cubicBezTo>
                    <a:pt x="85" y="122"/>
                    <a:pt x="85" y="121"/>
                    <a:pt x="85" y="120"/>
                  </a:cubicBezTo>
                  <a:cubicBezTo>
                    <a:pt x="85" y="120"/>
                    <a:pt x="84" y="119"/>
                    <a:pt x="84" y="118"/>
                  </a:cubicBezTo>
                  <a:cubicBezTo>
                    <a:pt x="84" y="117"/>
                    <a:pt x="84" y="116"/>
                    <a:pt x="84" y="116"/>
                  </a:cubicBezTo>
                  <a:cubicBezTo>
                    <a:pt x="41" y="51"/>
                    <a:pt x="41" y="51"/>
                    <a:pt x="41" y="51"/>
                  </a:cubicBezTo>
                  <a:cubicBezTo>
                    <a:pt x="41" y="51"/>
                    <a:pt x="41" y="51"/>
                    <a:pt x="41" y="50"/>
                  </a:cubicBezTo>
                  <a:cubicBezTo>
                    <a:pt x="41" y="49"/>
                    <a:pt x="41" y="50"/>
                    <a:pt x="41" y="50"/>
                  </a:cubicBezTo>
                  <a:cubicBezTo>
                    <a:pt x="41" y="49"/>
                    <a:pt x="42" y="49"/>
                    <a:pt x="42" y="48"/>
                  </a:cubicBezTo>
                  <a:cubicBezTo>
                    <a:pt x="42" y="47"/>
                    <a:pt x="43" y="46"/>
                    <a:pt x="43" y="46"/>
                  </a:cubicBezTo>
                  <a:cubicBezTo>
                    <a:pt x="44" y="45"/>
                    <a:pt x="42" y="46"/>
                    <a:pt x="42" y="45"/>
                  </a:cubicBezTo>
                  <a:cubicBezTo>
                    <a:pt x="42" y="45"/>
                    <a:pt x="51" y="18"/>
                    <a:pt x="52" y="12"/>
                  </a:cubicBezTo>
                  <a:cubicBezTo>
                    <a:pt x="32" y="6"/>
                    <a:pt x="16" y="1"/>
                    <a:pt x="11" y="0"/>
                  </a:cubicBezTo>
                  <a:cubicBezTo>
                    <a:pt x="11" y="0"/>
                    <a:pt x="11" y="0"/>
                    <a:pt x="11" y="0"/>
                  </a:cubicBezTo>
                  <a:cubicBezTo>
                    <a:pt x="11" y="0"/>
                    <a:pt x="12" y="0"/>
                    <a:pt x="11" y="0"/>
                  </a:cubicBezTo>
                  <a:cubicBezTo>
                    <a:pt x="11" y="0"/>
                    <a:pt x="11" y="0"/>
                    <a:pt x="11" y="0"/>
                  </a:cubicBezTo>
                  <a:cubicBezTo>
                    <a:pt x="11" y="0"/>
                    <a:pt x="11" y="0"/>
                    <a:pt x="11" y="0"/>
                  </a:cubicBezTo>
                  <a:cubicBezTo>
                    <a:pt x="10" y="0"/>
                    <a:pt x="10" y="0"/>
                    <a:pt x="10" y="0"/>
                  </a:cubicBezTo>
                  <a:cubicBezTo>
                    <a:pt x="9" y="1"/>
                    <a:pt x="9" y="1"/>
                    <a:pt x="9" y="1"/>
                  </a:cubicBezTo>
                  <a:cubicBezTo>
                    <a:pt x="9" y="1"/>
                    <a:pt x="9" y="2"/>
                    <a:pt x="10" y="2"/>
                  </a:cubicBezTo>
                  <a:cubicBezTo>
                    <a:pt x="10" y="2"/>
                    <a:pt x="10" y="3"/>
                    <a:pt x="10" y="3"/>
                  </a:cubicBezTo>
                  <a:cubicBezTo>
                    <a:pt x="11" y="4"/>
                    <a:pt x="10" y="7"/>
                    <a:pt x="10" y="8"/>
                  </a:cubicBezTo>
                  <a:cubicBezTo>
                    <a:pt x="10" y="8"/>
                    <a:pt x="10" y="9"/>
                    <a:pt x="9" y="9"/>
                  </a:cubicBezTo>
                  <a:cubicBezTo>
                    <a:pt x="9" y="9"/>
                    <a:pt x="9" y="9"/>
                    <a:pt x="9" y="9"/>
                  </a:cubicBezTo>
                  <a:cubicBezTo>
                    <a:pt x="8" y="10"/>
                    <a:pt x="8" y="10"/>
                    <a:pt x="8" y="10"/>
                  </a:cubicBezTo>
                  <a:cubicBezTo>
                    <a:pt x="8" y="10"/>
                    <a:pt x="8" y="10"/>
                    <a:pt x="8" y="10"/>
                  </a:cubicBezTo>
                  <a:cubicBezTo>
                    <a:pt x="8" y="11"/>
                    <a:pt x="8" y="12"/>
                    <a:pt x="8" y="12"/>
                  </a:cubicBezTo>
                  <a:cubicBezTo>
                    <a:pt x="8" y="13"/>
                    <a:pt x="8" y="14"/>
                    <a:pt x="7" y="14"/>
                  </a:cubicBezTo>
                  <a:cubicBezTo>
                    <a:pt x="7" y="15"/>
                    <a:pt x="7" y="15"/>
                    <a:pt x="7" y="15"/>
                  </a:cubicBezTo>
                  <a:cubicBezTo>
                    <a:pt x="6" y="15"/>
                    <a:pt x="6" y="16"/>
                    <a:pt x="6" y="16"/>
                  </a:cubicBezTo>
                  <a:cubicBezTo>
                    <a:pt x="5" y="17"/>
                    <a:pt x="4" y="17"/>
                    <a:pt x="4" y="18"/>
                  </a:cubicBezTo>
                  <a:cubicBezTo>
                    <a:pt x="3" y="19"/>
                    <a:pt x="2" y="21"/>
                    <a:pt x="3" y="22"/>
                  </a:cubicBezTo>
                  <a:cubicBezTo>
                    <a:pt x="3" y="23"/>
                    <a:pt x="4" y="23"/>
                    <a:pt x="4" y="24"/>
                  </a:cubicBezTo>
                  <a:cubicBezTo>
                    <a:pt x="4" y="24"/>
                    <a:pt x="4" y="24"/>
                    <a:pt x="4" y="25"/>
                  </a:cubicBezTo>
                  <a:cubicBezTo>
                    <a:pt x="4" y="25"/>
                    <a:pt x="4" y="25"/>
                    <a:pt x="4" y="26"/>
                  </a:cubicBezTo>
                  <a:cubicBezTo>
                    <a:pt x="4" y="26"/>
                    <a:pt x="5" y="26"/>
                    <a:pt x="5" y="26"/>
                  </a:cubicBezTo>
                  <a:cubicBezTo>
                    <a:pt x="5" y="27"/>
                    <a:pt x="5" y="27"/>
                    <a:pt x="5" y="27"/>
                  </a:cubicBezTo>
                  <a:cubicBezTo>
                    <a:pt x="5" y="28"/>
                    <a:pt x="5" y="28"/>
                    <a:pt x="5" y="29"/>
                  </a:cubicBezTo>
                  <a:cubicBezTo>
                    <a:pt x="5" y="30"/>
                    <a:pt x="5" y="30"/>
                    <a:pt x="5" y="31"/>
                  </a:cubicBezTo>
                  <a:cubicBezTo>
                    <a:pt x="5" y="31"/>
                    <a:pt x="5" y="31"/>
                    <a:pt x="5" y="32"/>
                  </a:cubicBezTo>
                  <a:cubicBezTo>
                    <a:pt x="5" y="32"/>
                    <a:pt x="4" y="33"/>
                    <a:pt x="4" y="33"/>
                  </a:cubicBezTo>
                  <a:cubicBezTo>
                    <a:pt x="4" y="34"/>
                    <a:pt x="3" y="34"/>
                    <a:pt x="3" y="34"/>
                  </a:cubicBezTo>
                  <a:cubicBezTo>
                    <a:pt x="3" y="35"/>
                    <a:pt x="4" y="37"/>
                    <a:pt x="3" y="37"/>
                  </a:cubicBezTo>
                  <a:cubicBezTo>
                    <a:pt x="3" y="37"/>
                    <a:pt x="2" y="37"/>
                    <a:pt x="2" y="38"/>
                  </a:cubicBezTo>
                  <a:cubicBezTo>
                    <a:pt x="2" y="38"/>
                    <a:pt x="2" y="39"/>
                    <a:pt x="2" y="39"/>
                  </a:cubicBezTo>
                  <a:cubicBezTo>
                    <a:pt x="1" y="39"/>
                    <a:pt x="1" y="40"/>
                    <a:pt x="0" y="40"/>
                  </a:cubicBezTo>
                  <a:cubicBezTo>
                    <a:pt x="0" y="40"/>
                    <a:pt x="1" y="41"/>
                    <a:pt x="1" y="41"/>
                  </a:cubicBezTo>
                  <a:cubicBezTo>
                    <a:pt x="1" y="41"/>
                    <a:pt x="1" y="41"/>
                    <a:pt x="2" y="41"/>
                  </a:cubicBezTo>
                  <a:cubicBezTo>
                    <a:pt x="2" y="41"/>
                    <a:pt x="2" y="42"/>
                    <a:pt x="2" y="42"/>
                  </a:cubicBezTo>
                  <a:cubicBezTo>
                    <a:pt x="2" y="42"/>
                    <a:pt x="2" y="41"/>
                    <a:pt x="2" y="41"/>
                  </a:cubicBezTo>
                  <a:cubicBezTo>
                    <a:pt x="3" y="41"/>
                    <a:pt x="3" y="41"/>
                    <a:pt x="3" y="41"/>
                  </a:cubicBezTo>
                  <a:cubicBezTo>
                    <a:pt x="3" y="41"/>
                    <a:pt x="4" y="41"/>
                    <a:pt x="4" y="42"/>
                  </a:cubicBezTo>
                  <a:cubicBezTo>
                    <a:pt x="4" y="42"/>
                    <a:pt x="4" y="43"/>
                    <a:pt x="4" y="43"/>
                  </a:cubicBezTo>
                  <a:cubicBezTo>
                    <a:pt x="4" y="44"/>
                    <a:pt x="5" y="44"/>
                    <a:pt x="5" y="45"/>
                  </a:cubicBezTo>
                  <a:cubicBezTo>
                    <a:pt x="5" y="45"/>
                    <a:pt x="6" y="45"/>
                    <a:pt x="6" y="46"/>
                  </a:cubicBezTo>
                  <a:cubicBezTo>
                    <a:pt x="6" y="46"/>
                    <a:pt x="6" y="47"/>
                    <a:pt x="6" y="47"/>
                  </a:cubicBezTo>
                  <a:cubicBezTo>
                    <a:pt x="7" y="48"/>
                    <a:pt x="7" y="48"/>
                    <a:pt x="7" y="48"/>
                  </a:cubicBezTo>
                  <a:cubicBezTo>
                    <a:pt x="7" y="48"/>
                    <a:pt x="7" y="48"/>
                    <a:pt x="7" y="48"/>
                  </a:cubicBezTo>
                  <a:cubicBezTo>
                    <a:pt x="7" y="48"/>
                    <a:pt x="7" y="49"/>
                    <a:pt x="7" y="49"/>
                  </a:cubicBezTo>
                  <a:cubicBezTo>
                    <a:pt x="7" y="49"/>
                    <a:pt x="7" y="49"/>
                    <a:pt x="7" y="50"/>
                  </a:cubicBezTo>
                  <a:cubicBezTo>
                    <a:pt x="8" y="50"/>
                    <a:pt x="8" y="50"/>
                    <a:pt x="8" y="50"/>
                  </a:cubicBezTo>
                  <a:cubicBezTo>
                    <a:pt x="8" y="50"/>
                    <a:pt x="8" y="51"/>
                    <a:pt x="8" y="51"/>
                  </a:cubicBezTo>
                  <a:cubicBezTo>
                    <a:pt x="8" y="51"/>
                    <a:pt x="7" y="51"/>
                    <a:pt x="6" y="51"/>
                  </a:cubicBezTo>
                  <a:cubicBezTo>
                    <a:pt x="6" y="51"/>
                    <a:pt x="6" y="52"/>
                    <a:pt x="6" y="52"/>
                  </a:cubicBezTo>
                  <a:cubicBezTo>
                    <a:pt x="6" y="53"/>
                    <a:pt x="5" y="55"/>
                    <a:pt x="6" y="55"/>
                  </a:cubicBezTo>
                  <a:cubicBezTo>
                    <a:pt x="7" y="56"/>
                    <a:pt x="7" y="55"/>
                    <a:pt x="7" y="55"/>
                  </a:cubicBezTo>
                  <a:cubicBezTo>
                    <a:pt x="8" y="54"/>
                    <a:pt x="8" y="54"/>
                    <a:pt x="9" y="55"/>
                  </a:cubicBezTo>
                  <a:cubicBezTo>
                    <a:pt x="9" y="55"/>
                    <a:pt x="9" y="56"/>
                    <a:pt x="9" y="56"/>
                  </a:cubicBezTo>
                  <a:cubicBezTo>
                    <a:pt x="9" y="57"/>
                    <a:pt x="10" y="57"/>
                    <a:pt x="10" y="57"/>
                  </a:cubicBezTo>
                  <a:cubicBezTo>
                    <a:pt x="11" y="57"/>
                    <a:pt x="11" y="57"/>
                    <a:pt x="12" y="57"/>
                  </a:cubicBezTo>
                  <a:cubicBezTo>
                    <a:pt x="12" y="56"/>
                    <a:pt x="12" y="56"/>
                    <a:pt x="12" y="55"/>
                  </a:cubicBezTo>
                  <a:cubicBezTo>
                    <a:pt x="12" y="55"/>
                    <a:pt x="13" y="54"/>
                    <a:pt x="13" y="54"/>
                  </a:cubicBezTo>
                  <a:cubicBezTo>
                    <a:pt x="13" y="54"/>
                    <a:pt x="14" y="54"/>
                    <a:pt x="14" y="54"/>
                  </a:cubicBezTo>
                  <a:cubicBezTo>
                    <a:pt x="15" y="54"/>
                    <a:pt x="15" y="54"/>
                    <a:pt x="16" y="55"/>
                  </a:cubicBezTo>
                  <a:cubicBezTo>
                    <a:pt x="17" y="55"/>
                    <a:pt x="17" y="54"/>
                    <a:pt x="18" y="54"/>
                  </a:cubicBezTo>
                  <a:cubicBezTo>
                    <a:pt x="19" y="54"/>
                    <a:pt x="20" y="54"/>
                    <a:pt x="20" y="54"/>
                  </a:cubicBezTo>
                  <a:cubicBezTo>
                    <a:pt x="21" y="54"/>
                    <a:pt x="22" y="54"/>
                    <a:pt x="22" y="55"/>
                  </a:cubicBezTo>
                  <a:cubicBezTo>
                    <a:pt x="22" y="55"/>
                    <a:pt x="21" y="56"/>
                    <a:pt x="21" y="57"/>
                  </a:cubicBezTo>
                  <a:cubicBezTo>
                    <a:pt x="20" y="57"/>
                    <a:pt x="19" y="57"/>
                    <a:pt x="19" y="57"/>
                  </a:cubicBezTo>
                  <a:cubicBezTo>
                    <a:pt x="18" y="56"/>
                    <a:pt x="18" y="56"/>
                    <a:pt x="17" y="56"/>
                  </a:cubicBezTo>
                  <a:cubicBezTo>
                    <a:pt x="17" y="55"/>
                    <a:pt x="17" y="55"/>
                    <a:pt x="16" y="55"/>
                  </a:cubicBezTo>
                  <a:cubicBezTo>
                    <a:pt x="16" y="55"/>
                    <a:pt x="15" y="55"/>
                    <a:pt x="15" y="55"/>
                  </a:cubicBezTo>
                  <a:cubicBezTo>
                    <a:pt x="15" y="55"/>
                    <a:pt x="14" y="55"/>
                    <a:pt x="14" y="55"/>
                  </a:cubicBezTo>
                  <a:cubicBezTo>
                    <a:pt x="13" y="55"/>
                    <a:pt x="13" y="56"/>
                    <a:pt x="13" y="57"/>
                  </a:cubicBezTo>
                  <a:cubicBezTo>
                    <a:pt x="13" y="57"/>
                    <a:pt x="14" y="57"/>
                    <a:pt x="14" y="58"/>
                  </a:cubicBezTo>
                  <a:cubicBezTo>
                    <a:pt x="14" y="58"/>
                    <a:pt x="14" y="59"/>
                    <a:pt x="14" y="59"/>
                  </a:cubicBezTo>
                  <a:cubicBezTo>
                    <a:pt x="14" y="59"/>
                    <a:pt x="14" y="60"/>
                    <a:pt x="14" y="60"/>
                  </a:cubicBezTo>
                  <a:cubicBezTo>
                    <a:pt x="14" y="61"/>
                    <a:pt x="14" y="61"/>
                    <a:pt x="14" y="62"/>
                  </a:cubicBezTo>
                  <a:cubicBezTo>
                    <a:pt x="14" y="62"/>
                    <a:pt x="14" y="63"/>
                    <a:pt x="14" y="63"/>
                  </a:cubicBezTo>
                  <a:cubicBezTo>
                    <a:pt x="14" y="64"/>
                    <a:pt x="15" y="64"/>
                    <a:pt x="15" y="64"/>
                  </a:cubicBezTo>
                  <a:cubicBezTo>
                    <a:pt x="15" y="65"/>
                    <a:pt x="15" y="65"/>
                    <a:pt x="15" y="66"/>
                  </a:cubicBezTo>
                  <a:cubicBezTo>
                    <a:pt x="15" y="66"/>
                    <a:pt x="14" y="66"/>
                    <a:pt x="14" y="66"/>
                  </a:cubicBezTo>
                  <a:cubicBezTo>
                    <a:pt x="14" y="66"/>
                    <a:pt x="14" y="65"/>
                    <a:pt x="13" y="65"/>
                  </a:cubicBezTo>
                  <a:cubicBezTo>
                    <a:pt x="13" y="65"/>
                    <a:pt x="13" y="64"/>
                    <a:pt x="13" y="64"/>
                  </a:cubicBezTo>
                  <a:cubicBezTo>
                    <a:pt x="12" y="64"/>
                    <a:pt x="12" y="63"/>
                    <a:pt x="12" y="63"/>
                  </a:cubicBezTo>
                  <a:cubicBezTo>
                    <a:pt x="12" y="62"/>
                    <a:pt x="13" y="62"/>
                    <a:pt x="12" y="61"/>
                  </a:cubicBezTo>
                  <a:cubicBezTo>
                    <a:pt x="12" y="61"/>
                    <a:pt x="12" y="60"/>
                    <a:pt x="12" y="60"/>
                  </a:cubicBezTo>
                  <a:cubicBezTo>
                    <a:pt x="12" y="59"/>
                    <a:pt x="13" y="59"/>
                    <a:pt x="12" y="59"/>
                  </a:cubicBezTo>
                  <a:cubicBezTo>
                    <a:pt x="12" y="59"/>
                    <a:pt x="12" y="59"/>
                    <a:pt x="12" y="59"/>
                  </a:cubicBezTo>
                  <a:cubicBezTo>
                    <a:pt x="11" y="59"/>
                    <a:pt x="11" y="59"/>
                    <a:pt x="11" y="59"/>
                  </a:cubicBezTo>
                  <a:cubicBezTo>
                    <a:pt x="10" y="59"/>
                    <a:pt x="10" y="59"/>
                    <a:pt x="10" y="60"/>
                  </a:cubicBezTo>
                  <a:cubicBezTo>
                    <a:pt x="9" y="61"/>
                    <a:pt x="10" y="61"/>
                    <a:pt x="10" y="62"/>
                  </a:cubicBezTo>
                  <a:cubicBezTo>
                    <a:pt x="10" y="62"/>
                    <a:pt x="9" y="63"/>
                    <a:pt x="9" y="63"/>
                  </a:cubicBezTo>
                  <a:cubicBezTo>
                    <a:pt x="9" y="64"/>
                    <a:pt x="9" y="64"/>
                    <a:pt x="9" y="64"/>
                  </a:cubicBezTo>
                  <a:cubicBezTo>
                    <a:pt x="9" y="64"/>
                    <a:pt x="9" y="65"/>
                    <a:pt x="9" y="65"/>
                  </a:cubicBezTo>
                  <a:cubicBezTo>
                    <a:pt x="9" y="65"/>
                    <a:pt x="9" y="66"/>
                    <a:pt x="9" y="66"/>
                  </a:cubicBezTo>
                  <a:cubicBezTo>
                    <a:pt x="8" y="66"/>
                    <a:pt x="8" y="66"/>
                    <a:pt x="8" y="66"/>
                  </a:cubicBezTo>
                  <a:cubicBezTo>
                    <a:pt x="8" y="67"/>
                    <a:pt x="9" y="67"/>
                    <a:pt x="9" y="68"/>
                  </a:cubicBezTo>
                  <a:cubicBezTo>
                    <a:pt x="9" y="68"/>
                    <a:pt x="9" y="68"/>
                    <a:pt x="9" y="68"/>
                  </a:cubicBezTo>
                  <a:cubicBezTo>
                    <a:pt x="9" y="68"/>
                    <a:pt x="9" y="68"/>
                    <a:pt x="9" y="69"/>
                  </a:cubicBezTo>
                  <a:cubicBezTo>
                    <a:pt x="9" y="69"/>
                    <a:pt x="9" y="69"/>
                    <a:pt x="9" y="69"/>
                  </a:cubicBezTo>
                  <a:cubicBezTo>
                    <a:pt x="9" y="69"/>
                    <a:pt x="9" y="70"/>
                    <a:pt x="9" y="70"/>
                  </a:cubicBezTo>
                  <a:cubicBezTo>
                    <a:pt x="8" y="71"/>
                    <a:pt x="8" y="71"/>
                    <a:pt x="8" y="72"/>
                  </a:cubicBezTo>
                  <a:cubicBezTo>
                    <a:pt x="8" y="72"/>
                    <a:pt x="8" y="72"/>
                    <a:pt x="8" y="72"/>
                  </a:cubicBezTo>
                  <a:cubicBezTo>
                    <a:pt x="8" y="72"/>
                    <a:pt x="9" y="72"/>
                    <a:pt x="9" y="72"/>
                  </a:cubicBezTo>
                  <a:cubicBezTo>
                    <a:pt x="9" y="72"/>
                    <a:pt x="9" y="73"/>
                    <a:pt x="10" y="73"/>
                  </a:cubicBezTo>
                  <a:cubicBezTo>
                    <a:pt x="10" y="73"/>
                    <a:pt x="10" y="74"/>
                    <a:pt x="11" y="74"/>
                  </a:cubicBezTo>
                  <a:cubicBezTo>
                    <a:pt x="11" y="74"/>
                    <a:pt x="11" y="74"/>
                    <a:pt x="11" y="75"/>
                  </a:cubicBezTo>
                  <a:cubicBezTo>
                    <a:pt x="11" y="75"/>
                    <a:pt x="11" y="76"/>
                    <a:pt x="11" y="76"/>
                  </a:cubicBezTo>
                  <a:cubicBezTo>
                    <a:pt x="11" y="76"/>
                    <a:pt x="10" y="76"/>
                    <a:pt x="10" y="76"/>
                  </a:cubicBezTo>
                  <a:cubicBezTo>
                    <a:pt x="10" y="77"/>
                    <a:pt x="10" y="77"/>
                    <a:pt x="10" y="77"/>
                  </a:cubicBezTo>
                  <a:cubicBezTo>
                    <a:pt x="10" y="77"/>
                    <a:pt x="10" y="77"/>
                    <a:pt x="10" y="78"/>
                  </a:cubicBezTo>
                  <a:cubicBezTo>
                    <a:pt x="11" y="78"/>
                    <a:pt x="11" y="78"/>
                    <a:pt x="11" y="78"/>
                  </a:cubicBezTo>
                  <a:cubicBezTo>
                    <a:pt x="11" y="78"/>
                    <a:pt x="11" y="78"/>
                    <a:pt x="11" y="78"/>
                  </a:cubicBezTo>
                  <a:cubicBezTo>
                    <a:pt x="11" y="78"/>
                    <a:pt x="11" y="79"/>
                    <a:pt x="11" y="79"/>
                  </a:cubicBezTo>
                  <a:cubicBezTo>
                    <a:pt x="11" y="79"/>
                    <a:pt x="11" y="79"/>
                    <a:pt x="12" y="79"/>
                  </a:cubicBezTo>
                  <a:cubicBezTo>
                    <a:pt x="12" y="80"/>
                    <a:pt x="12" y="80"/>
                    <a:pt x="12" y="80"/>
                  </a:cubicBezTo>
                  <a:cubicBezTo>
                    <a:pt x="12" y="81"/>
                    <a:pt x="13" y="81"/>
                    <a:pt x="13" y="81"/>
                  </a:cubicBezTo>
                  <a:cubicBezTo>
                    <a:pt x="13" y="82"/>
                    <a:pt x="13" y="82"/>
                    <a:pt x="13" y="82"/>
                  </a:cubicBezTo>
                  <a:cubicBezTo>
                    <a:pt x="13" y="83"/>
                    <a:pt x="13" y="83"/>
                    <a:pt x="14" y="84"/>
                  </a:cubicBezTo>
                  <a:cubicBezTo>
                    <a:pt x="14" y="84"/>
                    <a:pt x="14" y="84"/>
                    <a:pt x="14" y="84"/>
                  </a:cubicBezTo>
                  <a:cubicBezTo>
                    <a:pt x="14" y="84"/>
                    <a:pt x="14" y="85"/>
                    <a:pt x="14" y="85"/>
                  </a:cubicBezTo>
                  <a:cubicBezTo>
                    <a:pt x="15" y="85"/>
                    <a:pt x="15" y="86"/>
                    <a:pt x="15" y="86"/>
                  </a:cubicBezTo>
                  <a:cubicBezTo>
                    <a:pt x="15" y="87"/>
                    <a:pt x="15" y="87"/>
                    <a:pt x="15" y="88"/>
                  </a:cubicBezTo>
                  <a:cubicBezTo>
                    <a:pt x="15" y="89"/>
                    <a:pt x="15" y="89"/>
                    <a:pt x="16" y="89"/>
                  </a:cubicBezTo>
                  <a:cubicBezTo>
                    <a:pt x="16" y="89"/>
                    <a:pt x="16" y="89"/>
                    <a:pt x="16" y="89"/>
                  </a:cubicBezTo>
                  <a:cubicBezTo>
                    <a:pt x="17" y="90"/>
                    <a:pt x="16" y="90"/>
                    <a:pt x="16" y="91"/>
                  </a:cubicBezTo>
                  <a:cubicBezTo>
                    <a:pt x="17" y="91"/>
                    <a:pt x="17" y="91"/>
                    <a:pt x="17" y="92"/>
                  </a:cubicBezTo>
                  <a:cubicBezTo>
                    <a:pt x="17" y="92"/>
                    <a:pt x="18" y="92"/>
                    <a:pt x="18" y="92"/>
                  </a:cubicBezTo>
                  <a:cubicBezTo>
                    <a:pt x="18" y="93"/>
                    <a:pt x="18" y="93"/>
                    <a:pt x="18" y="93"/>
                  </a:cubicBezTo>
                  <a:cubicBezTo>
                    <a:pt x="18" y="93"/>
                    <a:pt x="19" y="93"/>
                    <a:pt x="19" y="93"/>
                  </a:cubicBezTo>
                  <a:cubicBezTo>
                    <a:pt x="19" y="94"/>
                    <a:pt x="19" y="94"/>
                    <a:pt x="19" y="94"/>
                  </a:cubicBezTo>
                  <a:cubicBezTo>
                    <a:pt x="18" y="95"/>
                    <a:pt x="18" y="95"/>
                    <a:pt x="18" y="95"/>
                  </a:cubicBezTo>
                  <a:cubicBezTo>
                    <a:pt x="18" y="96"/>
                    <a:pt x="18" y="96"/>
                    <a:pt x="18" y="96"/>
                  </a:cubicBezTo>
                  <a:cubicBezTo>
                    <a:pt x="18" y="97"/>
                    <a:pt x="19" y="97"/>
                    <a:pt x="19" y="97"/>
                  </a:cubicBezTo>
                  <a:cubicBezTo>
                    <a:pt x="19" y="97"/>
                    <a:pt x="19" y="97"/>
                    <a:pt x="19" y="97"/>
                  </a:cubicBezTo>
                  <a:cubicBezTo>
                    <a:pt x="19" y="98"/>
                    <a:pt x="19" y="98"/>
                    <a:pt x="19" y="98"/>
                  </a:cubicBezTo>
                  <a:cubicBezTo>
                    <a:pt x="19" y="99"/>
                    <a:pt x="19" y="99"/>
                    <a:pt x="19" y="99"/>
                  </a:cubicBezTo>
                  <a:cubicBezTo>
                    <a:pt x="19" y="100"/>
                    <a:pt x="19" y="100"/>
                    <a:pt x="18" y="100"/>
                  </a:cubicBezTo>
                  <a:cubicBezTo>
                    <a:pt x="18" y="101"/>
                    <a:pt x="18" y="101"/>
                    <a:pt x="18" y="102"/>
                  </a:cubicBezTo>
                  <a:cubicBezTo>
                    <a:pt x="18" y="102"/>
                    <a:pt x="19" y="103"/>
                    <a:pt x="19" y="103"/>
                  </a:cubicBezTo>
                  <a:cubicBezTo>
                    <a:pt x="19" y="103"/>
                    <a:pt x="19" y="103"/>
                    <a:pt x="19" y="104"/>
                  </a:cubicBezTo>
                  <a:cubicBezTo>
                    <a:pt x="19" y="104"/>
                    <a:pt x="18" y="104"/>
                    <a:pt x="18" y="104"/>
                  </a:cubicBezTo>
                  <a:cubicBezTo>
                    <a:pt x="18" y="104"/>
                    <a:pt x="18" y="104"/>
                    <a:pt x="18" y="104"/>
                  </a:cubicBezTo>
                  <a:cubicBezTo>
                    <a:pt x="18" y="104"/>
                    <a:pt x="17" y="105"/>
                    <a:pt x="17" y="105"/>
                  </a:cubicBezTo>
                  <a:cubicBezTo>
                    <a:pt x="17" y="105"/>
                    <a:pt x="18" y="105"/>
                    <a:pt x="18" y="106"/>
                  </a:cubicBezTo>
                  <a:cubicBezTo>
                    <a:pt x="18" y="106"/>
                    <a:pt x="18" y="106"/>
                    <a:pt x="18" y="106"/>
                  </a:cubicBezTo>
                  <a:cubicBezTo>
                    <a:pt x="18" y="106"/>
                    <a:pt x="18" y="106"/>
                    <a:pt x="18" y="107"/>
                  </a:cubicBezTo>
                  <a:cubicBezTo>
                    <a:pt x="19" y="107"/>
                    <a:pt x="19" y="107"/>
                    <a:pt x="19" y="107"/>
                  </a:cubicBezTo>
                  <a:cubicBezTo>
                    <a:pt x="19" y="108"/>
                    <a:pt x="20" y="108"/>
                    <a:pt x="20" y="108"/>
                  </a:cubicBezTo>
                  <a:cubicBezTo>
                    <a:pt x="20" y="108"/>
                    <a:pt x="21" y="108"/>
                    <a:pt x="21" y="108"/>
                  </a:cubicBezTo>
                  <a:cubicBezTo>
                    <a:pt x="22" y="108"/>
                    <a:pt x="22" y="108"/>
                    <a:pt x="22" y="108"/>
                  </a:cubicBezTo>
                  <a:cubicBezTo>
                    <a:pt x="23" y="109"/>
                    <a:pt x="24" y="109"/>
                    <a:pt x="24" y="110"/>
                  </a:cubicBezTo>
                  <a:cubicBezTo>
                    <a:pt x="25" y="110"/>
                    <a:pt x="25" y="110"/>
                    <a:pt x="26" y="110"/>
                  </a:cubicBezTo>
                  <a:cubicBezTo>
                    <a:pt x="26" y="110"/>
                    <a:pt x="26" y="110"/>
                    <a:pt x="26" y="110"/>
                  </a:cubicBezTo>
                  <a:cubicBezTo>
                    <a:pt x="27" y="110"/>
                    <a:pt x="27" y="110"/>
                    <a:pt x="27" y="110"/>
                  </a:cubicBezTo>
                  <a:cubicBezTo>
                    <a:pt x="28" y="110"/>
                    <a:pt x="28" y="111"/>
                    <a:pt x="29" y="111"/>
                  </a:cubicBezTo>
                  <a:cubicBezTo>
                    <a:pt x="29" y="111"/>
                    <a:pt x="29" y="111"/>
                    <a:pt x="29" y="112"/>
                  </a:cubicBezTo>
                  <a:cubicBezTo>
                    <a:pt x="30" y="112"/>
                    <a:pt x="30" y="112"/>
                    <a:pt x="30" y="112"/>
                  </a:cubicBezTo>
                  <a:cubicBezTo>
                    <a:pt x="31" y="112"/>
                    <a:pt x="31" y="113"/>
                    <a:pt x="32" y="113"/>
                  </a:cubicBezTo>
                  <a:cubicBezTo>
                    <a:pt x="32" y="114"/>
                    <a:pt x="33" y="114"/>
                    <a:pt x="33" y="115"/>
                  </a:cubicBezTo>
                  <a:cubicBezTo>
                    <a:pt x="34" y="115"/>
                    <a:pt x="34" y="116"/>
                    <a:pt x="35" y="116"/>
                  </a:cubicBezTo>
                  <a:cubicBezTo>
                    <a:pt x="35" y="117"/>
                    <a:pt x="35" y="117"/>
                    <a:pt x="35" y="117"/>
                  </a:cubicBezTo>
                  <a:cubicBezTo>
                    <a:pt x="36" y="117"/>
                    <a:pt x="36" y="117"/>
                    <a:pt x="36" y="117"/>
                  </a:cubicBezTo>
                  <a:cubicBezTo>
                    <a:pt x="37" y="117"/>
                    <a:pt x="37" y="117"/>
                    <a:pt x="38" y="118"/>
                  </a:cubicBezTo>
                  <a:cubicBezTo>
                    <a:pt x="39" y="118"/>
                    <a:pt x="39" y="118"/>
                    <a:pt x="40" y="119"/>
                  </a:cubicBezTo>
                  <a:cubicBezTo>
                    <a:pt x="40" y="120"/>
                    <a:pt x="41" y="121"/>
                    <a:pt x="40" y="121"/>
                  </a:cubicBezTo>
                  <a:cubicBezTo>
                    <a:pt x="40" y="121"/>
                    <a:pt x="39" y="121"/>
                    <a:pt x="39" y="121"/>
                  </a:cubicBezTo>
                  <a:cubicBezTo>
                    <a:pt x="39" y="122"/>
                    <a:pt x="39" y="122"/>
                    <a:pt x="39" y="123"/>
                  </a:cubicBezTo>
                  <a:cubicBezTo>
                    <a:pt x="39" y="123"/>
                    <a:pt x="39" y="123"/>
                    <a:pt x="39" y="124"/>
                  </a:cubicBezTo>
                  <a:cubicBezTo>
                    <a:pt x="39" y="124"/>
                    <a:pt x="39" y="124"/>
                    <a:pt x="39" y="125"/>
                  </a:cubicBezTo>
                  <a:cubicBezTo>
                    <a:pt x="39" y="125"/>
                    <a:pt x="40" y="125"/>
                    <a:pt x="40" y="124"/>
                  </a:cubicBezTo>
                  <a:cubicBezTo>
                    <a:pt x="41" y="124"/>
                    <a:pt x="42" y="124"/>
                    <a:pt x="42" y="124"/>
                  </a:cubicBezTo>
                  <a:cubicBezTo>
                    <a:pt x="43" y="124"/>
                    <a:pt x="43" y="124"/>
                    <a:pt x="43" y="125"/>
                  </a:cubicBezTo>
                  <a:cubicBezTo>
                    <a:pt x="44" y="125"/>
                    <a:pt x="44" y="125"/>
                    <a:pt x="44" y="125"/>
                  </a:cubicBezTo>
                  <a:cubicBezTo>
                    <a:pt x="45" y="125"/>
                    <a:pt x="45" y="125"/>
                    <a:pt x="46" y="125"/>
                  </a:cubicBezTo>
                  <a:cubicBezTo>
                    <a:pt x="46" y="125"/>
                    <a:pt x="46" y="125"/>
                    <a:pt x="46" y="126"/>
                  </a:cubicBezTo>
                  <a:cubicBezTo>
                    <a:pt x="46" y="126"/>
                    <a:pt x="46" y="126"/>
                    <a:pt x="45" y="126"/>
                  </a:cubicBezTo>
                  <a:cubicBezTo>
                    <a:pt x="45" y="127"/>
                    <a:pt x="45" y="127"/>
                    <a:pt x="45" y="128"/>
                  </a:cubicBezTo>
                  <a:cubicBezTo>
                    <a:pt x="45" y="128"/>
                    <a:pt x="46" y="129"/>
                    <a:pt x="46" y="129"/>
                  </a:cubicBezTo>
                  <a:cubicBezTo>
                    <a:pt x="47" y="130"/>
                    <a:pt x="47" y="130"/>
                    <a:pt x="47" y="131"/>
                  </a:cubicBezTo>
                  <a:cubicBezTo>
                    <a:pt x="48" y="131"/>
                    <a:pt x="48" y="131"/>
                    <a:pt x="48" y="132"/>
                  </a:cubicBezTo>
                  <a:cubicBezTo>
                    <a:pt x="48" y="132"/>
                    <a:pt x="49" y="132"/>
                    <a:pt x="49" y="132"/>
                  </a:cubicBezTo>
                  <a:cubicBezTo>
                    <a:pt x="49" y="133"/>
                    <a:pt x="49" y="133"/>
                    <a:pt x="49" y="133"/>
                  </a:cubicBezTo>
                  <a:cubicBezTo>
                    <a:pt x="50" y="133"/>
                    <a:pt x="50" y="134"/>
                    <a:pt x="50" y="134"/>
                  </a:cubicBezTo>
                  <a:cubicBezTo>
                    <a:pt x="50" y="134"/>
                    <a:pt x="50" y="135"/>
                    <a:pt x="50" y="136"/>
                  </a:cubicBezTo>
                  <a:cubicBezTo>
                    <a:pt x="50" y="136"/>
                    <a:pt x="49" y="136"/>
                    <a:pt x="49" y="136"/>
                  </a:cubicBezTo>
                  <a:cubicBezTo>
                    <a:pt x="49" y="136"/>
                    <a:pt x="49" y="137"/>
                    <a:pt x="49" y="137"/>
                  </a:cubicBezTo>
                  <a:cubicBezTo>
                    <a:pt x="48" y="137"/>
                    <a:pt x="48" y="138"/>
                    <a:pt x="48" y="139"/>
                  </a:cubicBezTo>
                  <a:cubicBezTo>
                    <a:pt x="47" y="140"/>
                    <a:pt x="48" y="140"/>
                    <a:pt x="49" y="140"/>
                  </a:cubicBezTo>
                  <a:cubicBezTo>
                    <a:pt x="49" y="140"/>
                    <a:pt x="49" y="140"/>
                    <a:pt x="49" y="139"/>
                  </a:cubicBezTo>
                  <a:cubicBezTo>
                    <a:pt x="49" y="139"/>
                    <a:pt x="49" y="139"/>
                    <a:pt x="49" y="139"/>
                  </a:cubicBezTo>
                  <a:cubicBezTo>
                    <a:pt x="50" y="139"/>
                    <a:pt x="50" y="139"/>
                    <a:pt x="50" y="139"/>
                  </a:cubicBezTo>
                  <a:cubicBezTo>
                    <a:pt x="50" y="139"/>
                    <a:pt x="50" y="139"/>
                    <a:pt x="50" y="140"/>
                  </a:cubicBezTo>
                  <a:cubicBezTo>
                    <a:pt x="50" y="140"/>
                    <a:pt x="50" y="140"/>
                    <a:pt x="49" y="141"/>
                  </a:cubicBezTo>
                  <a:cubicBezTo>
                    <a:pt x="49" y="141"/>
                    <a:pt x="49" y="141"/>
                    <a:pt x="49" y="142"/>
                  </a:cubicBezTo>
                  <a:cubicBezTo>
                    <a:pt x="49" y="142"/>
                    <a:pt x="49" y="142"/>
                    <a:pt x="49" y="142"/>
                  </a:cubicBezTo>
                  <a:cubicBezTo>
                    <a:pt x="77" y="144"/>
                    <a:pt x="77" y="144"/>
                    <a:pt x="77" y="144"/>
                  </a:cubicBezTo>
                  <a:cubicBezTo>
                    <a:pt x="77" y="144"/>
                    <a:pt x="78" y="145"/>
                    <a:pt x="78" y="145"/>
                  </a:cubicBezTo>
                  <a:cubicBezTo>
                    <a:pt x="78" y="145"/>
                    <a:pt x="77" y="145"/>
                    <a:pt x="77" y="145"/>
                  </a:cubicBezTo>
                  <a:cubicBezTo>
                    <a:pt x="80" y="146"/>
                    <a:pt x="80" y="145"/>
                    <a:pt x="80" y="14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21EFAB34-EDAC-D84F-ACAE-436296193BB2}"/>
                </a:ext>
              </a:extLst>
            </p:cNvPr>
            <p:cNvSpPr>
              <a:spLocks/>
            </p:cNvSpPr>
            <p:nvPr/>
          </p:nvSpPr>
          <p:spPr bwMode="auto">
            <a:xfrm>
              <a:off x="2731493" y="2582763"/>
              <a:ext cx="661988" cy="803275"/>
            </a:xfrm>
            <a:custGeom>
              <a:avLst/>
              <a:gdLst>
                <a:gd name="T0" fmla="*/ 61 w 61"/>
                <a:gd name="T1" fmla="*/ 22 h 74"/>
                <a:gd name="T2" fmla="*/ 41 w 61"/>
                <a:gd name="T3" fmla="*/ 19 h 74"/>
                <a:gd name="T4" fmla="*/ 44 w 61"/>
                <a:gd name="T5" fmla="*/ 6 h 74"/>
                <a:gd name="T6" fmla="*/ 15 w 61"/>
                <a:gd name="T7" fmla="*/ 0 h 74"/>
                <a:gd name="T8" fmla="*/ 0 w 61"/>
                <a:gd name="T9" fmla="*/ 65 h 74"/>
                <a:gd name="T10" fmla="*/ 53 w 61"/>
                <a:gd name="T11" fmla="*/ 74 h 74"/>
                <a:gd name="T12" fmla="*/ 57 w 61"/>
                <a:gd name="T13" fmla="*/ 48 h 74"/>
                <a:gd name="T14" fmla="*/ 61 w 61"/>
                <a:gd name="T15" fmla="*/ 2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4">
                  <a:moveTo>
                    <a:pt x="61" y="22"/>
                  </a:moveTo>
                  <a:cubicBezTo>
                    <a:pt x="41" y="19"/>
                    <a:pt x="41" y="19"/>
                    <a:pt x="41" y="19"/>
                  </a:cubicBezTo>
                  <a:cubicBezTo>
                    <a:pt x="44" y="6"/>
                    <a:pt x="44" y="6"/>
                    <a:pt x="44" y="6"/>
                  </a:cubicBezTo>
                  <a:cubicBezTo>
                    <a:pt x="34" y="4"/>
                    <a:pt x="24" y="2"/>
                    <a:pt x="15" y="0"/>
                  </a:cubicBezTo>
                  <a:cubicBezTo>
                    <a:pt x="0" y="65"/>
                    <a:pt x="0" y="65"/>
                    <a:pt x="0" y="65"/>
                  </a:cubicBezTo>
                  <a:cubicBezTo>
                    <a:pt x="53" y="74"/>
                    <a:pt x="53" y="74"/>
                    <a:pt x="53" y="74"/>
                  </a:cubicBezTo>
                  <a:cubicBezTo>
                    <a:pt x="57" y="48"/>
                    <a:pt x="57" y="48"/>
                    <a:pt x="57" y="48"/>
                  </a:cubicBezTo>
                  <a:lnTo>
                    <a:pt x="61" y="22"/>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B8793E8C-D298-1C40-8DE2-EB3FB67708EE}"/>
                </a:ext>
              </a:extLst>
            </p:cNvPr>
            <p:cNvSpPr>
              <a:spLocks/>
            </p:cNvSpPr>
            <p:nvPr/>
          </p:nvSpPr>
          <p:spPr bwMode="auto">
            <a:xfrm>
              <a:off x="2136180" y="2420838"/>
              <a:ext cx="758825" cy="1127125"/>
            </a:xfrm>
            <a:custGeom>
              <a:avLst/>
              <a:gdLst>
                <a:gd name="T0" fmla="*/ 43 w 70"/>
                <a:gd name="T1" fmla="*/ 98 h 104"/>
                <a:gd name="T2" fmla="*/ 43 w 70"/>
                <a:gd name="T3" fmla="*/ 96 h 104"/>
                <a:gd name="T4" fmla="*/ 44 w 70"/>
                <a:gd name="T5" fmla="*/ 93 h 104"/>
                <a:gd name="T6" fmla="*/ 44 w 70"/>
                <a:gd name="T7" fmla="*/ 90 h 104"/>
                <a:gd name="T8" fmla="*/ 45 w 70"/>
                <a:gd name="T9" fmla="*/ 88 h 104"/>
                <a:gd name="T10" fmla="*/ 47 w 70"/>
                <a:gd name="T11" fmla="*/ 87 h 104"/>
                <a:gd name="T12" fmla="*/ 49 w 70"/>
                <a:gd name="T13" fmla="*/ 88 h 104"/>
                <a:gd name="T14" fmla="*/ 50 w 70"/>
                <a:gd name="T15" fmla="*/ 88 h 104"/>
                <a:gd name="T16" fmla="*/ 51 w 70"/>
                <a:gd name="T17" fmla="*/ 89 h 104"/>
                <a:gd name="T18" fmla="*/ 52 w 70"/>
                <a:gd name="T19" fmla="*/ 91 h 104"/>
                <a:gd name="T20" fmla="*/ 55 w 70"/>
                <a:gd name="T21" fmla="*/ 80 h 104"/>
                <a:gd name="T22" fmla="*/ 55 w 70"/>
                <a:gd name="T23" fmla="*/ 80 h 104"/>
                <a:gd name="T24" fmla="*/ 70 w 70"/>
                <a:gd name="T25" fmla="*/ 15 h 104"/>
                <a:gd name="T26" fmla="*/ 11 w 70"/>
                <a:gd name="T27" fmla="*/ 0 h 104"/>
                <a:gd name="T28" fmla="*/ 1 w 70"/>
                <a:gd name="T29" fmla="*/ 33 h 104"/>
                <a:gd name="T30" fmla="*/ 2 w 70"/>
                <a:gd name="T31" fmla="*/ 34 h 104"/>
                <a:gd name="T32" fmla="*/ 1 w 70"/>
                <a:gd name="T33" fmla="*/ 36 h 104"/>
                <a:gd name="T34" fmla="*/ 0 w 70"/>
                <a:gd name="T35" fmla="*/ 38 h 104"/>
                <a:gd name="T36" fmla="*/ 0 w 70"/>
                <a:gd name="T37" fmla="*/ 38 h 104"/>
                <a:gd name="T38" fmla="*/ 0 w 70"/>
                <a:gd name="T39" fmla="*/ 39 h 104"/>
                <a:gd name="T40" fmla="*/ 43 w 70"/>
                <a:gd name="T41" fmla="*/ 104 h 104"/>
                <a:gd name="T42" fmla="*/ 43 w 70"/>
                <a:gd name="T43" fmla="*/ 104 h 104"/>
                <a:gd name="T44" fmla="*/ 44 w 70"/>
                <a:gd name="T45" fmla="*/ 102 h 104"/>
                <a:gd name="T46" fmla="*/ 43 w 70"/>
                <a:gd name="T47"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04">
                  <a:moveTo>
                    <a:pt x="43" y="98"/>
                  </a:moveTo>
                  <a:cubicBezTo>
                    <a:pt x="43" y="96"/>
                    <a:pt x="43" y="97"/>
                    <a:pt x="43" y="96"/>
                  </a:cubicBezTo>
                  <a:cubicBezTo>
                    <a:pt x="43" y="94"/>
                    <a:pt x="44" y="94"/>
                    <a:pt x="44" y="93"/>
                  </a:cubicBezTo>
                  <a:cubicBezTo>
                    <a:pt x="44" y="92"/>
                    <a:pt x="44" y="91"/>
                    <a:pt x="44" y="90"/>
                  </a:cubicBezTo>
                  <a:cubicBezTo>
                    <a:pt x="45" y="89"/>
                    <a:pt x="45" y="89"/>
                    <a:pt x="45" y="88"/>
                  </a:cubicBezTo>
                  <a:cubicBezTo>
                    <a:pt x="46" y="88"/>
                    <a:pt x="46" y="87"/>
                    <a:pt x="47" y="87"/>
                  </a:cubicBezTo>
                  <a:cubicBezTo>
                    <a:pt x="48" y="87"/>
                    <a:pt x="48" y="88"/>
                    <a:pt x="49" y="88"/>
                  </a:cubicBezTo>
                  <a:cubicBezTo>
                    <a:pt x="50" y="87"/>
                    <a:pt x="50" y="87"/>
                    <a:pt x="50" y="88"/>
                  </a:cubicBezTo>
                  <a:cubicBezTo>
                    <a:pt x="50" y="88"/>
                    <a:pt x="51" y="89"/>
                    <a:pt x="51" y="89"/>
                  </a:cubicBezTo>
                  <a:cubicBezTo>
                    <a:pt x="52" y="90"/>
                    <a:pt x="52" y="91"/>
                    <a:pt x="52" y="91"/>
                  </a:cubicBezTo>
                  <a:cubicBezTo>
                    <a:pt x="55" y="80"/>
                    <a:pt x="55" y="80"/>
                    <a:pt x="55" y="80"/>
                  </a:cubicBezTo>
                  <a:cubicBezTo>
                    <a:pt x="55" y="80"/>
                    <a:pt x="55" y="80"/>
                    <a:pt x="55" y="80"/>
                  </a:cubicBezTo>
                  <a:cubicBezTo>
                    <a:pt x="70" y="15"/>
                    <a:pt x="70" y="15"/>
                    <a:pt x="70" y="15"/>
                  </a:cubicBezTo>
                  <a:cubicBezTo>
                    <a:pt x="49" y="11"/>
                    <a:pt x="29" y="5"/>
                    <a:pt x="11" y="0"/>
                  </a:cubicBezTo>
                  <a:cubicBezTo>
                    <a:pt x="10" y="6"/>
                    <a:pt x="1" y="33"/>
                    <a:pt x="1" y="33"/>
                  </a:cubicBezTo>
                  <a:cubicBezTo>
                    <a:pt x="1" y="34"/>
                    <a:pt x="3" y="33"/>
                    <a:pt x="2" y="34"/>
                  </a:cubicBezTo>
                  <a:cubicBezTo>
                    <a:pt x="2" y="34"/>
                    <a:pt x="1" y="35"/>
                    <a:pt x="1" y="36"/>
                  </a:cubicBezTo>
                  <a:cubicBezTo>
                    <a:pt x="1" y="37"/>
                    <a:pt x="0" y="37"/>
                    <a:pt x="0" y="38"/>
                  </a:cubicBezTo>
                  <a:cubicBezTo>
                    <a:pt x="0" y="38"/>
                    <a:pt x="0" y="37"/>
                    <a:pt x="0" y="38"/>
                  </a:cubicBezTo>
                  <a:cubicBezTo>
                    <a:pt x="0" y="39"/>
                    <a:pt x="0" y="39"/>
                    <a:pt x="0" y="39"/>
                  </a:cubicBezTo>
                  <a:cubicBezTo>
                    <a:pt x="43" y="104"/>
                    <a:pt x="43" y="104"/>
                    <a:pt x="43" y="104"/>
                  </a:cubicBezTo>
                  <a:cubicBezTo>
                    <a:pt x="43" y="104"/>
                    <a:pt x="43" y="104"/>
                    <a:pt x="43" y="104"/>
                  </a:cubicBezTo>
                  <a:cubicBezTo>
                    <a:pt x="43" y="104"/>
                    <a:pt x="44" y="103"/>
                    <a:pt x="44" y="102"/>
                  </a:cubicBezTo>
                  <a:cubicBezTo>
                    <a:pt x="44" y="101"/>
                    <a:pt x="44" y="99"/>
                    <a:pt x="43" y="9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6ACE2297-A374-B041-A9E1-12906CAFC54C}"/>
                </a:ext>
              </a:extLst>
            </p:cNvPr>
            <p:cNvSpPr>
              <a:spLocks/>
            </p:cNvSpPr>
            <p:nvPr/>
          </p:nvSpPr>
          <p:spPr bwMode="auto">
            <a:xfrm>
              <a:off x="2504480" y="3287613"/>
              <a:ext cx="801688" cy="900112"/>
            </a:xfrm>
            <a:custGeom>
              <a:avLst/>
              <a:gdLst>
                <a:gd name="T0" fmla="*/ 21 w 74"/>
                <a:gd name="T1" fmla="*/ 0 h 83"/>
                <a:gd name="T2" fmla="*/ 18 w 74"/>
                <a:gd name="T3" fmla="*/ 11 h 83"/>
                <a:gd name="T4" fmla="*/ 17 w 74"/>
                <a:gd name="T5" fmla="*/ 9 h 83"/>
                <a:gd name="T6" fmla="*/ 16 w 74"/>
                <a:gd name="T7" fmla="*/ 8 h 83"/>
                <a:gd name="T8" fmla="*/ 15 w 74"/>
                <a:gd name="T9" fmla="*/ 8 h 83"/>
                <a:gd name="T10" fmla="*/ 13 w 74"/>
                <a:gd name="T11" fmla="*/ 7 h 83"/>
                <a:gd name="T12" fmla="*/ 11 w 74"/>
                <a:gd name="T13" fmla="*/ 8 h 83"/>
                <a:gd name="T14" fmla="*/ 10 w 74"/>
                <a:gd name="T15" fmla="*/ 10 h 83"/>
                <a:gd name="T16" fmla="*/ 10 w 74"/>
                <a:gd name="T17" fmla="*/ 13 h 83"/>
                <a:gd name="T18" fmla="*/ 9 w 74"/>
                <a:gd name="T19" fmla="*/ 16 h 83"/>
                <a:gd name="T20" fmla="*/ 9 w 74"/>
                <a:gd name="T21" fmla="*/ 18 h 83"/>
                <a:gd name="T22" fmla="*/ 10 w 74"/>
                <a:gd name="T23" fmla="*/ 22 h 83"/>
                <a:gd name="T24" fmla="*/ 9 w 74"/>
                <a:gd name="T25" fmla="*/ 24 h 83"/>
                <a:gd name="T26" fmla="*/ 9 w 74"/>
                <a:gd name="T27" fmla="*/ 26 h 83"/>
                <a:gd name="T28" fmla="*/ 10 w 74"/>
                <a:gd name="T29" fmla="*/ 28 h 83"/>
                <a:gd name="T30" fmla="*/ 10 w 74"/>
                <a:gd name="T31" fmla="*/ 30 h 83"/>
                <a:gd name="T32" fmla="*/ 12 w 74"/>
                <a:gd name="T33" fmla="*/ 32 h 83"/>
                <a:gd name="T34" fmla="*/ 10 w 74"/>
                <a:gd name="T35" fmla="*/ 35 h 83"/>
                <a:gd name="T36" fmla="*/ 9 w 74"/>
                <a:gd name="T37" fmla="*/ 37 h 83"/>
                <a:gd name="T38" fmla="*/ 8 w 74"/>
                <a:gd name="T39" fmla="*/ 39 h 83"/>
                <a:gd name="T40" fmla="*/ 6 w 74"/>
                <a:gd name="T41" fmla="*/ 40 h 83"/>
                <a:gd name="T42" fmla="*/ 5 w 74"/>
                <a:gd name="T43" fmla="*/ 43 h 83"/>
                <a:gd name="T44" fmla="*/ 4 w 74"/>
                <a:gd name="T45" fmla="*/ 46 h 83"/>
                <a:gd name="T46" fmla="*/ 4 w 74"/>
                <a:gd name="T47" fmla="*/ 49 h 83"/>
                <a:gd name="T48" fmla="*/ 6 w 74"/>
                <a:gd name="T49" fmla="*/ 52 h 83"/>
                <a:gd name="T50" fmla="*/ 5 w 74"/>
                <a:gd name="T51" fmla="*/ 53 h 83"/>
                <a:gd name="T52" fmla="*/ 2 w 74"/>
                <a:gd name="T53" fmla="*/ 53 h 83"/>
                <a:gd name="T54" fmla="*/ 1 w 74"/>
                <a:gd name="T55" fmla="*/ 55 h 83"/>
                <a:gd name="T56" fmla="*/ 0 w 74"/>
                <a:gd name="T57" fmla="*/ 56 h 83"/>
                <a:gd name="T58" fmla="*/ 40 w 74"/>
                <a:gd name="T59" fmla="*/ 79 h 83"/>
                <a:gd name="T60" fmla="*/ 63 w 74"/>
                <a:gd name="T61" fmla="*/ 83 h 83"/>
                <a:gd name="T62" fmla="*/ 74 w 74"/>
                <a:gd name="T63" fmla="*/ 9 h 83"/>
                <a:gd name="T64" fmla="*/ 21 w 74"/>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3">
                  <a:moveTo>
                    <a:pt x="21" y="0"/>
                  </a:moveTo>
                  <a:cubicBezTo>
                    <a:pt x="18" y="11"/>
                    <a:pt x="18" y="11"/>
                    <a:pt x="18" y="11"/>
                  </a:cubicBezTo>
                  <a:cubicBezTo>
                    <a:pt x="18" y="11"/>
                    <a:pt x="18" y="10"/>
                    <a:pt x="17" y="9"/>
                  </a:cubicBezTo>
                  <a:cubicBezTo>
                    <a:pt x="17" y="9"/>
                    <a:pt x="16" y="8"/>
                    <a:pt x="16" y="8"/>
                  </a:cubicBezTo>
                  <a:cubicBezTo>
                    <a:pt x="16" y="7"/>
                    <a:pt x="16" y="7"/>
                    <a:pt x="15" y="8"/>
                  </a:cubicBezTo>
                  <a:cubicBezTo>
                    <a:pt x="14" y="8"/>
                    <a:pt x="14" y="7"/>
                    <a:pt x="13" y="7"/>
                  </a:cubicBezTo>
                  <a:cubicBezTo>
                    <a:pt x="12" y="7"/>
                    <a:pt x="12" y="8"/>
                    <a:pt x="11" y="8"/>
                  </a:cubicBezTo>
                  <a:cubicBezTo>
                    <a:pt x="11" y="9"/>
                    <a:pt x="11" y="9"/>
                    <a:pt x="10" y="10"/>
                  </a:cubicBezTo>
                  <a:cubicBezTo>
                    <a:pt x="10" y="11"/>
                    <a:pt x="10" y="12"/>
                    <a:pt x="10" y="13"/>
                  </a:cubicBezTo>
                  <a:cubicBezTo>
                    <a:pt x="10" y="14"/>
                    <a:pt x="9" y="14"/>
                    <a:pt x="9" y="16"/>
                  </a:cubicBezTo>
                  <a:cubicBezTo>
                    <a:pt x="9" y="17"/>
                    <a:pt x="9" y="16"/>
                    <a:pt x="9" y="18"/>
                  </a:cubicBezTo>
                  <a:cubicBezTo>
                    <a:pt x="10" y="19"/>
                    <a:pt x="10" y="21"/>
                    <a:pt x="10" y="22"/>
                  </a:cubicBezTo>
                  <a:cubicBezTo>
                    <a:pt x="10" y="23"/>
                    <a:pt x="9" y="24"/>
                    <a:pt x="9" y="24"/>
                  </a:cubicBezTo>
                  <a:cubicBezTo>
                    <a:pt x="9" y="24"/>
                    <a:pt x="9" y="25"/>
                    <a:pt x="9" y="26"/>
                  </a:cubicBezTo>
                  <a:cubicBezTo>
                    <a:pt x="9" y="27"/>
                    <a:pt x="10" y="28"/>
                    <a:pt x="10" y="28"/>
                  </a:cubicBezTo>
                  <a:cubicBezTo>
                    <a:pt x="10" y="29"/>
                    <a:pt x="10" y="30"/>
                    <a:pt x="10" y="30"/>
                  </a:cubicBezTo>
                  <a:cubicBezTo>
                    <a:pt x="11" y="31"/>
                    <a:pt x="12" y="31"/>
                    <a:pt x="12" y="32"/>
                  </a:cubicBezTo>
                  <a:cubicBezTo>
                    <a:pt x="11" y="33"/>
                    <a:pt x="11" y="34"/>
                    <a:pt x="10" y="35"/>
                  </a:cubicBezTo>
                  <a:cubicBezTo>
                    <a:pt x="10" y="35"/>
                    <a:pt x="10" y="36"/>
                    <a:pt x="9" y="37"/>
                  </a:cubicBezTo>
                  <a:cubicBezTo>
                    <a:pt x="8" y="38"/>
                    <a:pt x="9" y="39"/>
                    <a:pt x="8" y="39"/>
                  </a:cubicBezTo>
                  <a:cubicBezTo>
                    <a:pt x="6" y="40"/>
                    <a:pt x="6" y="39"/>
                    <a:pt x="6" y="40"/>
                  </a:cubicBezTo>
                  <a:cubicBezTo>
                    <a:pt x="6" y="40"/>
                    <a:pt x="6" y="41"/>
                    <a:pt x="5" y="43"/>
                  </a:cubicBezTo>
                  <a:cubicBezTo>
                    <a:pt x="4" y="44"/>
                    <a:pt x="4" y="44"/>
                    <a:pt x="4" y="46"/>
                  </a:cubicBezTo>
                  <a:cubicBezTo>
                    <a:pt x="3" y="47"/>
                    <a:pt x="3" y="47"/>
                    <a:pt x="4" y="49"/>
                  </a:cubicBezTo>
                  <a:cubicBezTo>
                    <a:pt x="5" y="50"/>
                    <a:pt x="6" y="51"/>
                    <a:pt x="6" y="52"/>
                  </a:cubicBezTo>
                  <a:cubicBezTo>
                    <a:pt x="6" y="52"/>
                    <a:pt x="6" y="53"/>
                    <a:pt x="5" y="53"/>
                  </a:cubicBezTo>
                  <a:cubicBezTo>
                    <a:pt x="5" y="53"/>
                    <a:pt x="5" y="54"/>
                    <a:pt x="2" y="53"/>
                  </a:cubicBezTo>
                  <a:cubicBezTo>
                    <a:pt x="2" y="53"/>
                    <a:pt x="1" y="54"/>
                    <a:pt x="1" y="55"/>
                  </a:cubicBezTo>
                  <a:cubicBezTo>
                    <a:pt x="0" y="56"/>
                    <a:pt x="0" y="56"/>
                    <a:pt x="0" y="56"/>
                  </a:cubicBezTo>
                  <a:cubicBezTo>
                    <a:pt x="40" y="79"/>
                    <a:pt x="40" y="79"/>
                    <a:pt x="40" y="79"/>
                  </a:cubicBezTo>
                  <a:cubicBezTo>
                    <a:pt x="63" y="83"/>
                    <a:pt x="63" y="83"/>
                    <a:pt x="63" y="83"/>
                  </a:cubicBezTo>
                  <a:cubicBezTo>
                    <a:pt x="74" y="9"/>
                    <a:pt x="74" y="9"/>
                    <a:pt x="74" y="9"/>
                  </a:cubicBezTo>
                  <a:lnTo>
                    <a:pt x="21" y="0"/>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1AC45777-2ABF-244D-83D2-1CF24B8E8476}"/>
                </a:ext>
              </a:extLst>
            </p:cNvPr>
            <p:cNvSpPr>
              <a:spLocks/>
            </p:cNvSpPr>
            <p:nvPr/>
          </p:nvSpPr>
          <p:spPr bwMode="auto">
            <a:xfrm>
              <a:off x="3187105" y="3386038"/>
              <a:ext cx="900113" cy="812800"/>
            </a:xfrm>
            <a:custGeom>
              <a:avLst/>
              <a:gdLst>
                <a:gd name="T0" fmla="*/ 0 w 83"/>
                <a:gd name="T1" fmla="*/ 74 h 75"/>
                <a:gd name="T2" fmla="*/ 8 w 83"/>
                <a:gd name="T3" fmla="*/ 75 h 75"/>
                <a:gd name="T4" fmla="*/ 10 w 83"/>
                <a:gd name="T5" fmla="*/ 70 h 75"/>
                <a:gd name="T6" fmla="*/ 29 w 83"/>
                <a:gd name="T7" fmla="*/ 72 h 75"/>
                <a:gd name="T8" fmla="*/ 29 w 83"/>
                <a:gd name="T9" fmla="*/ 72 h 75"/>
                <a:gd name="T10" fmla="*/ 29 w 83"/>
                <a:gd name="T11" fmla="*/ 70 h 75"/>
                <a:gd name="T12" fmla="*/ 67 w 83"/>
                <a:gd name="T13" fmla="*/ 74 h 75"/>
                <a:gd name="T14" fmla="*/ 73 w 83"/>
                <a:gd name="T15" fmla="*/ 8 h 75"/>
                <a:gd name="T16" fmla="*/ 83 w 83"/>
                <a:gd name="T17" fmla="*/ 9 h 75"/>
                <a:gd name="T18" fmla="*/ 83 w 83"/>
                <a:gd name="T19" fmla="*/ 9 h 75"/>
                <a:gd name="T20" fmla="*/ 11 w 83"/>
                <a:gd name="T21" fmla="*/ 0 h 75"/>
                <a:gd name="T22" fmla="*/ 0 w 83"/>
                <a:gd name="T23"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0" y="74"/>
                  </a:moveTo>
                  <a:cubicBezTo>
                    <a:pt x="8" y="75"/>
                    <a:pt x="8" y="75"/>
                    <a:pt x="8" y="75"/>
                  </a:cubicBezTo>
                  <a:cubicBezTo>
                    <a:pt x="10" y="70"/>
                    <a:pt x="10" y="70"/>
                    <a:pt x="10" y="70"/>
                  </a:cubicBezTo>
                  <a:cubicBezTo>
                    <a:pt x="10" y="70"/>
                    <a:pt x="29" y="72"/>
                    <a:pt x="29" y="72"/>
                  </a:cubicBezTo>
                  <a:cubicBezTo>
                    <a:pt x="29" y="72"/>
                    <a:pt x="29" y="72"/>
                    <a:pt x="29" y="72"/>
                  </a:cubicBezTo>
                  <a:cubicBezTo>
                    <a:pt x="29" y="70"/>
                    <a:pt x="29" y="70"/>
                    <a:pt x="29" y="70"/>
                  </a:cubicBezTo>
                  <a:cubicBezTo>
                    <a:pt x="67" y="74"/>
                    <a:pt x="67" y="74"/>
                    <a:pt x="67" y="74"/>
                  </a:cubicBezTo>
                  <a:cubicBezTo>
                    <a:pt x="73" y="8"/>
                    <a:pt x="73" y="8"/>
                    <a:pt x="73" y="8"/>
                  </a:cubicBezTo>
                  <a:cubicBezTo>
                    <a:pt x="83" y="9"/>
                    <a:pt x="83" y="9"/>
                    <a:pt x="83" y="9"/>
                  </a:cubicBezTo>
                  <a:cubicBezTo>
                    <a:pt x="83" y="9"/>
                    <a:pt x="83" y="9"/>
                    <a:pt x="83" y="9"/>
                  </a:cubicBezTo>
                  <a:cubicBezTo>
                    <a:pt x="66" y="8"/>
                    <a:pt x="24" y="2"/>
                    <a:pt x="11" y="0"/>
                  </a:cubicBezTo>
                  <a:lnTo>
                    <a:pt x="0" y="74"/>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FE10F59B-C1E9-E34C-91EB-51519A81B84C}"/>
                </a:ext>
              </a:extLst>
            </p:cNvPr>
            <p:cNvSpPr>
              <a:spLocks/>
            </p:cNvSpPr>
            <p:nvPr/>
          </p:nvSpPr>
          <p:spPr bwMode="auto">
            <a:xfrm>
              <a:off x="3175993" y="2225575"/>
              <a:ext cx="812800" cy="661987"/>
            </a:xfrm>
            <a:custGeom>
              <a:avLst/>
              <a:gdLst>
                <a:gd name="T0" fmla="*/ 512 w 512"/>
                <a:gd name="T1" fmla="*/ 68 h 417"/>
                <a:gd name="T2" fmla="*/ 75 w 512"/>
                <a:gd name="T3" fmla="*/ 0 h 417"/>
                <a:gd name="T4" fmla="*/ 0 w 512"/>
                <a:gd name="T5" fmla="*/ 355 h 417"/>
                <a:gd name="T6" fmla="*/ 137 w 512"/>
                <a:gd name="T7" fmla="*/ 376 h 417"/>
                <a:gd name="T8" fmla="*/ 471 w 512"/>
                <a:gd name="T9" fmla="*/ 417 h 417"/>
                <a:gd name="T10" fmla="*/ 512 w 512"/>
                <a:gd name="T11" fmla="*/ 68 h 417"/>
              </a:gdLst>
              <a:ahLst/>
              <a:cxnLst>
                <a:cxn ang="0">
                  <a:pos x="T0" y="T1"/>
                </a:cxn>
                <a:cxn ang="0">
                  <a:pos x="T2" y="T3"/>
                </a:cxn>
                <a:cxn ang="0">
                  <a:pos x="T4" y="T5"/>
                </a:cxn>
                <a:cxn ang="0">
                  <a:pos x="T6" y="T7"/>
                </a:cxn>
                <a:cxn ang="0">
                  <a:pos x="T8" y="T9"/>
                </a:cxn>
                <a:cxn ang="0">
                  <a:pos x="T10" y="T11"/>
                </a:cxn>
              </a:cxnLst>
              <a:rect l="0" t="0" r="r" b="b"/>
              <a:pathLst>
                <a:path w="512" h="417">
                  <a:moveTo>
                    <a:pt x="512" y="68"/>
                  </a:moveTo>
                  <a:lnTo>
                    <a:pt x="75" y="0"/>
                  </a:lnTo>
                  <a:lnTo>
                    <a:pt x="0" y="355"/>
                  </a:lnTo>
                  <a:lnTo>
                    <a:pt x="137" y="376"/>
                  </a:lnTo>
                  <a:lnTo>
                    <a:pt x="471" y="417"/>
                  </a:lnTo>
                  <a:lnTo>
                    <a:pt x="512" y="68"/>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F9B83218-D2A4-4048-98DC-DA3B1EC94BCB}"/>
                </a:ext>
              </a:extLst>
            </p:cNvPr>
            <p:cNvSpPr>
              <a:spLocks/>
            </p:cNvSpPr>
            <p:nvPr/>
          </p:nvSpPr>
          <p:spPr bwMode="auto">
            <a:xfrm>
              <a:off x="3306168" y="2822475"/>
              <a:ext cx="835025" cy="660400"/>
            </a:xfrm>
            <a:custGeom>
              <a:avLst/>
              <a:gdLst>
                <a:gd name="T0" fmla="*/ 57 w 77"/>
                <a:gd name="T1" fmla="*/ 6 h 61"/>
                <a:gd name="T2" fmla="*/ 8 w 77"/>
                <a:gd name="T3" fmla="*/ 0 h 61"/>
                <a:gd name="T4" fmla="*/ 4 w 77"/>
                <a:gd name="T5" fmla="*/ 26 h 61"/>
                <a:gd name="T6" fmla="*/ 0 w 77"/>
                <a:gd name="T7" fmla="*/ 52 h 61"/>
                <a:gd name="T8" fmla="*/ 72 w 77"/>
                <a:gd name="T9" fmla="*/ 61 h 61"/>
                <a:gd name="T10" fmla="*/ 77 w 77"/>
                <a:gd name="T11" fmla="*/ 9 h 61"/>
                <a:gd name="T12" fmla="*/ 57 w 77"/>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77" h="61">
                  <a:moveTo>
                    <a:pt x="57" y="6"/>
                  </a:moveTo>
                  <a:cubicBezTo>
                    <a:pt x="8" y="0"/>
                    <a:pt x="8" y="0"/>
                    <a:pt x="8" y="0"/>
                  </a:cubicBezTo>
                  <a:cubicBezTo>
                    <a:pt x="4" y="26"/>
                    <a:pt x="4" y="26"/>
                    <a:pt x="4" y="26"/>
                  </a:cubicBezTo>
                  <a:cubicBezTo>
                    <a:pt x="0" y="52"/>
                    <a:pt x="0" y="52"/>
                    <a:pt x="0" y="52"/>
                  </a:cubicBezTo>
                  <a:cubicBezTo>
                    <a:pt x="13" y="54"/>
                    <a:pt x="55" y="60"/>
                    <a:pt x="72" y="61"/>
                  </a:cubicBezTo>
                  <a:cubicBezTo>
                    <a:pt x="77" y="9"/>
                    <a:pt x="77" y="9"/>
                    <a:pt x="77" y="9"/>
                  </a:cubicBezTo>
                  <a:lnTo>
                    <a:pt x="57" y="6"/>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E10D612D-9A79-EB45-955C-C61E07751500}"/>
                </a:ext>
              </a:extLst>
            </p:cNvPr>
            <p:cNvSpPr>
              <a:spLocks/>
            </p:cNvSpPr>
            <p:nvPr/>
          </p:nvSpPr>
          <p:spPr bwMode="auto">
            <a:xfrm>
              <a:off x="4011018" y="1769963"/>
              <a:ext cx="736600" cy="477837"/>
            </a:xfrm>
            <a:custGeom>
              <a:avLst/>
              <a:gdLst>
                <a:gd name="T0" fmla="*/ 68 w 68"/>
                <a:gd name="T1" fmla="*/ 43 h 44"/>
                <a:gd name="T2" fmla="*/ 68 w 68"/>
                <a:gd name="T3" fmla="*/ 39 h 44"/>
                <a:gd name="T4" fmla="*/ 68 w 68"/>
                <a:gd name="T5" fmla="*/ 33 h 44"/>
                <a:gd name="T6" fmla="*/ 67 w 68"/>
                <a:gd name="T7" fmla="*/ 30 h 44"/>
                <a:gd name="T8" fmla="*/ 67 w 68"/>
                <a:gd name="T9" fmla="*/ 25 h 44"/>
                <a:gd name="T10" fmla="*/ 66 w 68"/>
                <a:gd name="T11" fmla="*/ 20 h 44"/>
                <a:gd name="T12" fmla="*/ 65 w 68"/>
                <a:gd name="T13" fmla="*/ 17 h 44"/>
                <a:gd name="T14" fmla="*/ 65 w 68"/>
                <a:gd name="T15" fmla="*/ 15 h 44"/>
                <a:gd name="T16" fmla="*/ 65 w 68"/>
                <a:gd name="T17" fmla="*/ 15 h 44"/>
                <a:gd name="T18" fmla="*/ 65 w 68"/>
                <a:gd name="T19" fmla="*/ 15 h 44"/>
                <a:gd name="T20" fmla="*/ 64 w 68"/>
                <a:gd name="T21" fmla="*/ 14 h 44"/>
                <a:gd name="T22" fmla="*/ 64 w 68"/>
                <a:gd name="T23" fmla="*/ 13 h 44"/>
                <a:gd name="T24" fmla="*/ 64 w 68"/>
                <a:gd name="T25" fmla="*/ 12 h 44"/>
                <a:gd name="T26" fmla="*/ 64 w 68"/>
                <a:gd name="T27" fmla="*/ 11 h 44"/>
                <a:gd name="T28" fmla="*/ 63 w 68"/>
                <a:gd name="T29" fmla="*/ 10 h 44"/>
                <a:gd name="T30" fmla="*/ 63 w 68"/>
                <a:gd name="T31" fmla="*/ 8 h 44"/>
                <a:gd name="T32" fmla="*/ 63 w 68"/>
                <a:gd name="T33" fmla="*/ 7 h 44"/>
                <a:gd name="T34" fmla="*/ 63 w 68"/>
                <a:gd name="T35" fmla="*/ 5 h 44"/>
                <a:gd name="T36" fmla="*/ 64 w 68"/>
                <a:gd name="T37" fmla="*/ 4 h 44"/>
                <a:gd name="T38" fmla="*/ 64 w 68"/>
                <a:gd name="T39" fmla="*/ 4 h 44"/>
                <a:gd name="T40" fmla="*/ 53 w 68"/>
                <a:gd name="T41" fmla="*/ 3 h 44"/>
                <a:gd name="T42" fmla="*/ 19 w 68"/>
                <a:gd name="T43" fmla="*/ 1 h 44"/>
                <a:gd name="T44" fmla="*/ 4 w 68"/>
                <a:gd name="T45" fmla="*/ 0 h 44"/>
                <a:gd name="T46" fmla="*/ 4 w 68"/>
                <a:gd name="T47" fmla="*/ 0 h 44"/>
                <a:gd name="T48" fmla="*/ 0 w 68"/>
                <a:gd name="T49" fmla="*/ 39 h 44"/>
                <a:gd name="T50" fmla="*/ 68 w 68"/>
                <a:gd name="T5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44">
                  <a:moveTo>
                    <a:pt x="68" y="43"/>
                  </a:moveTo>
                  <a:cubicBezTo>
                    <a:pt x="68" y="42"/>
                    <a:pt x="68" y="40"/>
                    <a:pt x="68" y="39"/>
                  </a:cubicBezTo>
                  <a:cubicBezTo>
                    <a:pt x="68" y="37"/>
                    <a:pt x="68" y="35"/>
                    <a:pt x="68" y="33"/>
                  </a:cubicBezTo>
                  <a:cubicBezTo>
                    <a:pt x="68" y="32"/>
                    <a:pt x="68" y="31"/>
                    <a:pt x="67" y="30"/>
                  </a:cubicBezTo>
                  <a:cubicBezTo>
                    <a:pt x="67" y="28"/>
                    <a:pt x="67" y="27"/>
                    <a:pt x="67" y="25"/>
                  </a:cubicBezTo>
                  <a:cubicBezTo>
                    <a:pt x="67" y="22"/>
                    <a:pt x="67" y="22"/>
                    <a:pt x="66" y="20"/>
                  </a:cubicBezTo>
                  <a:cubicBezTo>
                    <a:pt x="66" y="18"/>
                    <a:pt x="66" y="18"/>
                    <a:pt x="65" y="17"/>
                  </a:cubicBezTo>
                  <a:cubicBezTo>
                    <a:pt x="65" y="17"/>
                    <a:pt x="65" y="16"/>
                    <a:pt x="65" y="15"/>
                  </a:cubicBezTo>
                  <a:cubicBezTo>
                    <a:pt x="65" y="15"/>
                    <a:pt x="65" y="15"/>
                    <a:pt x="65" y="15"/>
                  </a:cubicBezTo>
                  <a:cubicBezTo>
                    <a:pt x="64" y="15"/>
                    <a:pt x="65" y="15"/>
                    <a:pt x="65" y="15"/>
                  </a:cubicBezTo>
                  <a:cubicBezTo>
                    <a:pt x="64" y="14"/>
                    <a:pt x="64" y="14"/>
                    <a:pt x="64" y="14"/>
                  </a:cubicBezTo>
                  <a:cubicBezTo>
                    <a:pt x="64" y="13"/>
                    <a:pt x="64" y="14"/>
                    <a:pt x="64" y="13"/>
                  </a:cubicBezTo>
                  <a:cubicBezTo>
                    <a:pt x="64" y="12"/>
                    <a:pt x="64" y="13"/>
                    <a:pt x="64" y="12"/>
                  </a:cubicBezTo>
                  <a:cubicBezTo>
                    <a:pt x="64" y="12"/>
                    <a:pt x="64" y="12"/>
                    <a:pt x="64" y="11"/>
                  </a:cubicBezTo>
                  <a:cubicBezTo>
                    <a:pt x="64" y="10"/>
                    <a:pt x="63" y="10"/>
                    <a:pt x="63" y="10"/>
                  </a:cubicBezTo>
                  <a:cubicBezTo>
                    <a:pt x="63" y="9"/>
                    <a:pt x="63" y="9"/>
                    <a:pt x="63" y="8"/>
                  </a:cubicBezTo>
                  <a:cubicBezTo>
                    <a:pt x="63" y="8"/>
                    <a:pt x="63" y="8"/>
                    <a:pt x="63" y="7"/>
                  </a:cubicBezTo>
                  <a:cubicBezTo>
                    <a:pt x="62" y="7"/>
                    <a:pt x="63" y="6"/>
                    <a:pt x="63" y="5"/>
                  </a:cubicBezTo>
                  <a:cubicBezTo>
                    <a:pt x="64" y="5"/>
                    <a:pt x="64" y="4"/>
                    <a:pt x="64" y="4"/>
                  </a:cubicBezTo>
                  <a:cubicBezTo>
                    <a:pt x="64" y="4"/>
                    <a:pt x="64" y="4"/>
                    <a:pt x="64" y="4"/>
                  </a:cubicBezTo>
                  <a:cubicBezTo>
                    <a:pt x="53" y="3"/>
                    <a:pt x="53" y="3"/>
                    <a:pt x="53" y="3"/>
                  </a:cubicBezTo>
                  <a:cubicBezTo>
                    <a:pt x="19" y="1"/>
                    <a:pt x="19" y="1"/>
                    <a:pt x="19" y="1"/>
                  </a:cubicBezTo>
                  <a:cubicBezTo>
                    <a:pt x="4" y="0"/>
                    <a:pt x="4" y="0"/>
                    <a:pt x="4" y="0"/>
                  </a:cubicBezTo>
                  <a:cubicBezTo>
                    <a:pt x="4" y="0"/>
                    <a:pt x="4" y="0"/>
                    <a:pt x="4" y="0"/>
                  </a:cubicBezTo>
                  <a:cubicBezTo>
                    <a:pt x="0" y="39"/>
                    <a:pt x="0" y="39"/>
                    <a:pt x="0" y="39"/>
                  </a:cubicBezTo>
                  <a:cubicBezTo>
                    <a:pt x="8" y="40"/>
                    <a:pt x="55" y="44"/>
                    <a:pt x="68" y="4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5BEDCAD6-2AEB-C04B-B19B-AEB7B71C83C6}"/>
                </a:ext>
              </a:extLst>
            </p:cNvPr>
            <p:cNvSpPr>
              <a:spLocks/>
            </p:cNvSpPr>
            <p:nvPr/>
          </p:nvSpPr>
          <p:spPr bwMode="auto">
            <a:xfrm>
              <a:off x="3957043" y="2193825"/>
              <a:ext cx="801688" cy="541337"/>
            </a:xfrm>
            <a:custGeom>
              <a:avLst/>
              <a:gdLst>
                <a:gd name="T0" fmla="*/ 44 w 74"/>
                <a:gd name="T1" fmla="*/ 43 h 50"/>
                <a:gd name="T2" fmla="*/ 48 w 74"/>
                <a:gd name="T3" fmla="*/ 45 h 50"/>
                <a:gd name="T4" fmla="*/ 52 w 74"/>
                <a:gd name="T5" fmla="*/ 46 h 50"/>
                <a:gd name="T6" fmla="*/ 54 w 74"/>
                <a:gd name="T7" fmla="*/ 46 h 50"/>
                <a:gd name="T8" fmla="*/ 57 w 74"/>
                <a:gd name="T9" fmla="*/ 48 h 50"/>
                <a:gd name="T10" fmla="*/ 61 w 74"/>
                <a:gd name="T11" fmla="*/ 47 h 50"/>
                <a:gd name="T12" fmla="*/ 65 w 74"/>
                <a:gd name="T13" fmla="*/ 47 h 50"/>
                <a:gd name="T14" fmla="*/ 67 w 74"/>
                <a:gd name="T15" fmla="*/ 47 h 50"/>
                <a:gd name="T16" fmla="*/ 70 w 74"/>
                <a:gd name="T17" fmla="*/ 48 h 50"/>
                <a:gd name="T18" fmla="*/ 74 w 74"/>
                <a:gd name="T19" fmla="*/ 50 h 50"/>
                <a:gd name="T20" fmla="*/ 73 w 74"/>
                <a:gd name="T21" fmla="*/ 49 h 50"/>
                <a:gd name="T22" fmla="*/ 73 w 74"/>
                <a:gd name="T23" fmla="*/ 45 h 50"/>
                <a:gd name="T24" fmla="*/ 73 w 74"/>
                <a:gd name="T25" fmla="*/ 40 h 50"/>
                <a:gd name="T26" fmla="*/ 71 w 74"/>
                <a:gd name="T27" fmla="*/ 37 h 50"/>
                <a:gd name="T28" fmla="*/ 73 w 74"/>
                <a:gd name="T29" fmla="*/ 37 h 50"/>
                <a:gd name="T30" fmla="*/ 74 w 74"/>
                <a:gd name="T31" fmla="*/ 24 h 50"/>
                <a:gd name="T32" fmla="*/ 74 w 74"/>
                <a:gd name="T33" fmla="*/ 13 h 50"/>
                <a:gd name="T34" fmla="*/ 73 w 74"/>
                <a:gd name="T35" fmla="*/ 10 h 50"/>
                <a:gd name="T36" fmla="*/ 73 w 74"/>
                <a:gd name="T37" fmla="*/ 5 h 50"/>
                <a:gd name="T38" fmla="*/ 73 w 74"/>
                <a:gd name="T39" fmla="*/ 4 h 50"/>
                <a:gd name="T40" fmla="*/ 5 w 74"/>
                <a:gd name="T41" fmla="*/ 0 h 50"/>
                <a:gd name="T42" fmla="*/ 0 w 74"/>
                <a:gd name="T43" fmla="*/ 39 h 50"/>
                <a:gd name="T44" fmla="*/ 40 w 74"/>
                <a:gd name="T45" fmla="*/ 42 h 50"/>
                <a:gd name="T46" fmla="*/ 44 w 74"/>
                <a:gd name="T4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50">
                  <a:moveTo>
                    <a:pt x="44" y="43"/>
                  </a:moveTo>
                  <a:cubicBezTo>
                    <a:pt x="44" y="43"/>
                    <a:pt x="46" y="45"/>
                    <a:pt x="48" y="45"/>
                  </a:cubicBezTo>
                  <a:cubicBezTo>
                    <a:pt x="49" y="45"/>
                    <a:pt x="51" y="46"/>
                    <a:pt x="52" y="46"/>
                  </a:cubicBezTo>
                  <a:cubicBezTo>
                    <a:pt x="53" y="46"/>
                    <a:pt x="53" y="46"/>
                    <a:pt x="54" y="46"/>
                  </a:cubicBezTo>
                  <a:cubicBezTo>
                    <a:pt x="54" y="47"/>
                    <a:pt x="56" y="48"/>
                    <a:pt x="57" y="48"/>
                  </a:cubicBezTo>
                  <a:cubicBezTo>
                    <a:pt x="58" y="48"/>
                    <a:pt x="60" y="47"/>
                    <a:pt x="61" y="47"/>
                  </a:cubicBezTo>
                  <a:cubicBezTo>
                    <a:pt x="63" y="46"/>
                    <a:pt x="64" y="46"/>
                    <a:pt x="65" y="47"/>
                  </a:cubicBezTo>
                  <a:cubicBezTo>
                    <a:pt x="65" y="47"/>
                    <a:pt x="66" y="47"/>
                    <a:pt x="67" y="47"/>
                  </a:cubicBezTo>
                  <a:cubicBezTo>
                    <a:pt x="67" y="47"/>
                    <a:pt x="70" y="48"/>
                    <a:pt x="70" y="48"/>
                  </a:cubicBezTo>
                  <a:cubicBezTo>
                    <a:pt x="74" y="50"/>
                    <a:pt x="74" y="50"/>
                    <a:pt x="74" y="50"/>
                  </a:cubicBezTo>
                  <a:cubicBezTo>
                    <a:pt x="74" y="50"/>
                    <a:pt x="74" y="50"/>
                    <a:pt x="73" y="49"/>
                  </a:cubicBezTo>
                  <a:cubicBezTo>
                    <a:pt x="73" y="47"/>
                    <a:pt x="73" y="46"/>
                    <a:pt x="73" y="45"/>
                  </a:cubicBezTo>
                  <a:cubicBezTo>
                    <a:pt x="74" y="43"/>
                    <a:pt x="73" y="43"/>
                    <a:pt x="73" y="40"/>
                  </a:cubicBezTo>
                  <a:cubicBezTo>
                    <a:pt x="73" y="38"/>
                    <a:pt x="71" y="37"/>
                    <a:pt x="71" y="37"/>
                  </a:cubicBezTo>
                  <a:cubicBezTo>
                    <a:pt x="73" y="37"/>
                    <a:pt x="73" y="37"/>
                    <a:pt x="73" y="37"/>
                  </a:cubicBezTo>
                  <a:cubicBezTo>
                    <a:pt x="73" y="37"/>
                    <a:pt x="74" y="24"/>
                    <a:pt x="74" y="24"/>
                  </a:cubicBezTo>
                  <a:cubicBezTo>
                    <a:pt x="74" y="24"/>
                    <a:pt x="74" y="13"/>
                    <a:pt x="74" y="13"/>
                  </a:cubicBezTo>
                  <a:cubicBezTo>
                    <a:pt x="74" y="12"/>
                    <a:pt x="73" y="12"/>
                    <a:pt x="73" y="10"/>
                  </a:cubicBezTo>
                  <a:cubicBezTo>
                    <a:pt x="73" y="8"/>
                    <a:pt x="73" y="7"/>
                    <a:pt x="73" y="5"/>
                  </a:cubicBezTo>
                  <a:cubicBezTo>
                    <a:pt x="73" y="5"/>
                    <a:pt x="73" y="4"/>
                    <a:pt x="73" y="4"/>
                  </a:cubicBezTo>
                  <a:cubicBezTo>
                    <a:pt x="60" y="5"/>
                    <a:pt x="13" y="1"/>
                    <a:pt x="5" y="0"/>
                  </a:cubicBezTo>
                  <a:cubicBezTo>
                    <a:pt x="0" y="39"/>
                    <a:pt x="0" y="39"/>
                    <a:pt x="0" y="39"/>
                  </a:cubicBezTo>
                  <a:cubicBezTo>
                    <a:pt x="6" y="39"/>
                    <a:pt x="40" y="41"/>
                    <a:pt x="40" y="42"/>
                  </a:cubicBezTo>
                  <a:cubicBezTo>
                    <a:pt x="41" y="42"/>
                    <a:pt x="44" y="43"/>
                    <a:pt x="44" y="4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919334F7-B37F-4D4D-9527-B2E3E6A59863}"/>
                </a:ext>
              </a:extLst>
            </p:cNvPr>
            <p:cNvSpPr>
              <a:spLocks/>
            </p:cNvSpPr>
            <p:nvPr/>
          </p:nvSpPr>
          <p:spPr bwMode="auto">
            <a:xfrm>
              <a:off x="3923705" y="2616100"/>
              <a:ext cx="944563" cy="476250"/>
            </a:xfrm>
            <a:custGeom>
              <a:avLst/>
              <a:gdLst>
                <a:gd name="T0" fmla="*/ 87 w 87"/>
                <a:gd name="T1" fmla="*/ 43 h 44"/>
                <a:gd name="T2" fmla="*/ 86 w 87"/>
                <a:gd name="T3" fmla="*/ 41 h 44"/>
                <a:gd name="T4" fmla="*/ 85 w 87"/>
                <a:gd name="T5" fmla="*/ 40 h 44"/>
                <a:gd name="T6" fmla="*/ 85 w 87"/>
                <a:gd name="T7" fmla="*/ 39 h 44"/>
                <a:gd name="T8" fmla="*/ 85 w 87"/>
                <a:gd name="T9" fmla="*/ 37 h 44"/>
                <a:gd name="T10" fmla="*/ 83 w 87"/>
                <a:gd name="T11" fmla="*/ 35 h 44"/>
                <a:gd name="T12" fmla="*/ 82 w 87"/>
                <a:gd name="T13" fmla="*/ 31 h 44"/>
                <a:gd name="T14" fmla="*/ 82 w 87"/>
                <a:gd name="T15" fmla="*/ 27 h 44"/>
                <a:gd name="T16" fmla="*/ 81 w 87"/>
                <a:gd name="T17" fmla="*/ 24 h 44"/>
                <a:gd name="T18" fmla="*/ 80 w 87"/>
                <a:gd name="T19" fmla="*/ 19 h 44"/>
                <a:gd name="T20" fmla="*/ 79 w 87"/>
                <a:gd name="T21" fmla="*/ 18 h 44"/>
                <a:gd name="T22" fmla="*/ 79 w 87"/>
                <a:gd name="T23" fmla="*/ 17 h 44"/>
                <a:gd name="T24" fmla="*/ 77 w 87"/>
                <a:gd name="T25" fmla="*/ 13 h 44"/>
                <a:gd name="T26" fmla="*/ 77 w 87"/>
                <a:gd name="T27" fmla="*/ 12 h 44"/>
                <a:gd name="T28" fmla="*/ 77 w 87"/>
                <a:gd name="T29" fmla="*/ 11 h 44"/>
                <a:gd name="T30" fmla="*/ 73 w 87"/>
                <a:gd name="T31" fmla="*/ 9 h 44"/>
                <a:gd name="T32" fmla="*/ 70 w 87"/>
                <a:gd name="T33" fmla="*/ 8 h 44"/>
                <a:gd name="T34" fmla="*/ 68 w 87"/>
                <a:gd name="T35" fmla="*/ 8 h 44"/>
                <a:gd name="T36" fmla="*/ 64 w 87"/>
                <a:gd name="T37" fmla="*/ 8 h 44"/>
                <a:gd name="T38" fmla="*/ 60 w 87"/>
                <a:gd name="T39" fmla="*/ 9 h 44"/>
                <a:gd name="T40" fmla="*/ 57 w 87"/>
                <a:gd name="T41" fmla="*/ 7 h 44"/>
                <a:gd name="T42" fmla="*/ 55 w 87"/>
                <a:gd name="T43" fmla="*/ 7 h 44"/>
                <a:gd name="T44" fmla="*/ 51 w 87"/>
                <a:gd name="T45" fmla="*/ 6 h 44"/>
                <a:gd name="T46" fmla="*/ 47 w 87"/>
                <a:gd name="T47" fmla="*/ 4 h 44"/>
                <a:gd name="T48" fmla="*/ 43 w 87"/>
                <a:gd name="T49" fmla="*/ 3 h 44"/>
                <a:gd name="T50" fmla="*/ 3 w 87"/>
                <a:gd name="T51" fmla="*/ 0 h 44"/>
                <a:gd name="T52" fmla="*/ 0 w 87"/>
                <a:gd name="T53" fmla="*/ 25 h 44"/>
                <a:gd name="T54" fmla="*/ 20 w 87"/>
                <a:gd name="T55" fmla="*/ 28 h 44"/>
                <a:gd name="T56" fmla="*/ 19 w 87"/>
                <a:gd name="T57" fmla="*/ 40 h 44"/>
                <a:gd name="T58" fmla="*/ 87 w 87"/>
                <a:gd name="T5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44">
                  <a:moveTo>
                    <a:pt x="87" y="43"/>
                  </a:moveTo>
                  <a:cubicBezTo>
                    <a:pt x="86" y="43"/>
                    <a:pt x="86" y="42"/>
                    <a:pt x="86" y="41"/>
                  </a:cubicBezTo>
                  <a:cubicBezTo>
                    <a:pt x="86" y="41"/>
                    <a:pt x="86" y="40"/>
                    <a:pt x="85" y="40"/>
                  </a:cubicBezTo>
                  <a:cubicBezTo>
                    <a:pt x="85" y="39"/>
                    <a:pt x="85" y="39"/>
                    <a:pt x="85" y="39"/>
                  </a:cubicBezTo>
                  <a:cubicBezTo>
                    <a:pt x="85" y="38"/>
                    <a:pt x="85" y="38"/>
                    <a:pt x="85" y="37"/>
                  </a:cubicBezTo>
                  <a:cubicBezTo>
                    <a:pt x="85" y="36"/>
                    <a:pt x="84" y="36"/>
                    <a:pt x="83" y="35"/>
                  </a:cubicBezTo>
                  <a:cubicBezTo>
                    <a:pt x="81" y="33"/>
                    <a:pt x="82" y="33"/>
                    <a:pt x="82" y="31"/>
                  </a:cubicBezTo>
                  <a:cubicBezTo>
                    <a:pt x="82" y="29"/>
                    <a:pt x="82" y="28"/>
                    <a:pt x="82" y="27"/>
                  </a:cubicBezTo>
                  <a:cubicBezTo>
                    <a:pt x="82" y="26"/>
                    <a:pt x="81" y="25"/>
                    <a:pt x="81" y="24"/>
                  </a:cubicBezTo>
                  <a:cubicBezTo>
                    <a:pt x="80" y="23"/>
                    <a:pt x="80" y="20"/>
                    <a:pt x="80" y="19"/>
                  </a:cubicBezTo>
                  <a:cubicBezTo>
                    <a:pt x="80" y="18"/>
                    <a:pt x="79" y="19"/>
                    <a:pt x="79" y="18"/>
                  </a:cubicBezTo>
                  <a:cubicBezTo>
                    <a:pt x="78" y="18"/>
                    <a:pt x="79" y="17"/>
                    <a:pt x="79" y="17"/>
                  </a:cubicBezTo>
                  <a:cubicBezTo>
                    <a:pt x="79" y="16"/>
                    <a:pt x="77" y="14"/>
                    <a:pt x="77" y="13"/>
                  </a:cubicBezTo>
                  <a:cubicBezTo>
                    <a:pt x="76" y="13"/>
                    <a:pt x="77" y="13"/>
                    <a:pt x="77" y="12"/>
                  </a:cubicBezTo>
                  <a:cubicBezTo>
                    <a:pt x="77" y="11"/>
                    <a:pt x="77" y="11"/>
                    <a:pt x="77" y="11"/>
                  </a:cubicBezTo>
                  <a:cubicBezTo>
                    <a:pt x="73" y="9"/>
                    <a:pt x="73" y="9"/>
                    <a:pt x="73" y="9"/>
                  </a:cubicBezTo>
                  <a:cubicBezTo>
                    <a:pt x="73" y="9"/>
                    <a:pt x="70" y="8"/>
                    <a:pt x="70" y="8"/>
                  </a:cubicBezTo>
                  <a:cubicBezTo>
                    <a:pt x="69" y="8"/>
                    <a:pt x="68" y="8"/>
                    <a:pt x="68" y="8"/>
                  </a:cubicBezTo>
                  <a:cubicBezTo>
                    <a:pt x="67" y="7"/>
                    <a:pt x="66" y="7"/>
                    <a:pt x="64" y="8"/>
                  </a:cubicBezTo>
                  <a:cubicBezTo>
                    <a:pt x="63" y="8"/>
                    <a:pt x="61" y="9"/>
                    <a:pt x="60" y="9"/>
                  </a:cubicBezTo>
                  <a:cubicBezTo>
                    <a:pt x="59" y="9"/>
                    <a:pt x="57" y="8"/>
                    <a:pt x="57" y="7"/>
                  </a:cubicBezTo>
                  <a:cubicBezTo>
                    <a:pt x="56" y="7"/>
                    <a:pt x="56" y="7"/>
                    <a:pt x="55" y="7"/>
                  </a:cubicBezTo>
                  <a:cubicBezTo>
                    <a:pt x="54" y="7"/>
                    <a:pt x="52" y="6"/>
                    <a:pt x="51" y="6"/>
                  </a:cubicBezTo>
                  <a:cubicBezTo>
                    <a:pt x="49" y="6"/>
                    <a:pt x="47" y="4"/>
                    <a:pt x="47" y="4"/>
                  </a:cubicBezTo>
                  <a:cubicBezTo>
                    <a:pt x="47" y="4"/>
                    <a:pt x="44" y="3"/>
                    <a:pt x="43" y="3"/>
                  </a:cubicBezTo>
                  <a:cubicBezTo>
                    <a:pt x="43" y="2"/>
                    <a:pt x="9" y="0"/>
                    <a:pt x="3" y="0"/>
                  </a:cubicBezTo>
                  <a:cubicBezTo>
                    <a:pt x="0" y="25"/>
                    <a:pt x="0" y="25"/>
                    <a:pt x="0" y="25"/>
                  </a:cubicBezTo>
                  <a:cubicBezTo>
                    <a:pt x="20" y="28"/>
                    <a:pt x="20" y="28"/>
                    <a:pt x="20" y="28"/>
                  </a:cubicBezTo>
                  <a:cubicBezTo>
                    <a:pt x="19" y="40"/>
                    <a:pt x="19" y="40"/>
                    <a:pt x="19" y="40"/>
                  </a:cubicBezTo>
                  <a:cubicBezTo>
                    <a:pt x="27" y="41"/>
                    <a:pt x="80" y="44"/>
                    <a:pt x="87" y="4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78B338EC-CFB6-9B43-B213-65ED5D117630}"/>
                </a:ext>
              </a:extLst>
            </p:cNvPr>
            <p:cNvSpPr>
              <a:spLocks/>
            </p:cNvSpPr>
            <p:nvPr/>
          </p:nvSpPr>
          <p:spPr bwMode="auto">
            <a:xfrm>
              <a:off x="4087218" y="3049488"/>
              <a:ext cx="855663" cy="466725"/>
            </a:xfrm>
            <a:custGeom>
              <a:avLst/>
              <a:gdLst>
                <a:gd name="T0" fmla="*/ 78 w 79"/>
                <a:gd name="T1" fmla="*/ 16 h 43"/>
                <a:gd name="T2" fmla="*/ 76 w 79"/>
                <a:gd name="T3" fmla="*/ 9 h 43"/>
                <a:gd name="T4" fmla="*/ 77 w 79"/>
                <a:gd name="T5" fmla="*/ 7 h 43"/>
                <a:gd name="T6" fmla="*/ 73 w 79"/>
                <a:gd name="T7" fmla="*/ 4 h 43"/>
                <a:gd name="T8" fmla="*/ 72 w 79"/>
                <a:gd name="T9" fmla="*/ 3 h 43"/>
                <a:gd name="T10" fmla="*/ 4 w 79"/>
                <a:gd name="T11" fmla="*/ 0 h 43"/>
                <a:gd name="T12" fmla="*/ 0 w 79"/>
                <a:gd name="T13" fmla="*/ 40 h 43"/>
                <a:gd name="T14" fmla="*/ 79 w 79"/>
                <a:gd name="T15" fmla="*/ 43 h 43"/>
                <a:gd name="T16" fmla="*/ 78 w 79"/>
                <a:gd name="T1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3">
                  <a:moveTo>
                    <a:pt x="78" y="16"/>
                  </a:moveTo>
                  <a:cubicBezTo>
                    <a:pt x="75" y="14"/>
                    <a:pt x="76" y="11"/>
                    <a:pt x="76" y="9"/>
                  </a:cubicBezTo>
                  <a:cubicBezTo>
                    <a:pt x="76" y="8"/>
                    <a:pt x="77" y="8"/>
                    <a:pt x="77" y="7"/>
                  </a:cubicBezTo>
                  <a:cubicBezTo>
                    <a:pt x="77" y="6"/>
                    <a:pt x="75" y="5"/>
                    <a:pt x="73" y="4"/>
                  </a:cubicBezTo>
                  <a:cubicBezTo>
                    <a:pt x="72" y="4"/>
                    <a:pt x="72" y="3"/>
                    <a:pt x="72" y="3"/>
                  </a:cubicBezTo>
                  <a:cubicBezTo>
                    <a:pt x="65" y="4"/>
                    <a:pt x="12" y="1"/>
                    <a:pt x="4" y="0"/>
                  </a:cubicBezTo>
                  <a:cubicBezTo>
                    <a:pt x="0" y="40"/>
                    <a:pt x="0" y="40"/>
                    <a:pt x="0" y="40"/>
                  </a:cubicBezTo>
                  <a:cubicBezTo>
                    <a:pt x="79" y="43"/>
                    <a:pt x="79" y="43"/>
                    <a:pt x="79" y="43"/>
                  </a:cubicBezTo>
                  <a:lnTo>
                    <a:pt x="78" y="16"/>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A7A69ECD-A4FA-044E-A1A5-E12222BB9670}"/>
                </a:ext>
              </a:extLst>
            </p:cNvPr>
            <p:cNvSpPr>
              <a:spLocks/>
            </p:cNvSpPr>
            <p:nvPr/>
          </p:nvSpPr>
          <p:spPr bwMode="auto">
            <a:xfrm>
              <a:off x="3968155" y="3473350"/>
              <a:ext cx="996950" cy="541337"/>
            </a:xfrm>
            <a:custGeom>
              <a:avLst/>
              <a:gdLst>
                <a:gd name="T0" fmla="*/ 91 w 92"/>
                <a:gd name="T1" fmla="*/ 28 h 50"/>
                <a:gd name="T2" fmla="*/ 90 w 92"/>
                <a:gd name="T3" fmla="*/ 11 h 50"/>
                <a:gd name="T4" fmla="*/ 90 w 92"/>
                <a:gd name="T5" fmla="*/ 4 h 50"/>
                <a:gd name="T6" fmla="*/ 11 w 92"/>
                <a:gd name="T7" fmla="*/ 1 h 50"/>
                <a:gd name="T8" fmla="*/ 11 w 92"/>
                <a:gd name="T9" fmla="*/ 1 h 50"/>
                <a:gd name="T10" fmla="*/ 1 w 92"/>
                <a:gd name="T11" fmla="*/ 0 h 50"/>
                <a:gd name="T12" fmla="*/ 0 w 92"/>
                <a:gd name="T13" fmla="*/ 7 h 50"/>
                <a:gd name="T14" fmla="*/ 32 w 92"/>
                <a:gd name="T15" fmla="*/ 9 h 50"/>
                <a:gd name="T16" fmla="*/ 31 w 92"/>
                <a:gd name="T17" fmla="*/ 35 h 50"/>
                <a:gd name="T18" fmla="*/ 38 w 92"/>
                <a:gd name="T19" fmla="*/ 37 h 50"/>
                <a:gd name="T20" fmla="*/ 41 w 92"/>
                <a:gd name="T21" fmla="*/ 40 h 50"/>
                <a:gd name="T22" fmla="*/ 44 w 92"/>
                <a:gd name="T23" fmla="*/ 41 h 50"/>
                <a:gd name="T24" fmla="*/ 45 w 92"/>
                <a:gd name="T25" fmla="*/ 42 h 50"/>
                <a:gd name="T26" fmla="*/ 47 w 92"/>
                <a:gd name="T27" fmla="*/ 42 h 50"/>
                <a:gd name="T28" fmla="*/ 49 w 92"/>
                <a:gd name="T29" fmla="*/ 44 h 50"/>
                <a:gd name="T30" fmla="*/ 50 w 92"/>
                <a:gd name="T31" fmla="*/ 43 h 50"/>
                <a:gd name="T32" fmla="*/ 51 w 92"/>
                <a:gd name="T33" fmla="*/ 42 h 50"/>
                <a:gd name="T34" fmla="*/ 54 w 92"/>
                <a:gd name="T35" fmla="*/ 45 h 50"/>
                <a:gd name="T36" fmla="*/ 56 w 92"/>
                <a:gd name="T37" fmla="*/ 47 h 50"/>
                <a:gd name="T38" fmla="*/ 59 w 92"/>
                <a:gd name="T39" fmla="*/ 46 h 50"/>
                <a:gd name="T40" fmla="*/ 61 w 92"/>
                <a:gd name="T41" fmla="*/ 47 h 50"/>
                <a:gd name="T42" fmla="*/ 63 w 92"/>
                <a:gd name="T43" fmla="*/ 45 h 50"/>
                <a:gd name="T44" fmla="*/ 64 w 92"/>
                <a:gd name="T45" fmla="*/ 47 h 50"/>
                <a:gd name="T46" fmla="*/ 65 w 92"/>
                <a:gd name="T47" fmla="*/ 45 h 50"/>
                <a:gd name="T48" fmla="*/ 66 w 92"/>
                <a:gd name="T49" fmla="*/ 44 h 50"/>
                <a:gd name="T50" fmla="*/ 69 w 92"/>
                <a:gd name="T51" fmla="*/ 45 h 50"/>
                <a:gd name="T52" fmla="*/ 71 w 92"/>
                <a:gd name="T53" fmla="*/ 46 h 50"/>
                <a:gd name="T54" fmla="*/ 72 w 92"/>
                <a:gd name="T55" fmla="*/ 48 h 50"/>
                <a:gd name="T56" fmla="*/ 76 w 92"/>
                <a:gd name="T57" fmla="*/ 46 h 50"/>
                <a:gd name="T58" fmla="*/ 79 w 92"/>
                <a:gd name="T59" fmla="*/ 46 h 50"/>
                <a:gd name="T60" fmla="*/ 81 w 92"/>
                <a:gd name="T61" fmla="*/ 46 h 50"/>
                <a:gd name="T62" fmla="*/ 85 w 92"/>
                <a:gd name="T63" fmla="*/ 46 h 50"/>
                <a:gd name="T64" fmla="*/ 89 w 92"/>
                <a:gd name="T65" fmla="*/ 49 h 50"/>
                <a:gd name="T66" fmla="*/ 91 w 92"/>
                <a:gd name="T67" fmla="*/ 49 h 50"/>
                <a:gd name="T68" fmla="*/ 92 w 92"/>
                <a:gd name="T69" fmla="*/ 49 h 50"/>
                <a:gd name="T70" fmla="*/ 91 w 92"/>
                <a:gd name="T7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50">
                  <a:moveTo>
                    <a:pt x="91" y="28"/>
                  </a:moveTo>
                  <a:cubicBezTo>
                    <a:pt x="90" y="11"/>
                    <a:pt x="90" y="11"/>
                    <a:pt x="90" y="11"/>
                  </a:cubicBezTo>
                  <a:cubicBezTo>
                    <a:pt x="90" y="4"/>
                    <a:pt x="90" y="4"/>
                    <a:pt x="90" y="4"/>
                  </a:cubicBezTo>
                  <a:cubicBezTo>
                    <a:pt x="11" y="1"/>
                    <a:pt x="11" y="1"/>
                    <a:pt x="11" y="1"/>
                  </a:cubicBezTo>
                  <a:cubicBezTo>
                    <a:pt x="11" y="1"/>
                    <a:pt x="11" y="1"/>
                    <a:pt x="11" y="1"/>
                  </a:cubicBezTo>
                  <a:cubicBezTo>
                    <a:pt x="1" y="0"/>
                    <a:pt x="1" y="0"/>
                    <a:pt x="1" y="0"/>
                  </a:cubicBezTo>
                  <a:cubicBezTo>
                    <a:pt x="0" y="7"/>
                    <a:pt x="0" y="7"/>
                    <a:pt x="0" y="7"/>
                  </a:cubicBezTo>
                  <a:cubicBezTo>
                    <a:pt x="32" y="9"/>
                    <a:pt x="32" y="9"/>
                    <a:pt x="32" y="9"/>
                  </a:cubicBezTo>
                  <a:cubicBezTo>
                    <a:pt x="32" y="9"/>
                    <a:pt x="30" y="35"/>
                    <a:pt x="31" y="35"/>
                  </a:cubicBezTo>
                  <a:cubicBezTo>
                    <a:pt x="31" y="35"/>
                    <a:pt x="37" y="36"/>
                    <a:pt x="38" y="37"/>
                  </a:cubicBezTo>
                  <a:cubicBezTo>
                    <a:pt x="40" y="37"/>
                    <a:pt x="41" y="39"/>
                    <a:pt x="41" y="40"/>
                  </a:cubicBezTo>
                  <a:cubicBezTo>
                    <a:pt x="42" y="41"/>
                    <a:pt x="42" y="41"/>
                    <a:pt x="44" y="41"/>
                  </a:cubicBezTo>
                  <a:cubicBezTo>
                    <a:pt x="45" y="41"/>
                    <a:pt x="45" y="42"/>
                    <a:pt x="45" y="42"/>
                  </a:cubicBezTo>
                  <a:cubicBezTo>
                    <a:pt x="46" y="42"/>
                    <a:pt x="47" y="41"/>
                    <a:pt x="47" y="42"/>
                  </a:cubicBezTo>
                  <a:cubicBezTo>
                    <a:pt x="48" y="42"/>
                    <a:pt x="49" y="44"/>
                    <a:pt x="49" y="44"/>
                  </a:cubicBezTo>
                  <a:cubicBezTo>
                    <a:pt x="50" y="43"/>
                    <a:pt x="50" y="43"/>
                    <a:pt x="50" y="43"/>
                  </a:cubicBezTo>
                  <a:cubicBezTo>
                    <a:pt x="50" y="43"/>
                    <a:pt x="49" y="41"/>
                    <a:pt x="51" y="42"/>
                  </a:cubicBezTo>
                  <a:cubicBezTo>
                    <a:pt x="54" y="43"/>
                    <a:pt x="53" y="43"/>
                    <a:pt x="54" y="45"/>
                  </a:cubicBezTo>
                  <a:cubicBezTo>
                    <a:pt x="54" y="46"/>
                    <a:pt x="55" y="47"/>
                    <a:pt x="56" y="47"/>
                  </a:cubicBezTo>
                  <a:cubicBezTo>
                    <a:pt x="58" y="46"/>
                    <a:pt x="58" y="45"/>
                    <a:pt x="59" y="46"/>
                  </a:cubicBezTo>
                  <a:cubicBezTo>
                    <a:pt x="60" y="46"/>
                    <a:pt x="61" y="47"/>
                    <a:pt x="61" y="47"/>
                  </a:cubicBezTo>
                  <a:cubicBezTo>
                    <a:pt x="62" y="46"/>
                    <a:pt x="62" y="45"/>
                    <a:pt x="63" y="45"/>
                  </a:cubicBezTo>
                  <a:cubicBezTo>
                    <a:pt x="63" y="45"/>
                    <a:pt x="63" y="47"/>
                    <a:pt x="64" y="47"/>
                  </a:cubicBezTo>
                  <a:cubicBezTo>
                    <a:pt x="64" y="47"/>
                    <a:pt x="65" y="46"/>
                    <a:pt x="65" y="45"/>
                  </a:cubicBezTo>
                  <a:cubicBezTo>
                    <a:pt x="65" y="44"/>
                    <a:pt x="65" y="44"/>
                    <a:pt x="66" y="44"/>
                  </a:cubicBezTo>
                  <a:cubicBezTo>
                    <a:pt x="68" y="45"/>
                    <a:pt x="68" y="45"/>
                    <a:pt x="69" y="45"/>
                  </a:cubicBezTo>
                  <a:cubicBezTo>
                    <a:pt x="70" y="45"/>
                    <a:pt x="70" y="45"/>
                    <a:pt x="71" y="46"/>
                  </a:cubicBezTo>
                  <a:cubicBezTo>
                    <a:pt x="71" y="47"/>
                    <a:pt x="70" y="48"/>
                    <a:pt x="72" y="48"/>
                  </a:cubicBezTo>
                  <a:cubicBezTo>
                    <a:pt x="73" y="47"/>
                    <a:pt x="75" y="45"/>
                    <a:pt x="76" y="46"/>
                  </a:cubicBezTo>
                  <a:cubicBezTo>
                    <a:pt x="78" y="47"/>
                    <a:pt x="79" y="47"/>
                    <a:pt x="79" y="46"/>
                  </a:cubicBezTo>
                  <a:cubicBezTo>
                    <a:pt x="80" y="46"/>
                    <a:pt x="79" y="46"/>
                    <a:pt x="81" y="46"/>
                  </a:cubicBezTo>
                  <a:cubicBezTo>
                    <a:pt x="83" y="46"/>
                    <a:pt x="84" y="45"/>
                    <a:pt x="85" y="46"/>
                  </a:cubicBezTo>
                  <a:cubicBezTo>
                    <a:pt x="86" y="46"/>
                    <a:pt x="88" y="48"/>
                    <a:pt x="89" y="49"/>
                  </a:cubicBezTo>
                  <a:cubicBezTo>
                    <a:pt x="90" y="50"/>
                    <a:pt x="91" y="50"/>
                    <a:pt x="91" y="49"/>
                  </a:cubicBezTo>
                  <a:cubicBezTo>
                    <a:pt x="91" y="49"/>
                    <a:pt x="92" y="49"/>
                    <a:pt x="92" y="49"/>
                  </a:cubicBezTo>
                  <a:lnTo>
                    <a:pt x="91" y="28"/>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F83304D5-383D-C945-AD9C-3DF0D3574005}"/>
                </a:ext>
              </a:extLst>
            </p:cNvPr>
            <p:cNvSpPr>
              <a:spLocks noEditPoints="1"/>
            </p:cNvSpPr>
            <p:nvPr/>
          </p:nvSpPr>
          <p:spPr bwMode="auto">
            <a:xfrm>
              <a:off x="3501430" y="3547963"/>
              <a:ext cx="1571625" cy="1562100"/>
            </a:xfrm>
            <a:custGeom>
              <a:avLst/>
              <a:gdLst>
                <a:gd name="T0" fmla="*/ 101 w 145"/>
                <a:gd name="T1" fmla="*/ 134 h 144"/>
                <a:gd name="T2" fmla="*/ 103 w 145"/>
                <a:gd name="T3" fmla="*/ 122 h 144"/>
                <a:gd name="T4" fmla="*/ 109 w 145"/>
                <a:gd name="T5" fmla="*/ 111 h 144"/>
                <a:gd name="T6" fmla="*/ 107 w 145"/>
                <a:gd name="T7" fmla="*/ 114 h 144"/>
                <a:gd name="T8" fmla="*/ 114 w 145"/>
                <a:gd name="T9" fmla="*/ 108 h 144"/>
                <a:gd name="T10" fmla="*/ 113 w 145"/>
                <a:gd name="T11" fmla="*/ 110 h 144"/>
                <a:gd name="T12" fmla="*/ 131 w 145"/>
                <a:gd name="T13" fmla="*/ 99 h 144"/>
                <a:gd name="T14" fmla="*/ 130 w 145"/>
                <a:gd name="T15" fmla="*/ 102 h 144"/>
                <a:gd name="T16" fmla="*/ 143 w 145"/>
                <a:gd name="T17" fmla="*/ 71 h 144"/>
                <a:gd name="T18" fmla="*/ 135 w 145"/>
                <a:gd name="T19" fmla="*/ 42 h 144"/>
                <a:gd name="T20" fmla="*/ 119 w 145"/>
                <a:gd name="T21" fmla="*/ 39 h 144"/>
                <a:gd name="T22" fmla="*/ 106 w 145"/>
                <a:gd name="T23" fmla="*/ 38 h 144"/>
                <a:gd name="T24" fmla="*/ 92 w 145"/>
                <a:gd name="T25" fmla="*/ 37 h 144"/>
                <a:gd name="T26" fmla="*/ 75 w 145"/>
                <a:gd name="T27" fmla="*/ 2 h 144"/>
                <a:gd name="T28" fmla="*/ 0 w 145"/>
                <a:gd name="T29" fmla="*/ 59 h 144"/>
                <a:gd name="T30" fmla="*/ 4 w 145"/>
                <a:gd name="T31" fmla="*/ 64 h 144"/>
                <a:gd name="T32" fmla="*/ 8 w 145"/>
                <a:gd name="T33" fmla="*/ 69 h 144"/>
                <a:gd name="T34" fmla="*/ 12 w 145"/>
                <a:gd name="T35" fmla="*/ 72 h 144"/>
                <a:gd name="T36" fmla="*/ 15 w 145"/>
                <a:gd name="T37" fmla="*/ 77 h 144"/>
                <a:gd name="T38" fmla="*/ 18 w 145"/>
                <a:gd name="T39" fmla="*/ 85 h 144"/>
                <a:gd name="T40" fmla="*/ 20 w 145"/>
                <a:gd name="T41" fmla="*/ 91 h 144"/>
                <a:gd name="T42" fmla="*/ 25 w 145"/>
                <a:gd name="T43" fmla="*/ 94 h 144"/>
                <a:gd name="T44" fmla="*/ 32 w 145"/>
                <a:gd name="T45" fmla="*/ 98 h 144"/>
                <a:gd name="T46" fmla="*/ 38 w 145"/>
                <a:gd name="T47" fmla="*/ 92 h 144"/>
                <a:gd name="T48" fmla="*/ 45 w 145"/>
                <a:gd name="T49" fmla="*/ 89 h 144"/>
                <a:gd name="T50" fmla="*/ 50 w 145"/>
                <a:gd name="T51" fmla="*/ 90 h 144"/>
                <a:gd name="T52" fmla="*/ 58 w 145"/>
                <a:gd name="T53" fmla="*/ 93 h 144"/>
                <a:gd name="T54" fmla="*/ 62 w 145"/>
                <a:gd name="T55" fmla="*/ 98 h 144"/>
                <a:gd name="T56" fmla="*/ 65 w 145"/>
                <a:gd name="T57" fmla="*/ 103 h 144"/>
                <a:gd name="T58" fmla="*/ 69 w 145"/>
                <a:gd name="T59" fmla="*/ 110 h 144"/>
                <a:gd name="T60" fmla="*/ 72 w 145"/>
                <a:gd name="T61" fmla="*/ 117 h 144"/>
                <a:gd name="T62" fmla="*/ 77 w 145"/>
                <a:gd name="T63" fmla="*/ 127 h 144"/>
                <a:gd name="T64" fmla="*/ 78 w 145"/>
                <a:gd name="T65" fmla="*/ 130 h 144"/>
                <a:gd name="T66" fmla="*/ 82 w 145"/>
                <a:gd name="T67" fmla="*/ 135 h 144"/>
                <a:gd name="T68" fmla="*/ 87 w 145"/>
                <a:gd name="T69" fmla="*/ 139 h 144"/>
                <a:gd name="T70" fmla="*/ 96 w 145"/>
                <a:gd name="T71" fmla="*/ 140 h 144"/>
                <a:gd name="T72" fmla="*/ 102 w 145"/>
                <a:gd name="T73" fmla="*/ 143 h 144"/>
                <a:gd name="T74" fmla="*/ 101 w 145"/>
                <a:gd name="T75" fmla="*/ 136 h 144"/>
                <a:gd name="T76" fmla="*/ 98 w 145"/>
                <a:gd name="T77" fmla="*/ 129 h 144"/>
                <a:gd name="T78" fmla="*/ 99 w 145"/>
                <a:gd name="T79" fmla="*/ 122 h 144"/>
                <a:gd name="T80" fmla="*/ 101 w 145"/>
                <a:gd name="T81" fmla="*/ 119 h 144"/>
                <a:gd name="T82" fmla="*/ 103 w 145"/>
                <a:gd name="T83" fmla="*/ 117 h 144"/>
                <a:gd name="T84" fmla="*/ 107 w 145"/>
                <a:gd name="T85" fmla="*/ 111 h 144"/>
                <a:gd name="T86" fmla="*/ 110 w 145"/>
                <a:gd name="T87" fmla="*/ 110 h 144"/>
                <a:gd name="T88" fmla="*/ 111 w 145"/>
                <a:gd name="T89" fmla="*/ 106 h 144"/>
                <a:gd name="T90" fmla="*/ 114 w 145"/>
                <a:gd name="T91" fmla="*/ 105 h 144"/>
                <a:gd name="T92" fmla="*/ 117 w 145"/>
                <a:gd name="T93" fmla="*/ 106 h 144"/>
                <a:gd name="T94" fmla="*/ 120 w 145"/>
                <a:gd name="T95" fmla="*/ 106 h 144"/>
                <a:gd name="T96" fmla="*/ 126 w 145"/>
                <a:gd name="T97" fmla="*/ 103 h 144"/>
                <a:gd name="T98" fmla="*/ 129 w 145"/>
                <a:gd name="T99" fmla="*/ 100 h 144"/>
                <a:gd name="T100" fmla="*/ 130 w 145"/>
                <a:gd name="T101" fmla="*/ 93 h 144"/>
                <a:gd name="T102" fmla="*/ 133 w 145"/>
                <a:gd name="T103" fmla="*/ 96 h 144"/>
                <a:gd name="T104" fmla="*/ 137 w 145"/>
                <a:gd name="T105" fmla="*/ 95 h 144"/>
                <a:gd name="T106" fmla="*/ 143 w 145"/>
                <a:gd name="T107" fmla="*/ 94 h 144"/>
                <a:gd name="T108" fmla="*/ 144 w 145"/>
                <a:gd name="T109"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4">
                  <a:moveTo>
                    <a:pt x="102" y="127"/>
                  </a:moveTo>
                  <a:cubicBezTo>
                    <a:pt x="102" y="128"/>
                    <a:pt x="102" y="129"/>
                    <a:pt x="102" y="129"/>
                  </a:cubicBezTo>
                  <a:cubicBezTo>
                    <a:pt x="102" y="130"/>
                    <a:pt x="102" y="130"/>
                    <a:pt x="102" y="131"/>
                  </a:cubicBezTo>
                  <a:cubicBezTo>
                    <a:pt x="102" y="132"/>
                    <a:pt x="102" y="133"/>
                    <a:pt x="102" y="134"/>
                  </a:cubicBezTo>
                  <a:cubicBezTo>
                    <a:pt x="102" y="134"/>
                    <a:pt x="103" y="137"/>
                    <a:pt x="102" y="137"/>
                  </a:cubicBezTo>
                  <a:cubicBezTo>
                    <a:pt x="102" y="137"/>
                    <a:pt x="102" y="136"/>
                    <a:pt x="102" y="136"/>
                  </a:cubicBezTo>
                  <a:cubicBezTo>
                    <a:pt x="101" y="135"/>
                    <a:pt x="101" y="134"/>
                    <a:pt x="101" y="134"/>
                  </a:cubicBezTo>
                  <a:cubicBezTo>
                    <a:pt x="101" y="133"/>
                    <a:pt x="101" y="132"/>
                    <a:pt x="101" y="131"/>
                  </a:cubicBezTo>
                  <a:cubicBezTo>
                    <a:pt x="100" y="130"/>
                    <a:pt x="100" y="129"/>
                    <a:pt x="100" y="127"/>
                  </a:cubicBezTo>
                  <a:cubicBezTo>
                    <a:pt x="100" y="126"/>
                    <a:pt x="100" y="125"/>
                    <a:pt x="101" y="124"/>
                  </a:cubicBezTo>
                  <a:cubicBezTo>
                    <a:pt x="101" y="124"/>
                    <a:pt x="101" y="123"/>
                    <a:pt x="101" y="123"/>
                  </a:cubicBezTo>
                  <a:cubicBezTo>
                    <a:pt x="102" y="122"/>
                    <a:pt x="102" y="122"/>
                    <a:pt x="102" y="122"/>
                  </a:cubicBezTo>
                  <a:cubicBezTo>
                    <a:pt x="102" y="122"/>
                    <a:pt x="102" y="121"/>
                    <a:pt x="102" y="121"/>
                  </a:cubicBezTo>
                  <a:cubicBezTo>
                    <a:pt x="103" y="121"/>
                    <a:pt x="103" y="122"/>
                    <a:pt x="103" y="122"/>
                  </a:cubicBezTo>
                  <a:cubicBezTo>
                    <a:pt x="103" y="123"/>
                    <a:pt x="102" y="123"/>
                    <a:pt x="102" y="124"/>
                  </a:cubicBezTo>
                  <a:cubicBezTo>
                    <a:pt x="102" y="125"/>
                    <a:pt x="102" y="126"/>
                    <a:pt x="102" y="127"/>
                  </a:cubicBezTo>
                  <a:close/>
                  <a:moveTo>
                    <a:pt x="111" y="111"/>
                  </a:moveTo>
                  <a:cubicBezTo>
                    <a:pt x="111" y="110"/>
                    <a:pt x="111" y="110"/>
                    <a:pt x="111" y="110"/>
                  </a:cubicBezTo>
                  <a:cubicBezTo>
                    <a:pt x="111" y="110"/>
                    <a:pt x="110" y="110"/>
                    <a:pt x="110" y="110"/>
                  </a:cubicBezTo>
                  <a:cubicBezTo>
                    <a:pt x="110" y="111"/>
                    <a:pt x="109" y="111"/>
                    <a:pt x="109" y="111"/>
                  </a:cubicBezTo>
                  <a:cubicBezTo>
                    <a:pt x="109" y="111"/>
                    <a:pt x="109" y="111"/>
                    <a:pt x="109" y="111"/>
                  </a:cubicBezTo>
                  <a:cubicBezTo>
                    <a:pt x="109" y="111"/>
                    <a:pt x="108" y="111"/>
                    <a:pt x="108" y="111"/>
                  </a:cubicBezTo>
                  <a:cubicBezTo>
                    <a:pt x="108" y="112"/>
                    <a:pt x="108" y="112"/>
                    <a:pt x="108" y="112"/>
                  </a:cubicBezTo>
                  <a:cubicBezTo>
                    <a:pt x="107" y="112"/>
                    <a:pt x="107" y="113"/>
                    <a:pt x="106" y="114"/>
                  </a:cubicBezTo>
                  <a:cubicBezTo>
                    <a:pt x="106" y="114"/>
                    <a:pt x="105" y="115"/>
                    <a:pt x="105" y="115"/>
                  </a:cubicBezTo>
                  <a:cubicBezTo>
                    <a:pt x="105" y="116"/>
                    <a:pt x="104" y="116"/>
                    <a:pt x="105" y="117"/>
                  </a:cubicBezTo>
                  <a:cubicBezTo>
                    <a:pt x="105" y="117"/>
                    <a:pt x="106" y="116"/>
                    <a:pt x="106" y="116"/>
                  </a:cubicBezTo>
                  <a:cubicBezTo>
                    <a:pt x="106" y="115"/>
                    <a:pt x="106" y="115"/>
                    <a:pt x="107" y="114"/>
                  </a:cubicBezTo>
                  <a:cubicBezTo>
                    <a:pt x="107" y="114"/>
                    <a:pt x="108" y="113"/>
                    <a:pt x="108" y="113"/>
                  </a:cubicBezTo>
                  <a:cubicBezTo>
                    <a:pt x="109" y="112"/>
                    <a:pt x="109" y="112"/>
                    <a:pt x="110" y="112"/>
                  </a:cubicBezTo>
                  <a:cubicBezTo>
                    <a:pt x="110" y="112"/>
                    <a:pt x="111" y="111"/>
                    <a:pt x="111" y="111"/>
                  </a:cubicBezTo>
                  <a:close/>
                  <a:moveTo>
                    <a:pt x="116" y="108"/>
                  </a:moveTo>
                  <a:cubicBezTo>
                    <a:pt x="116" y="108"/>
                    <a:pt x="115" y="108"/>
                    <a:pt x="115" y="108"/>
                  </a:cubicBezTo>
                  <a:cubicBezTo>
                    <a:pt x="115" y="108"/>
                    <a:pt x="115" y="108"/>
                    <a:pt x="115" y="108"/>
                  </a:cubicBezTo>
                  <a:cubicBezTo>
                    <a:pt x="115" y="108"/>
                    <a:pt x="114" y="108"/>
                    <a:pt x="114" y="108"/>
                  </a:cubicBezTo>
                  <a:cubicBezTo>
                    <a:pt x="114" y="108"/>
                    <a:pt x="114" y="108"/>
                    <a:pt x="114" y="108"/>
                  </a:cubicBezTo>
                  <a:cubicBezTo>
                    <a:pt x="114" y="108"/>
                    <a:pt x="114" y="108"/>
                    <a:pt x="114" y="108"/>
                  </a:cubicBezTo>
                  <a:cubicBezTo>
                    <a:pt x="114" y="108"/>
                    <a:pt x="113" y="108"/>
                    <a:pt x="113" y="108"/>
                  </a:cubicBezTo>
                  <a:cubicBezTo>
                    <a:pt x="113" y="108"/>
                    <a:pt x="113" y="109"/>
                    <a:pt x="113" y="109"/>
                  </a:cubicBezTo>
                  <a:cubicBezTo>
                    <a:pt x="113" y="109"/>
                    <a:pt x="112" y="109"/>
                    <a:pt x="112" y="109"/>
                  </a:cubicBezTo>
                  <a:cubicBezTo>
                    <a:pt x="112" y="109"/>
                    <a:pt x="112" y="110"/>
                    <a:pt x="112" y="110"/>
                  </a:cubicBezTo>
                  <a:cubicBezTo>
                    <a:pt x="112" y="110"/>
                    <a:pt x="113" y="110"/>
                    <a:pt x="113" y="110"/>
                  </a:cubicBezTo>
                  <a:cubicBezTo>
                    <a:pt x="113" y="110"/>
                    <a:pt x="114" y="109"/>
                    <a:pt x="114" y="109"/>
                  </a:cubicBezTo>
                  <a:cubicBezTo>
                    <a:pt x="114" y="109"/>
                    <a:pt x="114" y="109"/>
                    <a:pt x="115" y="109"/>
                  </a:cubicBezTo>
                  <a:cubicBezTo>
                    <a:pt x="115" y="109"/>
                    <a:pt x="115" y="109"/>
                    <a:pt x="116" y="108"/>
                  </a:cubicBezTo>
                  <a:cubicBezTo>
                    <a:pt x="116" y="108"/>
                    <a:pt x="116" y="108"/>
                    <a:pt x="116" y="108"/>
                  </a:cubicBezTo>
                  <a:close/>
                  <a:moveTo>
                    <a:pt x="132" y="99"/>
                  </a:moveTo>
                  <a:cubicBezTo>
                    <a:pt x="132" y="99"/>
                    <a:pt x="132" y="99"/>
                    <a:pt x="132" y="99"/>
                  </a:cubicBezTo>
                  <a:cubicBezTo>
                    <a:pt x="132" y="99"/>
                    <a:pt x="131" y="99"/>
                    <a:pt x="131" y="99"/>
                  </a:cubicBezTo>
                  <a:cubicBezTo>
                    <a:pt x="131" y="99"/>
                    <a:pt x="131" y="99"/>
                    <a:pt x="131" y="99"/>
                  </a:cubicBezTo>
                  <a:cubicBezTo>
                    <a:pt x="131" y="99"/>
                    <a:pt x="131" y="99"/>
                    <a:pt x="130" y="99"/>
                  </a:cubicBezTo>
                  <a:cubicBezTo>
                    <a:pt x="130" y="99"/>
                    <a:pt x="130" y="100"/>
                    <a:pt x="130" y="100"/>
                  </a:cubicBezTo>
                  <a:cubicBezTo>
                    <a:pt x="130" y="100"/>
                    <a:pt x="129" y="100"/>
                    <a:pt x="129" y="100"/>
                  </a:cubicBezTo>
                  <a:cubicBezTo>
                    <a:pt x="129" y="101"/>
                    <a:pt x="129" y="101"/>
                    <a:pt x="129" y="101"/>
                  </a:cubicBezTo>
                  <a:cubicBezTo>
                    <a:pt x="129" y="101"/>
                    <a:pt x="129" y="102"/>
                    <a:pt x="130" y="102"/>
                  </a:cubicBezTo>
                  <a:cubicBezTo>
                    <a:pt x="130" y="102"/>
                    <a:pt x="130" y="102"/>
                    <a:pt x="130" y="102"/>
                  </a:cubicBezTo>
                  <a:cubicBezTo>
                    <a:pt x="131" y="101"/>
                    <a:pt x="131" y="101"/>
                    <a:pt x="131" y="101"/>
                  </a:cubicBezTo>
                  <a:cubicBezTo>
                    <a:pt x="131" y="101"/>
                    <a:pt x="131" y="100"/>
                    <a:pt x="132" y="100"/>
                  </a:cubicBezTo>
                  <a:cubicBezTo>
                    <a:pt x="132" y="100"/>
                    <a:pt x="132" y="100"/>
                    <a:pt x="132" y="99"/>
                  </a:cubicBezTo>
                  <a:close/>
                  <a:moveTo>
                    <a:pt x="144" y="81"/>
                  </a:moveTo>
                  <a:cubicBezTo>
                    <a:pt x="144" y="80"/>
                    <a:pt x="145" y="77"/>
                    <a:pt x="145" y="76"/>
                  </a:cubicBezTo>
                  <a:cubicBezTo>
                    <a:pt x="145" y="76"/>
                    <a:pt x="143" y="74"/>
                    <a:pt x="143" y="74"/>
                  </a:cubicBezTo>
                  <a:cubicBezTo>
                    <a:pt x="142" y="73"/>
                    <a:pt x="143" y="73"/>
                    <a:pt x="143" y="71"/>
                  </a:cubicBezTo>
                  <a:cubicBezTo>
                    <a:pt x="143" y="70"/>
                    <a:pt x="143" y="70"/>
                    <a:pt x="142" y="69"/>
                  </a:cubicBezTo>
                  <a:cubicBezTo>
                    <a:pt x="142" y="69"/>
                    <a:pt x="142" y="67"/>
                    <a:pt x="142" y="67"/>
                  </a:cubicBezTo>
                  <a:cubicBezTo>
                    <a:pt x="141" y="67"/>
                    <a:pt x="140" y="65"/>
                    <a:pt x="140" y="64"/>
                  </a:cubicBezTo>
                  <a:cubicBezTo>
                    <a:pt x="140" y="62"/>
                    <a:pt x="138" y="61"/>
                    <a:pt x="138" y="61"/>
                  </a:cubicBezTo>
                  <a:cubicBezTo>
                    <a:pt x="139" y="43"/>
                    <a:pt x="139" y="43"/>
                    <a:pt x="139" y="43"/>
                  </a:cubicBezTo>
                  <a:cubicBezTo>
                    <a:pt x="137" y="43"/>
                    <a:pt x="137" y="43"/>
                    <a:pt x="137" y="43"/>
                  </a:cubicBezTo>
                  <a:cubicBezTo>
                    <a:pt x="137" y="42"/>
                    <a:pt x="135" y="42"/>
                    <a:pt x="135" y="42"/>
                  </a:cubicBezTo>
                  <a:cubicBezTo>
                    <a:pt x="135" y="42"/>
                    <a:pt x="135" y="42"/>
                    <a:pt x="135" y="42"/>
                  </a:cubicBezTo>
                  <a:cubicBezTo>
                    <a:pt x="135" y="42"/>
                    <a:pt x="134" y="42"/>
                    <a:pt x="134" y="42"/>
                  </a:cubicBezTo>
                  <a:cubicBezTo>
                    <a:pt x="134" y="43"/>
                    <a:pt x="133" y="43"/>
                    <a:pt x="132" y="42"/>
                  </a:cubicBezTo>
                  <a:cubicBezTo>
                    <a:pt x="131" y="41"/>
                    <a:pt x="129" y="39"/>
                    <a:pt x="128" y="39"/>
                  </a:cubicBezTo>
                  <a:cubicBezTo>
                    <a:pt x="127" y="38"/>
                    <a:pt x="126" y="39"/>
                    <a:pt x="124" y="39"/>
                  </a:cubicBezTo>
                  <a:cubicBezTo>
                    <a:pt x="122" y="39"/>
                    <a:pt x="123" y="39"/>
                    <a:pt x="122" y="39"/>
                  </a:cubicBezTo>
                  <a:cubicBezTo>
                    <a:pt x="122" y="40"/>
                    <a:pt x="121" y="40"/>
                    <a:pt x="119" y="39"/>
                  </a:cubicBezTo>
                  <a:cubicBezTo>
                    <a:pt x="118" y="38"/>
                    <a:pt x="116" y="40"/>
                    <a:pt x="115" y="41"/>
                  </a:cubicBezTo>
                  <a:cubicBezTo>
                    <a:pt x="113" y="41"/>
                    <a:pt x="114" y="40"/>
                    <a:pt x="114" y="39"/>
                  </a:cubicBezTo>
                  <a:cubicBezTo>
                    <a:pt x="113" y="38"/>
                    <a:pt x="113" y="38"/>
                    <a:pt x="112" y="38"/>
                  </a:cubicBezTo>
                  <a:cubicBezTo>
                    <a:pt x="111" y="38"/>
                    <a:pt x="111" y="38"/>
                    <a:pt x="109" y="37"/>
                  </a:cubicBezTo>
                  <a:cubicBezTo>
                    <a:pt x="108" y="37"/>
                    <a:pt x="108" y="37"/>
                    <a:pt x="108" y="38"/>
                  </a:cubicBezTo>
                  <a:cubicBezTo>
                    <a:pt x="108" y="39"/>
                    <a:pt x="107" y="40"/>
                    <a:pt x="107" y="40"/>
                  </a:cubicBezTo>
                  <a:cubicBezTo>
                    <a:pt x="106" y="40"/>
                    <a:pt x="106" y="38"/>
                    <a:pt x="106" y="38"/>
                  </a:cubicBezTo>
                  <a:cubicBezTo>
                    <a:pt x="105" y="38"/>
                    <a:pt x="105" y="39"/>
                    <a:pt x="104" y="40"/>
                  </a:cubicBezTo>
                  <a:cubicBezTo>
                    <a:pt x="104" y="40"/>
                    <a:pt x="103" y="39"/>
                    <a:pt x="102" y="39"/>
                  </a:cubicBezTo>
                  <a:cubicBezTo>
                    <a:pt x="101" y="38"/>
                    <a:pt x="101" y="39"/>
                    <a:pt x="99" y="40"/>
                  </a:cubicBezTo>
                  <a:cubicBezTo>
                    <a:pt x="98" y="40"/>
                    <a:pt x="97" y="39"/>
                    <a:pt x="97" y="38"/>
                  </a:cubicBezTo>
                  <a:cubicBezTo>
                    <a:pt x="96" y="36"/>
                    <a:pt x="97" y="36"/>
                    <a:pt x="94" y="35"/>
                  </a:cubicBezTo>
                  <a:cubicBezTo>
                    <a:pt x="92" y="34"/>
                    <a:pt x="93" y="36"/>
                    <a:pt x="93" y="36"/>
                  </a:cubicBezTo>
                  <a:cubicBezTo>
                    <a:pt x="92" y="37"/>
                    <a:pt x="92" y="37"/>
                    <a:pt x="92" y="37"/>
                  </a:cubicBezTo>
                  <a:cubicBezTo>
                    <a:pt x="92" y="37"/>
                    <a:pt x="91" y="35"/>
                    <a:pt x="90" y="35"/>
                  </a:cubicBezTo>
                  <a:cubicBezTo>
                    <a:pt x="90" y="34"/>
                    <a:pt x="89" y="35"/>
                    <a:pt x="88" y="35"/>
                  </a:cubicBezTo>
                  <a:cubicBezTo>
                    <a:pt x="88" y="35"/>
                    <a:pt x="88" y="34"/>
                    <a:pt x="87" y="34"/>
                  </a:cubicBezTo>
                  <a:cubicBezTo>
                    <a:pt x="85" y="34"/>
                    <a:pt x="85" y="34"/>
                    <a:pt x="84" y="33"/>
                  </a:cubicBezTo>
                  <a:cubicBezTo>
                    <a:pt x="84" y="32"/>
                    <a:pt x="83" y="30"/>
                    <a:pt x="81" y="30"/>
                  </a:cubicBezTo>
                  <a:cubicBezTo>
                    <a:pt x="80" y="29"/>
                    <a:pt x="74" y="28"/>
                    <a:pt x="74" y="28"/>
                  </a:cubicBezTo>
                  <a:cubicBezTo>
                    <a:pt x="73" y="28"/>
                    <a:pt x="75" y="2"/>
                    <a:pt x="75" y="2"/>
                  </a:cubicBezTo>
                  <a:cubicBezTo>
                    <a:pt x="43" y="0"/>
                    <a:pt x="43" y="0"/>
                    <a:pt x="43" y="0"/>
                  </a:cubicBezTo>
                  <a:cubicBezTo>
                    <a:pt x="38" y="59"/>
                    <a:pt x="38" y="59"/>
                    <a:pt x="38" y="59"/>
                  </a:cubicBezTo>
                  <a:cubicBezTo>
                    <a:pt x="0" y="55"/>
                    <a:pt x="0" y="55"/>
                    <a:pt x="0" y="55"/>
                  </a:cubicBezTo>
                  <a:cubicBezTo>
                    <a:pt x="0" y="57"/>
                    <a:pt x="0" y="57"/>
                    <a:pt x="0" y="57"/>
                  </a:cubicBezTo>
                  <a:cubicBezTo>
                    <a:pt x="0" y="57"/>
                    <a:pt x="0" y="57"/>
                    <a:pt x="0" y="57"/>
                  </a:cubicBezTo>
                  <a:cubicBezTo>
                    <a:pt x="0" y="58"/>
                    <a:pt x="0" y="58"/>
                    <a:pt x="0" y="58"/>
                  </a:cubicBezTo>
                  <a:cubicBezTo>
                    <a:pt x="0" y="58"/>
                    <a:pt x="0" y="58"/>
                    <a:pt x="0" y="59"/>
                  </a:cubicBezTo>
                  <a:cubicBezTo>
                    <a:pt x="0" y="59"/>
                    <a:pt x="0" y="59"/>
                    <a:pt x="1" y="59"/>
                  </a:cubicBezTo>
                  <a:cubicBezTo>
                    <a:pt x="1" y="60"/>
                    <a:pt x="1" y="60"/>
                    <a:pt x="1" y="60"/>
                  </a:cubicBezTo>
                  <a:cubicBezTo>
                    <a:pt x="1" y="60"/>
                    <a:pt x="2" y="61"/>
                    <a:pt x="2" y="61"/>
                  </a:cubicBezTo>
                  <a:cubicBezTo>
                    <a:pt x="2" y="61"/>
                    <a:pt x="2" y="62"/>
                    <a:pt x="2" y="62"/>
                  </a:cubicBezTo>
                  <a:cubicBezTo>
                    <a:pt x="2" y="62"/>
                    <a:pt x="3" y="62"/>
                    <a:pt x="3" y="62"/>
                  </a:cubicBezTo>
                  <a:cubicBezTo>
                    <a:pt x="3" y="62"/>
                    <a:pt x="3" y="63"/>
                    <a:pt x="4" y="63"/>
                  </a:cubicBezTo>
                  <a:cubicBezTo>
                    <a:pt x="4" y="63"/>
                    <a:pt x="4" y="63"/>
                    <a:pt x="4" y="64"/>
                  </a:cubicBezTo>
                  <a:cubicBezTo>
                    <a:pt x="5" y="64"/>
                    <a:pt x="5" y="64"/>
                    <a:pt x="5" y="64"/>
                  </a:cubicBezTo>
                  <a:cubicBezTo>
                    <a:pt x="5" y="65"/>
                    <a:pt x="5" y="65"/>
                    <a:pt x="5" y="65"/>
                  </a:cubicBezTo>
                  <a:cubicBezTo>
                    <a:pt x="6" y="65"/>
                    <a:pt x="6" y="65"/>
                    <a:pt x="6" y="65"/>
                  </a:cubicBezTo>
                  <a:cubicBezTo>
                    <a:pt x="6" y="65"/>
                    <a:pt x="6" y="66"/>
                    <a:pt x="6" y="66"/>
                  </a:cubicBezTo>
                  <a:cubicBezTo>
                    <a:pt x="7" y="66"/>
                    <a:pt x="7" y="66"/>
                    <a:pt x="7" y="67"/>
                  </a:cubicBezTo>
                  <a:cubicBezTo>
                    <a:pt x="7" y="67"/>
                    <a:pt x="7" y="67"/>
                    <a:pt x="8" y="68"/>
                  </a:cubicBezTo>
                  <a:cubicBezTo>
                    <a:pt x="8" y="68"/>
                    <a:pt x="8" y="68"/>
                    <a:pt x="8" y="69"/>
                  </a:cubicBezTo>
                  <a:cubicBezTo>
                    <a:pt x="9" y="69"/>
                    <a:pt x="9" y="70"/>
                    <a:pt x="10" y="70"/>
                  </a:cubicBezTo>
                  <a:cubicBezTo>
                    <a:pt x="10" y="70"/>
                    <a:pt x="10" y="71"/>
                    <a:pt x="10" y="71"/>
                  </a:cubicBezTo>
                  <a:cubicBezTo>
                    <a:pt x="11" y="71"/>
                    <a:pt x="11" y="71"/>
                    <a:pt x="11" y="71"/>
                  </a:cubicBezTo>
                  <a:cubicBezTo>
                    <a:pt x="11" y="71"/>
                    <a:pt x="11" y="71"/>
                    <a:pt x="11" y="71"/>
                  </a:cubicBezTo>
                  <a:cubicBezTo>
                    <a:pt x="11" y="72"/>
                    <a:pt x="12" y="72"/>
                    <a:pt x="12" y="72"/>
                  </a:cubicBezTo>
                  <a:cubicBezTo>
                    <a:pt x="12" y="72"/>
                    <a:pt x="12" y="72"/>
                    <a:pt x="12" y="72"/>
                  </a:cubicBezTo>
                  <a:cubicBezTo>
                    <a:pt x="12" y="72"/>
                    <a:pt x="12" y="72"/>
                    <a:pt x="12" y="72"/>
                  </a:cubicBezTo>
                  <a:cubicBezTo>
                    <a:pt x="12" y="73"/>
                    <a:pt x="12" y="73"/>
                    <a:pt x="12" y="73"/>
                  </a:cubicBezTo>
                  <a:cubicBezTo>
                    <a:pt x="12" y="73"/>
                    <a:pt x="12" y="73"/>
                    <a:pt x="13" y="73"/>
                  </a:cubicBezTo>
                  <a:cubicBezTo>
                    <a:pt x="13" y="73"/>
                    <a:pt x="13" y="73"/>
                    <a:pt x="13" y="73"/>
                  </a:cubicBezTo>
                  <a:cubicBezTo>
                    <a:pt x="13" y="74"/>
                    <a:pt x="13" y="74"/>
                    <a:pt x="13" y="74"/>
                  </a:cubicBezTo>
                  <a:cubicBezTo>
                    <a:pt x="14" y="74"/>
                    <a:pt x="14" y="74"/>
                    <a:pt x="14" y="75"/>
                  </a:cubicBezTo>
                  <a:cubicBezTo>
                    <a:pt x="14" y="75"/>
                    <a:pt x="14" y="75"/>
                    <a:pt x="15" y="75"/>
                  </a:cubicBezTo>
                  <a:cubicBezTo>
                    <a:pt x="15" y="75"/>
                    <a:pt x="15" y="76"/>
                    <a:pt x="15" y="77"/>
                  </a:cubicBezTo>
                  <a:cubicBezTo>
                    <a:pt x="15" y="77"/>
                    <a:pt x="15" y="77"/>
                    <a:pt x="15" y="78"/>
                  </a:cubicBezTo>
                  <a:cubicBezTo>
                    <a:pt x="16" y="78"/>
                    <a:pt x="16" y="79"/>
                    <a:pt x="16" y="79"/>
                  </a:cubicBezTo>
                  <a:cubicBezTo>
                    <a:pt x="16" y="80"/>
                    <a:pt x="16" y="80"/>
                    <a:pt x="16" y="81"/>
                  </a:cubicBezTo>
                  <a:cubicBezTo>
                    <a:pt x="16" y="82"/>
                    <a:pt x="17" y="82"/>
                    <a:pt x="17" y="82"/>
                  </a:cubicBezTo>
                  <a:cubicBezTo>
                    <a:pt x="17" y="83"/>
                    <a:pt x="17" y="84"/>
                    <a:pt x="17" y="84"/>
                  </a:cubicBezTo>
                  <a:cubicBezTo>
                    <a:pt x="18" y="84"/>
                    <a:pt x="18" y="85"/>
                    <a:pt x="18" y="85"/>
                  </a:cubicBezTo>
                  <a:cubicBezTo>
                    <a:pt x="18" y="85"/>
                    <a:pt x="18" y="85"/>
                    <a:pt x="18" y="85"/>
                  </a:cubicBezTo>
                  <a:cubicBezTo>
                    <a:pt x="18" y="86"/>
                    <a:pt x="18" y="86"/>
                    <a:pt x="18" y="86"/>
                  </a:cubicBezTo>
                  <a:cubicBezTo>
                    <a:pt x="18" y="86"/>
                    <a:pt x="18" y="86"/>
                    <a:pt x="18" y="87"/>
                  </a:cubicBezTo>
                  <a:cubicBezTo>
                    <a:pt x="18" y="87"/>
                    <a:pt x="18" y="87"/>
                    <a:pt x="18" y="87"/>
                  </a:cubicBezTo>
                  <a:cubicBezTo>
                    <a:pt x="18" y="87"/>
                    <a:pt x="19" y="88"/>
                    <a:pt x="19" y="88"/>
                  </a:cubicBezTo>
                  <a:cubicBezTo>
                    <a:pt x="19" y="88"/>
                    <a:pt x="19" y="89"/>
                    <a:pt x="19" y="89"/>
                  </a:cubicBezTo>
                  <a:cubicBezTo>
                    <a:pt x="19" y="89"/>
                    <a:pt x="19" y="90"/>
                    <a:pt x="20" y="90"/>
                  </a:cubicBezTo>
                  <a:cubicBezTo>
                    <a:pt x="20" y="90"/>
                    <a:pt x="20" y="90"/>
                    <a:pt x="20" y="91"/>
                  </a:cubicBezTo>
                  <a:cubicBezTo>
                    <a:pt x="20" y="91"/>
                    <a:pt x="20" y="91"/>
                    <a:pt x="21" y="91"/>
                  </a:cubicBezTo>
                  <a:cubicBezTo>
                    <a:pt x="21" y="91"/>
                    <a:pt x="21" y="92"/>
                    <a:pt x="21" y="92"/>
                  </a:cubicBezTo>
                  <a:cubicBezTo>
                    <a:pt x="21" y="92"/>
                    <a:pt x="21" y="92"/>
                    <a:pt x="21" y="92"/>
                  </a:cubicBezTo>
                  <a:cubicBezTo>
                    <a:pt x="22" y="92"/>
                    <a:pt x="22" y="93"/>
                    <a:pt x="22" y="93"/>
                  </a:cubicBezTo>
                  <a:cubicBezTo>
                    <a:pt x="23" y="93"/>
                    <a:pt x="23" y="93"/>
                    <a:pt x="23" y="93"/>
                  </a:cubicBezTo>
                  <a:cubicBezTo>
                    <a:pt x="24" y="93"/>
                    <a:pt x="24" y="93"/>
                    <a:pt x="24" y="93"/>
                  </a:cubicBezTo>
                  <a:cubicBezTo>
                    <a:pt x="24" y="93"/>
                    <a:pt x="25" y="94"/>
                    <a:pt x="25" y="94"/>
                  </a:cubicBezTo>
                  <a:cubicBezTo>
                    <a:pt x="25" y="94"/>
                    <a:pt x="25" y="94"/>
                    <a:pt x="26" y="95"/>
                  </a:cubicBezTo>
                  <a:cubicBezTo>
                    <a:pt x="26" y="95"/>
                    <a:pt x="27" y="94"/>
                    <a:pt x="27" y="94"/>
                  </a:cubicBezTo>
                  <a:cubicBezTo>
                    <a:pt x="27" y="94"/>
                    <a:pt x="27" y="94"/>
                    <a:pt x="28" y="95"/>
                  </a:cubicBezTo>
                  <a:cubicBezTo>
                    <a:pt x="28" y="95"/>
                    <a:pt x="28" y="95"/>
                    <a:pt x="28" y="95"/>
                  </a:cubicBezTo>
                  <a:cubicBezTo>
                    <a:pt x="29" y="96"/>
                    <a:pt x="29" y="96"/>
                    <a:pt x="30" y="96"/>
                  </a:cubicBezTo>
                  <a:cubicBezTo>
                    <a:pt x="30" y="96"/>
                    <a:pt x="30" y="97"/>
                    <a:pt x="31" y="97"/>
                  </a:cubicBezTo>
                  <a:cubicBezTo>
                    <a:pt x="31" y="98"/>
                    <a:pt x="31" y="98"/>
                    <a:pt x="32" y="98"/>
                  </a:cubicBezTo>
                  <a:cubicBezTo>
                    <a:pt x="32" y="98"/>
                    <a:pt x="32" y="98"/>
                    <a:pt x="32" y="99"/>
                  </a:cubicBezTo>
                  <a:cubicBezTo>
                    <a:pt x="33" y="99"/>
                    <a:pt x="33" y="99"/>
                    <a:pt x="34" y="99"/>
                  </a:cubicBezTo>
                  <a:cubicBezTo>
                    <a:pt x="34" y="98"/>
                    <a:pt x="35" y="98"/>
                    <a:pt x="35" y="97"/>
                  </a:cubicBezTo>
                  <a:cubicBezTo>
                    <a:pt x="36" y="96"/>
                    <a:pt x="36" y="96"/>
                    <a:pt x="36" y="95"/>
                  </a:cubicBezTo>
                  <a:cubicBezTo>
                    <a:pt x="37" y="95"/>
                    <a:pt x="37" y="94"/>
                    <a:pt x="37" y="93"/>
                  </a:cubicBezTo>
                  <a:cubicBezTo>
                    <a:pt x="37" y="93"/>
                    <a:pt x="37" y="93"/>
                    <a:pt x="37" y="92"/>
                  </a:cubicBezTo>
                  <a:cubicBezTo>
                    <a:pt x="37" y="92"/>
                    <a:pt x="37" y="92"/>
                    <a:pt x="38" y="92"/>
                  </a:cubicBezTo>
                  <a:cubicBezTo>
                    <a:pt x="38" y="91"/>
                    <a:pt x="38" y="91"/>
                    <a:pt x="38" y="91"/>
                  </a:cubicBezTo>
                  <a:cubicBezTo>
                    <a:pt x="39" y="90"/>
                    <a:pt x="39" y="90"/>
                    <a:pt x="40" y="90"/>
                  </a:cubicBezTo>
                  <a:cubicBezTo>
                    <a:pt x="40" y="89"/>
                    <a:pt x="40" y="88"/>
                    <a:pt x="41" y="88"/>
                  </a:cubicBezTo>
                  <a:cubicBezTo>
                    <a:pt x="41" y="87"/>
                    <a:pt x="42" y="87"/>
                    <a:pt x="42" y="87"/>
                  </a:cubicBezTo>
                  <a:cubicBezTo>
                    <a:pt x="43" y="87"/>
                    <a:pt x="43" y="88"/>
                    <a:pt x="43" y="88"/>
                  </a:cubicBezTo>
                  <a:cubicBezTo>
                    <a:pt x="43" y="88"/>
                    <a:pt x="44" y="88"/>
                    <a:pt x="44" y="88"/>
                  </a:cubicBezTo>
                  <a:cubicBezTo>
                    <a:pt x="44" y="88"/>
                    <a:pt x="45" y="89"/>
                    <a:pt x="45" y="89"/>
                  </a:cubicBezTo>
                  <a:cubicBezTo>
                    <a:pt x="45" y="89"/>
                    <a:pt x="45" y="88"/>
                    <a:pt x="46" y="88"/>
                  </a:cubicBezTo>
                  <a:cubicBezTo>
                    <a:pt x="46" y="88"/>
                    <a:pt x="46" y="88"/>
                    <a:pt x="46" y="89"/>
                  </a:cubicBezTo>
                  <a:cubicBezTo>
                    <a:pt x="47" y="89"/>
                    <a:pt x="47" y="89"/>
                    <a:pt x="47" y="89"/>
                  </a:cubicBezTo>
                  <a:cubicBezTo>
                    <a:pt x="47" y="89"/>
                    <a:pt x="48" y="89"/>
                    <a:pt x="48" y="89"/>
                  </a:cubicBezTo>
                  <a:cubicBezTo>
                    <a:pt x="48" y="89"/>
                    <a:pt x="48" y="89"/>
                    <a:pt x="49" y="89"/>
                  </a:cubicBezTo>
                  <a:cubicBezTo>
                    <a:pt x="49" y="89"/>
                    <a:pt x="49" y="90"/>
                    <a:pt x="50" y="90"/>
                  </a:cubicBezTo>
                  <a:cubicBezTo>
                    <a:pt x="50" y="90"/>
                    <a:pt x="50" y="89"/>
                    <a:pt x="50" y="90"/>
                  </a:cubicBezTo>
                  <a:cubicBezTo>
                    <a:pt x="51" y="90"/>
                    <a:pt x="51" y="90"/>
                    <a:pt x="51" y="90"/>
                  </a:cubicBezTo>
                  <a:cubicBezTo>
                    <a:pt x="51" y="90"/>
                    <a:pt x="52" y="90"/>
                    <a:pt x="52" y="90"/>
                  </a:cubicBezTo>
                  <a:cubicBezTo>
                    <a:pt x="53" y="90"/>
                    <a:pt x="53" y="90"/>
                    <a:pt x="53" y="90"/>
                  </a:cubicBezTo>
                  <a:cubicBezTo>
                    <a:pt x="54" y="91"/>
                    <a:pt x="54" y="91"/>
                    <a:pt x="55" y="91"/>
                  </a:cubicBezTo>
                  <a:cubicBezTo>
                    <a:pt x="55" y="91"/>
                    <a:pt x="56" y="92"/>
                    <a:pt x="56" y="92"/>
                  </a:cubicBezTo>
                  <a:cubicBezTo>
                    <a:pt x="57" y="92"/>
                    <a:pt x="57" y="92"/>
                    <a:pt x="57" y="92"/>
                  </a:cubicBezTo>
                  <a:cubicBezTo>
                    <a:pt x="58" y="93"/>
                    <a:pt x="58" y="93"/>
                    <a:pt x="58" y="93"/>
                  </a:cubicBezTo>
                  <a:cubicBezTo>
                    <a:pt x="59" y="94"/>
                    <a:pt x="59" y="94"/>
                    <a:pt x="59" y="94"/>
                  </a:cubicBezTo>
                  <a:cubicBezTo>
                    <a:pt x="60" y="95"/>
                    <a:pt x="60" y="95"/>
                    <a:pt x="60" y="95"/>
                  </a:cubicBezTo>
                  <a:cubicBezTo>
                    <a:pt x="60" y="95"/>
                    <a:pt x="60" y="95"/>
                    <a:pt x="61" y="96"/>
                  </a:cubicBezTo>
                  <a:cubicBezTo>
                    <a:pt x="61" y="96"/>
                    <a:pt x="61" y="96"/>
                    <a:pt x="62" y="97"/>
                  </a:cubicBezTo>
                  <a:cubicBezTo>
                    <a:pt x="62" y="97"/>
                    <a:pt x="62" y="97"/>
                    <a:pt x="62" y="97"/>
                  </a:cubicBezTo>
                  <a:cubicBezTo>
                    <a:pt x="62" y="97"/>
                    <a:pt x="62" y="98"/>
                    <a:pt x="62" y="98"/>
                  </a:cubicBezTo>
                  <a:cubicBezTo>
                    <a:pt x="62" y="98"/>
                    <a:pt x="62" y="98"/>
                    <a:pt x="62" y="98"/>
                  </a:cubicBezTo>
                  <a:cubicBezTo>
                    <a:pt x="62" y="98"/>
                    <a:pt x="62" y="99"/>
                    <a:pt x="62" y="99"/>
                  </a:cubicBezTo>
                  <a:cubicBezTo>
                    <a:pt x="62" y="99"/>
                    <a:pt x="62" y="99"/>
                    <a:pt x="63" y="100"/>
                  </a:cubicBezTo>
                  <a:cubicBezTo>
                    <a:pt x="63" y="100"/>
                    <a:pt x="63" y="100"/>
                    <a:pt x="63" y="100"/>
                  </a:cubicBezTo>
                  <a:cubicBezTo>
                    <a:pt x="64" y="100"/>
                    <a:pt x="64" y="100"/>
                    <a:pt x="64" y="101"/>
                  </a:cubicBezTo>
                  <a:cubicBezTo>
                    <a:pt x="64" y="101"/>
                    <a:pt x="65" y="101"/>
                    <a:pt x="65" y="102"/>
                  </a:cubicBezTo>
                  <a:cubicBezTo>
                    <a:pt x="65" y="102"/>
                    <a:pt x="65" y="102"/>
                    <a:pt x="65" y="102"/>
                  </a:cubicBezTo>
                  <a:cubicBezTo>
                    <a:pt x="65" y="102"/>
                    <a:pt x="65" y="102"/>
                    <a:pt x="65" y="103"/>
                  </a:cubicBezTo>
                  <a:cubicBezTo>
                    <a:pt x="65" y="103"/>
                    <a:pt x="65" y="104"/>
                    <a:pt x="65" y="104"/>
                  </a:cubicBezTo>
                  <a:cubicBezTo>
                    <a:pt x="66" y="104"/>
                    <a:pt x="66" y="105"/>
                    <a:pt x="66" y="105"/>
                  </a:cubicBezTo>
                  <a:cubicBezTo>
                    <a:pt x="67" y="106"/>
                    <a:pt x="67" y="106"/>
                    <a:pt x="67" y="107"/>
                  </a:cubicBezTo>
                  <a:cubicBezTo>
                    <a:pt x="67" y="107"/>
                    <a:pt x="67" y="107"/>
                    <a:pt x="67" y="108"/>
                  </a:cubicBezTo>
                  <a:cubicBezTo>
                    <a:pt x="68" y="108"/>
                    <a:pt x="68" y="108"/>
                    <a:pt x="68" y="109"/>
                  </a:cubicBezTo>
                  <a:cubicBezTo>
                    <a:pt x="68" y="109"/>
                    <a:pt x="68" y="109"/>
                    <a:pt x="68" y="109"/>
                  </a:cubicBezTo>
                  <a:cubicBezTo>
                    <a:pt x="68" y="109"/>
                    <a:pt x="69" y="109"/>
                    <a:pt x="69" y="110"/>
                  </a:cubicBezTo>
                  <a:cubicBezTo>
                    <a:pt x="69" y="110"/>
                    <a:pt x="69" y="110"/>
                    <a:pt x="69" y="111"/>
                  </a:cubicBezTo>
                  <a:cubicBezTo>
                    <a:pt x="69" y="111"/>
                    <a:pt x="69" y="111"/>
                    <a:pt x="69" y="112"/>
                  </a:cubicBezTo>
                  <a:cubicBezTo>
                    <a:pt x="70" y="112"/>
                    <a:pt x="70" y="112"/>
                    <a:pt x="70" y="113"/>
                  </a:cubicBezTo>
                  <a:cubicBezTo>
                    <a:pt x="70" y="113"/>
                    <a:pt x="70" y="113"/>
                    <a:pt x="71" y="114"/>
                  </a:cubicBezTo>
                  <a:cubicBezTo>
                    <a:pt x="71" y="114"/>
                    <a:pt x="71" y="114"/>
                    <a:pt x="71" y="115"/>
                  </a:cubicBezTo>
                  <a:cubicBezTo>
                    <a:pt x="71" y="115"/>
                    <a:pt x="71" y="115"/>
                    <a:pt x="71" y="116"/>
                  </a:cubicBezTo>
                  <a:cubicBezTo>
                    <a:pt x="72" y="116"/>
                    <a:pt x="72" y="116"/>
                    <a:pt x="72" y="117"/>
                  </a:cubicBezTo>
                  <a:cubicBezTo>
                    <a:pt x="72" y="118"/>
                    <a:pt x="73" y="118"/>
                    <a:pt x="74" y="118"/>
                  </a:cubicBezTo>
                  <a:cubicBezTo>
                    <a:pt x="74" y="118"/>
                    <a:pt x="75" y="119"/>
                    <a:pt x="75" y="119"/>
                  </a:cubicBezTo>
                  <a:cubicBezTo>
                    <a:pt x="76" y="120"/>
                    <a:pt x="76" y="121"/>
                    <a:pt x="76" y="121"/>
                  </a:cubicBezTo>
                  <a:cubicBezTo>
                    <a:pt x="76" y="122"/>
                    <a:pt x="76" y="123"/>
                    <a:pt x="76" y="123"/>
                  </a:cubicBezTo>
                  <a:cubicBezTo>
                    <a:pt x="76" y="124"/>
                    <a:pt x="77" y="124"/>
                    <a:pt x="77" y="125"/>
                  </a:cubicBezTo>
                  <a:cubicBezTo>
                    <a:pt x="77" y="125"/>
                    <a:pt x="77" y="126"/>
                    <a:pt x="77" y="126"/>
                  </a:cubicBezTo>
                  <a:cubicBezTo>
                    <a:pt x="77" y="126"/>
                    <a:pt x="77" y="126"/>
                    <a:pt x="77" y="127"/>
                  </a:cubicBezTo>
                  <a:cubicBezTo>
                    <a:pt x="77" y="127"/>
                    <a:pt x="77" y="127"/>
                    <a:pt x="77" y="127"/>
                  </a:cubicBezTo>
                  <a:cubicBezTo>
                    <a:pt x="77" y="128"/>
                    <a:pt x="77" y="128"/>
                    <a:pt x="77" y="128"/>
                  </a:cubicBezTo>
                  <a:cubicBezTo>
                    <a:pt x="77" y="128"/>
                    <a:pt x="77" y="128"/>
                    <a:pt x="77" y="128"/>
                  </a:cubicBezTo>
                  <a:cubicBezTo>
                    <a:pt x="77" y="129"/>
                    <a:pt x="77" y="129"/>
                    <a:pt x="77" y="129"/>
                  </a:cubicBezTo>
                  <a:cubicBezTo>
                    <a:pt x="77" y="129"/>
                    <a:pt x="77" y="129"/>
                    <a:pt x="77" y="129"/>
                  </a:cubicBezTo>
                  <a:cubicBezTo>
                    <a:pt x="77" y="129"/>
                    <a:pt x="78" y="129"/>
                    <a:pt x="78" y="129"/>
                  </a:cubicBezTo>
                  <a:cubicBezTo>
                    <a:pt x="78" y="129"/>
                    <a:pt x="78" y="129"/>
                    <a:pt x="78" y="130"/>
                  </a:cubicBezTo>
                  <a:cubicBezTo>
                    <a:pt x="78" y="130"/>
                    <a:pt x="78" y="130"/>
                    <a:pt x="78" y="130"/>
                  </a:cubicBezTo>
                  <a:cubicBezTo>
                    <a:pt x="78" y="130"/>
                    <a:pt x="79" y="130"/>
                    <a:pt x="79" y="131"/>
                  </a:cubicBezTo>
                  <a:cubicBezTo>
                    <a:pt x="79" y="131"/>
                    <a:pt x="79" y="131"/>
                    <a:pt x="79" y="131"/>
                  </a:cubicBezTo>
                  <a:cubicBezTo>
                    <a:pt x="80" y="131"/>
                    <a:pt x="80" y="131"/>
                    <a:pt x="80" y="131"/>
                  </a:cubicBezTo>
                  <a:cubicBezTo>
                    <a:pt x="80" y="132"/>
                    <a:pt x="81" y="132"/>
                    <a:pt x="81" y="132"/>
                  </a:cubicBezTo>
                  <a:cubicBezTo>
                    <a:pt x="81" y="133"/>
                    <a:pt x="81" y="133"/>
                    <a:pt x="81" y="134"/>
                  </a:cubicBezTo>
                  <a:cubicBezTo>
                    <a:pt x="81" y="134"/>
                    <a:pt x="81" y="135"/>
                    <a:pt x="82" y="135"/>
                  </a:cubicBezTo>
                  <a:cubicBezTo>
                    <a:pt x="82" y="136"/>
                    <a:pt x="82" y="136"/>
                    <a:pt x="83" y="136"/>
                  </a:cubicBezTo>
                  <a:cubicBezTo>
                    <a:pt x="83" y="136"/>
                    <a:pt x="83" y="137"/>
                    <a:pt x="84" y="137"/>
                  </a:cubicBezTo>
                  <a:cubicBezTo>
                    <a:pt x="84" y="137"/>
                    <a:pt x="84" y="137"/>
                    <a:pt x="84" y="137"/>
                  </a:cubicBezTo>
                  <a:cubicBezTo>
                    <a:pt x="85" y="137"/>
                    <a:pt x="85" y="138"/>
                    <a:pt x="85" y="138"/>
                  </a:cubicBezTo>
                  <a:cubicBezTo>
                    <a:pt x="85" y="139"/>
                    <a:pt x="85" y="139"/>
                    <a:pt x="85" y="139"/>
                  </a:cubicBezTo>
                  <a:cubicBezTo>
                    <a:pt x="85" y="139"/>
                    <a:pt x="86" y="139"/>
                    <a:pt x="86" y="139"/>
                  </a:cubicBezTo>
                  <a:cubicBezTo>
                    <a:pt x="86" y="139"/>
                    <a:pt x="86" y="139"/>
                    <a:pt x="87" y="139"/>
                  </a:cubicBezTo>
                  <a:cubicBezTo>
                    <a:pt x="87" y="139"/>
                    <a:pt x="87" y="139"/>
                    <a:pt x="88" y="139"/>
                  </a:cubicBezTo>
                  <a:cubicBezTo>
                    <a:pt x="88" y="139"/>
                    <a:pt x="88" y="139"/>
                    <a:pt x="88" y="140"/>
                  </a:cubicBezTo>
                  <a:cubicBezTo>
                    <a:pt x="88" y="140"/>
                    <a:pt x="88" y="140"/>
                    <a:pt x="88" y="140"/>
                  </a:cubicBezTo>
                  <a:cubicBezTo>
                    <a:pt x="89" y="140"/>
                    <a:pt x="89" y="140"/>
                    <a:pt x="90" y="140"/>
                  </a:cubicBezTo>
                  <a:cubicBezTo>
                    <a:pt x="91" y="140"/>
                    <a:pt x="92" y="140"/>
                    <a:pt x="92" y="140"/>
                  </a:cubicBezTo>
                  <a:cubicBezTo>
                    <a:pt x="94" y="140"/>
                    <a:pt x="95" y="140"/>
                    <a:pt x="96" y="140"/>
                  </a:cubicBezTo>
                  <a:cubicBezTo>
                    <a:pt x="96" y="140"/>
                    <a:pt x="96" y="140"/>
                    <a:pt x="96" y="140"/>
                  </a:cubicBezTo>
                  <a:cubicBezTo>
                    <a:pt x="97" y="140"/>
                    <a:pt x="97" y="140"/>
                    <a:pt x="97" y="140"/>
                  </a:cubicBezTo>
                  <a:cubicBezTo>
                    <a:pt x="97" y="140"/>
                    <a:pt x="98" y="140"/>
                    <a:pt x="98" y="140"/>
                  </a:cubicBezTo>
                  <a:cubicBezTo>
                    <a:pt x="98" y="141"/>
                    <a:pt x="98" y="141"/>
                    <a:pt x="98" y="141"/>
                  </a:cubicBezTo>
                  <a:cubicBezTo>
                    <a:pt x="98" y="141"/>
                    <a:pt x="98" y="142"/>
                    <a:pt x="99" y="142"/>
                  </a:cubicBezTo>
                  <a:cubicBezTo>
                    <a:pt x="99" y="142"/>
                    <a:pt x="99" y="142"/>
                    <a:pt x="99" y="143"/>
                  </a:cubicBezTo>
                  <a:cubicBezTo>
                    <a:pt x="99" y="143"/>
                    <a:pt x="100" y="144"/>
                    <a:pt x="101" y="144"/>
                  </a:cubicBezTo>
                  <a:cubicBezTo>
                    <a:pt x="101" y="144"/>
                    <a:pt x="102" y="143"/>
                    <a:pt x="102" y="143"/>
                  </a:cubicBezTo>
                  <a:cubicBezTo>
                    <a:pt x="102" y="143"/>
                    <a:pt x="102" y="142"/>
                    <a:pt x="102" y="142"/>
                  </a:cubicBezTo>
                  <a:cubicBezTo>
                    <a:pt x="102" y="142"/>
                    <a:pt x="102" y="142"/>
                    <a:pt x="102" y="141"/>
                  </a:cubicBezTo>
                  <a:cubicBezTo>
                    <a:pt x="102" y="141"/>
                    <a:pt x="102" y="141"/>
                    <a:pt x="101" y="141"/>
                  </a:cubicBezTo>
                  <a:cubicBezTo>
                    <a:pt x="101" y="140"/>
                    <a:pt x="101" y="140"/>
                    <a:pt x="101" y="139"/>
                  </a:cubicBezTo>
                  <a:cubicBezTo>
                    <a:pt x="101" y="139"/>
                    <a:pt x="101" y="138"/>
                    <a:pt x="101" y="138"/>
                  </a:cubicBezTo>
                  <a:cubicBezTo>
                    <a:pt x="101" y="138"/>
                    <a:pt x="101" y="137"/>
                    <a:pt x="101" y="137"/>
                  </a:cubicBezTo>
                  <a:cubicBezTo>
                    <a:pt x="101" y="137"/>
                    <a:pt x="101" y="136"/>
                    <a:pt x="101" y="136"/>
                  </a:cubicBezTo>
                  <a:cubicBezTo>
                    <a:pt x="100" y="136"/>
                    <a:pt x="100" y="135"/>
                    <a:pt x="100" y="134"/>
                  </a:cubicBezTo>
                  <a:cubicBezTo>
                    <a:pt x="100" y="134"/>
                    <a:pt x="100" y="134"/>
                    <a:pt x="100" y="134"/>
                  </a:cubicBezTo>
                  <a:cubicBezTo>
                    <a:pt x="100" y="134"/>
                    <a:pt x="100" y="133"/>
                    <a:pt x="100" y="133"/>
                  </a:cubicBezTo>
                  <a:cubicBezTo>
                    <a:pt x="100" y="133"/>
                    <a:pt x="100" y="133"/>
                    <a:pt x="100" y="132"/>
                  </a:cubicBezTo>
                  <a:cubicBezTo>
                    <a:pt x="100" y="132"/>
                    <a:pt x="99" y="131"/>
                    <a:pt x="99" y="131"/>
                  </a:cubicBezTo>
                  <a:cubicBezTo>
                    <a:pt x="99" y="130"/>
                    <a:pt x="99" y="130"/>
                    <a:pt x="98" y="130"/>
                  </a:cubicBezTo>
                  <a:cubicBezTo>
                    <a:pt x="98" y="129"/>
                    <a:pt x="98" y="129"/>
                    <a:pt x="98" y="129"/>
                  </a:cubicBezTo>
                  <a:cubicBezTo>
                    <a:pt x="98" y="128"/>
                    <a:pt x="99" y="126"/>
                    <a:pt x="97" y="126"/>
                  </a:cubicBezTo>
                  <a:cubicBezTo>
                    <a:pt x="97" y="126"/>
                    <a:pt x="97" y="126"/>
                    <a:pt x="96" y="125"/>
                  </a:cubicBezTo>
                  <a:cubicBezTo>
                    <a:pt x="96" y="125"/>
                    <a:pt x="95" y="124"/>
                    <a:pt x="95" y="124"/>
                  </a:cubicBezTo>
                  <a:cubicBezTo>
                    <a:pt x="95" y="124"/>
                    <a:pt x="96" y="123"/>
                    <a:pt x="96" y="123"/>
                  </a:cubicBezTo>
                  <a:cubicBezTo>
                    <a:pt x="96" y="123"/>
                    <a:pt x="97" y="124"/>
                    <a:pt x="97" y="123"/>
                  </a:cubicBezTo>
                  <a:cubicBezTo>
                    <a:pt x="97" y="123"/>
                    <a:pt x="97" y="122"/>
                    <a:pt x="98" y="122"/>
                  </a:cubicBezTo>
                  <a:cubicBezTo>
                    <a:pt x="98" y="122"/>
                    <a:pt x="99" y="122"/>
                    <a:pt x="99" y="122"/>
                  </a:cubicBezTo>
                  <a:cubicBezTo>
                    <a:pt x="99" y="123"/>
                    <a:pt x="99" y="123"/>
                    <a:pt x="99" y="124"/>
                  </a:cubicBezTo>
                  <a:cubicBezTo>
                    <a:pt x="99" y="124"/>
                    <a:pt x="98" y="125"/>
                    <a:pt x="99" y="125"/>
                  </a:cubicBezTo>
                  <a:cubicBezTo>
                    <a:pt x="99" y="126"/>
                    <a:pt x="100" y="125"/>
                    <a:pt x="100" y="125"/>
                  </a:cubicBezTo>
                  <a:cubicBezTo>
                    <a:pt x="100" y="124"/>
                    <a:pt x="100" y="124"/>
                    <a:pt x="100" y="123"/>
                  </a:cubicBezTo>
                  <a:cubicBezTo>
                    <a:pt x="100" y="123"/>
                    <a:pt x="101" y="122"/>
                    <a:pt x="101" y="122"/>
                  </a:cubicBezTo>
                  <a:cubicBezTo>
                    <a:pt x="101" y="121"/>
                    <a:pt x="101" y="121"/>
                    <a:pt x="101" y="120"/>
                  </a:cubicBezTo>
                  <a:cubicBezTo>
                    <a:pt x="101" y="120"/>
                    <a:pt x="101" y="119"/>
                    <a:pt x="101" y="119"/>
                  </a:cubicBezTo>
                  <a:cubicBezTo>
                    <a:pt x="101" y="118"/>
                    <a:pt x="101" y="118"/>
                    <a:pt x="100" y="118"/>
                  </a:cubicBezTo>
                  <a:cubicBezTo>
                    <a:pt x="100" y="117"/>
                    <a:pt x="99" y="117"/>
                    <a:pt x="99" y="117"/>
                  </a:cubicBezTo>
                  <a:cubicBezTo>
                    <a:pt x="98" y="117"/>
                    <a:pt x="98" y="117"/>
                    <a:pt x="98" y="116"/>
                  </a:cubicBezTo>
                  <a:cubicBezTo>
                    <a:pt x="99" y="116"/>
                    <a:pt x="100" y="116"/>
                    <a:pt x="101" y="116"/>
                  </a:cubicBezTo>
                  <a:cubicBezTo>
                    <a:pt x="101" y="116"/>
                    <a:pt x="102" y="116"/>
                    <a:pt x="102" y="116"/>
                  </a:cubicBezTo>
                  <a:cubicBezTo>
                    <a:pt x="102" y="117"/>
                    <a:pt x="102" y="117"/>
                    <a:pt x="102" y="117"/>
                  </a:cubicBezTo>
                  <a:cubicBezTo>
                    <a:pt x="102" y="117"/>
                    <a:pt x="103" y="117"/>
                    <a:pt x="103" y="117"/>
                  </a:cubicBezTo>
                  <a:cubicBezTo>
                    <a:pt x="103" y="117"/>
                    <a:pt x="104" y="117"/>
                    <a:pt x="104" y="116"/>
                  </a:cubicBezTo>
                  <a:cubicBezTo>
                    <a:pt x="104" y="116"/>
                    <a:pt x="104" y="115"/>
                    <a:pt x="105" y="115"/>
                  </a:cubicBezTo>
                  <a:cubicBezTo>
                    <a:pt x="105" y="114"/>
                    <a:pt x="105" y="114"/>
                    <a:pt x="105" y="113"/>
                  </a:cubicBezTo>
                  <a:cubicBezTo>
                    <a:pt x="105" y="113"/>
                    <a:pt x="105" y="113"/>
                    <a:pt x="105" y="113"/>
                  </a:cubicBezTo>
                  <a:cubicBezTo>
                    <a:pt x="105" y="112"/>
                    <a:pt x="105" y="112"/>
                    <a:pt x="105" y="112"/>
                  </a:cubicBezTo>
                  <a:cubicBezTo>
                    <a:pt x="105" y="112"/>
                    <a:pt x="106" y="112"/>
                    <a:pt x="106" y="112"/>
                  </a:cubicBezTo>
                  <a:cubicBezTo>
                    <a:pt x="106" y="112"/>
                    <a:pt x="107" y="112"/>
                    <a:pt x="107" y="111"/>
                  </a:cubicBezTo>
                  <a:cubicBezTo>
                    <a:pt x="107" y="111"/>
                    <a:pt x="107" y="111"/>
                    <a:pt x="107" y="111"/>
                  </a:cubicBezTo>
                  <a:cubicBezTo>
                    <a:pt x="107" y="111"/>
                    <a:pt x="107" y="110"/>
                    <a:pt x="108" y="110"/>
                  </a:cubicBezTo>
                  <a:cubicBezTo>
                    <a:pt x="108" y="110"/>
                    <a:pt x="108" y="110"/>
                    <a:pt x="108" y="109"/>
                  </a:cubicBezTo>
                  <a:cubicBezTo>
                    <a:pt x="108" y="109"/>
                    <a:pt x="108" y="109"/>
                    <a:pt x="108" y="109"/>
                  </a:cubicBezTo>
                  <a:cubicBezTo>
                    <a:pt x="109" y="109"/>
                    <a:pt x="109" y="109"/>
                    <a:pt x="109" y="109"/>
                  </a:cubicBezTo>
                  <a:cubicBezTo>
                    <a:pt x="109" y="110"/>
                    <a:pt x="109" y="110"/>
                    <a:pt x="109" y="110"/>
                  </a:cubicBezTo>
                  <a:cubicBezTo>
                    <a:pt x="110" y="110"/>
                    <a:pt x="110" y="110"/>
                    <a:pt x="110" y="110"/>
                  </a:cubicBezTo>
                  <a:cubicBezTo>
                    <a:pt x="110" y="110"/>
                    <a:pt x="111" y="110"/>
                    <a:pt x="111" y="109"/>
                  </a:cubicBezTo>
                  <a:cubicBezTo>
                    <a:pt x="111" y="109"/>
                    <a:pt x="111" y="109"/>
                    <a:pt x="111" y="108"/>
                  </a:cubicBezTo>
                  <a:cubicBezTo>
                    <a:pt x="110" y="108"/>
                    <a:pt x="110" y="108"/>
                    <a:pt x="110" y="107"/>
                  </a:cubicBezTo>
                  <a:cubicBezTo>
                    <a:pt x="110" y="107"/>
                    <a:pt x="109" y="107"/>
                    <a:pt x="109" y="106"/>
                  </a:cubicBezTo>
                  <a:cubicBezTo>
                    <a:pt x="109" y="106"/>
                    <a:pt x="109" y="105"/>
                    <a:pt x="110" y="105"/>
                  </a:cubicBezTo>
                  <a:cubicBezTo>
                    <a:pt x="110" y="105"/>
                    <a:pt x="110" y="105"/>
                    <a:pt x="110" y="106"/>
                  </a:cubicBezTo>
                  <a:cubicBezTo>
                    <a:pt x="111" y="106"/>
                    <a:pt x="111" y="106"/>
                    <a:pt x="111" y="106"/>
                  </a:cubicBezTo>
                  <a:cubicBezTo>
                    <a:pt x="111" y="106"/>
                    <a:pt x="111" y="106"/>
                    <a:pt x="111" y="107"/>
                  </a:cubicBezTo>
                  <a:cubicBezTo>
                    <a:pt x="111" y="107"/>
                    <a:pt x="112" y="107"/>
                    <a:pt x="112" y="107"/>
                  </a:cubicBezTo>
                  <a:cubicBezTo>
                    <a:pt x="112" y="107"/>
                    <a:pt x="112" y="106"/>
                    <a:pt x="112" y="106"/>
                  </a:cubicBezTo>
                  <a:cubicBezTo>
                    <a:pt x="112" y="106"/>
                    <a:pt x="112" y="105"/>
                    <a:pt x="112" y="105"/>
                  </a:cubicBezTo>
                  <a:cubicBezTo>
                    <a:pt x="112" y="105"/>
                    <a:pt x="112" y="106"/>
                    <a:pt x="113" y="106"/>
                  </a:cubicBezTo>
                  <a:cubicBezTo>
                    <a:pt x="113" y="106"/>
                    <a:pt x="113" y="106"/>
                    <a:pt x="113" y="106"/>
                  </a:cubicBezTo>
                  <a:cubicBezTo>
                    <a:pt x="113" y="105"/>
                    <a:pt x="114" y="105"/>
                    <a:pt x="114" y="105"/>
                  </a:cubicBezTo>
                  <a:cubicBezTo>
                    <a:pt x="114" y="105"/>
                    <a:pt x="114" y="105"/>
                    <a:pt x="114" y="105"/>
                  </a:cubicBezTo>
                  <a:cubicBezTo>
                    <a:pt x="114" y="106"/>
                    <a:pt x="114" y="106"/>
                    <a:pt x="114" y="106"/>
                  </a:cubicBezTo>
                  <a:cubicBezTo>
                    <a:pt x="114" y="107"/>
                    <a:pt x="114" y="107"/>
                    <a:pt x="114" y="107"/>
                  </a:cubicBezTo>
                  <a:cubicBezTo>
                    <a:pt x="114" y="108"/>
                    <a:pt x="114" y="107"/>
                    <a:pt x="115" y="107"/>
                  </a:cubicBezTo>
                  <a:cubicBezTo>
                    <a:pt x="115" y="107"/>
                    <a:pt x="115" y="107"/>
                    <a:pt x="115" y="107"/>
                  </a:cubicBezTo>
                  <a:cubicBezTo>
                    <a:pt x="116" y="107"/>
                    <a:pt x="116" y="106"/>
                    <a:pt x="116" y="106"/>
                  </a:cubicBezTo>
                  <a:cubicBezTo>
                    <a:pt x="116" y="106"/>
                    <a:pt x="117" y="106"/>
                    <a:pt x="117" y="106"/>
                  </a:cubicBezTo>
                  <a:cubicBezTo>
                    <a:pt x="117" y="106"/>
                    <a:pt x="117" y="106"/>
                    <a:pt x="118" y="106"/>
                  </a:cubicBezTo>
                  <a:cubicBezTo>
                    <a:pt x="118" y="106"/>
                    <a:pt x="118" y="106"/>
                    <a:pt x="118" y="106"/>
                  </a:cubicBezTo>
                  <a:cubicBezTo>
                    <a:pt x="118" y="106"/>
                    <a:pt x="118" y="106"/>
                    <a:pt x="118" y="107"/>
                  </a:cubicBezTo>
                  <a:cubicBezTo>
                    <a:pt x="118" y="107"/>
                    <a:pt x="118" y="107"/>
                    <a:pt x="118" y="107"/>
                  </a:cubicBezTo>
                  <a:cubicBezTo>
                    <a:pt x="118" y="107"/>
                    <a:pt x="118" y="107"/>
                    <a:pt x="119" y="107"/>
                  </a:cubicBezTo>
                  <a:cubicBezTo>
                    <a:pt x="119" y="107"/>
                    <a:pt x="119" y="107"/>
                    <a:pt x="119" y="107"/>
                  </a:cubicBezTo>
                  <a:cubicBezTo>
                    <a:pt x="119" y="106"/>
                    <a:pt x="120" y="106"/>
                    <a:pt x="120" y="106"/>
                  </a:cubicBezTo>
                  <a:cubicBezTo>
                    <a:pt x="120" y="106"/>
                    <a:pt x="120" y="106"/>
                    <a:pt x="121" y="105"/>
                  </a:cubicBezTo>
                  <a:cubicBezTo>
                    <a:pt x="121" y="105"/>
                    <a:pt x="121" y="104"/>
                    <a:pt x="122" y="104"/>
                  </a:cubicBezTo>
                  <a:cubicBezTo>
                    <a:pt x="122" y="104"/>
                    <a:pt x="123" y="105"/>
                    <a:pt x="123" y="105"/>
                  </a:cubicBezTo>
                  <a:cubicBezTo>
                    <a:pt x="124" y="105"/>
                    <a:pt x="124" y="104"/>
                    <a:pt x="124" y="104"/>
                  </a:cubicBezTo>
                  <a:cubicBezTo>
                    <a:pt x="125" y="104"/>
                    <a:pt x="125" y="104"/>
                    <a:pt x="125" y="104"/>
                  </a:cubicBezTo>
                  <a:cubicBezTo>
                    <a:pt x="125" y="104"/>
                    <a:pt x="125" y="103"/>
                    <a:pt x="125" y="103"/>
                  </a:cubicBezTo>
                  <a:cubicBezTo>
                    <a:pt x="126" y="103"/>
                    <a:pt x="126" y="103"/>
                    <a:pt x="126" y="103"/>
                  </a:cubicBezTo>
                  <a:cubicBezTo>
                    <a:pt x="126" y="103"/>
                    <a:pt x="126" y="103"/>
                    <a:pt x="127" y="103"/>
                  </a:cubicBezTo>
                  <a:cubicBezTo>
                    <a:pt x="127" y="103"/>
                    <a:pt x="127" y="103"/>
                    <a:pt x="127" y="103"/>
                  </a:cubicBezTo>
                  <a:cubicBezTo>
                    <a:pt x="127" y="102"/>
                    <a:pt x="127" y="102"/>
                    <a:pt x="127" y="102"/>
                  </a:cubicBezTo>
                  <a:cubicBezTo>
                    <a:pt x="127" y="102"/>
                    <a:pt x="127" y="102"/>
                    <a:pt x="127" y="102"/>
                  </a:cubicBezTo>
                  <a:cubicBezTo>
                    <a:pt x="127" y="102"/>
                    <a:pt x="128" y="101"/>
                    <a:pt x="128" y="101"/>
                  </a:cubicBezTo>
                  <a:cubicBezTo>
                    <a:pt x="128" y="101"/>
                    <a:pt x="128" y="101"/>
                    <a:pt x="129" y="100"/>
                  </a:cubicBezTo>
                  <a:cubicBezTo>
                    <a:pt x="129" y="100"/>
                    <a:pt x="129" y="100"/>
                    <a:pt x="129" y="100"/>
                  </a:cubicBezTo>
                  <a:cubicBezTo>
                    <a:pt x="129" y="99"/>
                    <a:pt x="129" y="99"/>
                    <a:pt x="129" y="99"/>
                  </a:cubicBezTo>
                  <a:cubicBezTo>
                    <a:pt x="129" y="98"/>
                    <a:pt x="129" y="98"/>
                    <a:pt x="129" y="97"/>
                  </a:cubicBezTo>
                  <a:cubicBezTo>
                    <a:pt x="129" y="97"/>
                    <a:pt x="129" y="96"/>
                    <a:pt x="129" y="96"/>
                  </a:cubicBezTo>
                  <a:cubicBezTo>
                    <a:pt x="129" y="96"/>
                    <a:pt x="129" y="95"/>
                    <a:pt x="129" y="95"/>
                  </a:cubicBezTo>
                  <a:cubicBezTo>
                    <a:pt x="129" y="95"/>
                    <a:pt x="128" y="95"/>
                    <a:pt x="128" y="94"/>
                  </a:cubicBezTo>
                  <a:cubicBezTo>
                    <a:pt x="128" y="94"/>
                    <a:pt x="128" y="94"/>
                    <a:pt x="129" y="94"/>
                  </a:cubicBezTo>
                  <a:cubicBezTo>
                    <a:pt x="129" y="94"/>
                    <a:pt x="129" y="93"/>
                    <a:pt x="130" y="93"/>
                  </a:cubicBezTo>
                  <a:cubicBezTo>
                    <a:pt x="130" y="93"/>
                    <a:pt x="131" y="93"/>
                    <a:pt x="131" y="93"/>
                  </a:cubicBezTo>
                  <a:cubicBezTo>
                    <a:pt x="131" y="92"/>
                    <a:pt x="131" y="92"/>
                    <a:pt x="132" y="92"/>
                  </a:cubicBezTo>
                  <a:cubicBezTo>
                    <a:pt x="132" y="91"/>
                    <a:pt x="133" y="92"/>
                    <a:pt x="133" y="93"/>
                  </a:cubicBezTo>
                  <a:cubicBezTo>
                    <a:pt x="133" y="93"/>
                    <a:pt x="132" y="94"/>
                    <a:pt x="132" y="95"/>
                  </a:cubicBezTo>
                  <a:cubicBezTo>
                    <a:pt x="132" y="95"/>
                    <a:pt x="133" y="95"/>
                    <a:pt x="133" y="95"/>
                  </a:cubicBezTo>
                  <a:cubicBezTo>
                    <a:pt x="133" y="95"/>
                    <a:pt x="134" y="95"/>
                    <a:pt x="134" y="96"/>
                  </a:cubicBezTo>
                  <a:cubicBezTo>
                    <a:pt x="134" y="96"/>
                    <a:pt x="134" y="96"/>
                    <a:pt x="133" y="96"/>
                  </a:cubicBezTo>
                  <a:cubicBezTo>
                    <a:pt x="133" y="96"/>
                    <a:pt x="133" y="96"/>
                    <a:pt x="132" y="97"/>
                  </a:cubicBezTo>
                  <a:cubicBezTo>
                    <a:pt x="132" y="97"/>
                    <a:pt x="132" y="97"/>
                    <a:pt x="132" y="97"/>
                  </a:cubicBezTo>
                  <a:cubicBezTo>
                    <a:pt x="132" y="97"/>
                    <a:pt x="132" y="97"/>
                    <a:pt x="132" y="97"/>
                  </a:cubicBezTo>
                  <a:cubicBezTo>
                    <a:pt x="133" y="97"/>
                    <a:pt x="133" y="97"/>
                    <a:pt x="133" y="97"/>
                  </a:cubicBezTo>
                  <a:cubicBezTo>
                    <a:pt x="134" y="97"/>
                    <a:pt x="134" y="97"/>
                    <a:pt x="135" y="97"/>
                  </a:cubicBezTo>
                  <a:cubicBezTo>
                    <a:pt x="135" y="96"/>
                    <a:pt x="136" y="96"/>
                    <a:pt x="136" y="96"/>
                  </a:cubicBezTo>
                  <a:cubicBezTo>
                    <a:pt x="136" y="96"/>
                    <a:pt x="136" y="95"/>
                    <a:pt x="137" y="95"/>
                  </a:cubicBezTo>
                  <a:cubicBezTo>
                    <a:pt x="137" y="95"/>
                    <a:pt x="137" y="95"/>
                    <a:pt x="137" y="94"/>
                  </a:cubicBezTo>
                  <a:cubicBezTo>
                    <a:pt x="138" y="94"/>
                    <a:pt x="139" y="94"/>
                    <a:pt x="139" y="94"/>
                  </a:cubicBezTo>
                  <a:cubicBezTo>
                    <a:pt x="139" y="94"/>
                    <a:pt x="140" y="94"/>
                    <a:pt x="140" y="94"/>
                  </a:cubicBezTo>
                  <a:cubicBezTo>
                    <a:pt x="140" y="94"/>
                    <a:pt x="141" y="94"/>
                    <a:pt x="141" y="94"/>
                  </a:cubicBezTo>
                  <a:cubicBezTo>
                    <a:pt x="141" y="94"/>
                    <a:pt x="141" y="94"/>
                    <a:pt x="142" y="94"/>
                  </a:cubicBezTo>
                  <a:cubicBezTo>
                    <a:pt x="142" y="94"/>
                    <a:pt x="142" y="94"/>
                    <a:pt x="142" y="94"/>
                  </a:cubicBezTo>
                  <a:cubicBezTo>
                    <a:pt x="142" y="94"/>
                    <a:pt x="142" y="94"/>
                    <a:pt x="143" y="94"/>
                  </a:cubicBezTo>
                  <a:cubicBezTo>
                    <a:pt x="142" y="93"/>
                    <a:pt x="142" y="93"/>
                    <a:pt x="142" y="93"/>
                  </a:cubicBezTo>
                  <a:cubicBezTo>
                    <a:pt x="142" y="93"/>
                    <a:pt x="142" y="92"/>
                    <a:pt x="143" y="91"/>
                  </a:cubicBezTo>
                  <a:cubicBezTo>
                    <a:pt x="143" y="91"/>
                    <a:pt x="144" y="90"/>
                    <a:pt x="144" y="90"/>
                  </a:cubicBezTo>
                  <a:cubicBezTo>
                    <a:pt x="144" y="89"/>
                    <a:pt x="143" y="89"/>
                    <a:pt x="143" y="89"/>
                  </a:cubicBezTo>
                  <a:cubicBezTo>
                    <a:pt x="144" y="89"/>
                    <a:pt x="144" y="89"/>
                    <a:pt x="144" y="89"/>
                  </a:cubicBezTo>
                  <a:cubicBezTo>
                    <a:pt x="144" y="89"/>
                    <a:pt x="144" y="88"/>
                    <a:pt x="144" y="88"/>
                  </a:cubicBezTo>
                  <a:cubicBezTo>
                    <a:pt x="144" y="87"/>
                    <a:pt x="145" y="86"/>
                    <a:pt x="144" y="85"/>
                  </a:cubicBezTo>
                  <a:cubicBezTo>
                    <a:pt x="144" y="83"/>
                    <a:pt x="144" y="83"/>
                    <a:pt x="144" y="81"/>
                  </a:cubicBezTo>
                  <a:close/>
                </a:path>
              </a:pathLst>
            </a:cu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12B4721A-E6A4-C14E-992B-DEC28114498C}"/>
                </a:ext>
              </a:extLst>
            </p:cNvPr>
            <p:cNvSpPr>
              <a:spLocks/>
            </p:cNvSpPr>
            <p:nvPr/>
          </p:nvSpPr>
          <p:spPr bwMode="auto">
            <a:xfrm>
              <a:off x="4682530" y="1803300"/>
              <a:ext cx="749300" cy="790575"/>
            </a:xfrm>
            <a:custGeom>
              <a:avLst/>
              <a:gdLst>
                <a:gd name="T0" fmla="*/ 66 w 69"/>
                <a:gd name="T1" fmla="*/ 11 h 73"/>
                <a:gd name="T2" fmla="*/ 57 w 69"/>
                <a:gd name="T3" fmla="*/ 12 h 73"/>
                <a:gd name="T4" fmla="*/ 51 w 69"/>
                <a:gd name="T5" fmla="*/ 12 h 73"/>
                <a:gd name="T6" fmla="*/ 47 w 69"/>
                <a:gd name="T7" fmla="*/ 11 h 73"/>
                <a:gd name="T8" fmla="*/ 45 w 69"/>
                <a:gd name="T9" fmla="*/ 11 h 73"/>
                <a:gd name="T10" fmla="*/ 42 w 69"/>
                <a:gd name="T11" fmla="*/ 10 h 73"/>
                <a:gd name="T12" fmla="*/ 42 w 69"/>
                <a:gd name="T13" fmla="*/ 8 h 73"/>
                <a:gd name="T14" fmla="*/ 40 w 69"/>
                <a:gd name="T15" fmla="*/ 7 h 73"/>
                <a:gd name="T16" fmla="*/ 39 w 69"/>
                <a:gd name="T17" fmla="*/ 8 h 73"/>
                <a:gd name="T18" fmla="*/ 38 w 69"/>
                <a:gd name="T19" fmla="*/ 7 h 73"/>
                <a:gd name="T20" fmla="*/ 31 w 69"/>
                <a:gd name="T21" fmla="*/ 6 h 73"/>
                <a:gd name="T22" fmla="*/ 29 w 69"/>
                <a:gd name="T23" fmla="*/ 5 h 73"/>
                <a:gd name="T24" fmla="*/ 25 w 69"/>
                <a:gd name="T25" fmla="*/ 5 h 73"/>
                <a:gd name="T26" fmla="*/ 22 w 69"/>
                <a:gd name="T27" fmla="*/ 3 h 73"/>
                <a:gd name="T28" fmla="*/ 20 w 69"/>
                <a:gd name="T29" fmla="*/ 1 h 73"/>
                <a:gd name="T30" fmla="*/ 20 w 69"/>
                <a:gd name="T31" fmla="*/ 3 h 73"/>
                <a:gd name="T32" fmla="*/ 2 w 69"/>
                <a:gd name="T33" fmla="*/ 1 h 73"/>
                <a:gd name="T34" fmla="*/ 1 w 69"/>
                <a:gd name="T35" fmla="*/ 4 h 73"/>
                <a:gd name="T36" fmla="*/ 1 w 69"/>
                <a:gd name="T37" fmla="*/ 7 h 73"/>
                <a:gd name="T38" fmla="*/ 2 w 69"/>
                <a:gd name="T39" fmla="*/ 9 h 73"/>
                <a:gd name="T40" fmla="*/ 2 w 69"/>
                <a:gd name="T41" fmla="*/ 11 h 73"/>
                <a:gd name="T42" fmla="*/ 3 w 69"/>
                <a:gd name="T43" fmla="*/ 12 h 73"/>
                <a:gd name="T44" fmla="*/ 3 w 69"/>
                <a:gd name="T45" fmla="*/ 14 h 73"/>
                <a:gd name="T46" fmla="*/ 5 w 69"/>
                <a:gd name="T47" fmla="*/ 22 h 73"/>
                <a:gd name="T48" fmla="*/ 6 w 69"/>
                <a:gd name="T49" fmla="*/ 30 h 73"/>
                <a:gd name="T50" fmla="*/ 6 w 69"/>
                <a:gd name="T51" fmla="*/ 41 h 73"/>
                <a:gd name="T52" fmla="*/ 7 w 69"/>
                <a:gd name="T53" fmla="*/ 49 h 73"/>
                <a:gd name="T54" fmla="*/ 6 w 69"/>
                <a:gd name="T55" fmla="*/ 73 h 73"/>
                <a:gd name="T56" fmla="*/ 56 w 69"/>
                <a:gd name="T57" fmla="*/ 71 h 73"/>
                <a:gd name="T58" fmla="*/ 55 w 69"/>
                <a:gd name="T59" fmla="*/ 68 h 73"/>
                <a:gd name="T60" fmla="*/ 54 w 69"/>
                <a:gd name="T61" fmla="*/ 66 h 73"/>
                <a:gd name="T62" fmla="*/ 49 w 69"/>
                <a:gd name="T63" fmla="*/ 62 h 73"/>
                <a:gd name="T64" fmla="*/ 45 w 69"/>
                <a:gd name="T65" fmla="*/ 60 h 73"/>
                <a:gd name="T66" fmla="*/ 41 w 69"/>
                <a:gd name="T67" fmla="*/ 56 h 73"/>
                <a:gd name="T68" fmla="*/ 41 w 69"/>
                <a:gd name="T69" fmla="*/ 52 h 73"/>
                <a:gd name="T70" fmla="*/ 42 w 69"/>
                <a:gd name="T71" fmla="*/ 48 h 73"/>
                <a:gd name="T72" fmla="*/ 41 w 69"/>
                <a:gd name="T73" fmla="*/ 42 h 73"/>
                <a:gd name="T74" fmla="*/ 46 w 69"/>
                <a:gd name="T75" fmla="*/ 32 h 73"/>
                <a:gd name="T76" fmla="*/ 48 w 69"/>
                <a:gd name="T77" fmla="*/ 30 h 73"/>
                <a:gd name="T78" fmla="*/ 51 w 69"/>
                <a:gd name="T79" fmla="*/ 26 h 73"/>
                <a:gd name="T80" fmla="*/ 55 w 69"/>
                <a:gd name="T81" fmla="*/ 21 h 73"/>
                <a:gd name="T82" fmla="*/ 61 w 69"/>
                <a:gd name="T83" fmla="*/ 16 h 73"/>
                <a:gd name="T84" fmla="*/ 68 w 69"/>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73">
                  <a:moveTo>
                    <a:pt x="69" y="12"/>
                  </a:moveTo>
                  <a:cubicBezTo>
                    <a:pt x="69" y="12"/>
                    <a:pt x="68" y="11"/>
                    <a:pt x="66" y="11"/>
                  </a:cubicBezTo>
                  <a:cubicBezTo>
                    <a:pt x="64" y="11"/>
                    <a:pt x="63" y="11"/>
                    <a:pt x="61" y="11"/>
                  </a:cubicBezTo>
                  <a:cubicBezTo>
                    <a:pt x="59" y="12"/>
                    <a:pt x="58" y="12"/>
                    <a:pt x="57" y="12"/>
                  </a:cubicBezTo>
                  <a:cubicBezTo>
                    <a:pt x="55" y="12"/>
                    <a:pt x="54" y="12"/>
                    <a:pt x="53" y="12"/>
                  </a:cubicBezTo>
                  <a:cubicBezTo>
                    <a:pt x="52" y="12"/>
                    <a:pt x="52" y="12"/>
                    <a:pt x="51" y="12"/>
                  </a:cubicBezTo>
                  <a:cubicBezTo>
                    <a:pt x="51" y="12"/>
                    <a:pt x="51" y="13"/>
                    <a:pt x="51" y="12"/>
                  </a:cubicBezTo>
                  <a:cubicBezTo>
                    <a:pt x="50" y="12"/>
                    <a:pt x="49" y="11"/>
                    <a:pt x="47" y="11"/>
                  </a:cubicBezTo>
                  <a:cubicBezTo>
                    <a:pt x="46" y="10"/>
                    <a:pt x="46" y="10"/>
                    <a:pt x="46" y="10"/>
                  </a:cubicBezTo>
                  <a:cubicBezTo>
                    <a:pt x="45" y="11"/>
                    <a:pt x="45" y="12"/>
                    <a:pt x="45" y="11"/>
                  </a:cubicBezTo>
                  <a:cubicBezTo>
                    <a:pt x="44" y="11"/>
                    <a:pt x="45" y="10"/>
                    <a:pt x="44" y="10"/>
                  </a:cubicBezTo>
                  <a:cubicBezTo>
                    <a:pt x="43" y="10"/>
                    <a:pt x="43" y="11"/>
                    <a:pt x="42" y="10"/>
                  </a:cubicBezTo>
                  <a:cubicBezTo>
                    <a:pt x="41" y="10"/>
                    <a:pt x="42" y="9"/>
                    <a:pt x="42" y="9"/>
                  </a:cubicBezTo>
                  <a:cubicBezTo>
                    <a:pt x="43" y="9"/>
                    <a:pt x="43" y="8"/>
                    <a:pt x="42" y="8"/>
                  </a:cubicBezTo>
                  <a:cubicBezTo>
                    <a:pt x="42" y="7"/>
                    <a:pt x="41" y="6"/>
                    <a:pt x="41" y="6"/>
                  </a:cubicBezTo>
                  <a:cubicBezTo>
                    <a:pt x="40" y="6"/>
                    <a:pt x="40" y="6"/>
                    <a:pt x="40" y="7"/>
                  </a:cubicBezTo>
                  <a:cubicBezTo>
                    <a:pt x="40" y="7"/>
                    <a:pt x="41" y="7"/>
                    <a:pt x="40" y="7"/>
                  </a:cubicBezTo>
                  <a:cubicBezTo>
                    <a:pt x="40" y="8"/>
                    <a:pt x="40" y="7"/>
                    <a:pt x="39" y="8"/>
                  </a:cubicBezTo>
                  <a:cubicBezTo>
                    <a:pt x="39" y="8"/>
                    <a:pt x="39" y="8"/>
                    <a:pt x="38" y="8"/>
                  </a:cubicBezTo>
                  <a:cubicBezTo>
                    <a:pt x="38" y="8"/>
                    <a:pt x="38" y="7"/>
                    <a:pt x="38" y="7"/>
                  </a:cubicBezTo>
                  <a:cubicBezTo>
                    <a:pt x="37" y="7"/>
                    <a:pt x="35" y="7"/>
                    <a:pt x="34" y="6"/>
                  </a:cubicBezTo>
                  <a:cubicBezTo>
                    <a:pt x="33" y="6"/>
                    <a:pt x="32" y="6"/>
                    <a:pt x="31" y="6"/>
                  </a:cubicBezTo>
                  <a:cubicBezTo>
                    <a:pt x="31" y="6"/>
                    <a:pt x="30" y="6"/>
                    <a:pt x="30" y="5"/>
                  </a:cubicBezTo>
                  <a:cubicBezTo>
                    <a:pt x="30" y="5"/>
                    <a:pt x="30" y="5"/>
                    <a:pt x="29" y="5"/>
                  </a:cubicBezTo>
                  <a:cubicBezTo>
                    <a:pt x="28" y="5"/>
                    <a:pt x="28" y="5"/>
                    <a:pt x="27" y="5"/>
                  </a:cubicBezTo>
                  <a:cubicBezTo>
                    <a:pt x="26" y="5"/>
                    <a:pt x="26" y="6"/>
                    <a:pt x="25" y="5"/>
                  </a:cubicBezTo>
                  <a:cubicBezTo>
                    <a:pt x="24" y="4"/>
                    <a:pt x="24" y="4"/>
                    <a:pt x="23" y="4"/>
                  </a:cubicBezTo>
                  <a:cubicBezTo>
                    <a:pt x="23" y="3"/>
                    <a:pt x="23" y="3"/>
                    <a:pt x="22" y="3"/>
                  </a:cubicBezTo>
                  <a:cubicBezTo>
                    <a:pt x="22" y="3"/>
                    <a:pt x="21" y="3"/>
                    <a:pt x="21" y="3"/>
                  </a:cubicBezTo>
                  <a:cubicBezTo>
                    <a:pt x="21" y="2"/>
                    <a:pt x="21" y="1"/>
                    <a:pt x="20" y="1"/>
                  </a:cubicBezTo>
                  <a:cubicBezTo>
                    <a:pt x="20" y="2"/>
                    <a:pt x="20" y="2"/>
                    <a:pt x="20" y="2"/>
                  </a:cubicBezTo>
                  <a:cubicBezTo>
                    <a:pt x="20" y="3"/>
                    <a:pt x="20" y="3"/>
                    <a:pt x="20" y="3"/>
                  </a:cubicBezTo>
                  <a:cubicBezTo>
                    <a:pt x="19" y="2"/>
                    <a:pt x="18" y="0"/>
                    <a:pt x="18" y="0"/>
                  </a:cubicBezTo>
                  <a:cubicBezTo>
                    <a:pt x="18" y="0"/>
                    <a:pt x="3" y="1"/>
                    <a:pt x="2" y="1"/>
                  </a:cubicBezTo>
                  <a:cubicBezTo>
                    <a:pt x="2" y="1"/>
                    <a:pt x="2" y="2"/>
                    <a:pt x="1" y="2"/>
                  </a:cubicBezTo>
                  <a:cubicBezTo>
                    <a:pt x="1" y="3"/>
                    <a:pt x="0" y="4"/>
                    <a:pt x="1" y="4"/>
                  </a:cubicBezTo>
                  <a:cubicBezTo>
                    <a:pt x="1" y="5"/>
                    <a:pt x="1" y="5"/>
                    <a:pt x="1" y="5"/>
                  </a:cubicBezTo>
                  <a:cubicBezTo>
                    <a:pt x="1" y="6"/>
                    <a:pt x="1" y="6"/>
                    <a:pt x="1" y="7"/>
                  </a:cubicBezTo>
                  <a:cubicBezTo>
                    <a:pt x="1" y="7"/>
                    <a:pt x="2" y="7"/>
                    <a:pt x="2" y="8"/>
                  </a:cubicBezTo>
                  <a:cubicBezTo>
                    <a:pt x="2" y="9"/>
                    <a:pt x="2" y="9"/>
                    <a:pt x="2" y="9"/>
                  </a:cubicBezTo>
                  <a:cubicBezTo>
                    <a:pt x="2" y="10"/>
                    <a:pt x="2" y="9"/>
                    <a:pt x="2" y="10"/>
                  </a:cubicBezTo>
                  <a:cubicBezTo>
                    <a:pt x="2" y="11"/>
                    <a:pt x="2" y="10"/>
                    <a:pt x="2" y="11"/>
                  </a:cubicBezTo>
                  <a:cubicBezTo>
                    <a:pt x="2" y="11"/>
                    <a:pt x="2" y="11"/>
                    <a:pt x="3" y="12"/>
                  </a:cubicBezTo>
                  <a:cubicBezTo>
                    <a:pt x="3" y="12"/>
                    <a:pt x="2" y="12"/>
                    <a:pt x="3" y="12"/>
                  </a:cubicBezTo>
                  <a:cubicBezTo>
                    <a:pt x="3" y="12"/>
                    <a:pt x="3" y="12"/>
                    <a:pt x="3" y="12"/>
                  </a:cubicBezTo>
                  <a:cubicBezTo>
                    <a:pt x="3" y="13"/>
                    <a:pt x="3" y="14"/>
                    <a:pt x="3" y="14"/>
                  </a:cubicBezTo>
                  <a:cubicBezTo>
                    <a:pt x="4" y="15"/>
                    <a:pt x="4" y="15"/>
                    <a:pt x="4" y="17"/>
                  </a:cubicBezTo>
                  <a:cubicBezTo>
                    <a:pt x="5" y="19"/>
                    <a:pt x="5" y="19"/>
                    <a:pt x="5" y="22"/>
                  </a:cubicBezTo>
                  <a:cubicBezTo>
                    <a:pt x="5" y="24"/>
                    <a:pt x="5" y="25"/>
                    <a:pt x="5" y="27"/>
                  </a:cubicBezTo>
                  <a:cubicBezTo>
                    <a:pt x="6" y="28"/>
                    <a:pt x="6" y="29"/>
                    <a:pt x="6" y="30"/>
                  </a:cubicBezTo>
                  <a:cubicBezTo>
                    <a:pt x="6" y="32"/>
                    <a:pt x="6" y="34"/>
                    <a:pt x="6" y="36"/>
                  </a:cubicBezTo>
                  <a:cubicBezTo>
                    <a:pt x="6" y="37"/>
                    <a:pt x="6" y="40"/>
                    <a:pt x="6" y="41"/>
                  </a:cubicBezTo>
                  <a:cubicBezTo>
                    <a:pt x="6" y="43"/>
                    <a:pt x="6" y="44"/>
                    <a:pt x="6" y="46"/>
                  </a:cubicBezTo>
                  <a:cubicBezTo>
                    <a:pt x="6" y="48"/>
                    <a:pt x="7" y="48"/>
                    <a:pt x="7" y="49"/>
                  </a:cubicBezTo>
                  <a:cubicBezTo>
                    <a:pt x="7" y="49"/>
                    <a:pt x="7" y="60"/>
                    <a:pt x="7" y="60"/>
                  </a:cubicBezTo>
                  <a:cubicBezTo>
                    <a:pt x="7" y="60"/>
                    <a:pt x="6" y="73"/>
                    <a:pt x="6" y="73"/>
                  </a:cubicBezTo>
                  <a:cubicBezTo>
                    <a:pt x="56" y="73"/>
                    <a:pt x="56" y="73"/>
                    <a:pt x="56" y="73"/>
                  </a:cubicBezTo>
                  <a:cubicBezTo>
                    <a:pt x="56" y="72"/>
                    <a:pt x="56" y="72"/>
                    <a:pt x="56" y="71"/>
                  </a:cubicBezTo>
                  <a:cubicBezTo>
                    <a:pt x="55" y="70"/>
                    <a:pt x="56" y="70"/>
                    <a:pt x="56" y="70"/>
                  </a:cubicBezTo>
                  <a:cubicBezTo>
                    <a:pt x="56" y="69"/>
                    <a:pt x="57" y="69"/>
                    <a:pt x="55" y="68"/>
                  </a:cubicBezTo>
                  <a:cubicBezTo>
                    <a:pt x="54" y="68"/>
                    <a:pt x="54" y="68"/>
                    <a:pt x="54" y="67"/>
                  </a:cubicBezTo>
                  <a:cubicBezTo>
                    <a:pt x="54" y="67"/>
                    <a:pt x="54" y="66"/>
                    <a:pt x="54" y="66"/>
                  </a:cubicBezTo>
                  <a:cubicBezTo>
                    <a:pt x="53" y="65"/>
                    <a:pt x="52" y="65"/>
                    <a:pt x="51" y="64"/>
                  </a:cubicBezTo>
                  <a:cubicBezTo>
                    <a:pt x="49" y="64"/>
                    <a:pt x="50" y="63"/>
                    <a:pt x="49" y="62"/>
                  </a:cubicBezTo>
                  <a:cubicBezTo>
                    <a:pt x="49" y="61"/>
                    <a:pt x="48" y="60"/>
                    <a:pt x="47" y="60"/>
                  </a:cubicBezTo>
                  <a:cubicBezTo>
                    <a:pt x="46" y="60"/>
                    <a:pt x="46" y="61"/>
                    <a:pt x="45" y="60"/>
                  </a:cubicBezTo>
                  <a:cubicBezTo>
                    <a:pt x="44" y="60"/>
                    <a:pt x="44" y="58"/>
                    <a:pt x="43" y="58"/>
                  </a:cubicBezTo>
                  <a:cubicBezTo>
                    <a:pt x="43" y="57"/>
                    <a:pt x="42" y="57"/>
                    <a:pt x="41" y="56"/>
                  </a:cubicBezTo>
                  <a:cubicBezTo>
                    <a:pt x="41" y="56"/>
                    <a:pt x="41" y="56"/>
                    <a:pt x="41" y="55"/>
                  </a:cubicBezTo>
                  <a:cubicBezTo>
                    <a:pt x="41" y="54"/>
                    <a:pt x="41" y="54"/>
                    <a:pt x="41" y="52"/>
                  </a:cubicBezTo>
                  <a:cubicBezTo>
                    <a:pt x="41" y="51"/>
                    <a:pt x="42" y="51"/>
                    <a:pt x="42" y="50"/>
                  </a:cubicBezTo>
                  <a:cubicBezTo>
                    <a:pt x="43" y="49"/>
                    <a:pt x="42" y="49"/>
                    <a:pt x="42" y="48"/>
                  </a:cubicBezTo>
                  <a:cubicBezTo>
                    <a:pt x="42" y="48"/>
                    <a:pt x="42" y="48"/>
                    <a:pt x="42" y="47"/>
                  </a:cubicBezTo>
                  <a:cubicBezTo>
                    <a:pt x="42" y="46"/>
                    <a:pt x="41" y="42"/>
                    <a:pt x="41" y="42"/>
                  </a:cubicBezTo>
                  <a:cubicBezTo>
                    <a:pt x="45" y="43"/>
                    <a:pt x="46" y="40"/>
                    <a:pt x="46" y="40"/>
                  </a:cubicBezTo>
                  <a:cubicBezTo>
                    <a:pt x="46" y="40"/>
                    <a:pt x="46" y="32"/>
                    <a:pt x="46" y="32"/>
                  </a:cubicBezTo>
                  <a:cubicBezTo>
                    <a:pt x="46" y="32"/>
                    <a:pt x="46" y="32"/>
                    <a:pt x="47" y="31"/>
                  </a:cubicBezTo>
                  <a:cubicBezTo>
                    <a:pt x="47" y="31"/>
                    <a:pt x="47" y="31"/>
                    <a:pt x="48" y="30"/>
                  </a:cubicBezTo>
                  <a:cubicBezTo>
                    <a:pt x="48" y="28"/>
                    <a:pt x="48" y="28"/>
                    <a:pt x="48" y="27"/>
                  </a:cubicBezTo>
                  <a:cubicBezTo>
                    <a:pt x="49" y="26"/>
                    <a:pt x="50" y="26"/>
                    <a:pt x="51" y="26"/>
                  </a:cubicBezTo>
                  <a:cubicBezTo>
                    <a:pt x="52" y="25"/>
                    <a:pt x="52" y="25"/>
                    <a:pt x="53" y="24"/>
                  </a:cubicBezTo>
                  <a:cubicBezTo>
                    <a:pt x="53" y="24"/>
                    <a:pt x="54" y="22"/>
                    <a:pt x="55" y="21"/>
                  </a:cubicBezTo>
                  <a:cubicBezTo>
                    <a:pt x="56" y="20"/>
                    <a:pt x="57" y="19"/>
                    <a:pt x="58" y="18"/>
                  </a:cubicBezTo>
                  <a:cubicBezTo>
                    <a:pt x="59" y="18"/>
                    <a:pt x="60" y="17"/>
                    <a:pt x="61" y="16"/>
                  </a:cubicBezTo>
                  <a:cubicBezTo>
                    <a:pt x="62" y="15"/>
                    <a:pt x="63" y="15"/>
                    <a:pt x="65" y="15"/>
                  </a:cubicBezTo>
                  <a:cubicBezTo>
                    <a:pt x="67" y="14"/>
                    <a:pt x="67" y="14"/>
                    <a:pt x="68" y="13"/>
                  </a:cubicBezTo>
                  <a:cubicBezTo>
                    <a:pt x="69" y="13"/>
                    <a:pt x="69" y="12"/>
                    <a:pt x="69" y="12"/>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0075B113-183C-A145-B842-8402660AFD1E}"/>
                </a:ext>
              </a:extLst>
            </p:cNvPr>
            <p:cNvSpPr>
              <a:spLocks/>
            </p:cNvSpPr>
            <p:nvPr/>
          </p:nvSpPr>
          <p:spPr bwMode="auto">
            <a:xfrm>
              <a:off x="4726980" y="2593875"/>
              <a:ext cx="704850" cy="455612"/>
            </a:xfrm>
            <a:custGeom>
              <a:avLst/>
              <a:gdLst>
                <a:gd name="T0" fmla="*/ 49 w 65"/>
                <a:gd name="T1" fmla="*/ 38 h 42"/>
                <a:gd name="T2" fmla="*/ 50 w 65"/>
                <a:gd name="T3" fmla="*/ 40 h 42"/>
                <a:gd name="T4" fmla="*/ 52 w 65"/>
                <a:gd name="T5" fmla="*/ 41 h 42"/>
                <a:gd name="T6" fmla="*/ 53 w 65"/>
                <a:gd name="T7" fmla="*/ 42 h 42"/>
                <a:gd name="T8" fmla="*/ 53 w 65"/>
                <a:gd name="T9" fmla="*/ 42 h 42"/>
                <a:gd name="T10" fmla="*/ 54 w 65"/>
                <a:gd name="T11" fmla="*/ 37 h 42"/>
                <a:gd name="T12" fmla="*/ 55 w 65"/>
                <a:gd name="T13" fmla="*/ 35 h 42"/>
                <a:gd name="T14" fmla="*/ 56 w 65"/>
                <a:gd name="T15" fmla="*/ 34 h 42"/>
                <a:gd name="T16" fmla="*/ 57 w 65"/>
                <a:gd name="T17" fmla="*/ 29 h 42"/>
                <a:gd name="T18" fmla="*/ 59 w 65"/>
                <a:gd name="T19" fmla="*/ 28 h 42"/>
                <a:gd name="T20" fmla="*/ 59 w 65"/>
                <a:gd name="T21" fmla="*/ 26 h 42"/>
                <a:gd name="T22" fmla="*/ 62 w 65"/>
                <a:gd name="T23" fmla="*/ 25 h 42"/>
                <a:gd name="T24" fmla="*/ 65 w 65"/>
                <a:gd name="T25" fmla="*/ 21 h 42"/>
                <a:gd name="T26" fmla="*/ 64 w 65"/>
                <a:gd name="T27" fmla="*/ 19 h 42"/>
                <a:gd name="T28" fmla="*/ 63 w 65"/>
                <a:gd name="T29" fmla="*/ 19 h 42"/>
                <a:gd name="T30" fmla="*/ 62 w 65"/>
                <a:gd name="T31" fmla="*/ 17 h 42"/>
                <a:gd name="T32" fmla="*/ 61 w 65"/>
                <a:gd name="T33" fmla="*/ 15 h 42"/>
                <a:gd name="T34" fmla="*/ 60 w 65"/>
                <a:gd name="T35" fmla="*/ 15 h 42"/>
                <a:gd name="T36" fmla="*/ 58 w 65"/>
                <a:gd name="T37" fmla="*/ 13 h 42"/>
                <a:gd name="T38" fmla="*/ 55 w 65"/>
                <a:gd name="T39" fmla="*/ 11 h 42"/>
                <a:gd name="T40" fmla="*/ 53 w 65"/>
                <a:gd name="T41" fmla="*/ 8 h 42"/>
                <a:gd name="T42" fmla="*/ 53 w 65"/>
                <a:gd name="T43" fmla="*/ 5 h 42"/>
                <a:gd name="T44" fmla="*/ 54 w 65"/>
                <a:gd name="T45" fmla="*/ 3 h 42"/>
                <a:gd name="T46" fmla="*/ 52 w 65"/>
                <a:gd name="T47" fmla="*/ 0 h 42"/>
                <a:gd name="T48" fmla="*/ 52 w 65"/>
                <a:gd name="T49" fmla="*/ 0 h 42"/>
                <a:gd name="T50" fmla="*/ 2 w 65"/>
                <a:gd name="T51" fmla="*/ 0 h 42"/>
                <a:gd name="T52" fmla="*/ 0 w 65"/>
                <a:gd name="T53" fmla="*/ 0 h 42"/>
                <a:gd name="T54" fmla="*/ 2 w 65"/>
                <a:gd name="T55" fmla="*/ 3 h 42"/>
                <a:gd name="T56" fmla="*/ 2 w 65"/>
                <a:gd name="T57" fmla="*/ 8 h 42"/>
                <a:gd name="T58" fmla="*/ 2 w 65"/>
                <a:gd name="T59" fmla="*/ 12 h 42"/>
                <a:gd name="T60" fmla="*/ 3 w 65"/>
                <a:gd name="T61" fmla="*/ 14 h 42"/>
                <a:gd name="T62" fmla="*/ 3 w 65"/>
                <a:gd name="T63" fmla="*/ 15 h 42"/>
                <a:gd name="T64" fmla="*/ 5 w 65"/>
                <a:gd name="T65" fmla="*/ 19 h 42"/>
                <a:gd name="T66" fmla="*/ 5 w 65"/>
                <a:gd name="T67" fmla="*/ 20 h 42"/>
                <a:gd name="T68" fmla="*/ 6 w 65"/>
                <a:gd name="T69" fmla="*/ 21 h 42"/>
                <a:gd name="T70" fmla="*/ 7 w 65"/>
                <a:gd name="T71" fmla="*/ 26 h 42"/>
                <a:gd name="T72" fmla="*/ 8 w 65"/>
                <a:gd name="T73" fmla="*/ 29 h 42"/>
                <a:gd name="T74" fmla="*/ 8 w 65"/>
                <a:gd name="T75" fmla="*/ 33 h 42"/>
                <a:gd name="T76" fmla="*/ 9 w 65"/>
                <a:gd name="T77" fmla="*/ 37 h 42"/>
                <a:gd name="T78" fmla="*/ 11 w 65"/>
                <a:gd name="T79" fmla="*/ 38 h 42"/>
                <a:gd name="T80" fmla="*/ 49 w 65"/>
                <a:gd name="T8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42">
                  <a:moveTo>
                    <a:pt x="49" y="38"/>
                  </a:moveTo>
                  <a:cubicBezTo>
                    <a:pt x="49" y="39"/>
                    <a:pt x="49" y="40"/>
                    <a:pt x="50" y="40"/>
                  </a:cubicBezTo>
                  <a:cubicBezTo>
                    <a:pt x="50" y="40"/>
                    <a:pt x="51" y="41"/>
                    <a:pt x="52" y="41"/>
                  </a:cubicBezTo>
                  <a:cubicBezTo>
                    <a:pt x="52" y="42"/>
                    <a:pt x="52" y="42"/>
                    <a:pt x="53" y="42"/>
                  </a:cubicBezTo>
                  <a:cubicBezTo>
                    <a:pt x="53" y="42"/>
                    <a:pt x="53" y="42"/>
                    <a:pt x="53" y="42"/>
                  </a:cubicBezTo>
                  <a:cubicBezTo>
                    <a:pt x="53" y="40"/>
                    <a:pt x="53" y="39"/>
                    <a:pt x="54" y="37"/>
                  </a:cubicBezTo>
                  <a:cubicBezTo>
                    <a:pt x="54" y="36"/>
                    <a:pt x="54" y="36"/>
                    <a:pt x="55" y="35"/>
                  </a:cubicBezTo>
                  <a:cubicBezTo>
                    <a:pt x="56" y="34"/>
                    <a:pt x="56" y="35"/>
                    <a:pt x="56" y="34"/>
                  </a:cubicBezTo>
                  <a:cubicBezTo>
                    <a:pt x="56" y="33"/>
                    <a:pt x="56" y="31"/>
                    <a:pt x="57" y="29"/>
                  </a:cubicBezTo>
                  <a:cubicBezTo>
                    <a:pt x="57" y="28"/>
                    <a:pt x="59" y="28"/>
                    <a:pt x="59" y="28"/>
                  </a:cubicBezTo>
                  <a:cubicBezTo>
                    <a:pt x="60" y="27"/>
                    <a:pt x="59" y="27"/>
                    <a:pt x="59" y="26"/>
                  </a:cubicBezTo>
                  <a:cubicBezTo>
                    <a:pt x="59" y="26"/>
                    <a:pt x="60" y="26"/>
                    <a:pt x="62" y="25"/>
                  </a:cubicBezTo>
                  <a:cubicBezTo>
                    <a:pt x="63" y="24"/>
                    <a:pt x="64" y="22"/>
                    <a:pt x="65" y="21"/>
                  </a:cubicBezTo>
                  <a:cubicBezTo>
                    <a:pt x="65" y="20"/>
                    <a:pt x="64" y="19"/>
                    <a:pt x="64" y="19"/>
                  </a:cubicBezTo>
                  <a:cubicBezTo>
                    <a:pt x="64" y="19"/>
                    <a:pt x="63" y="19"/>
                    <a:pt x="63" y="19"/>
                  </a:cubicBezTo>
                  <a:cubicBezTo>
                    <a:pt x="63" y="19"/>
                    <a:pt x="63" y="18"/>
                    <a:pt x="62" y="17"/>
                  </a:cubicBezTo>
                  <a:cubicBezTo>
                    <a:pt x="61" y="16"/>
                    <a:pt x="61" y="16"/>
                    <a:pt x="61" y="15"/>
                  </a:cubicBezTo>
                  <a:cubicBezTo>
                    <a:pt x="61" y="15"/>
                    <a:pt x="61" y="15"/>
                    <a:pt x="60" y="15"/>
                  </a:cubicBezTo>
                  <a:cubicBezTo>
                    <a:pt x="60" y="14"/>
                    <a:pt x="59" y="14"/>
                    <a:pt x="58" y="13"/>
                  </a:cubicBezTo>
                  <a:cubicBezTo>
                    <a:pt x="57" y="12"/>
                    <a:pt x="56" y="12"/>
                    <a:pt x="55" y="11"/>
                  </a:cubicBezTo>
                  <a:cubicBezTo>
                    <a:pt x="55" y="10"/>
                    <a:pt x="54" y="9"/>
                    <a:pt x="53" y="8"/>
                  </a:cubicBezTo>
                  <a:cubicBezTo>
                    <a:pt x="53" y="7"/>
                    <a:pt x="53" y="6"/>
                    <a:pt x="53" y="5"/>
                  </a:cubicBezTo>
                  <a:cubicBezTo>
                    <a:pt x="53" y="4"/>
                    <a:pt x="54" y="4"/>
                    <a:pt x="54" y="3"/>
                  </a:cubicBezTo>
                  <a:cubicBezTo>
                    <a:pt x="54" y="1"/>
                    <a:pt x="53" y="0"/>
                    <a:pt x="52" y="0"/>
                  </a:cubicBezTo>
                  <a:cubicBezTo>
                    <a:pt x="52" y="0"/>
                    <a:pt x="52" y="0"/>
                    <a:pt x="52" y="0"/>
                  </a:cubicBezTo>
                  <a:cubicBezTo>
                    <a:pt x="2" y="0"/>
                    <a:pt x="2" y="0"/>
                    <a:pt x="2" y="0"/>
                  </a:cubicBezTo>
                  <a:cubicBezTo>
                    <a:pt x="0" y="0"/>
                    <a:pt x="0" y="0"/>
                    <a:pt x="0" y="0"/>
                  </a:cubicBezTo>
                  <a:cubicBezTo>
                    <a:pt x="0" y="0"/>
                    <a:pt x="2" y="1"/>
                    <a:pt x="2" y="3"/>
                  </a:cubicBezTo>
                  <a:cubicBezTo>
                    <a:pt x="2" y="6"/>
                    <a:pt x="3" y="6"/>
                    <a:pt x="2" y="8"/>
                  </a:cubicBezTo>
                  <a:cubicBezTo>
                    <a:pt x="2" y="9"/>
                    <a:pt x="2" y="10"/>
                    <a:pt x="2" y="12"/>
                  </a:cubicBezTo>
                  <a:cubicBezTo>
                    <a:pt x="3" y="13"/>
                    <a:pt x="3" y="13"/>
                    <a:pt x="3" y="14"/>
                  </a:cubicBezTo>
                  <a:cubicBezTo>
                    <a:pt x="3" y="15"/>
                    <a:pt x="2" y="15"/>
                    <a:pt x="3" y="15"/>
                  </a:cubicBezTo>
                  <a:cubicBezTo>
                    <a:pt x="3" y="16"/>
                    <a:pt x="5" y="18"/>
                    <a:pt x="5" y="19"/>
                  </a:cubicBezTo>
                  <a:cubicBezTo>
                    <a:pt x="5" y="19"/>
                    <a:pt x="4" y="20"/>
                    <a:pt x="5" y="20"/>
                  </a:cubicBezTo>
                  <a:cubicBezTo>
                    <a:pt x="5" y="21"/>
                    <a:pt x="6" y="20"/>
                    <a:pt x="6" y="21"/>
                  </a:cubicBezTo>
                  <a:cubicBezTo>
                    <a:pt x="6" y="22"/>
                    <a:pt x="6" y="25"/>
                    <a:pt x="7" y="26"/>
                  </a:cubicBezTo>
                  <a:cubicBezTo>
                    <a:pt x="7" y="27"/>
                    <a:pt x="8" y="28"/>
                    <a:pt x="8" y="29"/>
                  </a:cubicBezTo>
                  <a:cubicBezTo>
                    <a:pt x="8" y="30"/>
                    <a:pt x="8" y="31"/>
                    <a:pt x="8" y="33"/>
                  </a:cubicBezTo>
                  <a:cubicBezTo>
                    <a:pt x="8" y="35"/>
                    <a:pt x="7" y="35"/>
                    <a:pt x="9" y="37"/>
                  </a:cubicBezTo>
                  <a:cubicBezTo>
                    <a:pt x="10" y="38"/>
                    <a:pt x="10" y="38"/>
                    <a:pt x="11" y="38"/>
                  </a:cubicBezTo>
                  <a:cubicBezTo>
                    <a:pt x="18" y="38"/>
                    <a:pt x="48" y="38"/>
                    <a:pt x="49" y="3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1AA0166F-DA61-A344-A3F2-69FE54201D1A}"/>
                </a:ext>
              </a:extLst>
            </p:cNvPr>
            <p:cNvSpPr>
              <a:spLocks/>
            </p:cNvSpPr>
            <p:nvPr/>
          </p:nvSpPr>
          <p:spPr bwMode="auto">
            <a:xfrm>
              <a:off x="4846043" y="3006625"/>
              <a:ext cx="736600" cy="628650"/>
            </a:xfrm>
            <a:custGeom>
              <a:avLst/>
              <a:gdLst>
                <a:gd name="T0" fmla="*/ 57 w 68"/>
                <a:gd name="T1" fmla="*/ 54 h 58"/>
                <a:gd name="T2" fmla="*/ 57 w 68"/>
                <a:gd name="T3" fmla="*/ 55 h 58"/>
                <a:gd name="T4" fmla="*/ 57 w 68"/>
                <a:gd name="T5" fmla="*/ 57 h 58"/>
                <a:gd name="T6" fmla="*/ 58 w 68"/>
                <a:gd name="T7" fmla="*/ 58 h 58"/>
                <a:gd name="T8" fmla="*/ 62 w 68"/>
                <a:gd name="T9" fmla="*/ 57 h 58"/>
                <a:gd name="T10" fmla="*/ 63 w 68"/>
                <a:gd name="T11" fmla="*/ 56 h 58"/>
                <a:gd name="T12" fmla="*/ 63 w 68"/>
                <a:gd name="T13" fmla="*/ 54 h 58"/>
                <a:gd name="T14" fmla="*/ 63 w 68"/>
                <a:gd name="T15" fmla="*/ 53 h 58"/>
                <a:gd name="T16" fmla="*/ 64 w 68"/>
                <a:gd name="T17" fmla="*/ 51 h 58"/>
                <a:gd name="T18" fmla="*/ 65 w 68"/>
                <a:gd name="T19" fmla="*/ 51 h 58"/>
                <a:gd name="T20" fmla="*/ 67 w 68"/>
                <a:gd name="T21" fmla="*/ 50 h 58"/>
                <a:gd name="T22" fmla="*/ 68 w 68"/>
                <a:gd name="T23" fmla="*/ 47 h 58"/>
                <a:gd name="T24" fmla="*/ 64 w 68"/>
                <a:gd name="T25" fmla="*/ 45 h 58"/>
                <a:gd name="T26" fmla="*/ 63 w 68"/>
                <a:gd name="T27" fmla="*/ 42 h 58"/>
                <a:gd name="T28" fmla="*/ 63 w 68"/>
                <a:gd name="T29" fmla="*/ 40 h 58"/>
                <a:gd name="T30" fmla="*/ 62 w 68"/>
                <a:gd name="T31" fmla="*/ 37 h 58"/>
                <a:gd name="T32" fmla="*/ 61 w 68"/>
                <a:gd name="T33" fmla="*/ 36 h 58"/>
                <a:gd name="T34" fmla="*/ 60 w 68"/>
                <a:gd name="T35" fmla="*/ 35 h 58"/>
                <a:gd name="T36" fmla="*/ 59 w 68"/>
                <a:gd name="T37" fmla="*/ 34 h 58"/>
                <a:gd name="T38" fmla="*/ 54 w 68"/>
                <a:gd name="T39" fmla="*/ 30 h 58"/>
                <a:gd name="T40" fmla="*/ 55 w 68"/>
                <a:gd name="T41" fmla="*/ 28 h 58"/>
                <a:gd name="T42" fmla="*/ 55 w 68"/>
                <a:gd name="T43" fmla="*/ 25 h 58"/>
                <a:gd name="T44" fmla="*/ 54 w 68"/>
                <a:gd name="T45" fmla="*/ 22 h 58"/>
                <a:gd name="T46" fmla="*/ 51 w 68"/>
                <a:gd name="T47" fmla="*/ 21 h 58"/>
                <a:gd name="T48" fmla="*/ 50 w 68"/>
                <a:gd name="T49" fmla="*/ 20 h 58"/>
                <a:gd name="T50" fmla="*/ 50 w 68"/>
                <a:gd name="T51" fmla="*/ 19 h 58"/>
                <a:gd name="T52" fmla="*/ 49 w 68"/>
                <a:gd name="T53" fmla="*/ 18 h 58"/>
                <a:gd name="T54" fmla="*/ 48 w 68"/>
                <a:gd name="T55" fmla="*/ 17 h 58"/>
                <a:gd name="T56" fmla="*/ 47 w 68"/>
                <a:gd name="T57" fmla="*/ 15 h 58"/>
                <a:gd name="T58" fmla="*/ 46 w 68"/>
                <a:gd name="T59" fmla="*/ 15 h 58"/>
                <a:gd name="T60" fmla="*/ 44 w 68"/>
                <a:gd name="T61" fmla="*/ 13 h 58"/>
                <a:gd name="T62" fmla="*/ 42 w 68"/>
                <a:gd name="T63" fmla="*/ 11 h 58"/>
                <a:gd name="T64" fmla="*/ 42 w 68"/>
                <a:gd name="T65" fmla="*/ 9 h 58"/>
                <a:gd name="T66" fmla="*/ 42 w 68"/>
                <a:gd name="T67" fmla="*/ 6 h 58"/>
                <a:gd name="T68" fmla="*/ 42 w 68"/>
                <a:gd name="T69" fmla="*/ 4 h 58"/>
                <a:gd name="T70" fmla="*/ 41 w 68"/>
                <a:gd name="T71" fmla="*/ 3 h 58"/>
                <a:gd name="T72" fmla="*/ 39 w 68"/>
                <a:gd name="T73" fmla="*/ 2 h 58"/>
                <a:gd name="T74" fmla="*/ 38 w 68"/>
                <a:gd name="T75" fmla="*/ 0 h 58"/>
                <a:gd name="T76" fmla="*/ 0 w 68"/>
                <a:gd name="T77" fmla="*/ 0 h 58"/>
                <a:gd name="T78" fmla="*/ 0 w 68"/>
                <a:gd name="T79" fmla="*/ 1 h 58"/>
                <a:gd name="T80" fmla="*/ 0 w 68"/>
                <a:gd name="T81" fmla="*/ 3 h 58"/>
                <a:gd name="T82" fmla="*/ 0 w 68"/>
                <a:gd name="T83" fmla="*/ 4 h 58"/>
                <a:gd name="T84" fmla="*/ 1 w 68"/>
                <a:gd name="T85" fmla="*/ 5 h 58"/>
                <a:gd name="T86" fmla="*/ 3 w 68"/>
                <a:gd name="T87" fmla="*/ 8 h 58"/>
                <a:gd name="T88" fmla="*/ 7 w 68"/>
                <a:gd name="T89" fmla="*/ 11 h 58"/>
                <a:gd name="T90" fmla="*/ 6 w 68"/>
                <a:gd name="T91" fmla="*/ 13 h 58"/>
                <a:gd name="T92" fmla="*/ 8 w 68"/>
                <a:gd name="T93" fmla="*/ 20 h 58"/>
                <a:gd name="T94" fmla="*/ 9 w 68"/>
                <a:gd name="T95" fmla="*/ 54 h 58"/>
                <a:gd name="T96" fmla="*/ 9 w 68"/>
                <a:gd name="T97" fmla="*/ 54 h 58"/>
                <a:gd name="T98" fmla="*/ 57 w 68"/>
                <a:gd name="T99" fmla="*/ 53 h 58"/>
                <a:gd name="T100" fmla="*/ 57 w 68"/>
                <a:gd name="T101"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58">
                  <a:moveTo>
                    <a:pt x="57" y="54"/>
                  </a:moveTo>
                  <a:cubicBezTo>
                    <a:pt x="57" y="54"/>
                    <a:pt x="58" y="55"/>
                    <a:pt x="57" y="55"/>
                  </a:cubicBezTo>
                  <a:cubicBezTo>
                    <a:pt x="57" y="56"/>
                    <a:pt x="56" y="56"/>
                    <a:pt x="57" y="57"/>
                  </a:cubicBezTo>
                  <a:cubicBezTo>
                    <a:pt x="57" y="57"/>
                    <a:pt x="58" y="58"/>
                    <a:pt x="58" y="58"/>
                  </a:cubicBezTo>
                  <a:cubicBezTo>
                    <a:pt x="62" y="57"/>
                    <a:pt x="62" y="57"/>
                    <a:pt x="62" y="57"/>
                  </a:cubicBezTo>
                  <a:cubicBezTo>
                    <a:pt x="63" y="57"/>
                    <a:pt x="63" y="57"/>
                    <a:pt x="63" y="56"/>
                  </a:cubicBezTo>
                  <a:cubicBezTo>
                    <a:pt x="63" y="55"/>
                    <a:pt x="63" y="55"/>
                    <a:pt x="63" y="54"/>
                  </a:cubicBezTo>
                  <a:cubicBezTo>
                    <a:pt x="63" y="53"/>
                    <a:pt x="63" y="53"/>
                    <a:pt x="63" y="53"/>
                  </a:cubicBezTo>
                  <a:cubicBezTo>
                    <a:pt x="64" y="52"/>
                    <a:pt x="63" y="52"/>
                    <a:pt x="64" y="51"/>
                  </a:cubicBezTo>
                  <a:cubicBezTo>
                    <a:pt x="64" y="51"/>
                    <a:pt x="64" y="51"/>
                    <a:pt x="65" y="51"/>
                  </a:cubicBezTo>
                  <a:cubicBezTo>
                    <a:pt x="67" y="51"/>
                    <a:pt x="67" y="51"/>
                    <a:pt x="67" y="50"/>
                  </a:cubicBezTo>
                  <a:cubicBezTo>
                    <a:pt x="68" y="49"/>
                    <a:pt x="68" y="48"/>
                    <a:pt x="68" y="47"/>
                  </a:cubicBezTo>
                  <a:cubicBezTo>
                    <a:pt x="67" y="46"/>
                    <a:pt x="66" y="46"/>
                    <a:pt x="64" y="45"/>
                  </a:cubicBezTo>
                  <a:cubicBezTo>
                    <a:pt x="63" y="44"/>
                    <a:pt x="63" y="43"/>
                    <a:pt x="63" y="42"/>
                  </a:cubicBezTo>
                  <a:cubicBezTo>
                    <a:pt x="63" y="41"/>
                    <a:pt x="63" y="40"/>
                    <a:pt x="63" y="40"/>
                  </a:cubicBezTo>
                  <a:cubicBezTo>
                    <a:pt x="63" y="39"/>
                    <a:pt x="62" y="38"/>
                    <a:pt x="62" y="37"/>
                  </a:cubicBezTo>
                  <a:cubicBezTo>
                    <a:pt x="62" y="37"/>
                    <a:pt x="61" y="36"/>
                    <a:pt x="61" y="36"/>
                  </a:cubicBezTo>
                  <a:cubicBezTo>
                    <a:pt x="60" y="35"/>
                    <a:pt x="60" y="35"/>
                    <a:pt x="60" y="35"/>
                  </a:cubicBezTo>
                  <a:cubicBezTo>
                    <a:pt x="60" y="35"/>
                    <a:pt x="59" y="34"/>
                    <a:pt x="59" y="34"/>
                  </a:cubicBezTo>
                  <a:cubicBezTo>
                    <a:pt x="59" y="34"/>
                    <a:pt x="55" y="31"/>
                    <a:pt x="54" y="30"/>
                  </a:cubicBezTo>
                  <a:cubicBezTo>
                    <a:pt x="54" y="29"/>
                    <a:pt x="54" y="29"/>
                    <a:pt x="55" y="28"/>
                  </a:cubicBezTo>
                  <a:cubicBezTo>
                    <a:pt x="55" y="28"/>
                    <a:pt x="55" y="26"/>
                    <a:pt x="55" y="25"/>
                  </a:cubicBezTo>
                  <a:cubicBezTo>
                    <a:pt x="56" y="23"/>
                    <a:pt x="55" y="23"/>
                    <a:pt x="54" y="22"/>
                  </a:cubicBezTo>
                  <a:cubicBezTo>
                    <a:pt x="53" y="21"/>
                    <a:pt x="52" y="21"/>
                    <a:pt x="51" y="21"/>
                  </a:cubicBezTo>
                  <a:cubicBezTo>
                    <a:pt x="50" y="21"/>
                    <a:pt x="50" y="20"/>
                    <a:pt x="50" y="20"/>
                  </a:cubicBezTo>
                  <a:cubicBezTo>
                    <a:pt x="50" y="19"/>
                    <a:pt x="50" y="19"/>
                    <a:pt x="50" y="19"/>
                  </a:cubicBezTo>
                  <a:cubicBezTo>
                    <a:pt x="50" y="19"/>
                    <a:pt x="49" y="19"/>
                    <a:pt x="49" y="18"/>
                  </a:cubicBezTo>
                  <a:cubicBezTo>
                    <a:pt x="49" y="18"/>
                    <a:pt x="49" y="18"/>
                    <a:pt x="48" y="17"/>
                  </a:cubicBezTo>
                  <a:cubicBezTo>
                    <a:pt x="47" y="16"/>
                    <a:pt x="47" y="16"/>
                    <a:pt x="47" y="15"/>
                  </a:cubicBezTo>
                  <a:cubicBezTo>
                    <a:pt x="47" y="15"/>
                    <a:pt x="47" y="15"/>
                    <a:pt x="46" y="15"/>
                  </a:cubicBezTo>
                  <a:cubicBezTo>
                    <a:pt x="45" y="14"/>
                    <a:pt x="44" y="14"/>
                    <a:pt x="44" y="13"/>
                  </a:cubicBezTo>
                  <a:cubicBezTo>
                    <a:pt x="43" y="13"/>
                    <a:pt x="42" y="12"/>
                    <a:pt x="42" y="11"/>
                  </a:cubicBezTo>
                  <a:cubicBezTo>
                    <a:pt x="41" y="11"/>
                    <a:pt x="42" y="10"/>
                    <a:pt x="42" y="9"/>
                  </a:cubicBezTo>
                  <a:cubicBezTo>
                    <a:pt x="42" y="8"/>
                    <a:pt x="42" y="7"/>
                    <a:pt x="42" y="6"/>
                  </a:cubicBezTo>
                  <a:cubicBezTo>
                    <a:pt x="42" y="5"/>
                    <a:pt x="42" y="5"/>
                    <a:pt x="42" y="4"/>
                  </a:cubicBezTo>
                  <a:cubicBezTo>
                    <a:pt x="41" y="4"/>
                    <a:pt x="41" y="4"/>
                    <a:pt x="41" y="3"/>
                  </a:cubicBezTo>
                  <a:cubicBezTo>
                    <a:pt x="40" y="3"/>
                    <a:pt x="39" y="2"/>
                    <a:pt x="39" y="2"/>
                  </a:cubicBezTo>
                  <a:cubicBezTo>
                    <a:pt x="38" y="2"/>
                    <a:pt x="38" y="1"/>
                    <a:pt x="38" y="0"/>
                  </a:cubicBezTo>
                  <a:cubicBezTo>
                    <a:pt x="37" y="0"/>
                    <a:pt x="7" y="0"/>
                    <a:pt x="0" y="0"/>
                  </a:cubicBezTo>
                  <a:cubicBezTo>
                    <a:pt x="0" y="1"/>
                    <a:pt x="0" y="1"/>
                    <a:pt x="0" y="1"/>
                  </a:cubicBezTo>
                  <a:cubicBezTo>
                    <a:pt x="0" y="2"/>
                    <a:pt x="0" y="2"/>
                    <a:pt x="0" y="3"/>
                  </a:cubicBezTo>
                  <a:cubicBezTo>
                    <a:pt x="0" y="3"/>
                    <a:pt x="0" y="3"/>
                    <a:pt x="0" y="4"/>
                  </a:cubicBezTo>
                  <a:cubicBezTo>
                    <a:pt x="1" y="4"/>
                    <a:pt x="1" y="5"/>
                    <a:pt x="1" y="5"/>
                  </a:cubicBezTo>
                  <a:cubicBezTo>
                    <a:pt x="1" y="6"/>
                    <a:pt x="1" y="7"/>
                    <a:pt x="3" y="8"/>
                  </a:cubicBezTo>
                  <a:cubicBezTo>
                    <a:pt x="5" y="9"/>
                    <a:pt x="7" y="10"/>
                    <a:pt x="7" y="11"/>
                  </a:cubicBezTo>
                  <a:cubicBezTo>
                    <a:pt x="7" y="12"/>
                    <a:pt x="6" y="12"/>
                    <a:pt x="6" y="13"/>
                  </a:cubicBezTo>
                  <a:cubicBezTo>
                    <a:pt x="6" y="15"/>
                    <a:pt x="5" y="18"/>
                    <a:pt x="8" y="20"/>
                  </a:cubicBezTo>
                  <a:cubicBezTo>
                    <a:pt x="9" y="54"/>
                    <a:pt x="9" y="54"/>
                    <a:pt x="9" y="54"/>
                  </a:cubicBezTo>
                  <a:cubicBezTo>
                    <a:pt x="9" y="54"/>
                    <a:pt x="9" y="54"/>
                    <a:pt x="9" y="54"/>
                  </a:cubicBezTo>
                  <a:cubicBezTo>
                    <a:pt x="57" y="53"/>
                    <a:pt x="57" y="53"/>
                    <a:pt x="57" y="53"/>
                  </a:cubicBezTo>
                  <a:cubicBezTo>
                    <a:pt x="57" y="53"/>
                    <a:pt x="57" y="54"/>
                    <a:pt x="57" y="54"/>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ABF6AED5-346E-4A4C-9769-F17198FF89B0}"/>
                </a:ext>
              </a:extLst>
            </p:cNvPr>
            <p:cNvSpPr>
              <a:spLocks/>
            </p:cNvSpPr>
            <p:nvPr/>
          </p:nvSpPr>
          <p:spPr bwMode="auto">
            <a:xfrm>
              <a:off x="4942880" y="3581300"/>
              <a:ext cx="585788" cy="509587"/>
            </a:xfrm>
            <a:custGeom>
              <a:avLst/>
              <a:gdLst>
                <a:gd name="T0" fmla="*/ 39 w 54"/>
                <a:gd name="T1" fmla="*/ 46 h 47"/>
                <a:gd name="T2" fmla="*/ 40 w 54"/>
                <a:gd name="T3" fmla="*/ 45 h 47"/>
                <a:gd name="T4" fmla="*/ 41 w 54"/>
                <a:gd name="T5" fmla="*/ 42 h 47"/>
                <a:gd name="T6" fmla="*/ 40 w 54"/>
                <a:gd name="T7" fmla="*/ 41 h 47"/>
                <a:gd name="T8" fmla="*/ 41 w 54"/>
                <a:gd name="T9" fmla="*/ 40 h 47"/>
                <a:gd name="T10" fmla="*/ 41 w 54"/>
                <a:gd name="T11" fmla="*/ 39 h 47"/>
                <a:gd name="T12" fmla="*/ 39 w 54"/>
                <a:gd name="T13" fmla="*/ 36 h 47"/>
                <a:gd name="T14" fmla="*/ 40 w 54"/>
                <a:gd name="T15" fmla="*/ 33 h 47"/>
                <a:gd name="T16" fmla="*/ 44 w 54"/>
                <a:gd name="T17" fmla="*/ 28 h 47"/>
                <a:gd name="T18" fmla="*/ 47 w 54"/>
                <a:gd name="T19" fmla="*/ 23 h 47"/>
                <a:gd name="T20" fmla="*/ 46 w 54"/>
                <a:gd name="T21" fmla="*/ 22 h 47"/>
                <a:gd name="T22" fmla="*/ 48 w 54"/>
                <a:gd name="T23" fmla="*/ 20 h 47"/>
                <a:gd name="T24" fmla="*/ 48 w 54"/>
                <a:gd name="T25" fmla="*/ 19 h 47"/>
                <a:gd name="T26" fmla="*/ 48 w 54"/>
                <a:gd name="T27" fmla="*/ 19 h 47"/>
                <a:gd name="T28" fmla="*/ 49 w 54"/>
                <a:gd name="T29" fmla="*/ 18 h 47"/>
                <a:gd name="T30" fmla="*/ 50 w 54"/>
                <a:gd name="T31" fmla="*/ 15 h 47"/>
                <a:gd name="T32" fmla="*/ 52 w 54"/>
                <a:gd name="T33" fmla="*/ 12 h 47"/>
                <a:gd name="T34" fmla="*/ 52 w 54"/>
                <a:gd name="T35" fmla="*/ 11 h 47"/>
                <a:gd name="T36" fmla="*/ 53 w 54"/>
                <a:gd name="T37" fmla="*/ 10 h 47"/>
                <a:gd name="T38" fmla="*/ 53 w 54"/>
                <a:gd name="T39" fmla="*/ 9 h 47"/>
                <a:gd name="T40" fmla="*/ 54 w 54"/>
                <a:gd name="T41" fmla="*/ 8 h 47"/>
                <a:gd name="T42" fmla="*/ 53 w 54"/>
                <a:gd name="T43" fmla="*/ 6 h 47"/>
                <a:gd name="T44" fmla="*/ 53 w 54"/>
                <a:gd name="T45" fmla="*/ 5 h 47"/>
                <a:gd name="T46" fmla="*/ 53 w 54"/>
                <a:gd name="T47" fmla="*/ 4 h 47"/>
                <a:gd name="T48" fmla="*/ 49 w 54"/>
                <a:gd name="T49" fmla="*/ 5 h 47"/>
                <a:gd name="T50" fmla="*/ 48 w 54"/>
                <a:gd name="T51" fmla="*/ 4 h 47"/>
                <a:gd name="T52" fmla="*/ 48 w 54"/>
                <a:gd name="T53" fmla="*/ 2 h 47"/>
                <a:gd name="T54" fmla="*/ 48 w 54"/>
                <a:gd name="T55" fmla="*/ 1 h 47"/>
                <a:gd name="T56" fmla="*/ 48 w 54"/>
                <a:gd name="T57" fmla="*/ 0 h 47"/>
                <a:gd name="T58" fmla="*/ 0 w 54"/>
                <a:gd name="T59" fmla="*/ 1 h 47"/>
                <a:gd name="T60" fmla="*/ 1 w 54"/>
                <a:gd name="T61" fmla="*/ 18 h 47"/>
                <a:gd name="T62" fmla="*/ 2 w 54"/>
                <a:gd name="T63" fmla="*/ 39 h 47"/>
                <a:gd name="T64" fmla="*/ 4 w 54"/>
                <a:gd name="T65" fmla="*/ 40 h 47"/>
                <a:gd name="T66" fmla="*/ 6 w 54"/>
                <a:gd name="T67" fmla="*/ 40 h 47"/>
                <a:gd name="T68" fmla="*/ 5 w 54"/>
                <a:gd name="T69" fmla="*/ 47 h 47"/>
                <a:gd name="T70" fmla="*/ 40 w 54"/>
                <a:gd name="T71" fmla="*/ 46 h 47"/>
                <a:gd name="T72" fmla="*/ 39 w 54"/>
                <a:gd name="T7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47">
                  <a:moveTo>
                    <a:pt x="39" y="46"/>
                  </a:moveTo>
                  <a:cubicBezTo>
                    <a:pt x="39" y="45"/>
                    <a:pt x="40" y="45"/>
                    <a:pt x="40" y="45"/>
                  </a:cubicBezTo>
                  <a:cubicBezTo>
                    <a:pt x="40" y="45"/>
                    <a:pt x="41" y="43"/>
                    <a:pt x="41" y="42"/>
                  </a:cubicBezTo>
                  <a:cubicBezTo>
                    <a:pt x="41" y="42"/>
                    <a:pt x="41" y="42"/>
                    <a:pt x="40" y="41"/>
                  </a:cubicBezTo>
                  <a:cubicBezTo>
                    <a:pt x="40" y="41"/>
                    <a:pt x="41" y="40"/>
                    <a:pt x="41" y="40"/>
                  </a:cubicBezTo>
                  <a:cubicBezTo>
                    <a:pt x="41" y="39"/>
                    <a:pt x="41" y="39"/>
                    <a:pt x="41" y="39"/>
                  </a:cubicBezTo>
                  <a:cubicBezTo>
                    <a:pt x="40" y="38"/>
                    <a:pt x="40" y="37"/>
                    <a:pt x="39" y="36"/>
                  </a:cubicBezTo>
                  <a:cubicBezTo>
                    <a:pt x="39" y="34"/>
                    <a:pt x="40" y="34"/>
                    <a:pt x="40" y="33"/>
                  </a:cubicBezTo>
                  <a:cubicBezTo>
                    <a:pt x="41" y="32"/>
                    <a:pt x="43" y="29"/>
                    <a:pt x="44" y="28"/>
                  </a:cubicBezTo>
                  <a:cubicBezTo>
                    <a:pt x="44" y="27"/>
                    <a:pt x="47" y="23"/>
                    <a:pt x="47" y="23"/>
                  </a:cubicBezTo>
                  <a:cubicBezTo>
                    <a:pt x="47" y="22"/>
                    <a:pt x="47" y="22"/>
                    <a:pt x="46" y="22"/>
                  </a:cubicBezTo>
                  <a:cubicBezTo>
                    <a:pt x="46" y="22"/>
                    <a:pt x="47" y="21"/>
                    <a:pt x="48" y="20"/>
                  </a:cubicBezTo>
                  <a:cubicBezTo>
                    <a:pt x="48" y="19"/>
                    <a:pt x="48" y="20"/>
                    <a:pt x="48" y="19"/>
                  </a:cubicBezTo>
                  <a:cubicBezTo>
                    <a:pt x="48" y="19"/>
                    <a:pt x="48" y="19"/>
                    <a:pt x="48" y="19"/>
                  </a:cubicBezTo>
                  <a:cubicBezTo>
                    <a:pt x="49" y="18"/>
                    <a:pt x="49" y="18"/>
                    <a:pt x="49" y="18"/>
                  </a:cubicBezTo>
                  <a:cubicBezTo>
                    <a:pt x="49" y="17"/>
                    <a:pt x="49" y="16"/>
                    <a:pt x="50" y="15"/>
                  </a:cubicBezTo>
                  <a:cubicBezTo>
                    <a:pt x="50" y="14"/>
                    <a:pt x="52" y="13"/>
                    <a:pt x="52" y="12"/>
                  </a:cubicBezTo>
                  <a:cubicBezTo>
                    <a:pt x="53" y="12"/>
                    <a:pt x="52" y="11"/>
                    <a:pt x="52" y="11"/>
                  </a:cubicBezTo>
                  <a:cubicBezTo>
                    <a:pt x="52" y="10"/>
                    <a:pt x="52" y="11"/>
                    <a:pt x="53" y="10"/>
                  </a:cubicBezTo>
                  <a:cubicBezTo>
                    <a:pt x="53" y="10"/>
                    <a:pt x="52" y="9"/>
                    <a:pt x="53" y="9"/>
                  </a:cubicBezTo>
                  <a:cubicBezTo>
                    <a:pt x="53" y="9"/>
                    <a:pt x="53" y="9"/>
                    <a:pt x="54" y="8"/>
                  </a:cubicBezTo>
                  <a:cubicBezTo>
                    <a:pt x="54" y="7"/>
                    <a:pt x="53" y="7"/>
                    <a:pt x="53" y="6"/>
                  </a:cubicBezTo>
                  <a:cubicBezTo>
                    <a:pt x="53" y="5"/>
                    <a:pt x="53" y="6"/>
                    <a:pt x="53" y="5"/>
                  </a:cubicBezTo>
                  <a:cubicBezTo>
                    <a:pt x="53" y="4"/>
                    <a:pt x="53" y="4"/>
                    <a:pt x="53" y="4"/>
                  </a:cubicBezTo>
                  <a:cubicBezTo>
                    <a:pt x="49" y="5"/>
                    <a:pt x="49" y="5"/>
                    <a:pt x="49" y="5"/>
                  </a:cubicBezTo>
                  <a:cubicBezTo>
                    <a:pt x="49" y="5"/>
                    <a:pt x="48" y="4"/>
                    <a:pt x="48" y="4"/>
                  </a:cubicBezTo>
                  <a:cubicBezTo>
                    <a:pt x="47" y="3"/>
                    <a:pt x="48" y="3"/>
                    <a:pt x="48" y="2"/>
                  </a:cubicBezTo>
                  <a:cubicBezTo>
                    <a:pt x="49" y="2"/>
                    <a:pt x="48" y="1"/>
                    <a:pt x="48" y="1"/>
                  </a:cubicBezTo>
                  <a:cubicBezTo>
                    <a:pt x="48" y="1"/>
                    <a:pt x="48" y="0"/>
                    <a:pt x="48" y="0"/>
                  </a:cubicBezTo>
                  <a:cubicBezTo>
                    <a:pt x="0" y="1"/>
                    <a:pt x="0" y="1"/>
                    <a:pt x="0" y="1"/>
                  </a:cubicBezTo>
                  <a:cubicBezTo>
                    <a:pt x="1" y="18"/>
                    <a:pt x="1" y="18"/>
                    <a:pt x="1" y="18"/>
                  </a:cubicBezTo>
                  <a:cubicBezTo>
                    <a:pt x="2" y="39"/>
                    <a:pt x="2" y="39"/>
                    <a:pt x="2" y="39"/>
                  </a:cubicBezTo>
                  <a:cubicBezTo>
                    <a:pt x="2" y="39"/>
                    <a:pt x="4" y="39"/>
                    <a:pt x="4" y="40"/>
                  </a:cubicBezTo>
                  <a:cubicBezTo>
                    <a:pt x="6" y="40"/>
                    <a:pt x="6" y="40"/>
                    <a:pt x="6" y="40"/>
                  </a:cubicBezTo>
                  <a:cubicBezTo>
                    <a:pt x="5" y="47"/>
                    <a:pt x="5" y="47"/>
                    <a:pt x="5" y="47"/>
                  </a:cubicBezTo>
                  <a:cubicBezTo>
                    <a:pt x="40" y="46"/>
                    <a:pt x="40" y="46"/>
                    <a:pt x="40" y="46"/>
                  </a:cubicBezTo>
                  <a:cubicBezTo>
                    <a:pt x="40" y="46"/>
                    <a:pt x="40" y="46"/>
                    <a:pt x="39" y="46"/>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7107B6D6-EFF2-6149-A8ED-0A0B89E3E3F2}"/>
                </a:ext>
              </a:extLst>
            </p:cNvPr>
            <p:cNvSpPr>
              <a:spLocks noEditPoints="1"/>
            </p:cNvSpPr>
            <p:nvPr/>
          </p:nvSpPr>
          <p:spPr bwMode="auto">
            <a:xfrm>
              <a:off x="4998443" y="4079775"/>
              <a:ext cx="628650" cy="574675"/>
            </a:xfrm>
            <a:custGeom>
              <a:avLst/>
              <a:gdLst>
                <a:gd name="T0" fmla="*/ 25 w 58"/>
                <a:gd name="T1" fmla="*/ 46 h 53"/>
                <a:gd name="T2" fmla="*/ 28 w 58"/>
                <a:gd name="T3" fmla="*/ 47 h 53"/>
                <a:gd name="T4" fmla="*/ 55 w 58"/>
                <a:gd name="T5" fmla="*/ 51 h 53"/>
                <a:gd name="T6" fmla="*/ 55 w 58"/>
                <a:gd name="T7" fmla="*/ 52 h 53"/>
                <a:gd name="T8" fmla="*/ 56 w 58"/>
                <a:gd name="T9" fmla="*/ 51 h 53"/>
                <a:gd name="T10" fmla="*/ 56 w 58"/>
                <a:gd name="T11" fmla="*/ 48 h 53"/>
                <a:gd name="T12" fmla="*/ 52 w 58"/>
                <a:gd name="T13" fmla="*/ 45 h 53"/>
                <a:gd name="T14" fmla="*/ 52 w 58"/>
                <a:gd name="T15" fmla="*/ 43 h 53"/>
                <a:gd name="T16" fmla="*/ 54 w 58"/>
                <a:gd name="T17" fmla="*/ 43 h 53"/>
                <a:gd name="T18" fmla="*/ 55 w 58"/>
                <a:gd name="T19" fmla="*/ 39 h 53"/>
                <a:gd name="T20" fmla="*/ 52 w 58"/>
                <a:gd name="T21" fmla="*/ 41 h 53"/>
                <a:gd name="T22" fmla="*/ 49 w 58"/>
                <a:gd name="T23" fmla="*/ 40 h 53"/>
                <a:gd name="T24" fmla="*/ 52 w 58"/>
                <a:gd name="T25" fmla="*/ 38 h 53"/>
                <a:gd name="T26" fmla="*/ 48 w 58"/>
                <a:gd name="T27" fmla="*/ 38 h 53"/>
                <a:gd name="T28" fmla="*/ 45 w 58"/>
                <a:gd name="T29" fmla="*/ 40 h 53"/>
                <a:gd name="T30" fmla="*/ 40 w 58"/>
                <a:gd name="T31" fmla="*/ 39 h 53"/>
                <a:gd name="T32" fmla="*/ 40 w 58"/>
                <a:gd name="T33" fmla="*/ 36 h 53"/>
                <a:gd name="T34" fmla="*/ 43 w 58"/>
                <a:gd name="T35" fmla="*/ 36 h 53"/>
                <a:gd name="T36" fmla="*/ 48 w 58"/>
                <a:gd name="T37" fmla="*/ 35 h 53"/>
                <a:gd name="T38" fmla="*/ 52 w 58"/>
                <a:gd name="T39" fmla="*/ 37 h 53"/>
                <a:gd name="T40" fmla="*/ 51 w 58"/>
                <a:gd name="T41" fmla="*/ 33 h 53"/>
                <a:gd name="T42" fmla="*/ 29 w 58"/>
                <a:gd name="T43" fmla="*/ 27 h 53"/>
                <a:gd name="T44" fmla="*/ 33 w 58"/>
                <a:gd name="T45" fmla="*/ 17 h 53"/>
                <a:gd name="T46" fmla="*/ 35 w 58"/>
                <a:gd name="T47" fmla="*/ 6 h 53"/>
                <a:gd name="T48" fmla="*/ 0 w 58"/>
                <a:gd name="T49" fmla="*/ 1 h 53"/>
                <a:gd name="T50" fmla="*/ 5 w 58"/>
                <a:gd name="T51" fmla="*/ 22 h 53"/>
                <a:gd name="T52" fmla="*/ 6 w 58"/>
                <a:gd name="T53" fmla="*/ 39 h 53"/>
                <a:gd name="T54" fmla="*/ 4 w 58"/>
                <a:gd name="T55" fmla="*/ 44 h 53"/>
                <a:gd name="T56" fmla="*/ 9 w 58"/>
                <a:gd name="T57" fmla="*/ 43 h 53"/>
                <a:gd name="T58" fmla="*/ 9 w 58"/>
                <a:gd name="T59" fmla="*/ 41 h 53"/>
                <a:gd name="T60" fmla="*/ 11 w 58"/>
                <a:gd name="T61" fmla="*/ 43 h 53"/>
                <a:gd name="T62" fmla="*/ 13 w 58"/>
                <a:gd name="T63" fmla="*/ 44 h 53"/>
                <a:gd name="T64" fmla="*/ 17 w 58"/>
                <a:gd name="T65" fmla="*/ 46 h 53"/>
                <a:gd name="T66" fmla="*/ 23 w 58"/>
                <a:gd name="T67" fmla="*/ 46 h 53"/>
                <a:gd name="T68" fmla="*/ 24 w 58"/>
                <a:gd name="T69" fmla="*/ 44 h 53"/>
                <a:gd name="T70" fmla="*/ 27 w 58"/>
                <a:gd name="T71" fmla="*/ 42 h 53"/>
                <a:gd name="T72" fmla="*/ 30 w 58"/>
                <a:gd name="T73" fmla="*/ 42 h 53"/>
                <a:gd name="T74" fmla="*/ 30 w 58"/>
                <a:gd name="T75" fmla="*/ 46 h 53"/>
                <a:gd name="T76" fmla="*/ 33 w 58"/>
                <a:gd name="T77" fmla="*/ 44 h 53"/>
                <a:gd name="T78" fmla="*/ 34 w 58"/>
                <a:gd name="T79" fmla="*/ 47 h 53"/>
                <a:gd name="T80" fmla="*/ 33 w 58"/>
                <a:gd name="T81" fmla="*/ 50 h 53"/>
                <a:gd name="T82" fmla="*/ 38 w 58"/>
                <a:gd name="T83" fmla="*/ 49 h 53"/>
                <a:gd name="T84" fmla="*/ 42 w 58"/>
                <a:gd name="T85" fmla="*/ 52 h 53"/>
                <a:gd name="T86" fmla="*/ 43 w 58"/>
                <a:gd name="T87" fmla="*/ 48 h 53"/>
                <a:gd name="T88" fmla="*/ 45 w 58"/>
                <a:gd name="T89" fmla="*/ 51 h 53"/>
                <a:gd name="T90" fmla="*/ 48 w 58"/>
                <a:gd name="T91" fmla="*/ 50 h 53"/>
                <a:gd name="T92" fmla="*/ 47 w 58"/>
                <a:gd name="T93" fmla="*/ 49 h 53"/>
                <a:gd name="T94" fmla="*/ 50 w 58"/>
                <a:gd name="T95" fmla="*/ 47 h 53"/>
                <a:gd name="T96" fmla="*/ 53 w 58"/>
                <a:gd name="T97" fmla="*/ 50 h 53"/>
                <a:gd name="T98" fmla="*/ 54 w 58"/>
                <a:gd name="T99" fmla="*/ 50 h 53"/>
                <a:gd name="T100" fmla="*/ 58 w 58"/>
                <a:gd name="T101"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53">
                  <a:moveTo>
                    <a:pt x="27" y="48"/>
                  </a:moveTo>
                  <a:cubicBezTo>
                    <a:pt x="27" y="48"/>
                    <a:pt x="27" y="48"/>
                    <a:pt x="26" y="48"/>
                  </a:cubicBezTo>
                  <a:cubicBezTo>
                    <a:pt x="26" y="48"/>
                    <a:pt x="26" y="48"/>
                    <a:pt x="26" y="47"/>
                  </a:cubicBezTo>
                  <a:cubicBezTo>
                    <a:pt x="25" y="47"/>
                    <a:pt x="25" y="47"/>
                    <a:pt x="25" y="47"/>
                  </a:cubicBezTo>
                  <a:cubicBezTo>
                    <a:pt x="25" y="47"/>
                    <a:pt x="25" y="46"/>
                    <a:pt x="25" y="46"/>
                  </a:cubicBezTo>
                  <a:cubicBezTo>
                    <a:pt x="25" y="46"/>
                    <a:pt x="26" y="46"/>
                    <a:pt x="26" y="46"/>
                  </a:cubicBezTo>
                  <a:cubicBezTo>
                    <a:pt x="26" y="46"/>
                    <a:pt x="27" y="46"/>
                    <a:pt x="27" y="46"/>
                  </a:cubicBezTo>
                  <a:cubicBezTo>
                    <a:pt x="27" y="46"/>
                    <a:pt x="27" y="46"/>
                    <a:pt x="27" y="46"/>
                  </a:cubicBezTo>
                  <a:cubicBezTo>
                    <a:pt x="28" y="46"/>
                    <a:pt x="28" y="46"/>
                    <a:pt x="28" y="46"/>
                  </a:cubicBezTo>
                  <a:cubicBezTo>
                    <a:pt x="28" y="46"/>
                    <a:pt x="28" y="47"/>
                    <a:pt x="28" y="47"/>
                  </a:cubicBezTo>
                  <a:cubicBezTo>
                    <a:pt x="28" y="47"/>
                    <a:pt x="28" y="47"/>
                    <a:pt x="28" y="47"/>
                  </a:cubicBezTo>
                  <a:cubicBezTo>
                    <a:pt x="28" y="48"/>
                    <a:pt x="28" y="48"/>
                    <a:pt x="27" y="48"/>
                  </a:cubicBezTo>
                  <a:close/>
                  <a:moveTo>
                    <a:pt x="55" y="52"/>
                  </a:moveTo>
                  <a:cubicBezTo>
                    <a:pt x="56" y="52"/>
                    <a:pt x="56" y="51"/>
                    <a:pt x="56" y="51"/>
                  </a:cubicBezTo>
                  <a:cubicBezTo>
                    <a:pt x="56" y="51"/>
                    <a:pt x="55" y="51"/>
                    <a:pt x="55" y="51"/>
                  </a:cubicBezTo>
                  <a:cubicBezTo>
                    <a:pt x="55" y="50"/>
                    <a:pt x="55" y="50"/>
                    <a:pt x="54" y="51"/>
                  </a:cubicBezTo>
                  <a:cubicBezTo>
                    <a:pt x="54" y="51"/>
                    <a:pt x="54" y="51"/>
                    <a:pt x="54" y="51"/>
                  </a:cubicBezTo>
                  <a:cubicBezTo>
                    <a:pt x="54" y="51"/>
                    <a:pt x="54" y="52"/>
                    <a:pt x="54" y="52"/>
                  </a:cubicBezTo>
                  <a:cubicBezTo>
                    <a:pt x="54" y="52"/>
                    <a:pt x="54" y="52"/>
                    <a:pt x="54" y="52"/>
                  </a:cubicBezTo>
                  <a:cubicBezTo>
                    <a:pt x="55" y="53"/>
                    <a:pt x="55" y="52"/>
                    <a:pt x="55" y="52"/>
                  </a:cubicBezTo>
                  <a:close/>
                  <a:moveTo>
                    <a:pt x="57" y="52"/>
                  </a:moveTo>
                  <a:cubicBezTo>
                    <a:pt x="57" y="52"/>
                    <a:pt x="57" y="52"/>
                    <a:pt x="57" y="52"/>
                  </a:cubicBezTo>
                  <a:cubicBezTo>
                    <a:pt x="57" y="52"/>
                    <a:pt x="58" y="51"/>
                    <a:pt x="57" y="51"/>
                  </a:cubicBezTo>
                  <a:cubicBezTo>
                    <a:pt x="57" y="51"/>
                    <a:pt x="57" y="51"/>
                    <a:pt x="57" y="51"/>
                  </a:cubicBezTo>
                  <a:cubicBezTo>
                    <a:pt x="57" y="51"/>
                    <a:pt x="56" y="51"/>
                    <a:pt x="56" y="51"/>
                  </a:cubicBezTo>
                  <a:cubicBezTo>
                    <a:pt x="56" y="51"/>
                    <a:pt x="56" y="51"/>
                    <a:pt x="56" y="52"/>
                  </a:cubicBezTo>
                  <a:cubicBezTo>
                    <a:pt x="56" y="52"/>
                    <a:pt x="56" y="52"/>
                    <a:pt x="56" y="52"/>
                  </a:cubicBezTo>
                  <a:cubicBezTo>
                    <a:pt x="56" y="52"/>
                    <a:pt x="56" y="52"/>
                    <a:pt x="57" y="52"/>
                  </a:cubicBezTo>
                  <a:close/>
                  <a:moveTo>
                    <a:pt x="57" y="49"/>
                  </a:moveTo>
                  <a:cubicBezTo>
                    <a:pt x="57" y="49"/>
                    <a:pt x="56" y="49"/>
                    <a:pt x="56" y="48"/>
                  </a:cubicBezTo>
                  <a:cubicBezTo>
                    <a:pt x="56" y="48"/>
                    <a:pt x="55" y="48"/>
                    <a:pt x="55" y="48"/>
                  </a:cubicBezTo>
                  <a:cubicBezTo>
                    <a:pt x="54" y="48"/>
                    <a:pt x="54" y="47"/>
                    <a:pt x="53" y="47"/>
                  </a:cubicBezTo>
                  <a:cubicBezTo>
                    <a:pt x="53" y="47"/>
                    <a:pt x="53" y="46"/>
                    <a:pt x="52" y="46"/>
                  </a:cubicBezTo>
                  <a:cubicBezTo>
                    <a:pt x="52" y="46"/>
                    <a:pt x="52" y="46"/>
                    <a:pt x="52" y="46"/>
                  </a:cubicBezTo>
                  <a:cubicBezTo>
                    <a:pt x="52" y="46"/>
                    <a:pt x="52" y="45"/>
                    <a:pt x="52" y="45"/>
                  </a:cubicBezTo>
                  <a:cubicBezTo>
                    <a:pt x="52" y="45"/>
                    <a:pt x="52" y="45"/>
                    <a:pt x="52" y="45"/>
                  </a:cubicBezTo>
                  <a:cubicBezTo>
                    <a:pt x="52" y="44"/>
                    <a:pt x="53" y="45"/>
                    <a:pt x="53" y="45"/>
                  </a:cubicBezTo>
                  <a:cubicBezTo>
                    <a:pt x="53" y="45"/>
                    <a:pt x="53" y="44"/>
                    <a:pt x="53" y="44"/>
                  </a:cubicBezTo>
                  <a:cubicBezTo>
                    <a:pt x="53" y="44"/>
                    <a:pt x="53" y="44"/>
                    <a:pt x="53" y="44"/>
                  </a:cubicBezTo>
                  <a:cubicBezTo>
                    <a:pt x="53" y="44"/>
                    <a:pt x="52" y="44"/>
                    <a:pt x="52" y="43"/>
                  </a:cubicBezTo>
                  <a:cubicBezTo>
                    <a:pt x="51" y="43"/>
                    <a:pt x="52" y="43"/>
                    <a:pt x="52" y="43"/>
                  </a:cubicBezTo>
                  <a:cubicBezTo>
                    <a:pt x="52" y="42"/>
                    <a:pt x="53" y="42"/>
                    <a:pt x="53" y="43"/>
                  </a:cubicBezTo>
                  <a:cubicBezTo>
                    <a:pt x="53" y="43"/>
                    <a:pt x="53" y="43"/>
                    <a:pt x="54" y="43"/>
                  </a:cubicBezTo>
                  <a:cubicBezTo>
                    <a:pt x="54" y="43"/>
                    <a:pt x="54" y="43"/>
                    <a:pt x="54" y="43"/>
                  </a:cubicBezTo>
                  <a:cubicBezTo>
                    <a:pt x="54" y="44"/>
                    <a:pt x="54" y="44"/>
                    <a:pt x="54" y="43"/>
                  </a:cubicBezTo>
                  <a:cubicBezTo>
                    <a:pt x="55" y="43"/>
                    <a:pt x="55" y="43"/>
                    <a:pt x="55" y="43"/>
                  </a:cubicBezTo>
                  <a:cubicBezTo>
                    <a:pt x="54" y="42"/>
                    <a:pt x="54" y="42"/>
                    <a:pt x="54" y="42"/>
                  </a:cubicBezTo>
                  <a:cubicBezTo>
                    <a:pt x="54" y="42"/>
                    <a:pt x="54" y="42"/>
                    <a:pt x="54" y="41"/>
                  </a:cubicBezTo>
                  <a:cubicBezTo>
                    <a:pt x="54" y="41"/>
                    <a:pt x="54" y="41"/>
                    <a:pt x="54" y="40"/>
                  </a:cubicBezTo>
                  <a:cubicBezTo>
                    <a:pt x="55" y="40"/>
                    <a:pt x="55" y="40"/>
                    <a:pt x="55" y="39"/>
                  </a:cubicBezTo>
                  <a:cubicBezTo>
                    <a:pt x="55" y="39"/>
                    <a:pt x="55" y="39"/>
                    <a:pt x="55" y="39"/>
                  </a:cubicBezTo>
                  <a:cubicBezTo>
                    <a:pt x="55" y="39"/>
                    <a:pt x="54" y="38"/>
                    <a:pt x="54" y="38"/>
                  </a:cubicBezTo>
                  <a:cubicBezTo>
                    <a:pt x="54" y="38"/>
                    <a:pt x="54" y="38"/>
                    <a:pt x="53" y="38"/>
                  </a:cubicBezTo>
                  <a:cubicBezTo>
                    <a:pt x="53" y="39"/>
                    <a:pt x="53" y="39"/>
                    <a:pt x="53" y="40"/>
                  </a:cubicBezTo>
                  <a:cubicBezTo>
                    <a:pt x="53" y="40"/>
                    <a:pt x="53" y="41"/>
                    <a:pt x="52" y="41"/>
                  </a:cubicBezTo>
                  <a:cubicBezTo>
                    <a:pt x="52" y="41"/>
                    <a:pt x="52" y="41"/>
                    <a:pt x="51" y="41"/>
                  </a:cubicBezTo>
                  <a:cubicBezTo>
                    <a:pt x="51" y="41"/>
                    <a:pt x="51" y="41"/>
                    <a:pt x="51" y="41"/>
                  </a:cubicBezTo>
                  <a:cubicBezTo>
                    <a:pt x="51" y="41"/>
                    <a:pt x="51" y="42"/>
                    <a:pt x="50" y="42"/>
                  </a:cubicBezTo>
                  <a:cubicBezTo>
                    <a:pt x="50" y="42"/>
                    <a:pt x="50" y="42"/>
                    <a:pt x="50" y="42"/>
                  </a:cubicBezTo>
                  <a:cubicBezTo>
                    <a:pt x="49" y="41"/>
                    <a:pt x="48" y="41"/>
                    <a:pt x="49" y="40"/>
                  </a:cubicBezTo>
                  <a:cubicBezTo>
                    <a:pt x="49" y="40"/>
                    <a:pt x="49" y="40"/>
                    <a:pt x="49" y="40"/>
                  </a:cubicBezTo>
                  <a:cubicBezTo>
                    <a:pt x="50" y="40"/>
                    <a:pt x="50" y="40"/>
                    <a:pt x="50" y="39"/>
                  </a:cubicBezTo>
                  <a:cubicBezTo>
                    <a:pt x="50" y="39"/>
                    <a:pt x="50" y="39"/>
                    <a:pt x="51" y="39"/>
                  </a:cubicBezTo>
                  <a:cubicBezTo>
                    <a:pt x="51" y="39"/>
                    <a:pt x="51" y="39"/>
                    <a:pt x="52" y="39"/>
                  </a:cubicBezTo>
                  <a:cubicBezTo>
                    <a:pt x="52" y="39"/>
                    <a:pt x="52" y="38"/>
                    <a:pt x="52" y="38"/>
                  </a:cubicBezTo>
                  <a:cubicBezTo>
                    <a:pt x="52" y="38"/>
                    <a:pt x="52" y="38"/>
                    <a:pt x="52" y="38"/>
                  </a:cubicBezTo>
                  <a:cubicBezTo>
                    <a:pt x="53" y="38"/>
                    <a:pt x="52" y="38"/>
                    <a:pt x="52" y="38"/>
                  </a:cubicBezTo>
                  <a:cubicBezTo>
                    <a:pt x="52" y="38"/>
                    <a:pt x="51" y="38"/>
                    <a:pt x="51" y="38"/>
                  </a:cubicBezTo>
                  <a:cubicBezTo>
                    <a:pt x="51" y="38"/>
                    <a:pt x="50" y="38"/>
                    <a:pt x="50" y="38"/>
                  </a:cubicBezTo>
                  <a:cubicBezTo>
                    <a:pt x="50" y="38"/>
                    <a:pt x="49" y="38"/>
                    <a:pt x="48" y="38"/>
                  </a:cubicBezTo>
                  <a:cubicBezTo>
                    <a:pt x="48" y="38"/>
                    <a:pt x="48" y="38"/>
                    <a:pt x="48" y="38"/>
                  </a:cubicBezTo>
                  <a:cubicBezTo>
                    <a:pt x="48" y="38"/>
                    <a:pt x="47" y="38"/>
                    <a:pt x="47" y="38"/>
                  </a:cubicBezTo>
                  <a:cubicBezTo>
                    <a:pt x="47" y="39"/>
                    <a:pt x="46" y="39"/>
                    <a:pt x="46" y="39"/>
                  </a:cubicBezTo>
                  <a:cubicBezTo>
                    <a:pt x="46" y="39"/>
                    <a:pt x="45" y="39"/>
                    <a:pt x="45" y="40"/>
                  </a:cubicBezTo>
                  <a:cubicBezTo>
                    <a:pt x="45" y="40"/>
                    <a:pt x="45" y="40"/>
                    <a:pt x="45" y="40"/>
                  </a:cubicBezTo>
                  <a:cubicBezTo>
                    <a:pt x="44" y="40"/>
                    <a:pt x="44" y="40"/>
                    <a:pt x="44" y="39"/>
                  </a:cubicBezTo>
                  <a:cubicBezTo>
                    <a:pt x="44" y="39"/>
                    <a:pt x="43" y="39"/>
                    <a:pt x="43" y="38"/>
                  </a:cubicBezTo>
                  <a:cubicBezTo>
                    <a:pt x="43" y="38"/>
                    <a:pt x="42" y="38"/>
                    <a:pt x="42" y="38"/>
                  </a:cubicBezTo>
                  <a:cubicBezTo>
                    <a:pt x="41" y="38"/>
                    <a:pt x="41" y="38"/>
                    <a:pt x="41" y="38"/>
                  </a:cubicBezTo>
                  <a:cubicBezTo>
                    <a:pt x="40" y="39"/>
                    <a:pt x="40" y="39"/>
                    <a:pt x="40" y="39"/>
                  </a:cubicBezTo>
                  <a:cubicBezTo>
                    <a:pt x="40" y="39"/>
                    <a:pt x="39" y="38"/>
                    <a:pt x="39" y="38"/>
                  </a:cubicBezTo>
                  <a:cubicBezTo>
                    <a:pt x="39" y="38"/>
                    <a:pt x="39" y="38"/>
                    <a:pt x="39" y="38"/>
                  </a:cubicBezTo>
                  <a:cubicBezTo>
                    <a:pt x="39" y="38"/>
                    <a:pt x="39" y="37"/>
                    <a:pt x="39" y="37"/>
                  </a:cubicBezTo>
                  <a:cubicBezTo>
                    <a:pt x="39" y="37"/>
                    <a:pt x="39" y="36"/>
                    <a:pt x="39" y="36"/>
                  </a:cubicBezTo>
                  <a:cubicBezTo>
                    <a:pt x="39" y="36"/>
                    <a:pt x="40" y="36"/>
                    <a:pt x="40" y="36"/>
                  </a:cubicBezTo>
                  <a:cubicBezTo>
                    <a:pt x="41" y="36"/>
                    <a:pt x="41" y="36"/>
                    <a:pt x="41" y="37"/>
                  </a:cubicBezTo>
                  <a:cubicBezTo>
                    <a:pt x="41" y="37"/>
                    <a:pt x="41" y="37"/>
                    <a:pt x="42" y="37"/>
                  </a:cubicBezTo>
                  <a:cubicBezTo>
                    <a:pt x="42" y="37"/>
                    <a:pt x="42" y="37"/>
                    <a:pt x="42" y="37"/>
                  </a:cubicBezTo>
                  <a:cubicBezTo>
                    <a:pt x="42" y="37"/>
                    <a:pt x="43" y="37"/>
                    <a:pt x="43" y="37"/>
                  </a:cubicBezTo>
                  <a:cubicBezTo>
                    <a:pt x="43" y="37"/>
                    <a:pt x="43" y="37"/>
                    <a:pt x="43" y="36"/>
                  </a:cubicBezTo>
                  <a:cubicBezTo>
                    <a:pt x="43" y="36"/>
                    <a:pt x="43" y="36"/>
                    <a:pt x="43" y="36"/>
                  </a:cubicBezTo>
                  <a:cubicBezTo>
                    <a:pt x="43" y="36"/>
                    <a:pt x="42" y="36"/>
                    <a:pt x="42" y="35"/>
                  </a:cubicBezTo>
                  <a:cubicBezTo>
                    <a:pt x="43" y="35"/>
                    <a:pt x="43" y="35"/>
                    <a:pt x="44" y="35"/>
                  </a:cubicBezTo>
                  <a:cubicBezTo>
                    <a:pt x="44" y="35"/>
                    <a:pt x="45" y="35"/>
                    <a:pt x="46" y="35"/>
                  </a:cubicBezTo>
                  <a:cubicBezTo>
                    <a:pt x="47" y="35"/>
                    <a:pt x="48" y="35"/>
                    <a:pt x="48" y="35"/>
                  </a:cubicBezTo>
                  <a:cubicBezTo>
                    <a:pt x="49" y="35"/>
                    <a:pt x="49" y="35"/>
                    <a:pt x="49" y="35"/>
                  </a:cubicBezTo>
                  <a:cubicBezTo>
                    <a:pt x="49" y="35"/>
                    <a:pt x="50" y="36"/>
                    <a:pt x="50" y="36"/>
                  </a:cubicBezTo>
                  <a:cubicBezTo>
                    <a:pt x="50" y="36"/>
                    <a:pt x="50" y="36"/>
                    <a:pt x="50" y="36"/>
                  </a:cubicBezTo>
                  <a:cubicBezTo>
                    <a:pt x="51" y="36"/>
                    <a:pt x="51" y="37"/>
                    <a:pt x="51" y="37"/>
                  </a:cubicBezTo>
                  <a:cubicBezTo>
                    <a:pt x="51" y="37"/>
                    <a:pt x="52" y="37"/>
                    <a:pt x="52" y="37"/>
                  </a:cubicBezTo>
                  <a:cubicBezTo>
                    <a:pt x="52" y="37"/>
                    <a:pt x="52" y="37"/>
                    <a:pt x="52" y="37"/>
                  </a:cubicBezTo>
                  <a:cubicBezTo>
                    <a:pt x="53" y="37"/>
                    <a:pt x="53" y="37"/>
                    <a:pt x="53" y="37"/>
                  </a:cubicBezTo>
                  <a:cubicBezTo>
                    <a:pt x="53" y="37"/>
                    <a:pt x="53" y="37"/>
                    <a:pt x="53" y="36"/>
                  </a:cubicBezTo>
                  <a:cubicBezTo>
                    <a:pt x="53" y="36"/>
                    <a:pt x="52" y="35"/>
                    <a:pt x="51" y="35"/>
                  </a:cubicBezTo>
                  <a:cubicBezTo>
                    <a:pt x="50" y="34"/>
                    <a:pt x="51" y="34"/>
                    <a:pt x="51" y="33"/>
                  </a:cubicBezTo>
                  <a:cubicBezTo>
                    <a:pt x="51" y="32"/>
                    <a:pt x="50" y="32"/>
                    <a:pt x="49" y="31"/>
                  </a:cubicBezTo>
                  <a:cubicBezTo>
                    <a:pt x="49" y="30"/>
                    <a:pt x="50" y="30"/>
                    <a:pt x="50" y="29"/>
                  </a:cubicBezTo>
                  <a:cubicBezTo>
                    <a:pt x="50" y="27"/>
                    <a:pt x="50" y="27"/>
                    <a:pt x="50" y="27"/>
                  </a:cubicBezTo>
                  <a:cubicBezTo>
                    <a:pt x="39" y="27"/>
                    <a:pt x="39" y="27"/>
                    <a:pt x="39" y="27"/>
                  </a:cubicBezTo>
                  <a:cubicBezTo>
                    <a:pt x="39" y="27"/>
                    <a:pt x="29" y="27"/>
                    <a:pt x="29" y="27"/>
                  </a:cubicBezTo>
                  <a:cubicBezTo>
                    <a:pt x="29" y="26"/>
                    <a:pt x="29" y="26"/>
                    <a:pt x="30" y="25"/>
                  </a:cubicBezTo>
                  <a:cubicBezTo>
                    <a:pt x="31" y="24"/>
                    <a:pt x="30" y="24"/>
                    <a:pt x="30" y="24"/>
                  </a:cubicBezTo>
                  <a:cubicBezTo>
                    <a:pt x="30" y="23"/>
                    <a:pt x="31" y="22"/>
                    <a:pt x="31" y="21"/>
                  </a:cubicBezTo>
                  <a:cubicBezTo>
                    <a:pt x="32" y="20"/>
                    <a:pt x="32" y="20"/>
                    <a:pt x="32" y="19"/>
                  </a:cubicBezTo>
                  <a:cubicBezTo>
                    <a:pt x="33" y="18"/>
                    <a:pt x="33" y="18"/>
                    <a:pt x="33" y="17"/>
                  </a:cubicBezTo>
                  <a:cubicBezTo>
                    <a:pt x="33" y="16"/>
                    <a:pt x="34" y="16"/>
                    <a:pt x="34" y="15"/>
                  </a:cubicBezTo>
                  <a:cubicBezTo>
                    <a:pt x="35" y="14"/>
                    <a:pt x="35" y="13"/>
                    <a:pt x="35" y="12"/>
                  </a:cubicBezTo>
                  <a:cubicBezTo>
                    <a:pt x="36" y="11"/>
                    <a:pt x="36" y="10"/>
                    <a:pt x="36" y="9"/>
                  </a:cubicBezTo>
                  <a:cubicBezTo>
                    <a:pt x="37" y="8"/>
                    <a:pt x="36" y="8"/>
                    <a:pt x="36" y="7"/>
                  </a:cubicBezTo>
                  <a:cubicBezTo>
                    <a:pt x="35" y="7"/>
                    <a:pt x="35" y="7"/>
                    <a:pt x="35" y="6"/>
                  </a:cubicBezTo>
                  <a:cubicBezTo>
                    <a:pt x="36" y="5"/>
                    <a:pt x="36" y="5"/>
                    <a:pt x="35" y="5"/>
                  </a:cubicBezTo>
                  <a:cubicBezTo>
                    <a:pt x="35" y="4"/>
                    <a:pt x="35" y="3"/>
                    <a:pt x="35" y="2"/>
                  </a:cubicBezTo>
                  <a:cubicBezTo>
                    <a:pt x="35" y="2"/>
                    <a:pt x="35" y="2"/>
                    <a:pt x="35" y="1"/>
                  </a:cubicBezTo>
                  <a:cubicBezTo>
                    <a:pt x="35" y="1"/>
                    <a:pt x="35" y="1"/>
                    <a:pt x="35" y="0"/>
                  </a:cubicBezTo>
                  <a:cubicBezTo>
                    <a:pt x="0" y="1"/>
                    <a:pt x="0" y="1"/>
                    <a:pt x="0" y="1"/>
                  </a:cubicBezTo>
                  <a:cubicBezTo>
                    <a:pt x="0" y="12"/>
                    <a:pt x="0" y="12"/>
                    <a:pt x="0" y="12"/>
                  </a:cubicBezTo>
                  <a:cubicBezTo>
                    <a:pt x="0" y="12"/>
                    <a:pt x="2" y="13"/>
                    <a:pt x="2" y="15"/>
                  </a:cubicBezTo>
                  <a:cubicBezTo>
                    <a:pt x="2" y="16"/>
                    <a:pt x="3" y="18"/>
                    <a:pt x="4" y="18"/>
                  </a:cubicBezTo>
                  <a:cubicBezTo>
                    <a:pt x="4" y="18"/>
                    <a:pt x="4" y="20"/>
                    <a:pt x="4" y="20"/>
                  </a:cubicBezTo>
                  <a:cubicBezTo>
                    <a:pt x="5" y="21"/>
                    <a:pt x="5" y="21"/>
                    <a:pt x="5" y="22"/>
                  </a:cubicBezTo>
                  <a:cubicBezTo>
                    <a:pt x="5" y="24"/>
                    <a:pt x="4" y="24"/>
                    <a:pt x="5" y="25"/>
                  </a:cubicBezTo>
                  <a:cubicBezTo>
                    <a:pt x="5" y="25"/>
                    <a:pt x="7" y="27"/>
                    <a:pt x="7" y="27"/>
                  </a:cubicBezTo>
                  <a:cubicBezTo>
                    <a:pt x="7" y="28"/>
                    <a:pt x="6" y="31"/>
                    <a:pt x="6" y="32"/>
                  </a:cubicBezTo>
                  <a:cubicBezTo>
                    <a:pt x="6" y="34"/>
                    <a:pt x="6" y="34"/>
                    <a:pt x="6" y="36"/>
                  </a:cubicBezTo>
                  <a:cubicBezTo>
                    <a:pt x="7" y="37"/>
                    <a:pt x="6" y="38"/>
                    <a:pt x="6" y="39"/>
                  </a:cubicBezTo>
                  <a:cubicBezTo>
                    <a:pt x="6" y="39"/>
                    <a:pt x="6" y="40"/>
                    <a:pt x="6" y="40"/>
                  </a:cubicBezTo>
                  <a:cubicBezTo>
                    <a:pt x="5" y="40"/>
                    <a:pt x="5" y="40"/>
                    <a:pt x="5" y="40"/>
                  </a:cubicBezTo>
                  <a:cubicBezTo>
                    <a:pt x="5" y="40"/>
                    <a:pt x="6" y="40"/>
                    <a:pt x="6" y="41"/>
                  </a:cubicBezTo>
                  <a:cubicBezTo>
                    <a:pt x="6" y="41"/>
                    <a:pt x="5" y="42"/>
                    <a:pt x="5" y="42"/>
                  </a:cubicBezTo>
                  <a:cubicBezTo>
                    <a:pt x="4" y="43"/>
                    <a:pt x="4" y="44"/>
                    <a:pt x="4" y="44"/>
                  </a:cubicBezTo>
                  <a:cubicBezTo>
                    <a:pt x="4" y="44"/>
                    <a:pt x="4" y="44"/>
                    <a:pt x="5" y="45"/>
                  </a:cubicBezTo>
                  <a:cubicBezTo>
                    <a:pt x="5" y="45"/>
                    <a:pt x="5" y="45"/>
                    <a:pt x="6" y="44"/>
                  </a:cubicBezTo>
                  <a:cubicBezTo>
                    <a:pt x="6" y="44"/>
                    <a:pt x="7" y="44"/>
                    <a:pt x="7" y="44"/>
                  </a:cubicBezTo>
                  <a:cubicBezTo>
                    <a:pt x="8" y="44"/>
                    <a:pt x="8" y="43"/>
                    <a:pt x="9" y="43"/>
                  </a:cubicBezTo>
                  <a:cubicBezTo>
                    <a:pt x="9" y="43"/>
                    <a:pt x="9" y="43"/>
                    <a:pt x="9" y="43"/>
                  </a:cubicBezTo>
                  <a:cubicBezTo>
                    <a:pt x="9" y="43"/>
                    <a:pt x="9" y="43"/>
                    <a:pt x="10" y="43"/>
                  </a:cubicBezTo>
                  <a:cubicBezTo>
                    <a:pt x="10" y="43"/>
                    <a:pt x="10" y="43"/>
                    <a:pt x="10" y="43"/>
                  </a:cubicBezTo>
                  <a:cubicBezTo>
                    <a:pt x="10" y="43"/>
                    <a:pt x="10" y="43"/>
                    <a:pt x="10" y="43"/>
                  </a:cubicBezTo>
                  <a:cubicBezTo>
                    <a:pt x="10" y="42"/>
                    <a:pt x="10" y="42"/>
                    <a:pt x="10" y="42"/>
                  </a:cubicBezTo>
                  <a:cubicBezTo>
                    <a:pt x="9" y="42"/>
                    <a:pt x="9" y="41"/>
                    <a:pt x="9" y="41"/>
                  </a:cubicBezTo>
                  <a:cubicBezTo>
                    <a:pt x="9" y="40"/>
                    <a:pt x="9" y="40"/>
                    <a:pt x="9" y="39"/>
                  </a:cubicBezTo>
                  <a:cubicBezTo>
                    <a:pt x="9" y="39"/>
                    <a:pt x="10" y="39"/>
                    <a:pt x="10" y="39"/>
                  </a:cubicBezTo>
                  <a:cubicBezTo>
                    <a:pt x="11" y="39"/>
                    <a:pt x="11" y="40"/>
                    <a:pt x="11" y="40"/>
                  </a:cubicBezTo>
                  <a:cubicBezTo>
                    <a:pt x="11" y="41"/>
                    <a:pt x="11" y="41"/>
                    <a:pt x="11" y="41"/>
                  </a:cubicBezTo>
                  <a:cubicBezTo>
                    <a:pt x="11" y="42"/>
                    <a:pt x="11" y="42"/>
                    <a:pt x="11" y="43"/>
                  </a:cubicBezTo>
                  <a:cubicBezTo>
                    <a:pt x="12" y="43"/>
                    <a:pt x="12" y="43"/>
                    <a:pt x="12" y="43"/>
                  </a:cubicBezTo>
                  <a:cubicBezTo>
                    <a:pt x="12" y="43"/>
                    <a:pt x="13" y="43"/>
                    <a:pt x="13" y="43"/>
                  </a:cubicBezTo>
                  <a:cubicBezTo>
                    <a:pt x="13" y="43"/>
                    <a:pt x="13" y="43"/>
                    <a:pt x="13" y="43"/>
                  </a:cubicBezTo>
                  <a:cubicBezTo>
                    <a:pt x="13" y="43"/>
                    <a:pt x="13" y="43"/>
                    <a:pt x="13" y="44"/>
                  </a:cubicBezTo>
                  <a:cubicBezTo>
                    <a:pt x="13" y="44"/>
                    <a:pt x="13" y="44"/>
                    <a:pt x="13" y="44"/>
                  </a:cubicBezTo>
                  <a:cubicBezTo>
                    <a:pt x="13" y="44"/>
                    <a:pt x="13" y="44"/>
                    <a:pt x="13" y="44"/>
                  </a:cubicBezTo>
                  <a:cubicBezTo>
                    <a:pt x="14" y="44"/>
                    <a:pt x="14" y="44"/>
                    <a:pt x="14" y="44"/>
                  </a:cubicBezTo>
                  <a:cubicBezTo>
                    <a:pt x="14" y="44"/>
                    <a:pt x="14" y="45"/>
                    <a:pt x="15" y="45"/>
                  </a:cubicBezTo>
                  <a:cubicBezTo>
                    <a:pt x="15" y="45"/>
                    <a:pt x="15" y="45"/>
                    <a:pt x="15" y="45"/>
                  </a:cubicBezTo>
                  <a:cubicBezTo>
                    <a:pt x="16" y="45"/>
                    <a:pt x="16" y="45"/>
                    <a:pt x="17" y="46"/>
                  </a:cubicBezTo>
                  <a:cubicBezTo>
                    <a:pt x="17" y="46"/>
                    <a:pt x="18" y="46"/>
                    <a:pt x="18" y="46"/>
                  </a:cubicBezTo>
                  <a:cubicBezTo>
                    <a:pt x="18" y="45"/>
                    <a:pt x="19" y="45"/>
                    <a:pt x="19" y="45"/>
                  </a:cubicBezTo>
                  <a:cubicBezTo>
                    <a:pt x="19" y="45"/>
                    <a:pt x="20" y="45"/>
                    <a:pt x="20" y="45"/>
                  </a:cubicBezTo>
                  <a:cubicBezTo>
                    <a:pt x="21" y="45"/>
                    <a:pt x="21" y="45"/>
                    <a:pt x="21" y="45"/>
                  </a:cubicBezTo>
                  <a:cubicBezTo>
                    <a:pt x="22" y="46"/>
                    <a:pt x="22" y="46"/>
                    <a:pt x="23" y="46"/>
                  </a:cubicBezTo>
                  <a:cubicBezTo>
                    <a:pt x="23" y="46"/>
                    <a:pt x="24" y="46"/>
                    <a:pt x="24" y="46"/>
                  </a:cubicBezTo>
                  <a:cubicBezTo>
                    <a:pt x="24" y="46"/>
                    <a:pt x="25" y="46"/>
                    <a:pt x="25" y="46"/>
                  </a:cubicBezTo>
                  <a:cubicBezTo>
                    <a:pt x="25" y="46"/>
                    <a:pt x="25" y="46"/>
                    <a:pt x="26" y="46"/>
                  </a:cubicBezTo>
                  <a:cubicBezTo>
                    <a:pt x="26" y="45"/>
                    <a:pt x="26" y="45"/>
                    <a:pt x="26" y="45"/>
                  </a:cubicBezTo>
                  <a:cubicBezTo>
                    <a:pt x="26" y="44"/>
                    <a:pt x="25" y="44"/>
                    <a:pt x="24" y="44"/>
                  </a:cubicBezTo>
                  <a:cubicBezTo>
                    <a:pt x="24" y="44"/>
                    <a:pt x="23" y="44"/>
                    <a:pt x="23" y="43"/>
                  </a:cubicBezTo>
                  <a:cubicBezTo>
                    <a:pt x="23" y="43"/>
                    <a:pt x="23" y="42"/>
                    <a:pt x="23" y="42"/>
                  </a:cubicBezTo>
                  <a:cubicBezTo>
                    <a:pt x="23" y="42"/>
                    <a:pt x="24" y="42"/>
                    <a:pt x="24" y="42"/>
                  </a:cubicBezTo>
                  <a:cubicBezTo>
                    <a:pt x="25" y="42"/>
                    <a:pt x="26" y="42"/>
                    <a:pt x="26" y="42"/>
                  </a:cubicBezTo>
                  <a:cubicBezTo>
                    <a:pt x="27" y="42"/>
                    <a:pt x="27" y="42"/>
                    <a:pt x="27" y="42"/>
                  </a:cubicBezTo>
                  <a:cubicBezTo>
                    <a:pt x="27" y="42"/>
                    <a:pt x="28" y="43"/>
                    <a:pt x="28" y="43"/>
                  </a:cubicBezTo>
                  <a:cubicBezTo>
                    <a:pt x="28" y="43"/>
                    <a:pt x="28" y="43"/>
                    <a:pt x="28" y="43"/>
                  </a:cubicBezTo>
                  <a:cubicBezTo>
                    <a:pt x="28" y="43"/>
                    <a:pt x="28" y="43"/>
                    <a:pt x="28" y="42"/>
                  </a:cubicBezTo>
                  <a:cubicBezTo>
                    <a:pt x="28" y="42"/>
                    <a:pt x="28" y="41"/>
                    <a:pt x="29" y="41"/>
                  </a:cubicBezTo>
                  <a:cubicBezTo>
                    <a:pt x="29" y="42"/>
                    <a:pt x="29" y="42"/>
                    <a:pt x="30" y="42"/>
                  </a:cubicBezTo>
                  <a:cubicBezTo>
                    <a:pt x="30" y="42"/>
                    <a:pt x="30" y="42"/>
                    <a:pt x="30" y="43"/>
                  </a:cubicBezTo>
                  <a:cubicBezTo>
                    <a:pt x="30" y="43"/>
                    <a:pt x="30" y="44"/>
                    <a:pt x="30" y="44"/>
                  </a:cubicBezTo>
                  <a:cubicBezTo>
                    <a:pt x="30" y="44"/>
                    <a:pt x="30" y="45"/>
                    <a:pt x="30" y="45"/>
                  </a:cubicBezTo>
                  <a:cubicBezTo>
                    <a:pt x="30" y="45"/>
                    <a:pt x="29" y="45"/>
                    <a:pt x="29" y="45"/>
                  </a:cubicBezTo>
                  <a:cubicBezTo>
                    <a:pt x="30" y="45"/>
                    <a:pt x="30" y="46"/>
                    <a:pt x="30" y="46"/>
                  </a:cubicBezTo>
                  <a:cubicBezTo>
                    <a:pt x="30" y="46"/>
                    <a:pt x="30" y="46"/>
                    <a:pt x="30" y="46"/>
                  </a:cubicBezTo>
                  <a:cubicBezTo>
                    <a:pt x="31" y="46"/>
                    <a:pt x="31" y="46"/>
                    <a:pt x="32" y="46"/>
                  </a:cubicBezTo>
                  <a:cubicBezTo>
                    <a:pt x="32" y="46"/>
                    <a:pt x="32" y="45"/>
                    <a:pt x="32" y="45"/>
                  </a:cubicBezTo>
                  <a:cubicBezTo>
                    <a:pt x="32" y="45"/>
                    <a:pt x="33" y="44"/>
                    <a:pt x="33" y="44"/>
                  </a:cubicBezTo>
                  <a:cubicBezTo>
                    <a:pt x="33" y="44"/>
                    <a:pt x="33" y="44"/>
                    <a:pt x="33" y="44"/>
                  </a:cubicBezTo>
                  <a:cubicBezTo>
                    <a:pt x="33" y="43"/>
                    <a:pt x="34" y="44"/>
                    <a:pt x="34" y="44"/>
                  </a:cubicBezTo>
                  <a:cubicBezTo>
                    <a:pt x="34" y="44"/>
                    <a:pt x="34" y="45"/>
                    <a:pt x="34" y="45"/>
                  </a:cubicBezTo>
                  <a:cubicBezTo>
                    <a:pt x="34" y="45"/>
                    <a:pt x="34" y="45"/>
                    <a:pt x="34" y="46"/>
                  </a:cubicBezTo>
                  <a:cubicBezTo>
                    <a:pt x="34" y="46"/>
                    <a:pt x="33" y="46"/>
                    <a:pt x="33" y="46"/>
                  </a:cubicBezTo>
                  <a:cubicBezTo>
                    <a:pt x="34" y="47"/>
                    <a:pt x="34" y="47"/>
                    <a:pt x="34" y="47"/>
                  </a:cubicBezTo>
                  <a:cubicBezTo>
                    <a:pt x="34" y="47"/>
                    <a:pt x="34" y="47"/>
                    <a:pt x="34" y="48"/>
                  </a:cubicBezTo>
                  <a:cubicBezTo>
                    <a:pt x="34" y="48"/>
                    <a:pt x="34" y="48"/>
                    <a:pt x="33" y="48"/>
                  </a:cubicBezTo>
                  <a:cubicBezTo>
                    <a:pt x="33" y="48"/>
                    <a:pt x="32" y="49"/>
                    <a:pt x="33" y="49"/>
                  </a:cubicBezTo>
                  <a:cubicBezTo>
                    <a:pt x="33" y="49"/>
                    <a:pt x="33" y="49"/>
                    <a:pt x="33" y="49"/>
                  </a:cubicBezTo>
                  <a:cubicBezTo>
                    <a:pt x="33" y="50"/>
                    <a:pt x="33" y="50"/>
                    <a:pt x="33" y="50"/>
                  </a:cubicBezTo>
                  <a:cubicBezTo>
                    <a:pt x="33" y="50"/>
                    <a:pt x="33" y="50"/>
                    <a:pt x="34" y="50"/>
                  </a:cubicBezTo>
                  <a:cubicBezTo>
                    <a:pt x="34" y="50"/>
                    <a:pt x="34" y="50"/>
                    <a:pt x="35" y="50"/>
                  </a:cubicBezTo>
                  <a:cubicBezTo>
                    <a:pt x="35" y="50"/>
                    <a:pt x="35" y="50"/>
                    <a:pt x="35" y="49"/>
                  </a:cubicBezTo>
                  <a:cubicBezTo>
                    <a:pt x="36" y="49"/>
                    <a:pt x="36" y="49"/>
                    <a:pt x="37" y="49"/>
                  </a:cubicBezTo>
                  <a:cubicBezTo>
                    <a:pt x="37" y="49"/>
                    <a:pt x="38" y="49"/>
                    <a:pt x="38" y="49"/>
                  </a:cubicBezTo>
                  <a:cubicBezTo>
                    <a:pt x="38" y="50"/>
                    <a:pt x="37" y="50"/>
                    <a:pt x="37" y="51"/>
                  </a:cubicBezTo>
                  <a:cubicBezTo>
                    <a:pt x="37" y="51"/>
                    <a:pt x="38" y="51"/>
                    <a:pt x="38" y="51"/>
                  </a:cubicBezTo>
                  <a:cubicBezTo>
                    <a:pt x="39" y="52"/>
                    <a:pt x="39" y="51"/>
                    <a:pt x="40" y="51"/>
                  </a:cubicBezTo>
                  <a:cubicBezTo>
                    <a:pt x="40" y="51"/>
                    <a:pt x="40" y="52"/>
                    <a:pt x="41" y="52"/>
                  </a:cubicBezTo>
                  <a:cubicBezTo>
                    <a:pt x="41" y="52"/>
                    <a:pt x="42" y="52"/>
                    <a:pt x="42" y="52"/>
                  </a:cubicBezTo>
                  <a:cubicBezTo>
                    <a:pt x="42" y="52"/>
                    <a:pt x="43" y="52"/>
                    <a:pt x="43" y="51"/>
                  </a:cubicBezTo>
                  <a:cubicBezTo>
                    <a:pt x="43" y="51"/>
                    <a:pt x="43" y="51"/>
                    <a:pt x="43" y="51"/>
                  </a:cubicBezTo>
                  <a:cubicBezTo>
                    <a:pt x="43" y="50"/>
                    <a:pt x="43" y="50"/>
                    <a:pt x="43" y="50"/>
                  </a:cubicBezTo>
                  <a:cubicBezTo>
                    <a:pt x="43" y="49"/>
                    <a:pt x="42" y="49"/>
                    <a:pt x="42" y="49"/>
                  </a:cubicBezTo>
                  <a:cubicBezTo>
                    <a:pt x="42" y="48"/>
                    <a:pt x="42" y="48"/>
                    <a:pt x="43" y="48"/>
                  </a:cubicBezTo>
                  <a:cubicBezTo>
                    <a:pt x="43" y="48"/>
                    <a:pt x="43" y="49"/>
                    <a:pt x="44" y="49"/>
                  </a:cubicBezTo>
                  <a:cubicBezTo>
                    <a:pt x="44" y="49"/>
                    <a:pt x="44" y="49"/>
                    <a:pt x="44" y="49"/>
                  </a:cubicBezTo>
                  <a:cubicBezTo>
                    <a:pt x="44" y="48"/>
                    <a:pt x="45" y="48"/>
                    <a:pt x="45" y="48"/>
                  </a:cubicBezTo>
                  <a:cubicBezTo>
                    <a:pt x="45" y="49"/>
                    <a:pt x="45" y="49"/>
                    <a:pt x="45" y="50"/>
                  </a:cubicBezTo>
                  <a:cubicBezTo>
                    <a:pt x="44" y="50"/>
                    <a:pt x="45" y="50"/>
                    <a:pt x="45" y="51"/>
                  </a:cubicBezTo>
                  <a:cubicBezTo>
                    <a:pt x="45" y="51"/>
                    <a:pt x="45" y="51"/>
                    <a:pt x="45" y="51"/>
                  </a:cubicBezTo>
                  <a:cubicBezTo>
                    <a:pt x="45" y="51"/>
                    <a:pt x="46" y="51"/>
                    <a:pt x="46" y="51"/>
                  </a:cubicBezTo>
                  <a:cubicBezTo>
                    <a:pt x="46" y="51"/>
                    <a:pt x="47" y="51"/>
                    <a:pt x="47" y="51"/>
                  </a:cubicBezTo>
                  <a:cubicBezTo>
                    <a:pt x="47" y="51"/>
                    <a:pt x="48" y="50"/>
                    <a:pt x="48" y="50"/>
                  </a:cubicBezTo>
                  <a:cubicBezTo>
                    <a:pt x="48" y="50"/>
                    <a:pt x="48" y="50"/>
                    <a:pt x="48" y="50"/>
                  </a:cubicBezTo>
                  <a:cubicBezTo>
                    <a:pt x="48" y="50"/>
                    <a:pt x="48" y="50"/>
                    <a:pt x="48" y="49"/>
                  </a:cubicBezTo>
                  <a:cubicBezTo>
                    <a:pt x="48" y="49"/>
                    <a:pt x="48" y="49"/>
                    <a:pt x="48" y="49"/>
                  </a:cubicBezTo>
                  <a:cubicBezTo>
                    <a:pt x="48" y="49"/>
                    <a:pt x="48" y="49"/>
                    <a:pt x="48" y="49"/>
                  </a:cubicBezTo>
                  <a:cubicBezTo>
                    <a:pt x="48" y="49"/>
                    <a:pt x="48" y="49"/>
                    <a:pt x="48" y="49"/>
                  </a:cubicBezTo>
                  <a:cubicBezTo>
                    <a:pt x="47" y="49"/>
                    <a:pt x="47" y="49"/>
                    <a:pt x="47" y="49"/>
                  </a:cubicBezTo>
                  <a:cubicBezTo>
                    <a:pt x="47" y="49"/>
                    <a:pt x="47" y="48"/>
                    <a:pt x="47" y="48"/>
                  </a:cubicBezTo>
                  <a:cubicBezTo>
                    <a:pt x="47" y="48"/>
                    <a:pt x="47" y="48"/>
                    <a:pt x="47" y="48"/>
                  </a:cubicBezTo>
                  <a:cubicBezTo>
                    <a:pt x="47" y="47"/>
                    <a:pt x="47" y="47"/>
                    <a:pt x="47" y="47"/>
                  </a:cubicBezTo>
                  <a:cubicBezTo>
                    <a:pt x="48" y="46"/>
                    <a:pt x="48" y="46"/>
                    <a:pt x="49" y="46"/>
                  </a:cubicBezTo>
                  <a:cubicBezTo>
                    <a:pt x="49" y="47"/>
                    <a:pt x="49" y="47"/>
                    <a:pt x="50" y="47"/>
                  </a:cubicBezTo>
                  <a:cubicBezTo>
                    <a:pt x="50" y="48"/>
                    <a:pt x="51" y="48"/>
                    <a:pt x="51" y="48"/>
                  </a:cubicBezTo>
                  <a:cubicBezTo>
                    <a:pt x="52" y="48"/>
                    <a:pt x="51" y="48"/>
                    <a:pt x="51" y="49"/>
                  </a:cubicBezTo>
                  <a:cubicBezTo>
                    <a:pt x="51" y="49"/>
                    <a:pt x="51" y="49"/>
                    <a:pt x="51" y="49"/>
                  </a:cubicBezTo>
                  <a:cubicBezTo>
                    <a:pt x="51" y="49"/>
                    <a:pt x="52" y="49"/>
                    <a:pt x="52" y="49"/>
                  </a:cubicBezTo>
                  <a:cubicBezTo>
                    <a:pt x="52" y="50"/>
                    <a:pt x="53" y="50"/>
                    <a:pt x="53" y="50"/>
                  </a:cubicBezTo>
                  <a:cubicBezTo>
                    <a:pt x="53" y="51"/>
                    <a:pt x="52" y="51"/>
                    <a:pt x="52" y="52"/>
                  </a:cubicBezTo>
                  <a:cubicBezTo>
                    <a:pt x="52" y="52"/>
                    <a:pt x="52" y="52"/>
                    <a:pt x="52" y="52"/>
                  </a:cubicBezTo>
                  <a:cubicBezTo>
                    <a:pt x="53" y="52"/>
                    <a:pt x="53" y="52"/>
                    <a:pt x="53" y="52"/>
                  </a:cubicBezTo>
                  <a:cubicBezTo>
                    <a:pt x="53" y="52"/>
                    <a:pt x="53" y="52"/>
                    <a:pt x="54" y="51"/>
                  </a:cubicBezTo>
                  <a:cubicBezTo>
                    <a:pt x="54" y="51"/>
                    <a:pt x="54" y="51"/>
                    <a:pt x="54" y="50"/>
                  </a:cubicBezTo>
                  <a:cubicBezTo>
                    <a:pt x="54" y="50"/>
                    <a:pt x="54" y="50"/>
                    <a:pt x="53" y="49"/>
                  </a:cubicBezTo>
                  <a:cubicBezTo>
                    <a:pt x="53" y="49"/>
                    <a:pt x="54" y="49"/>
                    <a:pt x="54" y="49"/>
                  </a:cubicBezTo>
                  <a:cubicBezTo>
                    <a:pt x="55" y="49"/>
                    <a:pt x="55" y="49"/>
                    <a:pt x="56" y="49"/>
                  </a:cubicBezTo>
                  <a:cubicBezTo>
                    <a:pt x="56" y="50"/>
                    <a:pt x="57" y="50"/>
                    <a:pt x="57" y="49"/>
                  </a:cubicBezTo>
                  <a:cubicBezTo>
                    <a:pt x="57" y="49"/>
                    <a:pt x="58" y="49"/>
                    <a:pt x="58" y="49"/>
                  </a:cubicBezTo>
                  <a:cubicBezTo>
                    <a:pt x="58" y="49"/>
                    <a:pt x="58" y="49"/>
                    <a:pt x="57" y="4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1F938BC5-E9B8-5C43-8B0E-7CEBB93BE550}"/>
                </a:ext>
              </a:extLst>
            </p:cNvPr>
            <p:cNvSpPr>
              <a:spLocks noEditPoints="1"/>
            </p:cNvSpPr>
            <p:nvPr/>
          </p:nvSpPr>
          <p:spPr bwMode="auto">
            <a:xfrm>
              <a:off x="5366743" y="1998563"/>
              <a:ext cx="682625" cy="357187"/>
            </a:xfrm>
            <a:custGeom>
              <a:avLst/>
              <a:gdLst>
                <a:gd name="T0" fmla="*/ 34 w 63"/>
                <a:gd name="T1" fmla="*/ 24 h 33"/>
                <a:gd name="T2" fmla="*/ 34 w 63"/>
                <a:gd name="T3" fmla="*/ 24 h 33"/>
                <a:gd name="T4" fmla="*/ 35 w 63"/>
                <a:gd name="T5" fmla="*/ 25 h 33"/>
                <a:gd name="T6" fmla="*/ 63 w 63"/>
                <a:gd name="T7" fmla="*/ 16 h 33"/>
                <a:gd name="T8" fmla="*/ 18 w 63"/>
                <a:gd name="T9" fmla="*/ 8 h 33"/>
                <a:gd name="T10" fmla="*/ 18 w 63"/>
                <a:gd name="T11" fmla="*/ 9 h 33"/>
                <a:gd name="T12" fmla="*/ 1 w 63"/>
                <a:gd name="T13" fmla="*/ 16 h 33"/>
                <a:gd name="T14" fmla="*/ 12 w 63"/>
                <a:gd name="T15" fmla="*/ 19 h 33"/>
                <a:gd name="T16" fmla="*/ 25 w 63"/>
                <a:gd name="T17" fmla="*/ 30 h 33"/>
                <a:gd name="T18" fmla="*/ 28 w 63"/>
                <a:gd name="T19" fmla="*/ 25 h 33"/>
                <a:gd name="T20" fmla="*/ 34 w 63"/>
                <a:gd name="T21" fmla="*/ 22 h 33"/>
                <a:gd name="T22" fmla="*/ 37 w 63"/>
                <a:gd name="T23" fmla="*/ 20 h 33"/>
                <a:gd name="T24" fmla="*/ 46 w 63"/>
                <a:gd name="T25" fmla="*/ 16 h 33"/>
                <a:gd name="T26" fmla="*/ 51 w 63"/>
                <a:gd name="T27" fmla="*/ 20 h 33"/>
                <a:gd name="T28" fmla="*/ 54 w 63"/>
                <a:gd name="T29" fmla="*/ 17 h 33"/>
                <a:gd name="T30" fmla="*/ 60 w 63"/>
                <a:gd name="T31" fmla="*/ 17 h 33"/>
                <a:gd name="T32" fmla="*/ 55 w 63"/>
                <a:gd name="T33" fmla="*/ 11 h 33"/>
                <a:gd name="T34" fmla="*/ 52 w 63"/>
                <a:gd name="T35" fmla="*/ 11 h 33"/>
                <a:gd name="T36" fmla="*/ 49 w 63"/>
                <a:gd name="T37" fmla="*/ 11 h 33"/>
                <a:gd name="T38" fmla="*/ 48 w 63"/>
                <a:gd name="T39" fmla="*/ 10 h 33"/>
                <a:gd name="T40" fmla="*/ 48 w 63"/>
                <a:gd name="T41" fmla="*/ 8 h 33"/>
                <a:gd name="T42" fmla="*/ 47 w 63"/>
                <a:gd name="T43" fmla="*/ 7 h 33"/>
                <a:gd name="T44" fmla="*/ 45 w 63"/>
                <a:gd name="T45" fmla="*/ 8 h 33"/>
                <a:gd name="T46" fmla="*/ 43 w 63"/>
                <a:gd name="T47" fmla="*/ 9 h 33"/>
                <a:gd name="T48" fmla="*/ 40 w 63"/>
                <a:gd name="T49" fmla="*/ 9 h 33"/>
                <a:gd name="T50" fmla="*/ 38 w 63"/>
                <a:gd name="T51" fmla="*/ 9 h 33"/>
                <a:gd name="T52" fmla="*/ 37 w 63"/>
                <a:gd name="T53" fmla="*/ 9 h 33"/>
                <a:gd name="T54" fmla="*/ 35 w 63"/>
                <a:gd name="T55" fmla="*/ 11 h 33"/>
                <a:gd name="T56" fmla="*/ 34 w 63"/>
                <a:gd name="T57" fmla="*/ 12 h 33"/>
                <a:gd name="T58" fmla="*/ 34 w 63"/>
                <a:gd name="T59" fmla="*/ 14 h 33"/>
                <a:gd name="T60" fmla="*/ 31 w 63"/>
                <a:gd name="T61" fmla="*/ 13 h 33"/>
                <a:gd name="T62" fmla="*/ 29 w 63"/>
                <a:gd name="T63" fmla="*/ 13 h 33"/>
                <a:gd name="T64" fmla="*/ 27 w 63"/>
                <a:gd name="T65" fmla="*/ 13 h 33"/>
                <a:gd name="T66" fmla="*/ 25 w 63"/>
                <a:gd name="T67" fmla="*/ 12 h 33"/>
                <a:gd name="T68" fmla="*/ 23 w 63"/>
                <a:gd name="T69" fmla="*/ 10 h 33"/>
                <a:gd name="T70" fmla="*/ 20 w 63"/>
                <a:gd name="T71" fmla="*/ 9 h 33"/>
                <a:gd name="T72" fmla="*/ 19 w 63"/>
                <a:gd name="T73" fmla="*/ 10 h 33"/>
                <a:gd name="T74" fmla="*/ 17 w 63"/>
                <a:gd name="T75" fmla="*/ 10 h 33"/>
                <a:gd name="T76" fmla="*/ 16 w 63"/>
                <a:gd name="T77" fmla="*/ 10 h 33"/>
                <a:gd name="T78" fmla="*/ 16 w 63"/>
                <a:gd name="T79" fmla="*/ 8 h 33"/>
                <a:gd name="T80" fmla="*/ 16 w 63"/>
                <a:gd name="T81" fmla="*/ 6 h 33"/>
                <a:gd name="T82" fmla="*/ 18 w 63"/>
                <a:gd name="T83" fmla="*/ 5 h 33"/>
                <a:gd name="T84" fmla="*/ 22 w 63"/>
                <a:gd name="T85" fmla="*/ 2 h 33"/>
                <a:gd name="T86" fmla="*/ 22 w 63"/>
                <a:gd name="T87" fmla="*/ 0 h 33"/>
                <a:gd name="T88" fmla="*/ 21 w 63"/>
                <a:gd name="T89" fmla="*/ 0 h 33"/>
                <a:gd name="T90" fmla="*/ 16 w 63"/>
                <a:gd name="T91" fmla="*/ 1 h 33"/>
                <a:gd name="T92" fmla="*/ 12 w 63"/>
                <a:gd name="T93" fmla="*/ 6 h 33"/>
                <a:gd name="T94" fmla="*/ 5 w 63"/>
                <a:gd name="T95" fmla="*/ 10 h 33"/>
                <a:gd name="T96" fmla="*/ 0 w 63"/>
                <a:gd name="T9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33">
                  <a:moveTo>
                    <a:pt x="35" y="25"/>
                  </a:moveTo>
                  <a:cubicBezTo>
                    <a:pt x="35" y="26"/>
                    <a:pt x="35" y="26"/>
                    <a:pt x="35" y="25"/>
                  </a:cubicBezTo>
                  <a:cubicBezTo>
                    <a:pt x="34" y="25"/>
                    <a:pt x="34" y="25"/>
                    <a:pt x="34" y="25"/>
                  </a:cubicBezTo>
                  <a:cubicBezTo>
                    <a:pt x="34" y="25"/>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5" y="24"/>
                    <a:pt x="35" y="24"/>
                    <a:pt x="35" y="24"/>
                  </a:cubicBezTo>
                  <a:cubicBezTo>
                    <a:pt x="35" y="24"/>
                    <a:pt x="35" y="25"/>
                    <a:pt x="35" y="25"/>
                  </a:cubicBezTo>
                  <a:cubicBezTo>
                    <a:pt x="35" y="25"/>
                    <a:pt x="35" y="25"/>
                    <a:pt x="35" y="25"/>
                  </a:cubicBezTo>
                  <a:cubicBezTo>
                    <a:pt x="35" y="25"/>
                    <a:pt x="35" y="25"/>
                    <a:pt x="35" y="25"/>
                  </a:cubicBezTo>
                  <a:close/>
                  <a:moveTo>
                    <a:pt x="62" y="15"/>
                  </a:moveTo>
                  <a:cubicBezTo>
                    <a:pt x="61" y="15"/>
                    <a:pt x="60" y="16"/>
                    <a:pt x="60" y="16"/>
                  </a:cubicBezTo>
                  <a:cubicBezTo>
                    <a:pt x="61" y="17"/>
                    <a:pt x="61" y="17"/>
                    <a:pt x="62" y="17"/>
                  </a:cubicBezTo>
                  <a:cubicBezTo>
                    <a:pt x="62" y="17"/>
                    <a:pt x="63" y="17"/>
                    <a:pt x="63" y="16"/>
                  </a:cubicBezTo>
                  <a:cubicBezTo>
                    <a:pt x="63" y="16"/>
                    <a:pt x="63" y="15"/>
                    <a:pt x="62" y="15"/>
                  </a:cubicBezTo>
                  <a:cubicBezTo>
                    <a:pt x="62" y="15"/>
                    <a:pt x="62" y="15"/>
                    <a:pt x="62" y="15"/>
                  </a:cubicBezTo>
                  <a:close/>
                  <a:moveTo>
                    <a:pt x="19" y="8"/>
                  </a:moveTo>
                  <a:cubicBezTo>
                    <a:pt x="18" y="8"/>
                    <a:pt x="18" y="8"/>
                    <a:pt x="18" y="8"/>
                  </a:cubicBezTo>
                  <a:cubicBezTo>
                    <a:pt x="18" y="8"/>
                    <a:pt x="18" y="8"/>
                    <a:pt x="18" y="8"/>
                  </a:cubicBezTo>
                  <a:cubicBezTo>
                    <a:pt x="17" y="8"/>
                    <a:pt x="17" y="8"/>
                    <a:pt x="17" y="8"/>
                  </a:cubicBezTo>
                  <a:cubicBezTo>
                    <a:pt x="17" y="9"/>
                    <a:pt x="17" y="9"/>
                    <a:pt x="17" y="9"/>
                  </a:cubicBezTo>
                  <a:cubicBezTo>
                    <a:pt x="17" y="9"/>
                    <a:pt x="17" y="9"/>
                    <a:pt x="18" y="9"/>
                  </a:cubicBezTo>
                  <a:cubicBezTo>
                    <a:pt x="18" y="9"/>
                    <a:pt x="18" y="9"/>
                    <a:pt x="18" y="9"/>
                  </a:cubicBezTo>
                  <a:cubicBezTo>
                    <a:pt x="18" y="9"/>
                    <a:pt x="18" y="9"/>
                    <a:pt x="19" y="9"/>
                  </a:cubicBezTo>
                  <a:cubicBezTo>
                    <a:pt x="19" y="8"/>
                    <a:pt x="19" y="8"/>
                    <a:pt x="19" y="8"/>
                  </a:cubicBezTo>
                  <a:close/>
                  <a:moveTo>
                    <a:pt x="1" y="16"/>
                  </a:moveTo>
                  <a:cubicBezTo>
                    <a:pt x="3" y="16"/>
                    <a:pt x="3" y="17"/>
                    <a:pt x="4" y="17"/>
                  </a:cubicBezTo>
                  <a:cubicBezTo>
                    <a:pt x="6" y="18"/>
                    <a:pt x="7" y="17"/>
                    <a:pt x="8" y="18"/>
                  </a:cubicBezTo>
                  <a:cubicBezTo>
                    <a:pt x="10" y="18"/>
                    <a:pt x="9" y="18"/>
                    <a:pt x="10" y="18"/>
                  </a:cubicBezTo>
                  <a:cubicBezTo>
                    <a:pt x="10" y="18"/>
                    <a:pt x="11" y="18"/>
                    <a:pt x="12" y="19"/>
                  </a:cubicBezTo>
                  <a:cubicBezTo>
                    <a:pt x="14" y="20"/>
                    <a:pt x="15" y="21"/>
                    <a:pt x="18" y="22"/>
                  </a:cubicBezTo>
                  <a:cubicBezTo>
                    <a:pt x="20" y="22"/>
                    <a:pt x="21" y="22"/>
                    <a:pt x="21" y="23"/>
                  </a:cubicBezTo>
                  <a:cubicBezTo>
                    <a:pt x="22" y="24"/>
                    <a:pt x="22" y="24"/>
                    <a:pt x="23" y="25"/>
                  </a:cubicBezTo>
                  <a:cubicBezTo>
                    <a:pt x="24" y="26"/>
                    <a:pt x="23" y="27"/>
                    <a:pt x="25" y="30"/>
                  </a:cubicBezTo>
                  <a:cubicBezTo>
                    <a:pt x="25" y="31"/>
                    <a:pt x="25" y="32"/>
                    <a:pt x="26" y="33"/>
                  </a:cubicBezTo>
                  <a:cubicBezTo>
                    <a:pt x="26" y="33"/>
                    <a:pt x="26" y="33"/>
                    <a:pt x="26" y="33"/>
                  </a:cubicBezTo>
                  <a:cubicBezTo>
                    <a:pt x="26" y="32"/>
                    <a:pt x="26" y="31"/>
                    <a:pt x="27" y="29"/>
                  </a:cubicBezTo>
                  <a:cubicBezTo>
                    <a:pt x="27" y="28"/>
                    <a:pt x="27" y="26"/>
                    <a:pt x="28" y="25"/>
                  </a:cubicBezTo>
                  <a:cubicBezTo>
                    <a:pt x="29" y="24"/>
                    <a:pt x="29" y="23"/>
                    <a:pt x="30" y="22"/>
                  </a:cubicBezTo>
                  <a:cubicBezTo>
                    <a:pt x="32" y="21"/>
                    <a:pt x="32" y="21"/>
                    <a:pt x="33" y="21"/>
                  </a:cubicBezTo>
                  <a:cubicBezTo>
                    <a:pt x="33" y="20"/>
                    <a:pt x="34" y="20"/>
                    <a:pt x="34" y="21"/>
                  </a:cubicBezTo>
                  <a:cubicBezTo>
                    <a:pt x="34" y="21"/>
                    <a:pt x="34" y="21"/>
                    <a:pt x="34" y="22"/>
                  </a:cubicBezTo>
                  <a:cubicBezTo>
                    <a:pt x="34" y="22"/>
                    <a:pt x="34" y="23"/>
                    <a:pt x="34" y="23"/>
                  </a:cubicBezTo>
                  <a:cubicBezTo>
                    <a:pt x="34" y="23"/>
                    <a:pt x="34" y="24"/>
                    <a:pt x="35" y="24"/>
                  </a:cubicBezTo>
                  <a:cubicBezTo>
                    <a:pt x="35" y="23"/>
                    <a:pt x="35" y="23"/>
                    <a:pt x="36" y="22"/>
                  </a:cubicBezTo>
                  <a:cubicBezTo>
                    <a:pt x="37" y="21"/>
                    <a:pt x="36" y="20"/>
                    <a:pt x="37" y="20"/>
                  </a:cubicBezTo>
                  <a:cubicBezTo>
                    <a:pt x="37" y="20"/>
                    <a:pt x="37" y="20"/>
                    <a:pt x="39" y="19"/>
                  </a:cubicBezTo>
                  <a:cubicBezTo>
                    <a:pt x="40" y="19"/>
                    <a:pt x="41" y="19"/>
                    <a:pt x="41" y="18"/>
                  </a:cubicBezTo>
                  <a:cubicBezTo>
                    <a:pt x="42" y="18"/>
                    <a:pt x="43" y="17"/>
                    <a:pt x="43" y="16"/>
                  </a:cubicBezTo>
                  <a:cubicBezTo>
                    <a:pt x="43" y="16"/>
                    <a:pt x="44" y="16"/>
                    <a:pt x="46" y="16"/>
                  </a:cubicBezTo>
                  <a:cubicBezTo>
                    <a:pt x="47" y="17"/>
                    <a:pt x="48" y="17"/>
                    <a:pt x="49" y="17"/>
                  </a:cubicBezTo>
                  <a:cubicBezTo>
                    <a:pt x="50" y="18"/>
                    <a:pt x="50" y="17"/>
                    <a:pt x="50" y="18"/>
                  </a:cubicBezTo>
                  <a:cubicBezTo>
                    <a:pt x="50" y="18"/>
                    <a:pt x="50" y="19"/>
                    <a:pt x="50" y="19"/>
                  </a:cubicBezTo>
                  <a:cubicBezTo>
                    <a:pt x="50" y="20"/>
                    <a:pt x="50" y="20"/>
                    <a:pt x="51" y="20"/>
                  </a:cubicBezTo>
                  <a:cubicBezTo>
                    <a:pt x="51" y="20"/>
                    <a:pt x="51" y="20"/>
                    <a:pt x="52" y="19"/>
                  </a:cubicBezTo>
                  <a:cubicBezTo>
                    <a:pt x="52" y="18"/>
                    <a:pt x="51" y="18"/>
                    <a:pt x="52" y="17"/>
                  </a:cubicBezTo>
                  <a:cubicBezTo>
                    <a:pt x="52" y="17"/>
                    <a:pt x="52" y="17"/>
                    <a:pt x="53" y="17"/>
                  </a:cubicBezTo>
                  <a:cubicBezTo>
                    <a:pt x="53" y="17"/>
                    <a:pt x="54" y="17"/>
                    <a:pt x="54" y="17"/>
                  </a:cubicBezTo>
                  <a:cubicBezTo>
                    <a:pt x="54" y="17"/>
                    <a:pt x="54" y="17"/>
                    <a:pt x="55" y="17"/>
                  </a:cubicBezTo>
                  <a:cubicBezTo>
                    <a:pt x="55" y="17"/>
                    <a:pt x="56" y="17"/>
                    <a:pt x="57" y="17"/>
                  </a:cubicBezTo>
                  <a:cubicBezTo>
                    <a:pt x="58" y="17"/>
                    <a:pt x="59" y="17"/>
                    <a:pt x="59" y="17"/>
                  </a:cubicBezTo>
                  <a:cubicBezTo>
                    <a:pt x="60" y="17"/>
                    <a:pt x="60" y="17"/>
                    <a:pt x="60" y="17"/>
                  </a:cubicBezTo>
                  <a:cubicBezTo>
                    <a:pt x="60" y="16"/>
                    <a:pt x="58" y="16"/>
                    <a:pt x="58" y="16"/>
                  </a:cubicBezTo>
                  <a:cubicBezTo>
                    <a:pt x="57" y="15"/>
                    <a:pt x="57" y="14"/>
                    <a:pt x="56" y="14"/>
                  </a:cubicBezTo>
                  <a:cubicBezTo>
                    <a:pt x="56" y="14"/>
                    <a:pt x="55" y="14"/>
                    <a:pt x="55" y="13"/>
                  </a:cubicBezTo>
                  <a:cubicBezTo>
                    <a:pt x="55" y="13"/>
                    <a:pt x="55" y="12"/>
                    <a:pt x="55" y="11"/>
                  </a:cubicBezTo>
                  <a:cubicBezTo>
                    <a:pt x="54" y="11"/>
                    <a:pt x="54" y="11"/>
                    <a:pt x="54" y="11"/>
                  </a:cubicBezTo>
                  <a:cubicBezTo>
                    <a:pt x="54" y="11"/>
                    <a:pt x="54" y="10"/>
                    <a:pt x="53" y="10"/>
                  </a:cubicBezTo>
                  <a:cubicBezTo>
                    <a:pt x="53" y="10"/>
                    <a:pt x="53" y="10"/>
                    <a:pt x="53" y="10"/>
                  </a:cubicBezTo>
                  <a:cubicBezTo>
                    <a:pt x="52" y="10"/>
                    <a:pt x="52" y="10"/>
                    <a:pt x="52" y="11"/>
                  </a:cubicBezTo>
                  <a:cubicBezTo>
                    <a:pt x="51" y="11"/>
                    <a:pt x="51" y="11"/>
                    <a:pt x="51" y="11"/>
                  </a:cubicBezTo>
                  <a:cubicBezTo>
                    <a:pt x="51" y="11"/>
                    <a:pt x="50" y="11"/>
                    <a:pt x="50" y="11"/>
                  </a:cubicBezTo>
                  <a:cubicBezTo>
                    <a:pt x="50" y="12"/>
                    <a:pt x="50" y="12"/>
                    <a:pt x="49" y="12"/>
                  </a:cubicBezTo>
                  <a:cubicBezTo>
                    <a:pt x="49" y="11"/>
                    <a:pt x="49" y="11"/>
                    <a:pt x="49" y="11"/>
                  </a:cubicBezTo>
                  <a:cubicBezTo>
                    <a:pt x="48" y="11"/>
                    <a:pt x="48" y="11"/>
                    <a:pt x="48" y="11"/>
                  </a:cubicBezTo>
                  <a:cubicBezTo>
                    <a:pt x="48" y="11"/>
                    <a:pt x="48" y="11"/>
                    <a:pt x="48" y="10"/>
                  </a:cubicBezTo>
                  <a:cubicBezTo>
                    <a:pt x="48" y="10"/>
                    <a:pt x="48" y="10"/>
                    <a:pt x="48" y="10"/>
                  </a:cubicBezTo>
                  <a:cubicBezTo>
                    <a:pt x="48" y="10"/>
                    <a:pt x="48" y="10"/>
                    <a:pt x="48" y="10"/>
                  </a:cubicBezTo>
                  <a:cubicBezTo>
                    <a:pt x="48" y="10"/>
                    <a:pt x="48" y="10"/>
                    <a:pt x="48" y="10"/>
                  </a:cubicBezTo>
                  <a:cubicBezTo>
                    <a:pt x="48" y="10"/>
                    <a:pt x="48" y="9"/>
                    <a:pt x="48" y="9"/>
                  </a:cubicBezTo>
                  <a:cubicBezTo>
                    <a:pt x="48" y="9"/>
                    <a:pt x="48" y="9"/>
                    <a:pt x="48" y="9"/>
                  </a:cubicBezTo>
                  <a:cubicBezTo>
                    <a:pt x="48" y="9"/>
                    <a:pt x="48" y="8"/>
                    <a:pt x="48" y="8"/>
                  </a:cubicBezTo>
                  <a:cubicBezTo>
                    <a:pt x="48" y="8"/>
                    <a:pt x="48" y="8"/>
                    <a:pt x="48" y="8"/>
                  </a:cubicBezTo>
                  <a:cubicBezTo>
                    <a:pt x="48" y="8"/>
                    <a:pt x="48" y="8"/>
                    <a:pt x="48" y="8"/>
                  </a:cubicBezTo>
                  <a:cubicBezTo>
                    <a:pt x="48" y="8"/>
                    <a:pt x="48" y="7"/>
                    <a:pt x="48" y="7"/>
                  </a:cubicBezTo>
                  <a:cubicBezTo>
                    <a:pt x="47" y="7"/>
                    <a:pt x="47" y="7"/>
                    <a:pt x="47" y="7"/>
                  </a:cubicBezTo>
                  <a:cubicBezTo>
                    <a:pt x="46" y="7"/>
                    <a:pt x="46" y="7"/>
                    <a:pt x="46" y="7"/>
                  </a:cubicBezTo>
                  <a:cubicBezTo>
                    <a:pt x="46" y="7"/>
                    <a:pt x="45" y="7"/>
                    <a:pt x="45" y="7"/>
                  </a:cubicBezTo>
                  <a:cubicBezTo>
                    <a:pt x="45" y="7"/>
                    <a:pt x="45" y="8"/>
                    <a:pt x="45" y="8"/>
                  </a:cubicBezTo>
                  <a:cubicBezTo>
                    <a:pt x="45" y="8"/>
                    <a:pt x="45" y="8"/>
                    <a:pt x="45" y="8"/>
                  </a:cubicBezTo>
                  <a:cubicBezTo>
                    <a:pt x="44" y="8"/>
                    <a:pt x="44" y="8"/>
                    <a:pt x="44" y="8"/>
                  </a:cubicBezTo>
                  <a:cubicBezTo>
                    <a:pt x="44" y="8"/>
                    <a:pt x="44" y="8"/>
                    <a:pt x="44" y="8"/>
                  </a:cubicBezTo>
                  <a:cubicBezTo>
                    <a:pt x="44" y="8"/>
                    <a:pt x="43" y="8"/>
                    <a:pt x="43" y="8"/>
                  </a:cubicBezTo>
                  <a:cubicBezTo>
                    <a:pt x="43" y="8"/>
                    <a:pt x="43" y="8"/>
                    <a:pt x="43" y="9"/>
                  </a:cubicBezTo>
                  <a:cubicBezTo>
                    <a:pt x="42" y="9"/>
                    <a:pt x="42" y="9"/>
                    <a:pt x="42" y="9"/>
                  </a:cubicBezTo>
                  <a:cubicBezTo>
                    <a:pt x="42" y="9"/>
                    <a:pt x="41" y="9"/>
                    <a:pt x="41" y="9"/>
                  </a:cubicBezTo>
                  <a:cubicBezTo>
                    <a:pt x="41" y="9"/>
                    <a:pt x="41" y="9"/>
                    <a:pt x="41" y="9"/>
                  </a:cubicBezTo>
                  <a:cubicBezTo>
                    <a:pt x="41" y="9"/>
                    <a:pt x="41" y="9"/>
                    <a:pt x="40" y="9"/>
                  </a:cubicBezTo>
                  <a:cubicBezTo>
                    <a:pt x="40" y="9"/>
                    <a:pt x="40" y="9"/>
                    <a:pt x="40" y="9"/>
                  </a:cubicBezTo>
                  <a:cubicBezTo>
                    <a:pt x="40" y="9"/>
                    <a:pt x="40" y="9"/>
                    <a:pt x="40" y="9"/>
                  </a:cubicBezTo>
                  <a:cubicBezTo>
                    <a:pt x="39" y="9"/>
                    <a:pt x="39" y="9"/>
                    <a:pt x="39" y="9"/>
                  </a:cubicBezTo>
                  <a:cubicBezTo>
                    <a:pt x="38" y="9"/>
                    <a:pt x="38" y="9"/>
                    <a:pt x="38" y="9"/>
                  </a:cubicBezTo>
                  <a:cubicBezTo>
                    <a:pt x="38" y="9"/>
                    <a:pt x="38" y="9"/>
                    <a:pt x="37" y="9"/>
                  </a:cubicBezTo>
                  <a:cubicBezTo>
                    <a:pt x="37" y="9"/>
                    <a:pt x="37" y="9"/>
                    <a:pt x="37" y="9"/>
                  </a:cubicBezTo>
                  <a:cubicBezTo>
                    <a:pt x="37" y="9"/>
                    <a:pt x="37" y="9"/>
                    <a:pt x="37" y="9"/>
                  </a:cubicBezTo>
                  <a:cubicBezTo>
                    <a:pt x="37" y="9"/>
                    <a:pt x="37" y="9"/>
                    <a:pt x="37" y="9"/>
                  </a:cubicBezTo>
                  <a:cubicBezTo>
                    <a:pt x="37" y="9"/>
                    <a:pt x="37" y="10"/>
                    <a:pt x="37" y="10"/>
                  </a:cubicBezTo>
                  <a:cubicBezTo>
                    <a:pt x="37" y="10"/>
                    <a:pt x="37" y="10"/>
                    <a:pt x="36" y="10"/>
                  </a:cubicBezTo>
                  <a:cubicBezTo>
                    <a:pt x="36" y="10"/>
                    <a:pt x="36" y="10"/>
                    <a:pt x="36" y="10"/>
                  </a:cubicBezTo>
                  <a:cubicBezTo>
                    <a:pt x="36" y="11"/>
                    <a:pt x="36" y="11"/>
                    <a:pt x="35" y="11"/>
                  </a:cubicBezTo>
                  <a:cubicBezTo>
                    <a:pt x="35" y="11"/>
                    <a:pt x="35" y="11"/>
                    <a:pt x="35" y="11"/>
                  </a:cubicBezTo>
                  <a:cubicBezTo>
                    <a:pt x="35" y="11"/>
                    <a:pt x="34" y="11"/>
                    <a:pt x="34" y="11"/>
                  </a:cubicBezTo>
                  <a:cubicBezTo>
                    <a:pt x="34" y="12"/>
                    <a:pt x="34" y="12"/>
                    <a:pt x="34" y="12"/>
                  </a:cubicBezTo>
                  <a:cubicBezTo>
                    <a:pt x="34" y="12"/>
                    <a:pt x="34" y="12"/>
                    <a:pt x="34" y="12"/>
                  </a:cubicBezTo>
                  <a:cubicBezTo>
                    <a:pt x="34" y="12"/>
                    <a:pt x="34" y="12"/>
                    <a:pt x="34" y="12"/>
                  </a:cubicBezTo>
                  <a:cubicBezTo>
                    <a:pt x="34" y="12"/>
                    <a:pt x="34" y="13"/>
                    <a:pt x="34" y="13"/>
                  </a:cubicBezTo>
                  <a:cubicBezTo>
                    <a:pt x="34" y="13"/>
                    <a:pt x="34" y="13"/>
                    <a:pt x="34" y="14"/>
                  </a:cubicBezTo>
                  <a:cubicBezTo>
                    <a:pt x="34" y="14"/>
                    <a:pt x="34" y="14"/>
                    <a:pt x="34" y="14"/>
                  </a:cubicBezTo>
                  <a:cubicBezTo>
                    <a:pt x="34" y="14"/>
                    <a:pt x="33" y="14"/>
                    <a:pt x="33" y="14"/>
                  </a:cubicBezTo>
                  <a:cubicBezTo>
                    <a:pt x="33" y="14"/>
                    <a:pt x="33" y="14"/>
                    <a:pt x="32" y="14"/>
                  </a:cubicBezTo>
                  <a:cubicBezTo>
                    <a:pt x="32" y="14"/>
                    <a:pt x="32" y="14"/>
                    <a:pt x="32" y="14"/>
                  </a:cubicBezTo>
                  <a:cubicBezTo>
                    <a:pt x="31" y="13"/>
                    <a:pt x="31" y="13"/>
                    <a:pt x="31" y="13"/>
                  </a:cubicBezTo>
                  <a:cubicBezTo>
                    <a:pt x="31" y="13"/>
                    <a:pt x="31" y="13"/>
                    <a:pt x="31" y="13"/>
                  </a:cubicBezTo>
                  <a:cubicBezTo>
                    <a:pt x="31" y="13"/>
                    <a:pt x="31" y="13"/>
                    <a:pt x="30" y="13"/>
                  </a:cubicBezTo>
                  <a:cubicBezTo>
                    <a:pt x="30" y="13"/>
                    <a:pt x="30" y="13"/>
                    <a:pt x="30" y="13"/>
                  </a:cubicBezTo>
                  <a:cubicBezTo>
                    <a:pt x="30" y="13"/>
                    <a:pt x="30" y="13"/>
                    <a:pt x="29" y="13"/>
                  </a:cubicBezTo>
                  <a:cubicBezTo>
                    <a:pt x="29" y="12"/>
                    <a:pt x="29" y="12"/>
                    <a:pt x="29" y="12"/>
                  </a:cubicBezTo>
                  <a:cubicBezTo>
                    <a:pt x="29" y="13"/>
                    <a:pt x="28" y="13"/>
                    <a:pt x="28" y="13"/>
                  </a:cubicBezTo>
                  <a:cubicBezTo>
                    <a:pt x="28" y="13"/>
                    <a:pt x="28" y="13"/>
                    <a:pt x="28" y="13"/>
                  </a:cubicBezTo>
                  <a:cubicBezTo>
                    <a:pt x="28" y="13"/>
                    <a:pt x="28" y="13"/>
                    <a:pt x="27" y="13"/>
                  </a:cubicBezTo>
                  <a:cubicBezTo>
                    <a:pt x="27" y="13"/>
                    <a:pt x="27" y="13"/>
                    <a:pt x="27" y="13"/>
                  </a:cubicBezTo>
                  <a:cubicBezTo>
                    <a:pt x="27" y="13"/>
                    <a:pt x="27" y="13"/>
                    <a:pt x="27" y="13"/>
                  </a:cubicBezTo>
                  <a:cubicBezTo>
                    <a:pt x="26" y="13"/>
                    <a:pt x="26" y="13"/>
                    <a:pt x="26" y="13"/>
                  </a:cubicBezTo>
                  <a:cubicBezTo>
                    <a:pt x="26" y="12"/>
                    <a:pt x="26" y="12"/>
                    <a:pt x="25" y="12"/>
                  </a:cubicBezTo>
                  <a:cubicBezTo>
                    <a:pt x="25" y="12"/>
                    <a:pt x="25" y="12"/>
                    <a:pt x="25" y="11"/>
                  </a:cubicBezTo>
                  <a:cubicBezTo>
                    <a:pt x="24" y="11"/>
                    <a:pt x="24" y="11"/>
                    <a:pt x="23" y="10"/>
                  </a:cubicBezTo>
                  <a:cubicBezTo>
                    <a:pt x="23" y="10"/>
                    <a:pt x="23" y="10"/>
                    <a:pt x="23" y="10"/>
                  </a:cubicBezTo>
                  <a:cubicBezTo>
                    <a:pt x="23" y="10"/>
                    <a:pt x="23" y="10"/>
                    <a:pt x="23" y="10"/>
                  </a:cubicBezTo>
                  <a:cubicBezTo>
                    <a:pt x="23" y="10"/>
                    <a:pt x="22" y="10"/>
                    <a:pt x="22" y="10"/>
                  </a:cubicBezTo>
                  <a:cubicBezTo>
                    <a:pt x="22" y="9"/>
                    <a:pt x="22" y="9"/>
                    <a:pt x="21" y="9"/>
                  </a:cubicBezTo>
                  <a:cubicBezTo>
                    <a:pt x="21" y="9"/>
                    <a:pt x="21" y="9"/>
                    <a:pt x="20" y="9"/>
                  </a:cubicBezTo>
                  <a:cubicBezTo>
                    <a:pt x="20" y="9"/>
                    <a:pt x="20" y="9"/>
                    <a:pt x="20" y="9"/>
                  </a:cubicBezTo>
                  <a:cubicBezTo>
                    <a:pt x="20" y="9"/>
                    <a:pt x="19" y="9"/>
                    <a:pt x="19" y="9"/>
                  </a:cubicBezTo>
                  <a:cubicBezTo>
                    <a:pt x="19" y="9"/>
                    <a:pt x="19" y="9"/>
                    <a:pt x="19" y="9"/>
                  </a:cubicBezTo>
                  <a:cubicBezTo>
                    <a:pt x="19" y="9"/>
                    <a:pt x="19" y="9"/>
                    <a:pt x="19" y="9"/>
                  </a:cubicBezTo>
                  <a:cubicBezTo>
                    <a:pt x="19" y="9"/>
                    <a:pt x="19" y="10"/>
                    <a:pt x="19" y="10"/>
                  </a:cubicBezTo>
                  <a:cubicBezTo>
                    <a:pt x="18" y="10"/>
                    <a:pt x="18" y="10"/>
                    <a:pt x="18" y="10"/>
                  </a:cubicBezTo>
                  <a:cubicBezTo>
                    <a:pt x="18" y="10"/>
                    <a:pt x="18" y="10"/>
                    <a:pt x="18" y="10"/>
                  </a:cubicBezTo>
                  <a:cubicBezTo>
                    <a:pt x="18" y="10"/>
                    <a:pt x="17" y="10"/>
                    <a:pt x="17" y="10"/>
                  </a:cubicBezTo>
                  <a:cubicBezTo>
                    <a:pt x="17" y="10"/>
                    <a:pt x="17" y="10"/>
                    <a:pt x="17" y="10"/>
                  </a:cubicBezTo>
                  <a:cubicBezTo>
                    <a:pt x="17" y="11"/>
                    <a:pt x="16" y="11"/>
                    <a:pt x="16" y="11"/>
                  </a:cubicBezTo>
                  <a:cubicBezTo>
                    <a:pt x="16" y="11"/>
                    <a:pt x="16" y="11"/>
                    <a:pt x="16" y="11"/>
                  </a:cubicBezTo>
                  <a:cubicBezTo>
                    <a:pt x="16" y="11"/>
                    <a:pt x="16" y="11"/>
                    <a:pt x="16" y="11"/>
                  </a:cubicBezTo>
                  <a:cubicBezTo>
                    <a:pt x="16" y="11"/>
                    <a:pt x="16" y="10"/>
                    <a:pt x="16" y="10"/>
                  </a:cubicBezTo>
                  <a:cubicBezTo>
                    <a:pt x="16" y="10"/>
                    <a:pt x="16" y="10"/>
                    <a:pt x="16" y="10"/>
                  </a:cubicBezTo>
                  <a:cubicBezTo>
                    <a:pt x="16" y="10"/>
                    <a:pt x="16" y="10"/>
                    <a:pt x="16" y="9"/>
                  </a:cubicBezTo>
                  <a:cubicBezTo>
                    <a:pt x="16" y="9"/>
                    <a:pt x="16" y="9"/>
                    <a:pt x="16" y="9"/>
                  </a:cubicBezTo>
                  <a:cubicBezTo>
                    <a:pt x="16" y="8"/>
                    <a:pt x="16" y="8"/>
                    <a:pt x="16" y="8"/>
                  </a:cubicBezTo>
                  <a:cubicBezTo>
                    <a:pt x="16" y="8"/>
                    <a:pt x="16" y="8"/>
                    <a:pt x="16" y="7"/>
                  </a:cubicBezTo>
                  <a:cubicBezTo>
                    <a:pt x="16" y="7"/>
                    <a:pt x="16" y="7"/>
                    <a:pt x="16" y="7"/>
                  </a:cubicBezTo>
                  <a:cubicBezTo>
                    <a:pt x="16" y="7"/>
                    <a:pt x="16" y="6"/>
                    <a:pt x="16" y="6"/>
                  </a:cubicBezTo>
                  <a:cubicBezTo>
                    <a:pt x="16" y="6"/>
                    <a:pt x="16" y="6"/>
                    <a:pt x="16" y="6"/>
                  </a:cubicBezTo>
                  <a:cubicBezTo>
                    <a:pt x="16" y="6"/>
                    <a:pt x="16" y="6"/>
                    <a:pt x="16" y="6"/>
                  </a:cubicBezTo>
                  <a:cubicBezTo>
                    <a:pt x="17" y="6"/>
                    <a:pt x="17" y="5"/>
                    <a:pt x="17" y="5"/>
                  </a:cubicBezTo>
                  <a:cubicBezTo>
                    <a:pt x="17" y="5"/>
                    <a:pt x="17" y="5"/>
                    <a:pt x="17" y="5"/>
                  </a:cubicBezTo>
                  <a:cubicBezTo>
                    <a:pt x="18" y="5"/>
                    <a:pt x="18" y="5"/>
                    <a:pt x="18" y="5"/>
                  </a:cubicBezTo>
                  <a:cubicBezTo>
                    <a:pt x="18" y="4"/>
                    <a:pt x="19" y="4"/>
                    <a:pt x="19" y="4"/>
                  </a:cubicBezTo>
                  <a:cubicBezTo>
                    <a:pt x="19" y="4"/>
                    <a:pt x="20" y="3"/>
                    <a:pt x="20" y="3"/>
                  </a:cubicBezTo>
                  <a:cubicBezTo>
                    <a:pt x="20" y="3"/>
                    <a:pt x="20" y="3"/>
                    <a:pt x="21" y="2"/>
                  </a:cubicBezTo>
                  <a:cubicBezTo>
                    <a:pt x="21" y="2"/>
                    <a:pt x="21" y="2"/>
                    <a:pt x="22" y="2"/>
                  </a:cubicBezTo>
                  <a:cubicBezTo>
                    <a:pt x="22" y="2"/>
                    <a:pt x="22" y="2"/>
                    <a:pt x="22" y="2"/>
                  </a:cubicBezTo>
                  <a:cubicBezTo>
                    <a:pt x="22" y="2"/>
                    <a:pt x="22" y="2"/>
                    <a:pt x="22" y="2"/>
                  </a:cubicBezTo>
                  <a:cubicBezTo>
                    <a:pt x="22" y="1"/>
                    <a:pt x="22" y="1"/>
                    <a:pt x="22" y="1"/>
                  </a:cubicBezTo>
                  <a:cubicBezTo>
                    <a:pt x="22" y="1"/>
                    <a:pt x="22" y="1"/>
                    <a:pt x="22" y="0"/>
                  </a:cubicBezTo>
                  <a:cubicBezTo>
                    <a:pt x="21" y="0"/>
                    <a:pt x="21" y="0"/>
                    <a:pt x="21" y="0"/>
                  </a:cubicBezTo>
                  <a:cubicBezTo>
                    <a:pt x="21" y="0"/>
                    <a:pt x="21" y="0"/>
                    <a:pt x="21" y="0"/>
                  </a:cubicBezTo>
                  <a:cubicBezTo>
                    <a:pt x="21" y="0"/>
                    <a:pt x="21" y="0"/>
                    <a:pt x="21" y="0"/>
                  </a:cubicBezTo>
                  <a:cubicBezTo>
                    <a:pt x="21" y="0"/>
                    <a:pt x="21" y="0"/>
                    <a:pt x="21" y="0"/>
                  </a:cubicBezTo>
                  <a:cubicBezTo>
                    <a:pt x="21" y="0"/>
                    <a:pt x="20" y="0"/>
                    <a:pt x="20" y="0"/>
                  </a:cubicBezTo>
                  <a:cubicBezTo>
                    <a:pt x="20" y="0"/>
                    <a:pt x="19" y="0"/>
                    <a:pt x="19" y="1"/>
                  </a:cubicBezTo>
                  <a:cubicBezTo>
                    <a:pt x="19" y="1"/>
                    <a:pt x="18" y="1"/>
                    <a:pt x="18" y="1"/>
                  </a:cubicBezTo>
                  <a:cubicBezTo>
                    <a:pt x="17" y="1"/>
                    <a:pt x="17" y="1"/>
                    <a:pt x="16" y="1"/>
                  </a:cubicBezTo>
                  <a:cubicBezTo>
                    <a:pt x="16" y="2"/>
                    <a:pt x="16" y="2"/>
                    <a:pt x="15" y="3"/>
                  </a:cubicBezTo>
                  <a:cubicBezTo>
                    <a:pt x="14" y="4"/>
                    <a:pt x="14" y="4"/>
                    <a:pt x="13" y="4"/>
                  </a:cubicBezTo>
                  <a:cubicBezTo>
                    <a:pt x="13" y="4"/>
                    <a:pt x="12" y="4"/>
                    <a:pt x="12" y="5"/>
                  </a:cubicBezTo>
                  <a:cubicBezTo>
                    <a:pt x="12" y="5"/>
                    <a:pt x="12" y="5"/>
                    <a:pt x="12" y="6"/>
                  </a:cubicBezTo>
                  <a:cubicBezTo>
                    <a:pt x="12" y="6"/>
                    <a:pt x="13" y="6"/>
                    <a:pt x="12" y="7"/>
                  </a:cubicBezTo>
                  <a:cubicBezTo>
                    <a:pt x="11" y="8"/>
                    <a:pt x="11" y="8"/>
                    <a:pt x="10" y="8"/>
                  </a:cubicBezTo>
                  <a:cubicBezTo>
                    <a:pt x="9" y="9"/>
                    <a:pt x="7" y="8"/>
                    <a:pt x="6" y="9"/>
                  </a:cubicBezTo>
                  <a:cubicBezTo>
                    <a:pt x="5" y="9"/>
                    <a:pt x="5" y="10"/>
                    <a:pt x="5" y="10"/>
                  </a:cubicBezTo>
                  <a:cubicBezTo>
                    <a:pt x="4" y="11"/>
                    <a:pt x="4" y="11"/>
                    <a:pt x="3" y="11"/>
                  </a:cubicBezTo>
                  <a:cubicBezTo>
                    <a:pt x="2" y="11"/>
                    <a:pt x="2" y="10"/>
                    <a:pt x="2" y="11"/>
                  </a:cubicBezTo>
                  <a:cubicBezTo>
                    <a:pt x="1" y="12"/>
                    <a:pt x="1" y="11"/>
                    <a:pt x="1" y="12"/>
                  </a:cubicBezTo>
                  <a:cubicBezTo>
                    <a:pt x="1" y="13"/>
                    <a:pt x="1" y="14"/>
                    <a:pt x="0" y="14"/>
                  </a:cubicBezTo>
                  <a:cubicBezTo>
                    <a:pt x="0" y="14"/>
                    <a:pt x="0" y="14"/>
                    <a:pt x="0" y="14"/>
                  </a:cubicBezTo>
                  <a:cubicBezTo>
                    <a:pt x="0" y="15"/>
                    <a:pt x="0" y="15"/>
                    <a:pt x="1" y="16"/>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72466D5E-F387-1140-8150-5237CCAB5DBF}"/>
                </a:ext>
              </a:extLst>
            </p:cNvPr>
            <p:cNvSpPr>
              <a:spLocks/>
            </p:cNvSpPr>
            <p:nvPr/>
          </p:nvSpPr>
          <p:spPr bwMode="auto">
            <a:xfrm>
              <a:off x="5647730" y="2355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CF805641-14A5-1C44-A611-37764B248F26}"/>
                </a:ext>
              </a:extLst>
            </p:cNvPr>
            <p:cNvSpPr>
              <a:spLocks/>
            </p:cNvSpPr>
            <p:nvPr/>
          </p:nvSpPr>
          <p:spPr bwMode="auto">
            <a:xfrm>
              <a:off x="5647730" y="2355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B0095449-DC9D-E544-B4A6-5546926DD00E}"/>
                </a:ext>
              </a:extLst>
            </p:cNvPr>
            <p:cNvSpPr>
              <a:spLocks noEditPoints="1"/>
            </p:cNvSpPr>
            <p:nvPr/>
          </p:nvSpPr>
          <p:spPr bwMode="auto">
            <a:xfrm>
              <a:off x="5800130" y="4317900"/>
              <a:ext cx="996950" cy="814387"/>
            </a:xfrm>
            <a:custGeom>
              <a:avLst/>
              <a:gdLst>
                <a:gd name="T0" fmla="*/ 32 w 92"/>
                <a:gd name="T1" fmla="*/ 18 h 75"/>
                <a:gd name="T2" fmla="*/ 87 w 92"/>
                <a:gd name="T3" fmla="*/ 38 h 75"/>
                <a:gd name="T4" fmla="*/ 90 w 92"/>
                <a:gd name="T5" fmla="*/ 48 h 75"/>
                <a:gd name="T6" fmla="*/ 83 w 92"/>
                <a:gd name="T7" fmla="*/ 32 h 75"/>
                <a:gd name="T8" fmla="*/ 81 w 92"/>
                <a:gd name="T9" fmla="*/ 25 h 75"/>
                <a:gd name="T10" fmla="*/ 80 w 92"/>
                <a:gd name="T11" fmla="*/ 25 h 75"/>
                <a:gd name="T12" fmla="*/ 63 w 92"/>
                <a:gd name="T13" fmla="*/ 5 h 75"/>
                <a:gd name="T14" fmla="*/ 2 w 92"/>
                <a:gd name="T15" fmla="*/ 10 h 75"/>
                <a:gd name="T16" fmla="*/ 4 w 92"/>
                <a:gd name="T17" fmla="*/ 9 h 75"/>
                <a:gd name="T18" fmla="*/ 7 w 92"/>
                <a:gd name="T19" fmla="*/ 9 h 75"/>
                <a:gd name="T20" fmla="*/ 9 w 92"/>
                <a:gd name="T21" fmla="*/ 13 h 75"/>
                <a:gd name="T22" fmla="*/ 8 w 92"/>
                <a:gd name="T23" fmla="*/ 11 h 75"/>
                <a:gd name="T24" fmla="*/ 16 w 92"/>
                <a:gd name="T25" fmla="*/ 9 h 75"/>
                <a:gd name="T26" fmla="*/ 14 w 92"/>
                <a:gd name="T27" fmla="*/ 11 h 75"/>
                <a:gd name="T28" fmla="*/ 21 w 92"/>
                <a:gd name="T29" fmla="*/ 13 h 75"/>
                <a:gd name="T30" fmla="*/ 25 w 92"/>
                <a:gd name="T31" fmla="*/ 12 h 75"/>
                <a:gd name="T32" fmla="*/ 25 w 92"/>
                <a:gd name="T33" fmla="*/ 15 h 75"/>
                <a:gd name="T34" fmla="*/ 30 w 92"/>
                <a:gd name="T35" fmla="*/ 18 h 75"/>
                <a:gd name="T36" fmla="*/ 35 w 92"/>
                <a:gd name="T37" fmla="*/ 15 h 75"/>
                <a:gd name="T38" fmla="*/ 39 w 92"/>
                <a:gd name="T39" fmla="*/ 13 h 75"/>
                <a:gd name="T40" fmla="*/ 41 w 92"/>
                <a:gd name="T41" fmla="*/ 12 h 75"/>
                <a:gd name="T42" fmla="*/ 45 w 92"/>
                <a:gd name="T43" fmla="*/ 14 h 75"/>
                <a:gd name="T44" fmla="*/ 49 w 92"/>
                <a:gd name="T45" fmla="*/ 16 h 75"/>
                <a:gd name="T46" fmla="*/ 52 w 92"/>
                <a:gd name="T47" fmla="*/ 20 h 75"/>
                <a:gd name="T48" fmla="*/ 54 w 92"/>
                <a:gd name="T49" fmla="*/ 24 h 75"/>
                <a:gd name="T50" fmla="*/ 57 w 92"/>
                <a:gd name="T51" fmla="*/ 24 h 75"/>
                <a:gd name="T52" fmla="*/ 59 w 92"/>
                <a:gd name="T53" fmla="*/ 33 h 75"/>
                <a:gd name="T54" fmla="*/ 59 w 92"/>
                <a:gd name="T55" fmla="*/ 40 h 75"/>
                <a:gd name="T56" fmla="*/ 61 w 92"/>
                <a:gd name="T57" fmla="*/ 39 h 75"/>
                <a:gd name="T58" fmla="*/ 64 w 92"/>
                <a:gd name="T59" fmla="*/ 43 h 75"/>
                <a:gd name="T60" fmla="*/ 61 w 92"/>
                <a:gd name="T61" fmla="*/ 47 h 75"/>
                <a:gd name="T62" fmla="*/ 64 w 92"/>
                <a:gd name="T63" fmla="*/ 51 h 75"/>
                <a:gd name="T64" fmla="*/ 69 w 92"/>
                <a:gd name="T65" fmla="*/ 51 h 75"/>
                <a:gd name="T66" fmla="*/ 69 w 92"/>
                <a:gd name="T67" fmla="*/ 55 h 75"/>
                <a:gd name="T68" fmla="*/ 66 w 92"/>
                <a:gd name="T69" fmla="*/ 56 h 75"/>
                <a:gd name="T70" fmla="*/ 70 w 92"/>
                <a:gd name="T71" fmla="*/ 58 h 75"/>
                <a:gd name="T72" fmla="*/ 73 w 92"/>
                <a:gd name="T73" fmla="*/ 62 h 75"/>
                <a:gd name="T74" fmla="*/ 76 w 92"/>
                <a:gd name="T75" fmla="*/ 64 h 75"/>
                <a:gd name="T76" fmla="*/ 81 w 92"/>
                <a:gd name="T77" fmla="*/ 67 h 75"/>
                <a:gd name="T78" fmla="*/ 80 w 92"/>
                <a:gd name="T79" fmla="*/ 69 h 75"/>
                <a:gd name="T80" fmla="*/ 82 w 92"/>
                <a:gd name="T81" fmla="*/ 70 h 75"/>
                <a:gd name="T82" fmla="*/ 79 w 92"/>
                <a:gd name="T83" fmla="*/ 73 h 75"/>
                <a:gd name="T84" fmla="*/ 85 w 92"/>
                <a:gd name="T85" fmla="*/ 74 h 75"/>
                <a:gd name="T86" fmla="*/ 90 w 92"/>
                <a:gd name="T87" fmla="*/ 70 h 75"/>
                <a:gd name="T88" fmla="*/ 90 w 92"/>
                <a:gd name="T89" fmla="*/ 64 h 75"/>
                <a:gd name="T90" fmla="*/ 92 w 92"/>
                <a:gd name="T91" fmla="*/ 56 h 75"/>
                <a:gd name="T92" fmla="*/ 91 w 92"/>
                <a:gd name="T93" fmla="*/ 52 h 75"/>
                <a:gd name="T94" fmla="*/ 89 w 92"/>
                <a:gd name="T95" fmla="*/ 50 h 75"/>
                <a:gd name="T96" fmla="*/ 88 w 92"/>
                <a:gd name="T97" fmla="*/ 45 h 75"/>
                <a:gd name="T98" fmla="*/ 86 w 92"/>
                <a:gd name="T99" fmla="*/ 41 h 75"/>
                <a:gd name="T100" fmla="*/ 84 w 92"/>
                <a:gd name="T101" fmla="*/ 36 h 75"/>
                <a:gd name="T102" fmla="*/ 82 w 92"/>
                <a:gd name="T103" fmla="*/ 34 h 75"/>
                <a:gd name="T104" fmla="*/ 80 w 92"/>
                <a:gd name="T105" fmla="*/ 30 h 75"/>
                <a:gd name="T106" fmla="*/ 80 w 92"/>
                <a:gd name="T107" fmla="*/ 27 h 75"/>
                <a:gd name="T108" fmla="*/ 79 w 92"/>
                <a:gd name="T109" fmla="*/ 25 h 75"/>
                <a:gd name="T110" fmla="*/ 77 w 92"/>
                <a:gd name="T111" fmla="*/ 22 h 75"/>
                <a:gd name="T112" fmla="*/ 76 w 92"/>
                <a:gd name="T113" fmla="*/ 20 h 75"/>
                <a:gd name="T114" fmla="*/ 76 w 92"/>
                <a:gd name="T115" fmla="*/ 18 h 75"/>
                <a:gd name="T116" fmla="*/ 73 w 92"/>
                <a:gd name="T117" fmla="*/ 12 h 75"/>
                <a:gd name="T118" fmla="*/ 72 w 92"/>
                <a:gd name="T119" fmla="*/ 10 h 75"/>
                <a:gd name="T120" fmla="*/ 71 w 92"/>
                <a:gd name="T121" fmla="*/ 5 h 75"/>
                <a:gd name="T122" fmla="*/ 70 w 92"/>
                <a:gd name="T123" fmla="*/ 3 h 75"/>
                <a:gd name="T124" fmla="*/ 66 w 92"/>
                <a:gd name="T1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75">
                  <a:moveTo>
                    <a:pt x="35" y="17"/>
                  </a:moveTo>
                  <a:cubicBezTo>
                    <a:pt x="35" y="18"/>
                    <a:pt x="35" y="18"/>
                    <a:pt x="35" y="18"/>
                  </a:cubicBezTo>
                  <a:cubicBezTo>
                    <a:pt x="35" y="18"/>
                    <a:pt x="34" y="18"/>
                    <a:pt x="34" y="18"/>
                  </a:cubicBezTo>
                  <a:cubicBezTo>
                    <a:pt x="34" y="18"/>
                    <a:pt x="34" y="19"/>
                    <a:pt x="34" y="19"/>
                  </a:cubicBezTo>
                  <a:cubicBezTo>
                    <a:pt x="34" y="19"/>
                    <a:pt x="33" y="19"/>
                    <a:pt x="33" y="19"/>
                  </a:cubicBezTo>
                  <a:cubicBezTo>
                    <a:pt x="33" y="19"/>
                    <a:pt x="32" y="19"/>
                    <a:pt x="32" y="19"/>
                  </a:cubicBezTo>
                  <a:cubicBezTo>
                    <a:pt x="32" y="19"/>
                    <a:pt x="31" y="19"/>
                    <a:pt x="31" y="19"/>
                  </a:cubicBezTo>
                  <a:cubicBezTo>
                    <a:pt x="31" y="19"/>
                    <a:pt x="32" y="19"/>
                    <a:pt x="32" y="18"/>
                  </a:cubicBezTo>
                  <a:cubicBezTo>
                    <a:pt x="32" y="18"/>
                    <a:pt x="32" y="18"/>
                    <a:pt x="33" y="18"/>
                  </a:cubicBezTo>
                  <a:cubicBezTo>
                    <a:pt x="33" y="18"/>
                    <a:pt x="33" y="18"/>
                    <a:pt x="33" y="17"/>
                  </a:cubicBezTo>
                  <a:cubicBezTo>
                    <a:pt x="33" y="17"/>
                    <a:pt x="34" y="17"/>
                    <a:pt x="34" y="17"/>
                  </a:cubicBezTo>
                  <a:cubicBezTo>
                    <a:pt x="34" y="17"/>
                    <a:pt x="34" y="17"/>
                    <a:pt x="34" y="17"/>
                  </a:cubicBezTo>
                  <a:cubicBezTo>
                    <a:pt x="35" y="17"/>
                    <a:pt x="35" y="17"/>
                    <a:pt x="35" y="17"/>
                  </a:cubicBezTo>
                  <a:close/>
                  <a:moveTo>
                    <a:pt x="90" y="44"/>
                  </a:moveTo>
                  <a:cubicBezTo>
                    <a:pt x="89" y="43"/>
                    <a:pt x="89" y="42"/>
                    <a:pt x="88" y="41"/>
                  </a:cubicBezTo>
                  <a:cubicBezTo>
                    <a:pt x="88" y="40"/>
                    <a:pt x="87" y="39"/>
                    <a:pt x="87" y="38"/>
                  </a:cubicBezTo>
                  <a:cubicBezTo>
                    <a:pt x="87" y="38"/>
                    <a:pt x="87" y="38"/>
                    <a:pt x="87" y="38"/>
                  </a:cubicBezTo>
                  <a:cubicBezTo>
                    <a:pt x="86" y="37"/>
                    <a:pt x="86" y="37"/>
                    <a:pt x="86" y="36"/>
                  </a:cubicBezTo>
                  <a:cubicBezTo>
                    <a:pt x="86" y="36"/>
                    <a:pt x="86" y="36"/>
                    <a:pt x="86" y="36"/>
                  </a:cubicBezTo>
                  <a:cubicBezTo>
                    <a:pt x="85" y="36"/>
                    <a:pt x="85" y="36"/>
                    <a:pt x="85" y="36"/>
                  </a:cubicBezTo>
                  <a:cubicBezTo>
                    <a:pt x="85" y="36"/>
                    <a:pt x="85" y="36"/>
                    <a:pt x="85" y="37"/>
                  </a:cubicBezTo>
                  <a:cubicBezTo>
                    <a:pt x="85" y="38"/>
                    <a:pt x="86" y="39"/>
                    <a:pt x="86" y="40"/>
                  </a:cubicBezTo>
                  <a:cubicBezTo>
                    <a:pt x="87" y="42"/>
                    <a:pt x="88" y="43"/>
                    <a:pt x="89" y="45"/>
                  </a:cubicBezTo>
                  <a:cubicBezTo>
                    <a:pt x="89" y="46"/>
                    <a:pt x="90" y="47"/>
                    <a:pt x="90" y="48"/>
                  </a:cubicBezTo>
                  <a:cubicBezTo>
                    <a:pt x="90" y="48"/>
                    <a:pt x="91" y="48"/>
                    <a:pt x="91" y="48"/>
                  </a:cubicBezTo>
                  <a:cubicBezTo>
                    <a:pt x="91" y="48"/>
                    <a:pt x="91" y="47"/>
                    <a:pt x="91" y="47"/>
                  </a:cubicBezTo>
                  <a:cubicBezTo>
                    <a:pt x="91" y="46"/>
                    <a:pt x="90" y="45"/>
                    <a:pt x="90" y="44"/>
                  </a:cubicBezTo>
                  <a:close/>
                  <a:moveTo>
                    <a:pt x="84" y="33"/>
                  </a:moveTo>
                  <a:cubicBezTo>
                    <a:pt x="84" y="33"/>
                    <a:pt x="84" y="32"/>
                    <a:pt x="84" y="32"/>
                  </a:cubicBezTo>
                  <a:cubicBezTo>
                    <a:pt x="83" y="32"/>
                    <a:pt x="83" y="32"/>
                    <a:pt x="83" y="31"/>
                  </a:cubicBezTo>
                  <a:cubicBezTo>
                    <a:pt x="83" y="31"/>
                    <a:pt x="83" y="31"/>
                    <a:pt x="83" y="31"/>
                  </a:cubicBezTo>
                  <a:cubicBezTo>
                    <a:pt x="82" y="31"/>
                    <a:pt x="83" y="32"/>
                    <a:pt x="83" y="32"/>
                  </a:cubicBezTo>
                  <a:cubicBezTo>
                    <a:pt x="83" y="32"/>
                    <a:pt x="83" y="33"/>
                    <a:pt x="83" y="33"/>
                  </a:cubicBezTo>
                  <a:cubicBezTo>
                    <a:pt x="83" y="33"/>
                    <a:pt x="83" y="34"/>
                    <a:pt x="83" y="34"/>
                  </a:cubicBezTo>
                  <a:cubicBezTo>
                    <a:pt x="83" y="34"/>
                    <a:pt x="83" y="34"/>
                    <a:pt x="84" y="35"/>
                  </a:cubicBezTo>
                  <a:cubicBezTo>
                    <a:pt x="84" y="35"/>
                    <a:pt x="84" y="35"/>
                    <a:pt x="84" y="35"/>
                  </a:cubicBezTo>
                  <a:cubicBezTo>
                    <a:pt x="84" y="35"/>
                    <a:pt x="85" y="35"/>
                    <a:pt x="85" y="35"/>
                  </a:cubicBezTo>
                  <a:cubicBezTo>
                    <a:pt x="85" y="34"/>
                    <a:pt x="84" y="34"/>
                    <a:pt x="84" y="34"/>
                  </a:cubicBezTo>
                  <a:cubicBezTo>
                    <a:pt x="84" y="34"/>
                    <a:pt x="84" y="33"/>
                    <a:pt x="84" y="33"/>
                  </a:cubicBezTo>
                  <a:close/>
                  <a:moveTo>
                    <a:pt x="81" y="25"/>
                  </a:moveTo>
                  <a:cubicBezTo>
                    <a:pt x="81" y="25"/>
                    <a:pt x="80" y="25"/>
                    <a:pt x="80" y="24"/>
                  </a:cubicBezTo>
                  <a:cubicBezTo>
                    <a:pt x="80" y="24"/>
                    <a:pt x="80" y="24"/>
                    <a:pt x="80" y="23"/>
                  </a:cubicBezTo>
                  <a:cubicBezTo>
                    <a:pt x="79" y="23"/>
                    <a:pt x="79" y="23"/>
                    <a:pt x="79" y="23"/>
                  </a:cubicBezTo>
                  <a:cubicBezTo>
                    <a:pt x="79" y="23"/>
                    <a:pt x="79" y="23"/>
                    <a:pt x="79" y="23"/>
                  </a:cubicBezTo>
                  <a:cubicBezTo>
                    <a:pt x="79" y="23"/>
                    <a:pt x="79" y="23"/>
                    <a:pt x="79" y="23"/>
                  </a:cubicBezTo>
                  <a:cubicBezTo>
                    <a:pt x="79" y="23"/>
                    <a:pt x="78" y="23"/>
                    <a:pt x="78" y="23"/>
                  </a:cubicBezTo>
                  <a:cubicBezTo>
                    <a:pt x="79" y="24"/>
                    <a:pt x="79" y="24"/>
                    <a:pt x="79" y="24"/>
                  </a:cubicBezTo>
                  <a:cubicBezTo>
                    <a:pt x="79" y="25"/>
                    <a:pt x="80" y="25"/>
                    <a:pt x="80" y="25"/>
                  </a:cubicBezTo>
                  <a:cubicBezTo>
                    <a:pt x="80" y="25"/>
                    <a:pt x="80" y="26"/>
                    <a:pt x="80" y="26"/>
                  </a:cubicBezTo>
                  <a:cubicBezTo>
                    <a:pt x="80" y="26"/>
                    <a:pt x="81" y="27"/>
                    <a:pt x="81" y="27"/>
                  </a:cubicBezTo>
                  <a:cubicBezTo>
                    <a:pt x="81" y="27"/>
                    <a:pt x="81" y="28"/>
                    <a:pt x="82" y="28"/>
                  </a:cubicBezTo>
                  <a:cubicBezTo>
                    <a:pt x="82" y="28"/>
                    <a:pt x="82" y="27"/>
                    <a:pt x="82" y="27"/>
                  </a:cubicBezTo>
                  <a:cubicBezTo>
                    <a:pt x="82" y="26"/>
                    <a:pt x="81" y="26"/>
                    <a:pt x="81" y="25"/>
                  </a:cubicBezTo>
                  <a:close/>
                  <a:moveTo>
                    <a:pt x="66" y="0"/>
                  </a:moveTo>
                  <a:cubicBezTo>
                    <a:pt x="65" y="0"/>
                    <a:pt x="65" y="0"/>
                    <a:pt x="64" y="1"/>
                  </a:cubicBezTo>
                  <a:cubicBezTo>
                    <a:pt x="64" y="1"/>
                    <a:pt x="64" y="3"/>
                    <a:pt x="63" y="5"/>
                  </a:cubicBezTo>
                  <a:cubicBezTo>
                    <a:pt x="62" y="6"/>
                    <a:pt x="61" y="3"/>
                    <a:pt x="61" y="3"/>
                  </a:cubicBezTo>
                  <a:cubicBezTo>
                    <a:pt x="31" y="5"/>
                    <a:pt x="31" y="5"/>
                    <a:pt x="31" y="5"/>
                  </a:cubicBezTo>
                  <a:cubicBezTo>
                    <a:pt x="29" y="2"/>
                    <a:pt x="29" y="2"/>
                    <a:pt x="29" y="2"/>
                  </a:cubicBezTo>
                  <a:cubicBezTo>
                    <a:pt x="1" y="3"/>
                    <a:pt x="1" y="3"/>
                    <a:pt x="1" y="3"/>
                  </a:cubicBezTo>
                  <a:cubicBezTo>
                    <a:pt x="1" y="4"/>
                    <a:pt x="1" y="4"/>
                    <a:pt x="1" y="5"/>
                  </a:cubicBezTo>
                  <a:cubicBezTo>
                    <a:pt x="2" y="6"/>
                    <a:pt x="1" y="6"/>
                    <a:pt x="1" y="7"/>
                  </a:cubicBezTo>
                  <a:cubicBezTo>
                    <a:pt x="1" y="9"/>
                    <a:pt x="1" y="8"/>
                    <a:pt x="2" y="9"/>
                  </a:cubicBezTo>
                  <a:cubicBezTo>
                    <a:pt x="2" y="9"/>
                    <a:pt x="2" y="10"/>
                    <a:pt x="2" y="10"/>
                  </a:cubicBezTo>
                  <a:cubicBezTo>
                    <a:pt x="2" y="11"/>
                    <a:pt x="1" y="11"/>
                    <a:pt x="1" y="11"/>
                  </a:cubicBezTo>
                  <a:cubicBezTo>
                    <a:pt x="0" y="12"/>
                    <a:pt x="1" y="12"/>
                    <a:pt x="1" y="12"/>
                  </a:cubicBezTo>
                  <a:cubicBezTo>
                    <a:pt x="2" y="12"/>
                    <a:pt x="2" y="12"/>
                    <a:pt x="2" y="13"/>
                  </a:cubicBezTo>
                  <a:cubicBezTo>
                    <a:pt x="2" y="12"/>
                    <a:pt x="2" y="12"/>
                    <a:pt x="2" y="12"/>
                  </a:cubicBezTo>
                  <a:cubicBezTo>
                    <a:pt x="2" y="12"/>
                    <a:pt x="3" y="12"/>
                    <a:pt x="3" y="12"/>
                  </a:cubicBezTo>
                  <a:cubicBezTo>
                    <a:pt x="3" y="12"/>
                    <a:pt x="4" y="12"/>
                    <a:pt x="4" y="12"/>
                  </a:cubicBezTo>
                  <a:cubicBezTo>
                    <a:pt x="4" y="12"/>
                    <a:pt x="4" y="11"/>
                    <a:pt x="4" y="11"/>
                  </a:cubicBezTo>
                  <a:cubicBezTo>
                    <a:pt x="4" y="10"/>
                    <a:pt x="4" y="10"/>
                    <a:pt x="4" y="9"/>
                  </a:cubicBezTo>
                  <a:cubicBezTo>
                    <a:pt x="4" y="9"/>
                    <a:pt x="4" y="9"/>
                    <a:pt x="4" y="9"/>
                  </a:cubicBezTo>
                  <a:cubicBezTo>
                    <a:pt x="5" y="9"/>
                    <a:pt x="5" y="9"/>
                    <a:pt x="5" y="9"/>
                  </a:cubicBezTo>
                  <a:cubicBezTo>
                    <a:pt x="5" y="9"/>
                    <a:pt x="5" y="10"/>
                    <a:pt x="5" y="10"/>
                  </a:cubicBezTo>
                  <a:cubicBezTo>
                    <a:pt x="6" y="10"/>
                    <a:pt x="6" y="9"/>
                    <a:pt x="6" y="9"/>
                  </a:cubicBezTo>
                  <a:cubicBezTo>
                    <a:pt x="6" y="9"/>
                    <a:pt x="6" y="8"/>
                    <a:pt x="6" y="8"/>
                  </a:cubicBezTo>
                  <a:cubicBezTo>
                    <a:pt x="6" y="8"/>
                    <a:pt x="6" y="8"/>
                    <a:pt x="6" y="8"/>
                  </a:cubicBezTo>
                  <a:cubicBezTo>
                    <a:pt x="7" y="8"/>
                    <a:pt x="7" y="8"/>
                    <a:pt x="7" y="8"/>
                  </a:cubicBezTo>
                  <a:cubicBezTo>
                    <a:pt x="7" y="8"/>
                    <a:pt x="7" y="9"/>
                    <a:pt x="7" y="9"/>
                  </a:cubicBezTo>
                  <a:cubicBezTo>
                    <a:pt x="7" y="9"/>
                    <a:pt x="6" y="10"/>
                    <a:pt x="6" y="10"/>
                  </a:cubicBezTo>
                  <a:cubicBezTo>
                    <a:pt x="6" y="10"/>
                    <a:pt x="6" y="11"/>
                    <a:pt x="6" y="11"/>
                  </a:cubicBezTo>
                  <a:cubicBezTo>
                    <a:pt x="5" y="11"/>
                    <a:pt x="5" y="12"/>
                    <a:pt x="6" y="12"/>
                  </a:cubicBezTo>
                  <a:cubicBezTo>
                    <a:pt x="6" y="12"/>
                    <a:pt x="6" y="12"/>
                    <a:pt x="6" y="12"/>
                  </a:cubicBezTo>
                  <a:cubicBezTo>
                    <a:pt x="6" y="13"/>
                    <a:pt x="6" y="13"/>
                    <a:pt x="6" y="13"/>
                  </a:cubicBezTo>
                  <a:cubicBezTo>
                    <a:pt x="7" y="13"/>
                    <a:pt x="7" y="13"/>
                    <a:pt x="7" y="13"/>
                  </a:cubicBezTo>
                  <a:cubicBezTo>
                    <a:pt x="7" y="13"/>
                    <a:pt x="7" y="13"/>
                    <a:pt x="8" y="13"/>
                  </a:cubicBezTo>
                  <a:cubicBezTo>
                    <a:pt x="8" y="13"/>
                    <a:pt x="8" y="13"/>
                    <a:pt x="9" y="13"/>
                  </a:cubicBezTo>
                  <a:cubicBezTo>
                    <a:pt x="9" y="13"/>
                    <a:pt x="10" y="13"/>
                    <a:pt x="10" y="13"/>
                  </a:cubicBezTo>
                  <a:cubicBezTo>
                    <a:pt x="10" y="13"/>
                    <a:pt x="11" y="13"/>
                    <a:pt x="11" y="12"/>
                  </a:cubicBezTo>
                  <a:cubicBezTo>
                    <a:pt x="11" y="12"/>
                    <a:pt x="12" y="12"/>
                    <a:pt x="12" y="12"/>
                  </a:cubicBezTo>
                  <a:cubicBezTo>
                    <a:pt x="12" y="12"/>
                    <a:pt x="12" y="12"/>
                    <a:pt x="12" y="12"/>
                  </a:cubicBezTo>
                  <a:cubicBezTo>
                    <a:pt x="12" y="12"/>
                    <a:pt x="12" y="11"/>
                    <a:pt x="12" y="11"/>
                  </a:cubicBezTo>
                  <a:cubicBezTo>
                    <a:pt x="12" y="11"/>
                    <a:pt x="11" y="11"/>
                    <a:pt x="11" y="11"/>
                  </a:cubicBezTo>
                  <a:cubicBezTo>
                    <a:pt x="11" y="11"/>
                    <a:pt x="10" y="11"/>
                    <a:pt x="10" y="11"/>
                  </a:cubicBezTo>
                  <a:cubicBezTo>
                    <a:pt x="9" y="11"/>
                    <a:pt x="9" y="11"/>
                    <a:pt x="8" y="11"/>
                  </a:cubicBezTo>
                  <a:cubicBezTo>
                    <a:pt x="8" y="11"/>
                    <a:pt x="7" y="12"/>
                    <a:pt x="7" y="11"/>
                  </a:cubicBezTo>
                  <a:cubicBezTo>
                    <a:pt x="7" y="11"/>
                    <a:pt x="7" y="11"/>
                    <a:pt x="8" y="11"/>
                  </a:cubicBezTo>
                  <a:cubicBezTo>
                    <a:pt x="8" y="10"/>
                    <a:pt x="8" y="10"/>
                    <a:pt x="9" y="10"/>
                  </a:cubicBezTo>
                  <a:cubicBezTo>
                    <a:pt x="9" y="10"/>
                    <a:pt x="10" y="10"/>
                    <a:pt x="11" y="10"/>
                  </a:cubicBezTo>
                  <a:cubicBezTo>
                    <a:pt x="11" y="10"/>
                    <a:pt x="11" y="10"/>
                    <a:pt x="12" y="10"/>
                  </a:cubicBezTo>
                  <a:cubicBezTo>
                    <a:pt x="12" y="9"/>
                    <a:pt x="12" y="9"/>
                    <a:pt x="13" y="9"/>
                  </a:cubicBezTo>
                  <a:cubicBezTo>
                    <a:pt x="13" y="8"/>
                    <a:pt x="14" y="8"/>
                    <a:pt x="14" y="8"/>
                  </a:cubicBezTo>
                  <a:cubicBezTo>
                    <a:pt x="15" y="9"/>
                    <a:pt x="15" y="9"/>
                    <a:pt x="16" y="9"/>
                  </a:cubicBezTo>
                  <a:cubicBezTo>
                    <a:pt x="16" y="9"/>
                    <a:pt x="16" y="9"/>
                    <a:pt x="16" y="10"/>
                  </a:cubicBezTo>
                  <a:cubicBezTo>
                    <a:pt x="16" y="10"/>
                    <a:pt x="16" y="10"/>
                    <a:pt x="16" y="10"/>
                  </a:cubicBezTo>
                  <a:cubicBezTo>
                    <a:pt x="16" y="10"/>
                    <a:pt x="15" y="10"/>
                    <a:pt x="15" y="10"/>
                  </a:cubicBezTo>
                  <a:cubicBezTo>
                    <a:pt x="15" y="10"/>
                    <a:pt x="14" y="10"/>
                    <a:pt x="14" y="10"/>
                  </a:cubicBezTo>
                  <a:cubicBezTo>
                    <a:pt x="13" y="10"/>
                    <a:pt x="13" y="10"/>
                    <a:pt x="13" y="10"/>
                  </a:cubicBezTo>
                  <a:cubicBezTo>
                    <a:pt x="13" y="10"/>
                    <a:pt x="13" y="11"/>
                    <a:pt x="13" y="11"/>
                  </a:cubicBezTo>
                  <a:cubicBezTo>
                    <a:pt x="13" y="11"/>
                    <a:pt x="14" y="11"/>
                    <a:pt x="14" y="11"/>
                  </a:cubicBezTo>
                  <a:cubicBezTo>
                    <a:pt x="14" y="11"/>
                    <a:pt x="14" y="11"/>
                    <a:pt x="14" y="11"/>
                  </a:cubicBezTo>
                  <a:cubicBezTo>
                    <a:pt x="15" y="11"/>
                    <a:pt x="15" y="11"/>
                    <a:pt x="16" y="11"/>
                  </a:cubicBezTo>
                  <a:cubicBezTo>
                    <a:pt x="16" y="11"/>
                    <a:pt x="17" y="11"/>
                    <a:pt x="17" y="11"/>
                  </a:cubicBezTo>
                  <a:cubicBezTo>
                    <a:pt x="17" y="11"/>
                    <a:pt x="17" y="11"/>
                    <a:pt x="18" y="11"/>
                  </a:cubicBezTo>
                  <a:cubicBezTo>
                    <a:pt x="18" y="11"/>
                    <a:pt x="18" y="11"/>
                    <a:pt x="18" y="11"/>
                  </a:cubicBezTo>
                  <a:cubicBezTo>
                    <a:pt x="18" y="11"/>
                    <a:pt x="18" y="11"/>
                    <a:pt x="19" y="11"/>
                  </a:cubicBezTo>
                  <a:cubicBezTo>
                    <a:pt x="19" y="11"/>
                    <a:pt x="19" y="11"/>
                    <a:pt x="20" y="11"/>
                  </a:cubicBezTo>
                  <a:cubicBezTo>
                    <a:pt x="20" y="12"/>
                    <a:pt x="20" y="12"/>
                    <a:pt x="21" y="12"/>
                  </a:cubicBezTo>
                  <a:cubicBezTo>
                    <a:pt x="21" y="12"/>
                    <a:pt x="21" y="13"/>
                    <a:pt x="21" y="13"/>
                  </a:cubicBezTo>
                  <a:cubicBezTo>
                    <a:pt x="22" y="13"/>
                    <a:pt x="22" y="13"/>
                    <a:pt x="22" y="12"/>
                  </a:cubicBezTo>
                  <a:cubicBezTo>
                    <a:pt x="22" y="12"/>
                    <a:pt x="22" y="11"/>
                    <a:pt x="22" y="11"/>
                  </a:cubicBezTo>
                  <a:cubicBezTo>
                    <a:pt x="22" y="11"/>
                    <a:pt x="22" y="10"/>
                    <a:pt x="22" y="10"/>
                  </a:cubicBezTo>
                  <a:cubicBezTo>
                    <a:pt x="22" y="10"/>
                    <a:pt x="23" y="10"/>
                    <a:pt x="23" y="10"/>
                  </a:cubicBezTo>
                  <a:cubicBezTo>
                    <a:pt x="23" y="10"/>
                    <a:pt x="24" y="10"/>
                    <a:pt x="24" y="10"/>
                  </a:cubicBezTo>
                  <a:cubicBezTo>
                    <a:pt x="24" y="10"/>
                    <a:pt x="24" y="11"/>
                    <a:pt x="24" y="11"/>
                  </a:cubicBezTo>
                  <a:cubicBezTo>
                    <a:pt x="24" y="12"/>
                    <a:pt x="24" y="12"/>
                    <a:pt x="24" y="12"/>
                  </a:cubicBezTo>
                  <a:cubicBezTo>
                    <a:pt x="24" y="12"/>
                    <a:pt x="25" y="12"/>
                    <a:pt x="25" y="12"/>
                  </a:cubicBezTo>
                  <a:cubicBezTo>
                    <a:pt x="26" y="12"/>
                    <a:pt x="26" y="13"/>
                    <a:pt x="26" y="13"/>
                  </a:cubicBezTo>
                  <a:cubicBezTo>
                    <a:pt x="26" y="13"/>
                    <a:pt x="25" y="13"/>
                    <a:pt x="25" y="13"/>
                  </a:cubicBezTo>
                  <a:cubicBezTo>
                    <a:pt x="25" y="13"/>
                    <a:pt x="24" y="13"/>
                    <a:pt x="24" y="13"/>
                  </a:cubicBezTo>
                  <a:cubicBezTo>
                    <a:pt x="24" y="13"/>
                    <a:pt x="23" y="13"/>
                    <a:pt x="23" y="13"/>
                  </a:cubicBezTo>
                  <a:cubicBezTo>
                    <a:pt x="23" y="13"/>
                    <a:pt x="23" y="14"/>
                    <a:pt x="23" y="14"/>
                  </a:cubicBezTo>
                  <a:cubicBezTo>
                    <a:pt x="23" y="14"/>
                    <a:pt x="24" y="14"/>
                    <a:pt x="24" y="14"/>
                  </a:cubicBezTo>
                  <a:cubicBezTo>
                    <a:pt x="24" y="15"/>
                    <a:pt x="25" y="15"/>
                    <a:pt x="25" y="15"/>
                  </a:cubicBezTo>
                  <a:cubicBezTo>
                    <a:pt x="25" y="15"/>
                    <a:pt x="25" y="15"/>
                    <a:pt x="25" y="15"/>
                  </a:cubicBezTo>
                  <a:cubicBezTo>
                    <a:pt x="25" y="16"/>
                    <a:pt x="26" y="16"/>
                    <a:pt x="26" y="16"/>
                  </a:cubicBezTo>
                  <a:cubicBezTo>
                    <a:pt x="26" y="17"/>
                    <a:pt x="26" y="17"/>
                    <a:pt x="26" y="17"/>
                  </a:cubicBezTo>
                  <a:cubicBezTo>
                    <a:pt x="26" y="18"/>
                    <a:pt x="26" y="18"/>
                    <a:pt x="26" y="18"/>
                  </a:cubicBezTo>
                  <a:cubicBezTo>
                    <a:pt x="26" y="19"/>
                    <a:pt x="26" y="19"/>
                    <a:pt x="26" y="19"/>
                  </a:cubicBezTo>
                  <a:cubicBezTo>
                    <a:pt x="27" y="19"/>
                    <a:pt x="27" y="19"/>
                    <a:pt x="27" y="19"/>
                  </a:cubicBezTo>
                  <a:cubicBezTo>
                    <a:pt x="27" y="19"/>
                    <a:pt x="28" y="19"/>
                    <a:pt x="28" y="18"/>
                  </a:cubicBezTo>
                  <a:cubicBezTo>
                    <a:pt x="28" y="18"/>
                    <a:pt x="29" y="19"/>
                    <a:pt x="29" y="18"/>
                  </a:cubicBezTo>
                  <a:cubicBezTo>
                    <a:pt x="29" y="18"/>
                    <a:pt x="29" y="18"/>
                    <a:pt x="30" y="18"/>
                  </a:cubicBezTo>
                  <a:cubicBezTo>
                    <a:pt x="30" y="18"/>
                    <a:pt x="30" y="18"/>
                    <a:pt x="30" y="18"/>
                  </a:cubicBezTo>
                  <a:cubicBezTo>
                    <a:pt x="31" y="18"/>
                    <a:pt x="31" y="18"/>
                    <a:pt x="31" y="18"/>
                  </a:cubicBezTo>
                  <a:cubicBezTo>
                    <a:pt x="31" y="17"/>
                    <a:pt x="32" y="17"/>
                    <a:pt x="32" y="17"/>
                  </a:cubicBezTo>
                  <a:cubicBezTo>
                    <a:pt x="32" y="17"/>
                    <a:pt x="32" y="17"/>
                    <a:pt x="33" y="17"/>
                  </a:cubicBezTo>
                  <a:cubicBezTo>
                    <a:pt x="33" y="17"/>
                    <a:pt x="33" y="17"/>
                    <a:pt x="34" y="17"/>
                  </a:cubicBezTo>
                  <a:cubicBezTo>
                    <a:pt x="34" y="17"/>
                    <a:pt x="34" y="17"/>
                    <a:pt x="35" y="17"/>
                  </a:cubicBezTo>
                  <a:cubicBezTo>
                    <a:pt x="35" y="16"/>
                    <a:pt x="35" y="16"/>
                    <a:pt x="35" y="16"/>
                  </a:cubicBezTo>
                  <a:cubicBezTo>
                    <a:pt x="35" y="16"/>
                    <a:pt x="35" y="15"/>
                    <a:pt x="35" y="15"/>
                  </a:cubicBezTo>
                  <a:cubicBezTo>
                    <a:pt x="36" y="15"/>
                    <a:pt x="36" y="15"/>
                    <a:pt x="36" y="15"/>
                  </a:cubicBezTo>
                  <a:cubicBezTo>
                    <a:pt x="37" y="15"/>
                    <a:pt x="37" y="15"/>
                    <a:pt x="37" y="15"/>
                  </a:cubicBezTo>
                  <a:cubicBezTo>
                    <a:pt x="38" y="15"/>
                    <a:pt x="38" y="15"/>
                    <a:pt x="38" y="15"/>
                  </a:cubicBezTo>
                  <a:cubicBezTo>
                    <a:pt x="38" y="15"/>
                    <a:pt x="38" y="14"/>
                    <a:pt x="38" y="14"/>
                  </a:cubicBezTo>
                  <a:cubicBezTo>
                    <a:pt x="38" y="14"/>
                    <a:pt x="38" y="13"/>
                    <a:pt x="38" y="13"/>
                  </a:cubicBezTo>
                  <a:cubicBezTo>
                    <a:pt x="38" y="13"/>
                    <a:pt x="38" y="13"/>
                    <a:pt x="38" y="13"/>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40" y="13"/>
                    <a:pt x="40" y="12"/>
                  </a:cubicBezTo>
                  <a:cubicBezTo>
                    <a:pt x="40" y="12"/>
                    <a:pt x="40" y="12"/>
                    <a:pt x="40" y="12"/>
                  </a:cubicBezTo>
                  <a:cubicBezTo>
                    <a:pt x="40" y="12"/>
                    <a:pt x="40" y="12"/>
                    <a:pt x="40" y="12"/>
                  </a:cubicBezTo>
                  <a:cubicBezTo>
                    <a:pt x="40" y="11"/>
                    <a:pt x="41" y="12"/>
                    <a:pt x="41" y="12"/>
                  </a:cubicBezTo>
                  <a:cubicBezTo>
                    <a:pt x="41" y="12"/>
                    <a:pt x="42" y="12"/>
                    <a:pt x="42" y="12"/>
                  </a:cubicBezTo>
                  <a:cubicBezTo>
                    <a:pt x="42" y="12"/>
                    <a:pt x="42" y="12"/>
                    <a:pt x="42" y="12"/>
                  </a:cubicBezTo>
                  <a:cubicBezTo>
                    <a:pt x="42" y="12"/>
                    <a:pt x="42" y="12"/>
                    <a:pt x="43" y="12"/>
                  </a:cubicBezTo>
                  <a:cubicBezTo>
                    <a:pt x="43" y="12"/>
                    <a:pt x="43" y="12"/>
                    <a:pt x="44" y="12"/>
                  </a:cubicBezTo>
                  <a:cubicBezTo>
                    <a:pt x="44" y="12"/>
                    <a:pt x="44" y="12"/>
                    <a:pt x="44" y="12"/>
                  </a:cubicBezTo>
                  <a:cubicBezTo>
                    <a:pt x="44" y="12"/>
                    <a:pt x="44" y="13"/>
                    <a:pt x="44" y="13"/>
                  </a:cubicBezTo>
                  <a:cubicBezTo>
                    <a:pt x="44" y="13"/>
                    <a:pt x="44" y="13"/>
                    <a:pt x="44" y="13"/>
                  </a:cubicBezTo>
                  <a:cubicBezTo>
                    <a:pt x="44" y="13"/>
                    <a:pt x="44" y="13"/>
                    <a:pt x="45" y="14"/>
                  </a:cubicBezTo>
                  <a:cubicBezTo>
                    <a:pt x="45" y="14"/>
                    <a:pt x="44" y="14"/>
                    <a:pt x="44" y="14"/>
                  </a:cubicBezTo>
                  <a:cubicBezTo>
                    <a:pt x="45" y="15"/>
                    <a:pt x="45" y="15"/>
                    <a:pt x="45" y="15"/>
                  </a:cubicBezTo>
                  <a:cubicBezTo>
                    <a:pt x="45" y="15"/>
                    <a:pt x="46" y="16"/>
                    <a:pt x="46" y="16"/>
                  </a:cubicBezTo>
                  <a:cubicBezTo>
                    <a:pt x="46" y="16"/>
                    <a:pt x="46" y="15"/>
                    <a:pt x="47" y="16"/>
                  </a:cubicBezTo>
                  <a:cubicBezTo>
                    <a:pt x="47" y="16"/>
                    <a:pt x="47" y="16"/>
                    <a:pt x="47" y="16"/>
                  </a:cubicBezTo>
                  <a:cubicBezTo>
                    <a:pt x="47" y="16"/>
                    <a:pt x="47" y="16"/>
                    <a:pt x="47" y="16"/>
                  </a:cubicBezTo>
                  <a:cubicBezTo>
                    <a:pt x="48" y="16"/>
                    <a:pt x="48" y="16"/>
                    <a:pt x="48" y="16"/>
                  </a:cubicBezTo>
                  <a:cubicBezTo>
                    <a:pt x="48" y="16"/>
                    <a:pt x="49" y="16"/>
                    <a:pt x="49" y="16"/>
                  </a:cubicBezTo>
                  <a:cubicBezTo>
                    <a:pt x="49" y="16"/>
                    <a:pt x="49" y="16"/>
                    <a:pt x="49" y="16"/>
                  </a:cubicBezTo>
                  <a:cubicBezTo>
                    <a:pt x="49" y="16"/>
                    <a:pt x="49" y="16"/>
                    <a:pt x="49" y="17"/>
                  </a:cubicBezTo>
                  <a:cubicBezTo>
                    <a:pt x="49" y="17"/>
                    <a:pt x="49" y="17"/>
                    <a:pt x="49" y="18"/>
                  </a:cubicBezTo>
                  <a:cubicBezTo>
                    <a:pt x="49" y="18"/>
                    <a:pt x="49" y="18"/>
                    <a:pt x="49" y="18"/>
                  </a:cubicBezTo>
                  <a:cubicBezTo>
                    <a:pt x="49" y="19"/>
                    <a:pt x="50" y="19"/>
                    <a:pt x="50" y="19"/>
                  </a:cubicBezTo>
                  <a:cubicBezTo>
                    <a:pt x="50" y="19"/>
                    <a:pt x="50" y="19"/>
                    <a:pt x="50" y="19"/>
                  </a:cubicBezTo>
                  <a:cubicBezTo>
                    <a:pt x="51" y="20"/>
                    <a:pt x="51" y="20"/>
                    <a:pt x="51" y="20"/>
                  </a:cubicBezTo>
                  <a:cubicBezTo>
                    <a:pt x="51" y="20"/>
                    <a:pt x="51" y="20"/>
                    <a:pt x="52" y="20"/>
                  </a:cubicBezTo>
                  <a:cubicBezTo>
                    <a:pt x="52" y="20"/>
                    <a:pt x="52" y="20"/>
                    <a:pt x="52" y="20"/>
                  </a:cubicBezTo>
                  <a:cubicBezTo>
                    <a:pt x="52" y="20"/>
                    <a:pt x="52" y="20"/>
                    <a:pt x="52" y="20"/>
                  </a:cubicBezTo>
                  <a:cubicBezTo>
                    <a:pt x="52" y="20"/>
                    <a:pt x="52" y="21"/>
                    <a:pt x="53" y="21"/>
                  </a:cubicBezTo>
                  <a:cubicBezTo>
                    <a:pt x="53" y="21"/>
                    <a:pt x="53" y="21"/>
                    <a:pt x="53" y="21"/>
                  </a:cubicBezTo>
                  <a:cubicBezTo>
                    <a:pt x="53" y="22"/>
                    <a:pt x="53" y="22"/>
                    <a:pt x="53" y="22"/>
                  </a:cubicBezTo>
                  <a:cubicBezTo>
                    <a:pt x="53" y="23"/>
                    <a:pt x="53" y="23"/>
                    <a:pt x="53" y="23"/>
                  </a:cubicBezTo>
                  <a:cubicBezTo>
                    <a:pt x="53" y="23"/>
                    <a:pt x="53" y="24"/>
                    <a:pt x="53" y="24"/>
                  </a:cubicBezTo>
                  <a:cubicBezTo>
                    <a:pt x="53" y="24"/>
                    <a:pt x="53" y="24"/>
                    <a:pt x="54" y="24"/>
                  </a:cubicBezTo>
                  <a:cubicBezTo>
                    <a:pt x="54" y="24"/>
                    <a:pt x="54" y="23"/>
                    <a:pt x="55" y="23"/>
                  </a:cubicBezTo>
                  <a:cubicBezTo>
                    <a:pt x="55" y="23"/>
                    <a:pt x="55" y="23"/>
                    <a:pt x="55" y="23"/>
                  </a:cubicBezTo>
                  <a:cubicBezTo>
                    <a:pt x="56" y="23"/>
                    <a:pt x="56" y="23"/>
                    <a:pt x="56" y="23"/>
                  </a:cubicBezTo>
                  <a:cubicBezTo>
                    <a:pt x="56" y="22"/>
                    <a:pt x="56" y="22"/>
                    <a:pt x="56" y="22"/>
                  </a:cubicBezTo>
                  <a:cubicBezTo>
                    <a:pt x="56" y="22"/>
                    <a:pt x="56" y="22"/>
                    <a:pt x="57" y="23"/>
                  </a:cubicBezTo>
                  <a:cubicBezTo>
                    <a:pt x="57" y="23"/>
                    <a:pt x="57" y="23"/>
                    <a:pt x="57" y="24"/>
                  </a:cubicBezTo>
                  <a:cubicBezTo>
                    <a:pt x="57" y="24"/>
                    <a:pt x="57" y="24"/>
                    <a:pt x="57" y="24"/>
                  </a:cubicBezTo>
                  <a:cubicBezTo>
                    <a:pt x="57" y="24"/>
                    <a:pt x="57" y="24"/>
                    <a:pt x="57" y="24"/>
                  </a:cubicBezTo>
                  <a:cubicBezTo>
                    <a:pt x="57" y="25"/>
                    <a:pt x="57" y="25"/>
                    <a:pt x="58" y="25"/>
                  </a:cubicBezTo>
                  <a:cubicBezTo>
                    <a:pt x="58" y="25"/>
                    <a:pt x="58" y="25"/>
                    <a:pt x="58" y="26"/>
                  </a:cubicBezTo>
                  <a:cubicBezTo>
                    <a:pt x="58" y="26"/>
                    <a:pt x="59" y="27"/>
                    <a:pt x="59" y="27"/>
                  </a:cubicBezTo>
                  <a:cubicBezTo>
                    <a:pt x="59" y="28"/>
                    <a:pt x="59" y="29"/>
                    <a:pt x="59" y="30"/>
                  </a:cubicBezTo>
                  <a:cubicBezTo>
                    <a:pt x="59" y="30"/>
                    <a:pt x="59" y="30"/>
                    <a:pt x="59" y="31"/>
                  </a:cubicBezTo>
                  <a:cubicBezTo>
                    <a:pt x="59" y="31"/>
                    <a:pt x="59" y="31"/>
                    <a:pt x="59" y="32"/>
                  </a:cubicBezTo>
                  <a:cubicBezTo>
                    <a:pt x="59" y="32"/>
                    <a:pt x="59" y="32"/>
                    <a:pt x="59" y="32"/>
                  </a:cubicBezTo>
                  <a:cubicBezTo>
                    <a:pt x="59" y="32"/>
                    <a:pt x="59" y="33"/>
                    <a:pt x="59" y="33"/>
                  </a:cubicBezTo>
                  <a:cubicBezTo>
                    <a:pt x="59" y="33"/>
                    <a:pt x="59" y="34"/>
                    <a:pt x="58" y="34"/>
                  </a:cubicBezTo>
                  <a:cubicBezTo>
                    <a:pt x="58" y="34"/>
                    <a:pt x="58" y="35"/>
                    <a:pt x="58" y="36"/>
                  </a:cubicBezTo>
                  <a:cubicBezTo>
                    <a:pt x="57" y="36"/>
                    <a:pt x="57" y="37"/>
                    <a:pt x="57" y="37"/>
                  </a:cubicBezTo>
                  <a:cubicBezTo>
                    <a:pt x="57" y="38"/>
                    <a:pt x="57" y="38"/>
                    <a:pt x="57" y="38"/>
                  </a:cubicBezTo>
                  <a:cubicBezTo>
                    <a:pt x="57" y="39"/>
                    <a:pt x="57" y="39"/>
                    <a:pt x="57" y="39"/>
                  </a:cubicBezTo>
                  <a:cubicBezTo>
                    <a:pt x="57" y="39"/>
                    <a:pt x="57" y="40"/>
                    <a:pt x="57" y="40"/>
                  </a:cubicBezTo>
                  <a:cubicBezTo>
                    <a:pt x="58" y="40"/>
                    <a:pt x="58" y="40"/>
                    <a:pt x="58" y="40"/>
                  </a:cubicBezTo>
                  <a:cubicBezTo>
                    <a:pt x="58" y="40"/>
                    <a:pt x="58" y="40"/>
                    <a:pt x="59" y="40"/>
                  </a:cubicBezTo>
                  <a:cubicBezTo>
                    <a:pt x="59" y="41"/>
                    <a:pt x="59" y="41"/>
                    <a:pt x="59" y="41"/>
                  </a:cubicBezTo>
                  <a:cubicBezTo>
                    <a:pt x="59" y="41"/>
                    <a:pt x="59" y="42"/>
                    <a:pt x="60" y="42"/>
                  </a:cubicBezTo>
                  <a:cubicBezTo>
                    <a:pt x="61" y="42"/>
                    <a:pt x="60" y="41"/>
                    <a:pt x="60" y="41"/>
                  </a:cubicBezTo>
                  <a:cubicBezTo>
                    <a:pt x="60" y="40"/>
                    <a:pt x="60" y="40"/>
                    <a:pt x="60" y="39"/>
                  </a:cubicBezTo>
                  <a:cubicBezTo>
                    <a:pt x="59" y="39"/>
                    <a:pt x="59" y="38"/>
                    <a:pt x="59" y="38"/>
                  </a:cubicBezTo>
                  <a:cubicBezTo>
                    <a:pt x="59" y="38"/>
                    <a:pt x="59" y="37"/>
                    <a:pt x="59" y="37"/>
                  </a:cubicBezTo>
                  <a:cubicBezTo>
                    <a:pt x="60" y="37"/>
                    <a:pt x="60" y="37"/>
                    <a:pt x="60" y="38"/>
                  </a:cubicBezTo>
                  <a:cubicBezTo>
                    <a:pt x="61" y="38"/>
                    <a:pt x="61" y="39"/>
                    <a:pt x="61" y="39"/>
                  </a:cubicBezTo>
                  <a:cubicBezTo>
                    <a:pt x="61" y="39"/>
                    <a:pt x="61" y="40"/>
                    <a:pt x="62" y="40"/>
                  </a:cubicBezTo>
                  <a:cubicBezTo>
                    <a:pt x="62" y="39"/>
                    <a:pt x="62" y="39"/>
                    <a:pt x="62" y="39"/>
                  </a:cubicBezTo>
                  <a:cubicBezTo>
                    <a:pt x="62" y="39"/>
                    <a:pt x="62" y="39"/>
                    <a:pt x="62" y="38"/>
                  </a:cubicBezTo>
                  <a:cubicBezTo>
                    <a:pt x="62" y="38"/>
                    <a:pt x="63" y="39"/>
                    <a:pt x="63" y="39"/>
                  </a:cubicBezTo>
                  <a:cubicBezTo>
                    <a:pt x="63" y="39"/>
                    <a:pt x="63" y="40"/>
                    <a:pt x="63" y="40"/>
                  </a:cubicBezTo>
                  <a:cubicBezTo>
                    <a:pt x="63" y="41"/>
                    <a:pt x="63" y="41"/>
                    <a:pt x="63" y="42"/>
                  </a:cubicBezTo>
                  <a:cubicBezTo>
                    <a:pt x="63" y="42"/>
                    <a:pt x="62" y="42"/>
                    <a:pt x="62" y="43"/>
                  </a:cubicBezTo>
                  <a:cubicBezTo>
                    <a:pt x="63" y="43"/>
                    <a:pt x="63" y="43"/>
                    <a:pt x="64" y="43"/>
                  </a:cubicBezTo>
                  <a:cubicBezTo>
                    <a:pt x="64" y="44"/>
                    <a:pt x="63" y="44"/>
                    <a:pt x="63" y="44"/>
                  </a:cubicBezTo>
                  <a:cubicBezTo>
                    <a:pt x="63" y="44"/>
                    <a:pt x="62" y="44"/>
                    <a:pt x="62" y="44"/>
                  </a:cubicBezTo>
                  <a:cubicBezTo>
                    <a:pt x="62" y="44"/>
                    <a:pt x="62" y="44"/>
                    <a:pt x="62" y="45"/>
                  </a:cubicBezTo>
                  <a:cubicBezTo>
                    <a:pt x="62" y="45"/>
                    <a:pt x="62" y="45"/>
                    <a:pt x="62" y="45"/>
                  </a:cubicBezTo>
                  <a:cubicBezTo>
                    <a:pt x="61" y="45"/>
                    <a:pt x="61" y="44"/>
                    <a:pt x="60" y="45"/>
                  </a:cubicBezTo>
                  <a:cubicBezTo>
                    <a:pt x="60" y="45"/>
                    <a:pt x="60" y="45"/>
                    <a:pt x="60" y="45"/>
                  </a:cubicBezTo>
                  <a:cubicBezTo>
                    <a:pt x="60" y="45"/>
                    <a:pt x="60" y="45"/>
                    <a:pt x="60" y="46"/>
                  </a:cubicBezTo>
                  <a:cubicBezTo>
                    <a:pt x="61" y="46"/>
                    <a:pt x="61" y="46"/>
                    <a:pt x="61" y="47"/>
                  </a:cubicBezTo>
                  <a:cubicBezTo>
                    <a:pt x="61" y="47"/>
                    <a:pt x="61" y="47"/>
                    <a:pt x="61" y="48"/>
                  </a:cubicBezTo>
                  <a:cubicBezTo>
                    <a:pt x="61" y="48"/>
                    <a:pt x="60" y="48"/>
                    <a:pt x="60" y="48"/>
                  </a:cubicBezTo>
                  <a:cubicBezTo>
                    <a:pt x="60" y="49"/>
                    <a:pt x="61" y="49"/>
                    <a:pt x="61" y="49"/>
                  </a:cubicBezTo>
                  <a:cubicBezTo>
                    <a:pt x="61" y="50"/>
                    <a:pt x="62" y="50"/>
                    <a:pt x="62" y="50"/>
                  </a:cubicBezTo>
                  <a:cubicBezTo>
                    <a:pt x="62" y="50"/>
                    <a:pt x="63" y="50"/>
                    <a:pt x="63" y="51"/>
                  </a:cubicBezTo>
                  <a:cubicBezTo>
                    <a:pt x="63" y="51"/>
                    <a:pt x="63" y="51"/>
                    <a:pt x="63" y="51"/>
                  </a:cubicBezTo>
                  <a:cubicBezTo>
                    <a:pt x="63" y="52"/>
                    <a:pt x="64" y="51"/>
                    <a:pt x="64" y="51"/>
                  </a:cubicBezTo>
                  <a:cubicBezTo>
                    <a:pt x="64" y="51"/>
                    <a:pt x="64" y="51"/>
                    <a:pt x="64" y="51"/>
                  </a:cubicBezTo>
                  <a:cubicBezTo>
                    <a:pt x="65" y="51"/>
                    <a:pt x="65" y="51"/>
                    <a:pt x="65" y="52"/>
                  </a:cubicBezTo>
                  <a:cubicBezTo>
                    <a:pt x="65" y="52"/>
                    <a:pt x="65" y="52"/>
                    <a:pt x="65" y="52"/>
                  </a:cubicBezTo>
                  <a:cubicBezTo>
                    <a:pt x="65" y="52"/>
                    <a:pt x="65" y="53"/>
                    <a:pt x="66" y="53"/>
                  </a:cubicBezTo>
                  <a:cubicBezTo>
                    <a:pt x="66" y="53"/>
                    <a:pt x="66" y="52"/>
                    <a:pt x="66" y="52"/>
                  </a:cubicBezTo>
                  <a:cubicBezTo>
                    <a:pt x="66" y="52"/>
                    <a:pt x="66" y="51"/>
                    <a:pt x="66" y="51"/>
                  </a:cubicBezTo>
                  <a:cubicBezTo>
                    <a:pt x="67" y="51"/>
                    <a:pt x="67" y="50"/>
                    <a:pt x="67" y="50"/>
                  </a:cubicBezTo>
                  <a:cubicBezTo>
                    <a:pt x="67" y="50"/>
                    <a:pt x="67" y="50"/>
                    <a:pt x="68" y="50"/>
                  </a:cubicBezTo>
                  <a:cubicBezTo>
                    <a:pt x="68" y="50"/>
                    <a:pt x="69" y="50"/>
                    <a:pt x="69" y="51"/>
                  </a:cubicBezTo>
                  <a:cubicBezTo>
                    <a:pt x="69" y="51"/>
                    <a:pt x="69" y="51"/>
                    <a:pt x="69" y="52"/>
                  </a:cubicBezTo>
                  <a:cubicBezTo>
                    <a:pt x="68" y="52"/>
                    <a:pt x="68" y="52"/>
                    <a:pt x="68" y="52"/>
                  </a:cubicBezTo>
                  <a:cubicBezTo>
                    <a:pt x="68" y="52"/>
                    <a:pt x="68" y="52"/>
                    <a:pt x="68" y="52"/>
                  </a:cubicBezTo>
                  <a:cubicBezTo>
                    <a:pt x="68" y="52"/>
                    <a:pt x="68" y="52"/>
                    <a:pt x="68" y="53"/>
                  </a:cubicBezTo>
                  <a:cubicBezTo>
                    <a:pt x="68" y="53"/>
                    <a:pt x="68" y="53"/>
                    <a:pt x="68" y="53"/>
                  </a:cubicBezTo>
                  <a:cubicBezTo>
                    <a:pt x="68" y="53"/>
                    <a:pt x="68" y="53"/>
                    <a:pt x="68" y="53"/>
                  </a:cubicBezTo>
                  <a:cubicBezTo>
                    <a:pt x="69" y="53"/>
                    <a:pt x="69" y="53"/>
                    <a:pt x="69" y="54"/>
                  </a:cubicBezTo>
                  <a:cubicBezTo>
                    <a:pt x="69" y="54"/>
                    <a:pt x="69" y="55"/>
                    <a:pt x="69" y="55"/>
                  </a:cubicBezTo>
                  <a:cubicBezTo>
                    <a:pt x="69" y="55"/>
                    <a:pt x="68" y="55"/>
                    <a:pt x="68" y="55"/>
                  </a:cubicBezTo>
                  <a:cubicBezTo>
                    <a:pt x="68" y="55"/>
                    <a:pt x="67" y="55"/>
                    <a:pt x="67" y="55"/>
                  </a:cubicBezTo>
                  <a:cubicBezTo>
                    <a:pt x="67" y="55"/>
                    <a:pt x="67" y="55"/>
                    <a:pt x="67" y="55"/>
                  </a:cubicBezTo>
                  <a:cubicBezTo>
                    <a:pt x="66" y="55"/>
                    <a:pt x="66" y="54"/>
                    <a:pt x="66" y="54"/>
                  </a:cubicBezTo>
                  <a:cubicBezTo>
                    <a:pt x="66" y="54"/>
                    <a:pt x="66" y="54"/>
                    <a:pt x="65" y="54"/>
                  </a:cubicBezTo>
                  <a:cubicBezTo>
                    <a:pt x="65" y="54"/>
                    <a:pt x="65" y="54"/>
                    <a:pt x="65" y="55"/>
                  </a:cubicBezTo>
                  <a:cubicBezTo>
                    <a:pt x="65" y="55"/>
                    <a:pt x="65" y="55"/>
                    <a:pt x="66" y="56"/>
                  </a:cubicBezTo>
                  <a:cubicBezTo>
                    <a:pt x="66" y="56"/>
                    <a:pt x="66" y="56"/>
                    <a:pt x="66" y="56"/>
                  </a:cubicBezTo>
                  <a:cubicBezTo>
                    <a:pt x="66" y="57"/>
                    <a:pt x="66" y="57"/>
                    <a:pt x="66" y="57"/>
                  </a:cubicBezTo>
                  <a:cubicBezTo>
                    <a:pt x="66" y="58"/>
                    <a:pt x="66" y="58"/>
                    <a:pt x="67" y="58"/>
                  </a:cubicBezTo>
                  <a:cubicBezTo>
                    <a:pt x="67" y="59"/>
                    <a:pt x="67" y="59"/>
                    <a:pt x="68" y="59"/>
                  </a:cubicBezTo>
                  <a:cubicBezTo>
                    <a:pt x="68" y="58"/>
                    <a:pt x="68" y="58"/>
                    <a:pt x="68" y="58"/>
                  </a:cubicBezTo>
                  <a:cubicBezTo>
                    <a:pt x="69" y="58"/>
                    <a:pt x="69" y="58"/>
                    <a:pt x="69" y="59"/>
                  </a:cubicBezTo>
                  <a:cubicBezTo>
                    <a:pt x="69" y="59"/>
                    <a:pt x="70" y="59"/>
                    <a:pt x="70" y="59"/>
                  </a:cubicBezTo>
                  <a:cubicBezTo>
                    <a:pt x="70" y="59"/>
                    <a:pt x="70" y="59"/>
                    <a:pt x="70" y="59"/>
                  </a:cubicBezTo>
                  <a:cubicBezTo>
                    <a:pt x="70" y="59"/>
                    <a:pt x="70" y="58"/>
                    <a:pt x="70" y="58"/>
                  </a:cubicBezTo>
                  <a:cubicBezTo>
                    <a:pt x="70" y="58"/>
                    <a:pt x="70" y="57"/>
                    <a:pt x="70" y="57"/>
                  </a:cubicBezTo>
                  <a:cubicBezTo>
                    <a:pt x="70" y="57"/>
                    <a:pt x="71" y="56"/>
                    <a:pt x="71" y="56"/>
                  </a:cubicBezTo>
                  <a:cubicBezTo>
                    <a:pt x="72" y="56"/>
                    <a:pt x="72" y="56"/>
                    <a:pt x="72" y="57"/>
                  </a:cubicBezTo>
                  <a:cubicBezTo>
                    <a:pt x="72" y="57"/>
                    <a:pt x="72" y="58"/>
                    <a:pt x="72" y="58"/>
                  </a:cubicBezTo>
                  <a:cubicBezTo>
                    <a:pt x="72" y="58"/>
                    <a:pt x="72" y="59"/>
                    <a:pt x="72" y="59"/>
                  </a:cubicBezTo>
                  <a:cubicBezTo>
                    <a:pt x="73" y="60"/>
                    <a:pt x="72" y="60"/>
                    <a:pt x="73" y="61"/>
                  </a:cubicBezTo>
                  <a:cubicBezTo>
                    <a:pt x="73" y="61"/>
                    <a:pt x="73" y="61"/>
                    <a:pt x="73" y="62"/>
                  </a:cubicBezTo>
                  <a:cubicBezTo>
                    <a:pt x="73" y="62"/>
                    <a:pt x="73" y="62"/>
                    <a:pt x="73" y="62"/>
                  </a:cubicBezTo>
                  <a:cubicBezTo>
                    <a:pt x="73" y="63"/>
                    <a:pt x="74" y="63"/>
                    <a:pt x="74" y="63"/>
                  </a:cubicBezTo>
                  <a:cubicBezTo>
                    <a:pt x="74" y="63"/>
                    <a:pt x="74" y="63"/>
                    <a:pt x="74" y="63"/>
                  </a:cubicBezTo>
                  <a:cubicBezTo>
                    <a:pt x="75" y="63"/>
                    <a:pt x="75" y="63"/>
                    <a:pt x="75" y="63"/>
                  </a:cubicBezTo>
                  <a:cubicBezTo>
                    <a:pt x="75" y="63"/>
                    <a:pt x="75" y="64"/>
                    <a:pt x="75" y="64"/>
                  </a:cubicBezTo>
                  <a:cubicBezTo>
                    <a:pt x="75" y="64"/>
                    <a:pt x="76" y="64"/>
                    <a:pt x="76" y="64"/>
                  </a:cubicBezTo>
                  <a:cubicBezTo>
                    <a:pt x="76" y="64"/>
                    <a:pt x="76" y="63"/>
                    <a:pt x="76" y="63"/>
                  </a:cubicBezTo>
                  <a:cubicBezTo>
                    <a:pt x="76" y="63"/>
                    <a:pt x="77" y="63"/>
                    <a:pt x="76" y="64"/>
                  </a:cubicBezTo>
                  <a:cubicBezTo>
                    <a:pt x="76" y="64"/>
                    <a:pt x="76" y="64"/>
                    <a:pt x="76" y="64"/>
                  </a:cubicBezTo>
                  <a:cubicBezTo>
                    <a:pt x="76" y="65"/>
                    <a:pt x="76" y="65"/>
                    <a:pt x="77" y="65"/>
                  </a:cubicBezTo>
                  <a:cubicBezTo>
                    <a:pt x="77" y="65"/>
                    <a:pt x="78" y="65"/>
                    <a:pt x="78" y="65"/>
                  </a:cubicBezTo>
                  <a:cubicBezTo>
                    <a:pt x="79" y="65"/>
                    <a:pt x="79" y="65"/>
                    <a:pt x="80" y="65"/>
                  </a:cubicBezTo>
                  <a:cubicBezTo>
                    <a:pt x="80" y="65"/>
                    <a:pt x="80" y="65"/>
                    <a:pt x="80" y="65"/>
                  </a:cubicBezTo>
                  <a:cubicBezTo>
                    <a:pt x="80" y="65"/>
                    <a:pt x="81" y="64"/>
                    <a:pt x="81" y="64"/>
                  </a:cubicBezTo>
                  <a:cubicBezTo>
                    <a:pt x="81" y="64"/>
                    <a:pt x="81" y="65"/>
                    <a:pt x="81" y="66"/>
                  </a:cubicBezTo>
                  <a:cubicBezTo>
                    <a:pt x="81" y="66"/>
                    <a:pt x="81" y="66"/>
                    <a:pt x="81" y="66"/>
                  </a:cubicBezTo>
                  <a:cubicBezTo>
                    <a:pt x="81" y="67"/>
                    <a:pt x="81" y="67"/>
                    <a:pt x="81" y="67"/>
                  </a:cubicBezTo>
                  <a:cubicBezTo>
                    <a:pt x="81" y="67"/>
                    <a:pt x="81" y="67"/>
                    <a:pt x="81" y="67"/>
                  </a:cubicBezTo>
                  <a:cubicBezTo>
                    <a:pt x="80" y="68"/>
                    <a:pt x="80" y="68"/>
                    <a:pt x="80" y="68"/>
                  </a:cubicBezTo>
                  <a:cubicBezTo>
                    <a:pt x="80" y="68"/>
                    <a:pt x="80" y="68"/>
                    <a:pt x="80" y="68"/>
                  </a:cubicBezTo>
                  <a:cubicBezTo>
                    <a:pt x="79" y="68"/>
                    <a:pt x="79" y="68"/>
                    <a:pt x="79" y="68"/>
                  </a:cubicBezTo>
                  <a:cubicBezTo>
                    <a:pt x="79" y="68"/>
                    <a:pt x="79" y="68"/>
                    <a:pt x="79" y="69"/>
                  </a:cubicBezTo>
                  <a:cubicBezTo>
                    <a:pt x="78" y="69"/>
                    <a:pt x="78" y="69"/>
                    <a:pt x="79" y="70"/>
                  </a:cubicBezTo>
                  <a:cubicBezTo>
                    <a:pt x="79" y="70"/>
                    <a:pt x="79" y="70"/>
                    <a:pt x="80" y="70"/>
                  </a:cubicBezTo>
                  <a:cubicBezTo>
                    <a:pt x="80" y="69"/>
                    <a:pt x="80" y="69"/>
                    <a:pt x="80" y="69"/>
                  </a:cubicBezTo>
                  <a:cubicBezTo>
                    <a:pt x="80" y="69"/>
                    <a:pt x="80" y="69"/>
                    <a:pt x="81" y="69"/>
                  </a:cubicBezTo>
                  <a:cubicBezTo>
                    <a:pt x="81" y="69"/>
                    <a:pt x="81" y="68"/>
                    <a:pt x="81" y="68"/>
                  </a:cubicBezTo>
                  <a:cubicBezTo>
                    <a:pt x="81" y="68"/>
                    <a:pt x="81" y="68"/>
                    <a:pt x="81" y="69"/>
                  </a:cubicBezTo>
                  <a:cubicBezTo>
                    <a:pt x="81" y="69"/>
                    <a:pt x="81" y="69"/>
                    <a:pt x="81" y="69"/>
                  </a:cubicBezTo>
                  <a:cubicBezTo>
                    <a:pt x="81" y="69"/>
                    <a:pt x="81" y="69"/>
                    <a:pt x="81" y="70"/>
                  </a:cubicBezTo>
                  <a:cubicBezTo>
                    <a:pt x="80" y="70"/>
                    <a:pt x="80" y="70"/>
                    <a:pt x="80" y="70"/>
                  </a:cubicBezTo>
                  <a:cubicBezTo>
                    <a:pt x="80" y="71"/>
                    <a:pt x="80" y="71"/>
                    <a:pt x="81" y="71"/>
                  </a:cubicBezTo>
                  <a:cubicBezTo>
                    <a:pt x="81" y="71"/>
                    <a:pt x="82" y="71"/>
                    <a:pt x="82" y="70"/>
                  </a:cubicBezTo>
                  <a:cubicBezTo>
                    <a:pt x="82" y="70"/>
                    <a:pt x="82" y="70"/>
                    <a:pt x="82" y="70"/>
                  </a:cubicBezTo>
                  <a:cubicBezTo>
                    <a:pt x="83" y="70"/>
                    <a:pt x="83" y="70"/>
                    <a:pt x="83" y="70"/>
                  </a:cubicBezTo>
                  <a:cubicBezTo>
                    <a:pt x="83" y="70"/>
                    <a:pt x="84" y="70"/>
                    <a:pt x="84" y="70"/>
                  </a:cubicBezTo>
                  <a:cubicBezTo>
                    <a:pt x="84" y="71"/>
                    <a:pt x="84" y="71"/>
                    <a:pt x="84" y="71"/>
                  </a:cubicBezTo>
                  <a:cubicBezTo>
                    <a:pt x="84" y="72"/>
                    <a:pt x="83" y="72"/>
                    <a:pt x="83" y="72"/>
                  </a:cubicBezTo>
                  <a:cubicBezTo>
                    <a:pt x="82" y="72"/>
                    <a:pt x="82" y="72"/>
                    <a:pt x="82" y="72"/>
                  </a:cubicBezTo>
                  <a:cubicBezTo>
                    <a:pt x="81" y="72"/>
                    <a:pt x="81" y="72"/>
                    <a:pt x="80" y="72"/>
                  </a:cubicBezTo>
                  <a:cubicBezTo>
                    <a:pt x="80" y="72"/>
                    <a:pt x="79" y="72"/>
                    <a:pt x="79" y="73"/>
                  </a:cubicBezTo>
                  <a:cubicBezTo>
                    <a:pt x="79" y="73"/>
                    <a:pt x="80" y="73"/>
                    <a:pt x="80" y="74"/>
                  </a:cubicBezTo>
                  <a:cubicBezTo>
                    <a:pt x="81" y="74"/>
                    <a:pt x="81" y="74"/>
                    <a:pt x="81" y="74"/>
                  </a:cubicBezTo>
                  <a:cubicBezTo>
                    <a:pt x="82" y="75"/>
                    <a:pt x="82" y="74"/>
                    <a:pt x="82" y="74"/>
                  </a:cubicBezTo>
                  <a:cubicBezTo>
                    <a:pt x="83" y="74"/>
                    <a:pt x="83" y="74"/>
                    <a:pt x="83" y="74"/>
                  </a:cubicBezTo>
                  <a:cubicBezTo>
                    <a:pt x="83" y="74"/>
                    <a:pt x="83" y="74"/>
                    <a:pt x="83" y="74"/>
                  </a:cubicBezTo>
                  <a:cubicBezTo>
                    <a:pt x="83" y="74"/>
                    <a:pt x="84" y="73"/>
                    <a:pt x="84" y="73"/>
                  </a:cubicBezTo>
                  <a:cubicBezTo>
                    <a:pt x="84" y="73"/>
                    <a:pt x="84" y="73"/>
                    <a:pt x="85" y="74"/>
                  </a:cubicBezTo>
                  <a:cubicBezTo>
                    <a:pt x="85" y="74"/>
                    <a:pt x="85" y="74"/>
                    <a:pt x="85" y="74"/>
                  </a:cubicBezTo>
                  <a:cubicBezTo>
                    <a:pt x="86" y="74"/>
                    <a:pt x="86" y="74"/>
                    <a:pt x="86" y="74"/>
                  </a:cubicBezTo>
                  <a:cubicBezTo>
                    <a:pt x="86" y="73"/>
                    <a:pt x="86" y="73"/>
                    <a:pt x="86" y="73"/>
                  </a:cubicBezTo>
                  <a:cubicBezTo>
                    <a:pt x="86" y="72"/>
                    <a:pt x="86" y="72"/>
                    <a:pt x="86" y="72"/>
                  </a:cubicBezTo>
                  <a:cubicBezTo>
                    <a:pt x="87" y="72"/>
                    <a:pt x="87" y="72"/>
                    <a:pt x="87" y="72"/>
                  </a:cubicBezTo>
                  <a:cubicBezTo>
                    <a:pt x="88" y="72"/>
                    <a:pt x="88" y="72"/>
                    <a:pt x="88" y="71"/>
                  </a:cubicBezTo>
                  <a:cubicBezTo>
                    <a:pt x="88" y="71"/>
                    <a:pt x="89" y="71"/>
                    <a:pt x="89" y="71"/>
                  </a:cubicBezTo>
                  <a:cubicBezTo>
                    <a:pt x="89" y="71"/>
                    <a:pt x="89" y="71"/>
                    <a:pt x="89" y="71"/>
                  </a:cubicBezTo>
                  <a:cubicBezTo>
                    <a:pt x="90" y="70"/>
                    <a:pt x="90" y="70"/>
                    <a:pt x="90" y="70"/>
                  </a:cubicBezTo>
                  <a:cubicBezTo>
                    <a:pt x="90" y="70"/>
                    <a:pt x="90" y="70"/>
                    <a:pt x="90" y="70"/>
                  </a:cubicBezTo>
                  <a:cubicBezTo>
                    <a:pt x="90" y="70"/>
                    <a:pt x="90" y="70"/>
                    <a:pt x="90" y="70"/>
                  </a:cubicBezTo>
                  <a:cubicBezTo>
                    <a:pt x="90" y="69"/>
                    <a:pt x="90" y="69"/>
                    <a:pt x="89" y="69"/>
                  </a:cubicBezTo>
                  <a:cubicBezTo>
                    <a:pt x="89" y="69"/>
                    <a:pt x="89" y="68"/>
                    <a:pt x="89" y="68"/>
                  </a:cubicBezTo>
                  <a:cubicBezTo>
                    <a:pt x="89" y="68"/>
                    <a:pt x="89" y="67"/>
                    <a:pt x="89" y="67"/>
                  </a:cubicBezTo>
                  <a:cubicBezTo>
                    <a:pt x="89" y="67"/>
                    <a:pt x="89" y="66"/>
                    <a:pt x="89" y="66"/>
                  </a:cubicBezTo>
                  <a:cubicBezTo>
                    <a:pt x="89" y="66"/>
                    <a:pt x="89" y="65"/>
                    <a:pt x="89" y="65"/>
                  </a:cubicBezTo>
                  <a:cubicBezTo>
                    <a:pt x="89" y="64"/>
                    <a:pt x="89" y="64"/>
                    <a:pt x="90" y="64"/>
                  </a:cubicBezTo>
                  <a:cubicBezTo>
                    <a:pt x="90" y="63"/>
                    <a:pt x="90" y="63"/>
                    <a:pt x="90" y="63"/>
                  </a:cubicBezTo>
                  <a:cubicBezTo>
                    <a:pt x="90" y="62"/>
                    <a:pt x="90" y="62"/>
                    <a:pt x="91" y="62"/>
                  </a:cubicBezTo>
                  <a:cubicBezTo>
                    <a:pt x="91" y="61"/>
                    <a:pt x="91" y="61"/>
                    <a:pt x="92" y="61"/>
                  </a:cubicBezTo>
                  <a:cubicBezTo>
                    <a:pt x="92" y="61"/>
                    <a:pt x="92" y="61"/>
                    <a:pt x="92" y="61"/>
                  </a:cubicBezTo>
                  <a:cubicBezTo>
                    <a:pt x="92" y="61"/>
                    <a:pt x="92" y="61"/>
                    <a:pt x="92" y="61"/>
                  </a:cubicBezTo>
                  <a:cubicBezTo>
                    <a:pt x="92" y="60"/>
                    <a:pt x="92" y="59"/>
                    <a:pt x="92" y="59"/>
                  </a:cubicBezTo>
                  <a:cubicBezTo>
                    <a:pt x="92" y="58"/>
                    <a:pt x="91" y="58"/>
                    <a:pt x="91" y="57"/>
                  </a:cubicBezTo>
                  <a:cubicBezTo>
                    <a:pt x="91" y="57"/>
                    <a:pt x="92" y="56"/>
                    <a:pt x="92" y="56"/>
                  </a:cubicBezTo>
                  <a:cubicBezTo>
                    <a:pt x="92" y="56"/>
                    <a:pt x="92" y="55"/>
                    <a:pt x="92" y="55"/>
                  </a:cubicBezTo>
                  <a:cubicBezTo>
                    <a:pt x="92" y="55"/>
                    <a:pt x="92" y="55"/>
                    <a:pt x="92" y="54"/>
                  </a:cubicBezTo>
                  <a:cubicBezTo>
                    <a:pt x="92" y="54"/>
                    <a:pt x="92" y="54"/>
                    <a:pt x="92" y="54"/>
                  </a:cubicBezTo>
                  <a:cubicBezTo>
                    <a:pt x="92" y="54"/>
                    <a:pt x="91" y="54"/>
                    <a:pt x="91" y="54"/>
                  </a:cubicBezTo>
                  <a:cubicBezTo>
                    <a:pt x="91" y="54"/>
                    <a:pt x="91" y="54"/>
                    <a:pt x="90" y="54"/>
                  </a:cubicBezTo>
                  <a:cubicBezTo>
                    <a:pt x="90" y="54"/>
                    <a:pt x="90" y="54"/>
                    <a:pt x="90" y="53"/>
                  </a:cubicBezTo>
                  <a:cubicBezTo>
                    <a:pt x="90" y="53"/>
                    <a:pt x="90" y="53"/>
                    <a:pt x="90" y="53"/>
                  </a:cubicBezTo>
                  <a:cubicBezTo>
                    <a:pt x="90" y="52"/>
                    <a:pt x="90" y="52"/>
                    <a:pt x="91" y="52"/>
                  </a:cubicBezTo>
                  <a:cubicBezTo>
                    <a:pt x="91" y="52"/>
                    <a:pt x="91" y="52"/>
                    <a:pt x="91" y="52"/>
                  </a:cubicBezTo>
                  <a:cubicBezTo>
                    <a:pt x="91" y="52"/>
                    <a:pt x="91" y="52"/>
                    <a:pt x="91" y="52"/>
                  </a:cubicBezTo>
                  <a:cubicBezTo>
                    <a:pt x="92" y="52"/>
                    <a:pt x="91" y="51"/>
                    <a:pt x="91" y="51"/>
                  </a:cubicBezTo>
                  <a:cubicBezTo>
                    <a:pt x="91" y="51"/>
                    <a:pt x="91" y="50"/>
                    <a:pt x="91" y="50"/>
                  </a:cubicBezTo>
                  <a:cubicBezTo>
                    <a:pt x="91" y="50"/>
                    <a:pt x="90" y="50"/>
                    <a:pt x="90" y="50"/>
                  </a:cubicBezTo>
                  <a:cubicBezTo>
                    <a:pt x="90" y="50"/>
                    <a:pt x="90" y="51"/>
                    <a:pt x="90" y="51"/>
                  </a:cubicBezTo>
                  <a:cubicBezTo>
                    <a:pt x="90" y="51"/>
                    <a:pt x="89" y="51"/>
                    <a:pt x="89" y="50"/>
                  </a:cubicBezTo>
                  <a:cubicBezTo>
                    <a:pt x="89" y="50"/>
                    <a:pt x="89" y="50"/>
                    <a:pt x="89" y="50"/>
                  </a:cubicBezTo>
                  <a:cubicBezTo>
                    <a:pt x="89" y="49"/>
                    <a:pt x="89" y="49"/>
                    <a:pt x="89" y="49"/>
                  </a:cubicBezTo>
                  <a:cubicBezTo>
                    <a:pt x="89" y="49"/>
                    <a:pt x="89" y="49"/>
                    <a:pt x="89" y="49"/>
                  </a:cubicBezTo>
                  <a:cubicBezTo>
                    <a:pt x="89" y="48"/>
                    <a:pt x="89" y="48"/>
                    <a:pt x="89" y="48"/>
                  </a:cubicBezTo>
                  <a:cubicBezTo>
                    <a:pt x="89" y="48"/>
                    <a:pt x="89" y="47"/>
                    <a:pt x="89" y="47"/>
                  </a:cubicBezTo>
                  <a:cubicBezTo>
                    <a:pt x="89" y="47"/>
                    <a:pt x="89" y="47"/>
                    <a:pt x="89" y="47"/>
                  </a:cubicBezTo>
                  <a:cubicBezTo>
                    <a:pt x="89" y="47"/>
                    <a:pt x="89" y="47"/>
                    <a:pt x="89" y="47"/>
                  </a:cubicBezTo>
                  <a:cubicBezTo>
                    <a:pt x="89" y="46"/>
                    <a:pt x="88" y="46"/>
                    <a:pt x="88" y="46"/>
                  </a:cubicBezTo>
                  <a:cubicBezTo>
                    <a:pt x="88" y="45"/>
                    <a:pt x="88" y="45"/>
                    <a:pt x="88" y="45"/>
                  </a:cubicBezTo>
                  <a:cubicBezTo>
                    <a:pt x="88" y="45"/>
                    <a:pt x="88" y="45"/>
                    <a:pt x="88" y="45"/>
                  </a:cubicBezTo>
                  <a:cubicBezTo>
                    <a:pt x="87" y="44"/>
                    <a:pt x="87" y="44"/>
                    <a:pt x="87" y="44"/>
                  </a:cubicBezTo>
                  <a:cubicBezTo>
                    <a:pt x="87" y="43"/>
                    <a:pt x="87" y="43"/>
                    <a:pt x="87" y="43"/>
                  </a:cubicBezTo>
                  <a:cubicBezTo>
                    <a:pt x="87" y="43"/>
                    <a:pt x="87" y="43"/>
                    <a:pt x="87" y="43"/>
                  </a:cubicBezTo>
                  <a:cubicBezTo>
                    <a:pt x="87" y="43"/>
                    <a:pt x="87" y="43"/>
                    <a:pt x="87" y="43"/>
                  </a:cubicBezTo>
                  <a:cubicBezTo>
                    <a:pt x="87" y="42"/>
                    <a:pt x="87" y="42"/>
                    <a:pt x="87" y="42"/>
                  </a:cubicBezTo>
                  <a:cubicBezTo>
                    <a:pt x="87" y="42"/>
                    <a:pt x="87" y="42"/>
                    <a:pt x="87" y="42"/>
                  </a:cubicBezTo>
                  <a:cubicBezTo>
                    <a:pt x="87" y="41"/>
                    <a:pt x="86" y="41"/>
                    <a:pt x="86" y="41"/>
                  </a:cubicBezTo>
                  <a:cubicBezTo>
                    <a:pt x="86" y="41"/>
                    <a:pt x="86" y="40"/>
                    <a:pt x="86" y="40"/>
                  </a:cubicBezTo>
                  <a:cubicBezTo>
                    <a:pt x="85" y="40"/>
                    <a:pt x="85" y="40"/>
                    <a:pt x="85" y="39"/>
                  </a:cubicBezTo>
                  <a:cubicBezTo>
                    <a:pt x="85" y="39"/>
                    <a:pt x="85" y="39"/>
                    <a:pt x="85" y="39"/>
                  </a:cubicBezTo>
                  <a:cubicBezTo>
                    <a:pt x="85" y="39"/>
                    <a:pt x="85" y="39"/>
                    <a:pt x="85" y="38"/>
                  </a:cubicBezTo>
                  <a:cubicBezTo>
                    <a:pt x="85" y="38"/>
                    <a:pt x="84" y="38"/>
                    <a:pt x="84" y="38"/>
                  </a:cubicBezTo>
                  <a:cubicBezTo>
                    <a:pt x="84" y="37"/>
                    <a:pt x="84" y="37"/>
                    <a:pt x="84" y="37"/>
                  </a:cubicBezTo>
                  <a:cubicBezTo>
                    <a:pt x="84" y="37"/>
                    <a:pt x="84" y="37"/>
                    <a:pt x="84" y="37"/>
                  </a:cubicBezTo>
                  <a:cubicBezTo>
                    <a:pt x="84" y="37"/>
                    <a:pt x="84" y="37"/>
                    <a:pt x="84" y="36"/>
                  </a:cubicBezTo>
                  <a:cubicBezTo>
                    <a:pt x="84" y="36"/>
                    <a:pt x="84" y="36"/>
                    <a:pt x="84" y="36"/>
                  </a:cubicBezTo>
                  <a:cubicBezTo>
                    <a:pt x="84" y="36"/>
                    <a:pt x="84" y="36"/>
                    <a:pt x="83" y="36"/>
                  </a:cubicBezTo>
                  <a:cubicBezTo>
                    <a:pt x="83" y="36"/>
                    <a:pt x="83" y="36"/>
                    <a:pt x="83" y="35"/>
                  </a:cubicBezTo>
                  <a:cubicBezTo>
                    <a:pt x="83" y="35"/>
                    <a:pt x="83" y="35"/>
                    <a:pt x="83" y="35"/>
                  </a:cubicBezTo>
                  <a:cubicBezTo>
                    <a:pt x="83" y="35"/>
                    <a:pt x="83" y="35"/>
                    <a:pt x="83" y="34"/>
                  </a:cubicBezTo>
                  <a:cubicBezTo>
                    <a:pt x="83" y="34"/>
                    <a:pt x="83" y="34"/>
                    <a:pt x="83" y="34"/>
                  </a:cubicBezTo>
                  <a:cubicBezTo>
                    <a:pt x="83" y="34"/>
                    <a:pt x="82" y="34"/>
                    <a:pt x="82" y="34"/>
                  </a:cubicBezTo>
                  <a:cubicBezTo>
                    <a:pt x="82" y="34"/>
                    <a:pt x="82" y="34"/>
                    <a:pt x="82" y="34"/>
                  </a:cubicBezTo>
                  <a:cubicBezTo>
                    <a:pt x="82" y="34"/>
                    <a:pt x="82" y="33"/>
                    <a:pt x="82" y="33"/>
                  </a:cubicBezTo>
                  <a:cubicBezTo>
                    <a:pt x="82" y="33"/>
                    <a:pt x="82" y="33"/>
                    <a:pt x="82" y="33"/>
                  </a:cubicBezTo>
                  <a:cubicBezTo>
                    <a:pt x="82" y="33"/>
                    <a:pt x="81" y="33"/>
                    <a:pt x="81" y="33"/>
                  </a:cubicBezTo>
                  <a:cubicBezTo>
                    <a:pt x="81" y="33"/>
                    <a:pt x="81" y="32"/>
                    <a:pt x="81" y="32"/>
                  </a:cubicBezTo>
                  <a:cubicBezTo>
                    <a:pt x="81" y="32"/>
                    <a:pt x="81" y="32"/>
                    <a:pt x="81" y="32"/>
                  </a:cubicBezTo>
                  <a:cubicBezTo>
                    <a:pt x="81" y="31"/>
                    <a:pt x="81" y="31"/>
                    <a:pt x="81" y="31"/>
                  </a:cubicBezTo>
                  <a:cubicBezTo>
                    <a:pt x="80" y="31"/>
                    <a:pt x="80" y="30"/>
                    <a:pt x="80" y="30"/>
                  </a:cubicBezTo>
                  <a:cubicBezTo>
                    <a:pt x="80" y="30"/>
                    <a:pt x="80" y="30"/>
                    <a:pt x="80" y="30"/>
                  </a:cubicBezTo>
                  <a:cubicBezTo>
                    <a:pt x="80" y="30"/>
                    <a:pt x="80" y="30"/>
                    <a:pt x="80" y="29"/>
                  </a:cubicBezTo>
                  <a:cubicBezTo>
                    <a:pt x="80" y="29"/>
                    <a:pt x="79" y="29"/>
                    <a:pt x="79" y="29"/>
                  </a:cubicBezTo>
                  <a:cubicBezTo>
                    <a:pt x="79" y="29"/>
                    <a:pt x="79" y="28"/>
                    <a:pt x="79" y="28"/>
                  </a:cubicBezTo>
                  <a:cubicBezTo>
                    <a:pt x="79" y="28"/>
                    <a:pt x="79" y="27"/>
                    <a:pt x="79" y="27"/>
                  </a:cubicBezTo>
                  <a:cubicBezTo>
                    <a:pt x="78" y="27"/>
                    <a:pt x="78" y="27"/>
                    <a:pt x="78" y="27"/>
                  </a:cubicBezTo>
                  <a:cubicBezTo>
                    <a:pt x="78" y="26"/>
                    <a:pt x="78" y="26"/>
                    <a:pt x="79" y="26"/>
                  </a:cubicBezTo>
                  <a:cubicBezTo>
                    <a:pt x="79" y="26"/>
                    <a:pt x="79" y="26"/>
                    <a:pt x="79" y="26"/>
                  </a:cubicBezTo>
                  <a:cubicBezTo>
                    <a:pt x="79" y="27"/>
                    <a:pt x="79" y="27"/>
                    <a:pt x="80" y="27"/>
                  </a:cubicBezTo>
                  <a:cubicBezTo>
                    <a:pt x="80" y="27"/>
                    <a:pt x="80" y="27"/>
                    <a:pt x="80" y="27"/>
                  </a:cubicBezTo>
                  <a:cubicBezTo>
                    <a:pt x="80" y="27"/>
                    <a:pt x="80" y="27"/>
                    <a:pt x="80" y="27"/>
                  </a:cubicBezTo>
                  <a:cubicBezTo>
                    <a:pt x="80" y="27"/>
                    <a:pt x="80" y="27"/>
                    <a:pt x="80" y="26"/>
                  </a:cubicBezTo>
                  <a:cubicBezTo>
                    <a:pt x="80" y="26"/>
                    <a:pt x="80" y="26"/>
                    <a:pt x="80" y="26"/>
                  </a:cubicBezTo>
                  <a:cubicBezTo>
                    <a:pt x="80" y="26"/>
                    <a:pt x="80" y="26"/>
                    <a:pt x="79" y="26"/>
                  </a:cubicBezTo>
                  <a:cubicBezTo>
                    <a:pt x="79" y="26"/>
                    <a:pt x="79" y="26"/>
                    <a:pt x="79" y="26"/>
                  </a:cubicBezTo>
                  <a:cubicBezTo>
                    <a:pt x="79" y="25"/>
                    <a:pt x="79" y="25"/>
                    <a:pt x="79" y="25"/>
                  </a:cubicBezTo>
                  <a:cubicBezTo>
                    <a:pt x="79" y="25"/>
                    <a:pt x="79" y="25"/>
                    <a:pt x="79" y="25"/>
                  </a:cubicBezTo>
                  <a:cubicBezTo>
                    <a:pt x="79" y="25"/>
                    <a:pt x="79" y="24"/>
                    <a:pt x="78" y="24"/>
                  </a:cubicBezTo>
                  <a:cubicBezTo>
                    <a:pt x="78" y="24"/>
                    <a:pt x="78" y="24"/>
                    <a:pt x="78" y="24"/>
                  </a:cubicBezTo>
                  <a:cubicBezTo>
                    <a:pt x="78" y="24"/>
                    <a:pt x="78" y="24"/>
                    <a:pt x="78" y="23"/>
                  </a:cubicBezTo>
                  <a:cubicBezTo>
                    <a:pt x="78" y="23"/>
                    <a:pt x="78" y="23"/>
                    <a:pt x="78" y="23"/>
                  </a:cubicBezTo>
                  <a:cubicBezTo>
                    <a:pt x="78" y="23"/>
                    <a:pt x="78" y="23"/>
                    <a:pt x="78" y="23"/>
                  </a:cubicBezTo>
                  <a:cubicBezTo>
                    <a:pt x="77" y="23"/>
                    <a:pt x="77" y="23"/>
                    <a:pt x="77" y="23"/>
                  </a:cubicBezTo>
                  <a:cubicBezTo>
                    <a:pt x="77" y="23"/>
                    <a:pt x="77" y="23"/>
                    <a:pt x="77" y="23"/>
                  </a:cubicBezTo>
                  <a:cubicBezTo>
                    <a:pt x="77" y="23"/>
                    <a:pt x="77" y="22"/>
                    <a:pt x="77" y="22"/>
                  </a:cubicBezTo>
                  <a:cubicBezTo>
                    <a:pt x="77" y="22"/>
                    <a:pt x="77" y="22"/>
                    <a:pt x="77" y="22"/>
                  </a:cubicBezTo>
                  <a:cubicBezTo>
                    <a:pt x="77" y="22"/>
                    <a:pt x="76" y="22"/>
                    <a:pt x="76" y="22"/>
                  </a:cubicBezTo>
                  <a:cubicBezTo>
                    <a:pt x="76" y="22"/>
                    <a:pt x="76" y="22"/>
                    <a:pt x="76" y="22"/>
                  </a:cubicBezTo>
                  <a:cubicBezTo>
                    <a:pt x="76" y="22"/>
                    <a:pt x="76" y="21"/>
                    <a:pt x="75" y="21"/>
                  </a:cubicBezTo>
                  <a:cubicBezTo>
                    <a:pt x="75" y="21"/>
                    <a:pt x="75" y="21"/>
                    <a:pt x="75" y="21"/>
                  </a:cubicBezTo>
                  <a:cubicBezTo>
                    <a:pt x="75" y="21"/>
                    <a:pt x="75" y="21"/>
                    <a:pt x="75" y="21"/>
                  </a:cubicBezTo>
                  <a:cubicBezTo>
                    <a:pt x="75" y="21"/>
                    <a:pt x="75" y="20"/>
                    <a:pt x="75" y="20"/>
                  </a:cubicBezTo>
                  <a:cubicBezTo>
                    <a:pt x="75" y="20"/>
                    <a:pt x="76" y="20"/>
                    <a:pt x="76" y="20"/>
                  </a:cubicBezTo>
                  <a:cubicBezTo>
                    <a:pt x="76" y="20"/>
                    <a:pt x="76" y="21"/>
                    <a:pt x="77" y="21"/>
                  </a:cubicBezTo>
                  <a:cubicBezTo>
                    <a:pt x="77" y="21"/>
                    <a:pt x="77" y="21"/>
                    <a:pt x="77" y="21"/>
                  </a:cubicBezTo>
                  <a:cubicBezTo>
                    <a:pt x="77" y="21"/>
                    <a:pt x="77" y="21"/>
                    <a:pt x="78" y="21"/>
                  </a:cubicBezTo>
                  <a:cubicBezTo>
                    <a:pt x="78" y="21"/>
                    <a:pt x="78" y="21"/>
                    <a:pt x="77" y="21"/>
                  </a:cubicBezTo>
                  <a:cubicBezTo>
                    <a:pt x="77" y="20"/>
                    <a:pt x="77" y="20"/>
                    <a:pt x="77" y="20"/>
                  </a:cubicBezTo>
                  <a:cubicBezTo>
                    <a:pt x="77" y="20"/>
                    <a:pt x="76" y="19"/>
                    <a:pt x="76" y="19"/>
                  </a:cubicBezTo>
                  <a:cubicBezTo>
                    <a:pt x="76" y="19"/>
                    <a:pt x="76" y="19"/>
                    <a:pt x="76" y="19"/>
                  </a:cubicBezTo>
                  <a:cubicBezTo>
                    <a:pt x="76" y="18"/>
                    <a:pt x="76" y="18"/>
                    <a:pt x="76" y="18"/>
                  </a:cubicBezTo>
                  <a:cubicBezTo>
                    <a:pt x="75" y="18"/>
                    <a:pt x="75" y="17"/>
                    <a:pt x="75" y="17"/>
                  </a:cubicBezTo>
                  <a:cubicBezTo>
                    <a:pt x="75" y="17"/>
                    <a:pt x="75" y="17"/>
                    <a:pt x="74" y="16"/>
                  </a:cubicBezTo>
                  <a:cubicBezTo>
                    <a:pt x="74" y="16"/>
                    <a:pt x="74" y="16"/>
                    <a:pt x="74" y="16"/>
                  </a:cubicBezTo>
                  <a:cubicBezTo>
                    <a:pt x="74" y="15"/>
                    <a:pt x="74" y="15"/>
                    <a:pt x="74" y="15"/>
                  </a:cubicBezTo>
                  <a:cubicBezTo>
                    <a:pt x="74" y="15"/>
                    <a:pt x="74" y="14"/>
                    <a:pt x="74" y="14"/>
                  </a:cubicBezTo>
                  <a:cubicBezTo>
                    <a:pt x="73" y="14"/>
                    <a:pt x="73" y="13"/>
                    <a:pt x="73" y="13"/>
                  </a:cubicBezTo>
                  <a:cubicBezTo>
                    <a:pt x="73" y="13"/>
                    <a:pt x="73" y="13"/>
                    <a:pt x="73" y="13"/>
                  </a:cubicBezTo>
                  <a:cubicBezTo>
                    <a:pt x="73" y="12"/>
                    <a:pt x="73" y="12"/>
                    <a:pt x="73" y="12"/>
                  </a:cubicBezTo>
                  <a:cubicBezTo>
                    <a:pt x="73" y="12"/>
                    <a:pt x="73" y="12"/>
                    <a:pt x="73" y="12"/>
                  </a:cubicBezTo>
                  <a:cubicBezTo>
                    <a:pt x="73" y="12"/>
                    <a:pt x="73" y="12"/>
                    <a:pt x="73" y="12"/>
                  </a:cubicBezTo>
                  <a:cubicBezTo>
                    <a:pt x="73" y="12"/>
                    <a:pt x="73" y="12"/>
                    <a:pt x="73" y="12"/>
                  </a:cubicBezTo>
                  <a:cubicBezTo>
                    <a:pt x="73" y="11"/>
                    <a:pt x="73" y="11"/>
                    <a:pt x="73" y="11"/>
                  </a:cubicBezTo>
                  <a:cubicBezTo>
                    <a:pt x="73" y="11"/>
                    <a:pt x="73" y="11"/>
                    <a:pt x="73" y="11"/>
                  </a:cubicBezTo>
                  <a:cubicBezTo>
                    <a:pt x="73" y="11"/>
                    <a:pt x="73" y="11"/>
                    <a:pt x="73" y="11"/>
                  </a:cubicBezTo>
                  <a:cubicBezTo>
                    <a:pt x="73" y="11"/>
                    <a:pt x="73" y="11"/>
                    <a:pt x="73" y="11"/>
                  </a:cubicBezTo>
                  <a:cubicBezTo>
                    <a:pt x="73" y="11"/>
                    <a:pt x="73" y="10"/>
                    <a:pt x="72" y="10"/>
                  </a:cubicBezTo>
                  <a:cubicBezTo>
                    <a:pt x="72" y="10"/>
                    <a:pt x="72" y="10"/>
                    <a:pt x="72" y="10"/>
                  </a:cubicBezTo>
                  <a:cubicBezTo>
                    <a:pt x="72" y="9"/>
                    <a:pt x="72" y="9"/>
                    <a:pt x="72" y="9"/>
                  </a:cubicBezTo>
                  <a:cubicBezTo>
                    <a:pt x="72" y="8"/>
                    <a:pt x="72" y="8"/>
                    <a:pt x="72" y="8"/>
                  </a:cubicBezTo>
                  <a:cubicBezTo>
                    <a:pt x="72" y="8"/>
                    <a:pt x="71" y="8"/>
                    <a:pt x="71" y="7"/>
                  </a:cubicBezTo>
                  <a:cubicBezTo>
                    <a:pt x="71" y="7"/>
                    <a:pt x="71" y="7"/>
                    <a:pt x="71" y="7"/>
                  </a:cubicBezTo>
                  <a:cubicBezTo>
                    <a:pt x="71" y="7"/>
                    <a:pt x="71" y="6"/>
                    <a:pt x="71" y="6"/>
                  </a:cubicBezTo>
                  <a:cubicBezTo>
                    <a:pt x="71" y="6"/>
                    <a:pt x="71" y="6"/>
                    <a:pt x="71" y="6"/>
                  </a:cubicBezTo>
                  <a:cubicBezTo>
                    <a:pt x="71" y="6"/>
                    <a:pt x="71" y="5"/>
                    <a:pt x="71" y="5"/>
                  </a:cubicBezTo>
                  <a:cubicBezTo>
                    <a:pt x="71" y="5"/>
                    <a:pt x="71" y="5"/>
                    <a:pt x="71" y="5"/>
                  </a:cubicBezTo>
                  <a:cubicBezTo>
                    <a:pt x="71" y="5"/>
                    <a:pt x="71" y="5"/>
                    <a:pt x="71" y="5"/>
                  </a:cubicBezTo>
                  <a:cubicBezTo>
                    <a:pt x="71" y="5"/>
                    <a:pt x="71" y="5"/>
                    <a:pt x="71" y="5"/>
                  </a:cubicBezTo>
                  <a:cubicBezTo>
                    <a:pt x="71" y="5"/>
                    <a:pt x="71" y="5"/>
                    <a:pt x="71" y="4"/>
                  </a:cubicBezTo>
                  <a:cubicBezTo>
                    <a:pt x="71" y="4"/>
                    <a:pt x="71" y="4"/>
                    <a:pt x="71" y="4"/>
                  </a:cubicBezTo>
                  <a:cubicBezTo>
                    <a:pt x="71" y="4"/>
                    <a:pt x="71" y="4"/>
                    <a:pt x="71" y="3"/>
                  </a:cubicBezTo>
                  <a:cubicBezTo>
                    <a:pt x="70" y="3"/>
                    <a:pt x="70" y="3"/>
                    <a:pt x="70" y="3"/>
                  </a:cubicBezTo>
                  <a:cubicBezTo>
                    <a:pt x="70" y="3"/>
                    <a:pt x="70" y="3"/>
                    <a:pt x="70" y="3"/>
                  </a:cubicBezTo>
                  <a:cubicBezTo>
                    <a:pt x="70" y="3"/>
                    <a:pt x="70" y="3"/>
                    <a:pt x="70" y="3"/>
                  </a:cubicBezTo>
                  <a:cubicBezTo>
                    <a:pt x="70" y="2"/>
                    <a:pt x="70" y="2"/>
                    <a:pt x="71" y="2"/>
                  </a:cubicBezTo>
                  <a:cubicBezTo>
                    <a:pt x="71" y="2"/>
                    <a:pt x="71" y="2"/>
                    <a:pt x="71" y="2"/>
                  </a:cubicBezTo>
                  <a:cubicBezTo>
                    <a:pt x="71" y="2"/>
                    <a:pt x="71" y="2"/>
                    <a:pt x="71" y="2"/>
                  </a:cubicBezTo>
                  <a:cubicBezTo>
                    <a:pt x="71" y="1"/>
                    <a:pt x="70" y="1"/>
                    <a:pt x="70" y="1"/>
                  </a:cubicBezTo>
                  <a:cubicBezTo>
                    <a:pt x="70" y="1"/>
                    <a:pt x="70" y="1"/>
                    <a:pt x="70" y="1"/>
                  </a:cubicBezTo>
                  <a:cubicBezTo>
                    <a:pt x="70" y="1"/>
                    <a:pt x="68" y="1"/>
                    <a:pt x="68" y="1"/>
                  </a:cubicBezTo>
                  <a:cubicBezTo>
                    <a:pt x="67" y="1"/>
                    <a:pt x="67" y="1"/>
                    <a:pt x="66" y="0"/>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C6C88538-1CC2-294F-A173-0F6DDAAEE116}"/>
                </a:ext>
              </a:extLst>
            </p:cNvPr>
            <p:cNvSpPr>
              <a:spLocks/>
            </p:cNvSpPr>
            <p:nvPr/>
          </p:nvSpPr>
          <p:spPr bwMode="auto">
            <a:xfrm>
              <a:off x="7295555" y="1693763"/>
              <a:ext cx="433388" cy="661987"/>
            </a:xfrm>
            <a:custGeom>
              <a:avLst/>
              <a:gdLst>
                <a:gd name="T0" fmla="*/ 39 w 40"/>
                <a:gd name="T1" fmla="*/ 27 h 61"/>
                <a:gd name="T2" fmla="*/ 38 w 40"/>
                <a:gd name="T3" fmla="*/ 26 h 61"/>
                <a:gd name="T4" fmla="*/ 38 w 40"/>
                <a:gd name="T5" fmla="*/ 25 h 61"/>
                <a:gd name="T6" fmla="*/ 37 w 40"/>
                <a:gd name="T7" fmla="*/ 24 h 61"/>
                <a:gd name="T8" fmla="*/ 35 w 40"/>
                <a:gd name="T9" fmla="*/ 21 h 61"/>
                <a:gd name="T10" fmla="*/ 32 w 40"/>
                <a:gd name="T11" fmla="*/ 20 h 61"/>
                <a:gd name="T12" fmla="*/ 30 w 40"/>
                <a:gd name="T13" fmla="*/ 20 h 61"/>
                <a:gd name="T14" fmla="*/ 29 w 40"/>
                <a:gd name="T15" fmla="*/ 20 h 61"/>
                <a:gd name="T16" fmla="*/ 26 w 40"/>
                <a:gd name="T17" fmla="*/ 13 h 61"/>
                <a:gd name="T18" fmla="*/ 25 w 40"/>
                <a:gd name="T19" fmla="*/ 11 h 61"/>
                <a:gd name="T20" fmla="*/ 23 w 40"/>
                <a:gd name="T21" fmla="*/ 5 h 61"/>
                <a:gd name="T22" fmla="*/ 21 w 40"/>
                <a:gd name="T23" fmla="*/ 2 h 61"/>
                <a:gd name="T24" fmla="*/ 19 w 40"/>
                <a:gd name="T25" fmla="*/ 2 h 61"/>
                <a:gd name="T26" fmla="*/ 17 w 40"/>
                <a:gd name="T27" fmla="*/ 1 h 61"/>
                <a:gd name="T28" fmla="*/ 14 w 40"/>
                <a:gd name="T29" fmla="*/ 0 h 61"/>
                <a:gd name="T30" fmla="*/ 13 w 40"/>
                <a:gd name="T31" fmla="*/ 0 h 61"/>
                <a:gd name="T32" fmla="*/ 11 w 40"/>
                <a:gd name="T33" fmla="*/ 1 h 61"/>
                <a:gd name="T34" fmla="*/ 9 w 40"/>
                <a:gd name="T35" fmla="*/ 2 h 61"/>
                <a:gd name="T36" fmla="*/ 7 w 40"/>
                <a:gd name="T37" fmla="*/ 0 h 61"/>
                <a:gd name="T38" fmla="*/ 6 w 40"/>
                <a:gd name="T39" fmla="*/ 3 h 61"/>
                <a:gd name="T40" fmla="*/ 4 w 40"/>
                <a:gd name="T41" fmla="*/ 20 h 61"/>
                <a:gd name="T42" fmla="*/ 2 w 40"/>
                <a:gd name="T43" fmla="*/ 28 h 61"/>
                <a:gd name="T44" fmla="*/ 11 w 40"/>
                <a:gd name="T45" fmla="*/ 60 h 61"/>
                <a:gd name="T46" fmla="*/ 14 w 40"/>
                <a:gd name="T47" fmla="*/ 59 h 61"/>
                <a:gd name="T48" fmla="*/ 14 w 40"/>
                <a:gd name="T49" fmla="*/ 58 h 61"/>
                <a:gd name="T50" fmla="*/ 14 w 40"/>
                <a:gd name="T51" fmla="*/ 56 h 61"/>
                <a:gd name="T52" fmla="*/ 16 w 40"/>
                <a:gd name="T53" fmla="*/ 55 h 61"/>
                <a:gd name="T54" fmla="*/ 16 w 40"/>
                <a:gd name="T55" fmla="*/ 54 h 61"/>
                <a:gd name="T56" fmla="*/ 15 w 40"/>
                <a:gd name="T57" fmla="*/ 54 h 61"/>
                <a:gd name="T58" fmla="*/ 16 w 40"/>
                <a:gd name="T59" fmla="*/ 53 h 61"/>
                <a:gd name="T60" fmla="*/ 17 w 40"/>
                <a:gd name="T61" fmla="*/ 52 h 61"/>
                <a:gd name="T62" fmla="*/ 16 w 40"/>
                <a:gd name="T63" fmla="*/ 50 h 61"/>
                <a:gd name="T64" fmla="*/ 17 w 40"/>
                <a:gd name="T65" fmla="*/ 48 h 61"/>
                <a:gd name="T66" fmla="*/ 19 w 40"/>
                <a:gd name="T67" fmla="*/ 48 h 61"/>
                <a:gd name="T68" fmla="*/ 20 w 40"/>
                <a:gd name="T69" fmla="*/ 50 h 61"/>
                <a:gd name="T70" fmla="*/ 20 w 40"/>
                <a:gd name="T71" fmla="*/ 48 h 61"/>
                <a:gd name="T72" fmla="*/ 20 w 40"/>
                <a:gd name="T73" fmla="*/ 47 h 61"/>
                <a:gd name="T74" fmla="*/ 21 w 40"/>
                <a:gd name="T75" fmla="*/ 45 h 61"/>
                <a:gd name="T76" fmla="*/ 22 w 40"/>
                <a:gd name="T77" fmla="*/ 43 h 61"/>
                <a:gd name="T78" fmla="*/ 23 w 40"/>
                <a:gd name="T79" fmla="*/ 45 h 61"/>
                <a:gd name="T80" fmla="*/ 24 w 40"/>
                <a:gd name="T81" fmla="*/ 44 h 61"/>
                <a:gd name="T82" fmla="*/ 24 w 40"/>
                <a:gd name="T83" fmla="*/ 43 h 61"/>
                <a:gd name="T84" fmla="*/ 24 w 40"/>
                <a:gd name="T85" fmla="*/ 41 h 61"/>
                <a:gd name="T86" fmla="*/ 24 w 40"/>
                <a:gd name="T87" fmla="*/ 37 h 61"/>
                <a:gd name="T88" fmla="*/ 25 w 40"/>
                <a:gd name="T89" fmla="*/ 36 h 61"/>
                <a:gd name="T90" fmla="*/ 26 w 40"/>
                <a:gd name="T91" fmla="*/ 38 h 61"/>
                <a:gd name="T92" fmla="*/ 27 w 40"/>
                <a:gd name="T93" fmla="*/ 37 h 61"/>
                <a:gd name="T94" fmla="*/ 28 w 40"/>
                <a:gd name="T95" fmla="*/ 36 h 61"/>
                <a:gd name="T96" fmla="*/ 31 w 40"/>
                <a:gd name="T97" fmla="*/ 37 h 61"/>
                <a:gd name="T98" fmla="*/ 30 w 40"/>
                <a:gd name="T99" fmla="*/ 35 h 61"/>
                <a:gd name="T100" fmla="*/ 32 w 40"/>
                <a:gd name="T101" fmla="*/ 36 h 61"/>
                <a:gd name="T102" fmla="*/ 33 w 40"/>
                <a:gd name="T103" fmla="*/ 36 h 61"/>
                <a:gd name="T104" fmla="*/ 32 w 40"/>
                <a:gd name="T105" fmla="*/ 34 h 61"/>
                <a:gd name="T106" fmla="*/ 34 w 40"/>
                <a:gd name="T107" fmla="*/ 35 h 61"/>
                <a:gd name="T108" fmla="*/ 33 w 40"/>
                <a:gd name="T109" fmla="*/ 33 h 61"/>
                <a:gd name="T110" fmla="*/ 35 w 40"/>
                <a:gd name="T111" fmla="*/ 33 h 61"/>
                <a:gd name="T112" fmla="*/ 36 w 40"/>
                <a:gd name="T113" fmla="*/ 32 h 61"/>
                <a:gd name="T114" fmla="*/ 36 w 40"/>
                <a:gd name="T115" fmla="*/ 31 h 61"/>
                <a:gd name="T116" fmla="*/ 38 w 40"/>
                <a:gd name="T117" fmla="*/ 31 h 61"/>
                <a:gd name="T118" fmla="*/ 38 w 40"/>
                <a:gd name="T119" fmla="*/ 30 h 61"/>
                <a:gd name="T120" fmla="*/ 39 w 40"/>
                <a:gd name="T121" fmla="*/ 29 h 61"/>
                <a:gd name="T122" fmla="*/ 40 w 40"/>
                <a:gd name="T12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61">
                  <a:moveTo>
                    <a:pt x="40" y="28"/>
                  </a:moveTo>
                  <a:cubicBezTo>
                    <a:pt x="40" y="28"/>
                    <a:pt x="40" y="28"/>
                    <a:pt x="40" y="28"/>
                  </a:cubicBezTo>
                  <a:cubicBezTo>
                    <a:pt x="39" y="28"/>
                    <a:pt x="39" y="28"/>
                    <a:pt x="39" y="27"/>
                  </a:cubicBezTo>
                  <a:cubicBezTo>
                    <a:pt x="39" y="27"/>
                    <a:pt x="39" y="27"/>
                    <a:pt x="39" y="27"/>
                  </a:cubicBezTo>
                  <a:cubicBezTo>
                    <a:pt x="39" y="27"/>
                    <a:pt x="39" y="27"/>
                    <a:pt x="39" y="27"/>
                  </a:cubicBezTo>
                  <a:cubicBezTo>
                    <a:pt x="39" y="27"/>
                    <a:pt x="39" y="27"/>
                    <a:pt x="38" y="27"/>
                  </a:cubicBezTo>
                  <a:cubicBezTo>
                    <a:pt x="38" y="27"/>
                    <a:pt x="38" y="27"/>
                    <a:pt x="38" y="27"/>
                  </a:cubicBezTo>
                  <a:cubicBezTo>
                    <a:pt x="38" y="27"/>
                    <a:pt x="38" y="27"/>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4"/>
                    <a:pt x="38" y="24"/>
                  </a:cubicBezTo>
                  <a:cubicBezTo>
                    <a:pt x="38" y="24"/>
                    <a:pt x="38" y="24"/>
                    <a:pt x="38" y="24"/>
                  </a:cubicBezTo>
                  <a:cubicBezTo>
                    <a:pt x="37" y="24"/>
                    <a:pt x="37" y="24"/>
                    <a:pt x="37" y="24"/>
                  </a:cubicBezTo>
                  <a:cubicBezTo>
                    <a:pt x="37" y="23"/>
                    <a:pt x="37" y="23"/>
                    <a:pt x="37" y="23"/>
                  </a:cubicBezTo>
                  <a:cubicBezTo>
                    <a:pt x="37" y="23"/>
                    <a:pt x="36" y="23"/>
                    <a:pt x="36" y="22"/>
                  </a:cubicBezTo>
                  <a:cubicBezTo>
                    <a:pt x="36" y="22"/>
                    <a:pt x="36" y="22"/>
                    <a:pt x="36" y="21"/>
                  </a:cubicBezTo>
                  <a:cubicBezTo>
                    <a:pt x="36" y="21"/>
                    <a:pt x="35" y="21"/>
                    <a:pt x="35" y="21"/>
                  </a:cubicBezTo>
                  <a:cubicBezTo>
                    <a:pt x="35" y="20"/>
                    <a:pt x="35" y="20"/>
                    <a:pt x="34" y="21"/>
                  </a:cubicBezTo>
                  <a:cubicBezTo>
                    <a:pt x="34" y="21"/>
                    <a:pt x="33" y="21"/>
                    <a:pt x="32" y="20"/>
                  </a:cubicBezTo>
                  <a:cubicBezTo>
                    <a:pt x="32" y="20"/>
                    <a:pt x="32" y="20"/>
                    <a:pt x="32" y="20"/>
                  </a:cubicBezTo>
                  <a:cubicBezTo>
                    <a:pt x="32" y="20"/>
                    <a:pt x="32" y="20"/>
                    <a:pt x="32" y="20"/>
                  </a:cubicBezTo>
                  <a:cubicBezTo>
                    <a:pt x="32" y="20"/>
                    <a:pt x="31" y="20"/>
                    <a:pt x="31" y="20"/>
                  </a:cubicBezTo>
                  <a:cubicBezTo>
                    <a:pt x="31" y="20"/>
                    <a:pt x="31" y="20"/>
                    <a:pt x="31" y="20"/>
                  </a:cubicBezTo>
                  <a:cubicBezTo>
                    <a:pt x="31" y="20"/>
                    <a:pt x="31" y="20"/>
                    <a:pt x="31" y="20"/>
                  </a:cubicBezTo>
                  <a:cubicBezTo>
                    <a:pt x="30" y="20"/>
                    <a:pt x="30" y="20"/>
                    <a:pt x="30" y="20"/>
                  </a:cubicBezTo>
                  <a:cubicBezTo>
                    <a:pt x="30" y="20"/>
                    <a:pt x="30" y="20"/>
                    <a:pt x="30" y="20"/>
                  </a:cubicBezTo>
                  <a:cubicBezTo>
                    <a:pt x="30" y="20"/>
                    <a:pt x="30" y="20"/>
                    <a:pt x="30" y="20"/>
                  </a:cubicBezTo>
                  <a:cubicBezTo>
                    <a:pt x="29" y="20"/>
                    <a:pt x="29" y="20"/>
                    <a:pt x="29" y="20"/>
                  </a:cubicBezTo>
                  <a:cubicBezTo>
                    <a:pt x="29" y="20"/>
                    <a:pt x="29" y="20"/>
                    <a:pt x="29" y="20"/>
                  </a:cubicBezTo>
                  <a:cubicBezTo>
                    <a:pt x="28" y="19"/>
                    <a:pt x="28" y="19"/>
                    <a:pt x="28" y="19"/>
                  </a:cubicBezTo>
                  <a:cubicBezTo>
                    <a:pt x="28" y="18"/>
                    <a:pt x="28" y="18"/>
                    <a:pt x="27" y="17"/>
                  </a:cubicBezTo>
                  <a:cubicBezTo>
                    <a:pt x="27" y="16"/>
                    <a:pt x="27" y="16"/>
                    <a:pt x="27" y="15"/>
                  </a:cubicBezTo>
                  <a:cubicBezTo>
                    <a:pt x="26" y="14"/>
                    <a:pt x="26" y="14"/>
                    <a:pt x="26" y="13"/>
                  </a:cubicBezTo>
                  <a:cubicBezTo>
                    <a:pt x="26" y="13"/>
                    <a:pt x="26" y="13"/>
                    <a:pt x="26" y="13"/>
                  </a:cubicBezTo>
                  <a:cubicBezTo>
                    <a:pt x="26" y="12"/>
                    <a:pt x="26" y="12"/>
                    <a:pt x="26" y="12"/>
                  </a:cubicBezTo>
                  <a:cubicBezTo>
                    <a:pt x="26" y="12"/>
                    <a:pt x="25" y="11"/>
                    <a:pt x="25" y="11"/>
                  </a:cubicBezTo>
                  <a:cubicBezTo>
                    <a:pt x="25" y="11"/>
                    <a:pt x="25" y="11"/>
                    <a:pt x="25" y="11"/>
                  </a:cubicBezTo>
                  <a:cubicBezTo>
                    <a:pt x="25" y="10"/>
                    <a:pt x="25" y="10"/>
                    <a:pt x="25" y="10"/>
                  </a:cubicBezTo>
                  <a:cubicBezTo>
                    <a:pt x="25" y="10"/>
                    <a:pt x="24" y="9"/>
                    <a:pt x="24" y="9"/>
                  </a:cubicBezTo>
                  <a:cubicBezTo>
                    <a:pt x="24" y="8"/>
                    <a:pt x="24" y="7"/>
                    <a:pt x="23" y="7"/>
                  </a:cubicBezTo>
                  <a:cubicBezTo>
                    <a:pt x="23" y="6"/>
                    <a:pt x="23" y="5"/>
                    <a:pt x="23" y="5"/>
                  </a:cubicBezTo>
                  <a:cubicBezTo>
                    <a:pt x="23" y="4"/>
                    <a:pt x="22" y="4"/>
                    <a:pt x="22" y="3"/>
                  </a:cubicBezTo>
                  <a:cubicBezTo>
                    <a:pt x="22" y="3"/>
                    <a:pt x="22" y="3"/>
                    <a:pt x="22" y="3"/>
                  </a:cubicBezTo>
                  <a:cubicBezTo>
                    <a:pt x="22" y="2"/>
                    <a:pt x="22" y="2"/>
                    <a:pt x="22" y="2"/>
                  </a:cubicBezTo>
                  <a:cubicBezTo>
                    <a:pt x="21" y="2"/>
                    <a:pt x="21" y="2"/>
                    <a:pt x="21" y="2"/>
                  </a:cubicBezTo>
                  <a:cubicBezTo>
                    <a:pt x="21" y="1"/>
                    <a:pt x="21" y="1"/>
                    <a:pt x="21" y="1"/>
                  </a:cubicBezTo>
                  <a:cubicBezTo>
                    <a:pt x="20" y="1"/>
                    <a:pt x="20" y="1"/>
                    <a:pt x="20" y="1"/>
                  </a:cubicBezTo>
                  <a:cubicBezTo>
                    <a:pt x="20" y="1"/>
                    <a:pt x="20" y="1"/>
                    <a:pt x="20" y="2"/>
                  </a:cubicBezTo>
                  <a:cubicBezTo>
                    <a:pt x="20" y="2"/>
                    <a:pt x="19" y="2"/>
                    <a:pt x="19" y="2"/>
                  </a:cubicBezTo>
                  <a:cubicBezTo>
                    <a:pt x="19" y="1"/>
                    <a:pt x="19" y="1"/>
                    <a:pt x="18" y="1"/>
                  </a:cubicBezTo>
                  <a:cubicBezTo>
                    <a:pt x="18" y="1"/>
                    <a:pt x="18" y="1"/>
                    <a:pt x="18" y="1"/>
                  </a:cubicBezTo>
                  <a:cubicBezTo>
                    <a:pt x="17" y="1"/>
                    <a:pt x="17" y="1"/>
                    <a:pt x="17" y="1"/>
                  </a:cubicBezTo>
                  <a:cubicBezTo>
                    <a:pt x="17" y="1"/>
                    <a:pt x="17" y="1"/>
                    <a:pt x="17" y="1"/>
                  </a:cubicBezTo>
                  <a:cubicBezTo>
                    <a:pt x="17" y="1"/>
                    <a:pt x="16" y="1"/>
                    <a:pt x="16" y="1"/>
                  </a:cubicBezTo>
                  <a:cubicBezTo>
                    <a:pt x="16" y="1"/>
                    <a:pt x="16" y="1"/>
                    <a:pt x="16" y="1"/>
                  </a:cubicBezTo>
                  <a:cubicBezTo>
                    <a:pt x="15" y="1"/>
                    <a:pt x="15" y="1"/>
                    <a:pt x="15" y="0"/>
                  </a:cubicBezTo>
                  <a:cubicBezTo>
                    <a:pt x="15" y="0"/>
                    <a:pt x="15" y="0"/>
                    <a:pt x="14" y="0"/>
                  </a:cubicBezTo>
                  <a:cubicBezTo>
                    <a:pt x="14" y="0"/>
                    <a:pt x="14" y="0"/>
                    <a:pt x="14" y="0"/>
                  </a:cubicBezTo>
                  <a:cubicBezTo>
                    <a:pt x="14" y="0"/>
                    <a:pt x="13" y="0"/>
                    <a:pt x="13" y="0"/>
                  </a:cubicBezTo>
                  <a:cubicBezTo>
                    <a:pt x="13" y="0"/>
                    <a:pt x="13" y="0"/>
                    <a:pt x="13" y="0"/>
                  </a:cubicBezTo>
                  <a:cubicBezTo>
                    <a:pt x="13" y="0"/>
                    <a:pt x="13" y="0"/>
                    <a:pt x="13" y="0"/>
                  </a:cubicBezTo>
                  <a:cubicBezTo>
                    <a:pt x="13" y="0"/>
                    <a:pt x="13" y="0"/>
                    <a:pt x="13" y="0"/>
                  </a:cubicBezTo>
                  <a:cubicBezTo>
                    <a:pt x="13" y="0"/>
                    <a:pt x="13" y="1"/>
                    <a:pt x="12" y="1"/>
                  </a:cubicBezTo>
                  <a:cubicBezTo>
                    <a:pt x="12" y="1"/>
                    <a:pt x="12" y="1"/>
                    <a:pt x="12" y="1"/>
                  </a:cubicBezTo>
                  <a:cubicBezTo>
                    <a:pt x="12" y="1"/>
                    <a:pt x="12" y="1"/>
                    <a:pt x="11" y="1"/>
                  </a:cubicBezTo>
                  <a:cubicBezTo>
                    <a:pt x="11" y="2"/>
                    <a:pt x="11" y="2"/>
                    <a:pt x="11" y="2"/>
                  </a:cubicBezTo>
                  <a:cubicBezTo>
                    <a:pt x="11" y="2"/>
                    <a:pt x="11" y="2"/>
                    <a:pt x="11" y="2"/>
                  </a:cubicBezTo>
                  <a:cubicBezTo>
                    <a:pt x="10" y="2"/>
                    <a:pt x="10" y="2"/>
                    <a:pt x="10" y="2"/>
                  </a:cubicBezTo>
                  <a:cubicBezTo>
                    <a:pt x="9" y="2"/>
                    <a:pt x="9" y="2"/>
                    <a:pt x="9" y="2"/>
                  </a:cubicBezTo>
                  <a:cubicBezTo>
                    <a:pt x="9" y="2"/>
                    <a:pt x="9" y="1"/>
                    <a:pt x="9" y="1"/>
                  </a:cubicBezTo>
                  <a:cubicBezTo>
                    <a:pt x="9" y="1"/>
                    <a:pt x="8" y="1"/>
                    <a:pt x="8" y="0"/>
                  </a:cubicBezTo>
                  <a:cubicBezTo>
                    <a:pt x="8" y="0"/>
                    <a:pt x="8" y="0"/>
                    <a:pt x="8" y="0"/>
                  </a:cubicBezTo>
                  <a:cubicBezTo>
                    <a:pt x="8" y="0"/>
                    <a:pt x="7" y="0"/>
                    <a:pt x="7" y="0"/>
                  </a:cubicBezTo>
                  <a:cubicBezTo>
                    <a:pt x="7" y="0"/>
                    <a:pt x="7" y="0"/>
                    <a:pt x="7" y="0"/>
                  </a:cubicBezTo>
                  <a:cubicBezTo>
                    <a:pt x="7" y="0"/>
                    <a:pt x="7" y="1"/>
                    <a:pt x="7" y="1"/>
                  </a:cubicBezTo>
                  <a:cubicBezTo>
                    <a:pt x="7" y="1"/>
                    <a:pt x="7" y="1"/>
                    <a:pt x="7" y="2"/>
                  </a:cubicBezTo>
                  <a:cubicBezTo>
                    <a:pt x="7" y="2"/>
                    <a:pt x="6" y="2"/>
                    <a:pt x="6" y="3"/>
                  </a:cubicBezTo>
                  <a:cubicBezTo>
                    <a:pt x="6" y="3"/>
                    <a:pt x="3" y="11"/>
                    <a:pt x="3" y="12"/>
                  </a:cubicBezTo>
                  <a:cubicBezTo>
                    <a:pt x="3" y="12"/>
                    <a:pt x="3" y="13"/>
                    <a:pt x="3" y="13"/>
                  </a:cubicBezTo>
                  <a:cubicBezTo>
                    <a:pt x="2" y="14"/>
                    <a:pt x="2" y="15"/>
                    <a:pt x="3" y="16"/>
                  </a:cubicBezTo>
                  <a:cubicBezTo>
                    <a:pt x="3" y="18"/>
                    <a:pt x="4" y="19"/>
                    <a:pt x="4" y="20"/>
                  </a:cubicBezTo>
                  <a:cubicBezTo>
                    <a:pt x="5" y="21"/>
                    <a:pt x="5" y="22"/>
                    <a:pt x="5" y="22"/>
                  </a:cubicBezTo>
                  <a:cubicBezTo>
                    <a:pt x="4" y="23"/>
                    <a:pt x="3" y="23"/>
                    <a:pt x="4" y="24"/>
                  </a:cubicBezTo>
                  <a:cubicBezTo>
                    <a:pt x="4" y="24"/>
                    <a:pt x="5" y="25"/>
                    <a:pt x="4" y="26"/>
                  </a:cubicBezTo>
                  <a:cubicBezTo>
                    <a:pt x="4" y="27"/>
                    <a:pt x="3" y="27"/>
                    <a:pt x="2" y="28"/>
                  </a:cubicBezTo>
                  <a:cubicBezTo>
                    <a:pt x="2" y="28"/>
                    <a:pt x="3" y="29"/>
                    <a:pt x="3" y="30"/>
                  </a:cubicBezTo>
                  <a:cubicBezTo>
                    <a:pt x="2" y="32"/>
                    <a:pt x="1" y="32"/>
                    <a:pt x="1" y="32"/>
                  </a:cubicBezTo>
                  <a:cubicBezTo>
                    <a:pt x="0" y="32"/>
                    <a:pt x="0" y="32"/>
                    <a:pt x="0" y="32"/>
                  </a:cubicBezTo>
                  <a:cubicBezTo>
                    <a:pt x="2" y="37"/>
                    <a:pt x="10" y="60"/>
                    <a:pt x="11" y="60"/>
                  </a:cubicBezTo>
                  <a:cubicBezTo>
                    <a:pt x="11" y="60"/>
                    <a:pt x="12" y="60"/>
                    <a:pt x="12" y="61"/>
                  </a:cubicBezTo>
                  <a:cubicBezTo>
                    <a:pt x="13" y="60"/>
                    <a:pt x="13" y="60"/>
                    <a:pt x="13" y="60"/>
                  </a:cubicBezTo>
                  <a:cubicBezTo>
                    <a:pt x="13" y="60"/>
                    <a:pt x="13" y="60"/>
                    <a:pt x="14" y="59"/>
                  </a:cubicBezTo>
                  <a:cubicBezTo>
                    <a:pt x="14" y="59"/>
                    <a:pt x="14" y="59"/>
                    <a:pt x="14" y="59"/>
                  </a:cubicBezTo>
                  <a:cubicBezTo>
                    <a:pt x="14" y="59"/>
                    <a:pt x="14" y="59"/>
                    <a:pt x="14" y="59"/>
                  </a:cubicBezTo>
                  <a:cubicBezTo>
                    <a:pt x="14" y="58"/>
                    <a:pt x="14" y="58"/>
                    <a:pt x="14" y="58"/>
                  </a:cubicBezTo>
                  <a:cubicBezTo>
                    <a:pt x="14" y="58"/>
                    <a:pt x="14" y="58"/>
                    <a:pt x="14" y="58"/>
                  </a:cubicBezTo>
                  <a:cubicBezTo>
                    <a:pt x="14" y="58"/>
                    <a:pt x="14" y="58"/>
                    <a:pt x="14" y="58"/>
                  </a:cubicBezTo>
                  <a:cubicBezTo>
                    <a:pt x="14" y="58"/>
                    <a:pt x="15" y="57"/>
                    <a:pt x="14" y="57"/>
                  </a:cubicBezTo>
                  <a:cubicBezTo>
                    <a:pt x="14" y="57"/>
                    <a:pt x="14" y="57"/>
                    <a:pt x="14" y="57"/>
                  </a:cubicBezTo>
                  <a:cubicBezTo>
                    <a:pt x="14" y="57"/>
                    <a:pt x="14" y="56"/>
                    <a:pt x="14" y="56"/>
                  </a:cubicBezTo>
                  <a:cubicBezTo>
                    <a:pt x="14" y="56"/>
                    <a:pt x="14" y="56"/>
                    <a:pt x="14" y="56"/>
                  </a:cubicBezTo>
                  <a:cubicBezTo>
                    <a:pt x="14" y="56"/>
                    <a:pt x="14" y="56"/>
                    <a:pt x="14" y="56"/>
                  </a:cubicBezTo>
                  <a:cubicBezTo>
                    <a:pt x="14" y="56"/>
                    <a:pt x="15" y="56"/>
                    <a:pt x="15" y="56"/>
                  </a:cubicBezTo>
                  <a:cubicBezTo>
                    <a:pt x="15" y="56"/>
                    <a:pt x="15" y="56"/>
                    <a:pt x="15" y="56"/>
                  </a:cubicBezTo>
                  <a:cubicBezTo>
                    <a:pt x="16" y="56"/>
                    <a:pt x="16" y="55"/>
                    <a:pt x="16" y="55"/>
                  </a:cubicBezTo>
                  <a:cubicBezTo>
                    <a:pt x="16" y="55"/>
                    <a:pt x="16" y="55"/>
                    <a:pt x="16" y="55"/>
                  </a:cubicBezTo>
                  <a:cubicBezTo>
                    <a:pt x="16" y="55"/>
                    <a:pt x="16" y="54"/>
                    <a:pt x="16" y="54"/>
                  </a:cubicBezTo>
                  <a:cubicBezTo>
                    <a:pt x="16" y="54"/>
                    <a:pt x="17" y="54"/>
                    <a:pt x="16" y="54"/>
                  </a:cubicBezTo>
                  <a:cubicBezTo>
                    <a:pt x="16" y="54"/>
                    <a:pt x="16" y="54"/>
                    <a:pt x="16" y="54"/>
                  </a:cubicBezTo>
                  <a:cubicBezTo>
                    <a:pt x="16" y="54"/>
                    <a:pt x="16" y="54"/>
                    <a:pt x="16" y="54"/>
                  </a:cubicBezTo>
                  <a:cubicBezTo>
                    <a:pt x="16" y="54"/>
                    <a:pt x="16" y="54"/>
                    <a:pt x="15" y="54"/>
                  </a:cubicBezTo>
                  <a:cubicBezTo>
                    <a:pt x="15" y="54"/>
                    <a:pt x="15" y="54"/>
                    <a:pt x="15" y="54"/>
                  </a:cubicBezTo>
                  <a:cubicBezTo>
                    <a:pt x="15" y="54"/>
                    <a:pt x="15" y="54"/>
                    <a:pt x="15" y="54"/>
                  </a:cubicBezTo>
                  <a:cubicBezTo>
                    <a:pt x="15" y="53"/>
                    <a:pt x="15" y="53"/>
                    <a:pt x="15" y="53"/>
                  </a:cubicBezTo>
                  <a:cubicBezTo>
                    <a:pt x="15" y="53"/>
                    <a:pt x="15" y="53"/>
                    <a:pt x="15" y="53"/>
                  </a:cubicBezTo>
                  <a:cubicBezTo>
                    <a:pt x="15" y="53"/>
                    <a:pt x="16" y="53"/>
                    <a:pt x="16" y="53"/>
                  </a:cubicBezTo>
                  <a:cubicBezTo>
                    <a:pt x="16" y="53"/>
                    <a:pt x="16" y="53"/>
                    <a:pt x="16" y="53"/>
                  </a:cubicBezTo>
                  <a:cubicBezTo>
                    <a:pt x="16" y="52"/>
                    <a:pt x="16"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0"/>
                  </a:cubicBezTo>
                  <a:cubicBezTo>
                    <a:pt x="17" y="50"/>
                    <a:pt x="17" y="50"/>
                    <a:pt x="16" y="50"/>
                  </a:cubicBezTo>
                  <a:cubicBezTo>
                    <a:pt x="16" y="50"/>
                    <a:pt x="16" y="49"/>
                    <a:pt x="16" y="49"/>
                  </a:cubicBezTo>
                  <a:cubicBezTo>
                    <a:pt x="16" y="49"/>
                    <a:pt x="16" y="49"/>
                    <a:pt x="16" y="48"/>
                  </a:cubicBezTo>
                  <a:cubicBezTo>
                    <a:pt x="16" y="48"/>
                    <a:pt x="16" y="48"/>
                    <a:pt x="16" y="48"/>
                  </a:cubicBezTo>
                  <a:cubicBezTo>
                    <a:pt x="17" y="48"/>
                    <a:pt x="17" y="48"/>
                    <a:pt x="17" y="48"/>
                  </a:cubicBezTo>
                  <a:cubicBezTo>
                    <a:pt x="17" y="48"/>
                    <a:pt x="17" y="48"/>
                    <a:pt x="17" y="48"/>
                  </a:cubicBezTo>
                  <a:cubicBezTo>
                    <a:pt x="18" y="48"/>
                    <a:pt x="18" y="48"/>
                    <a:pt x="18" y="48"/>
                  </a:cubicBezTo>
                  <a:cubicBezTo>
                    <a:pt x="18" y="48"/>
                    <a:pt x="18" y="48"/>
                    <a:pt x="18" y="48"/>
                  </a:cubicBezTo>
                  <a:cubicBezTo>
                    <a:pt x="18" y="48"/>
                    <a:pt x="18" y="48"/>
                    <a:pt x="19" y="48"/>
                  </a:cubicBezTo>
                  <a:cubicBezTo>
                    <a:pt x="19" y="48"/>
                    <a:pt x="19" y="48"/>
                    <a:pt x="19" y="48"/>
                  </a:cubicBezTo>
                  <a:cubicBezTo>
                    <a:pt x="19" y="49"/>
                    <a:pt x="19" y="49"/>
                    <a:pt x="19" y="49"/>
                  </a:cubicBezTo>
                  <a:cubicBezTo>
                    <a:pt x="19" y="49"/>
                    <a:pt x="19" y="49"/>
                    <a:pt x="19" y="49"/>
                  </a:cubicBezTo>
                  <a:cubicBezTo>
                    <a:pt x="19" y="50"/>
                    <a:pt x="20" y="50"/>
                    <a:pt x="20" y="50"/>
                  </a:cubicBezTo>
                  <a:cubicBezTo>
                    <a:pt x="20" y="50"/>
                    <a:pt x="20" y="50"/>
                    <a:pt x="20" y="50"/>
                  </a:cubicBezTo>
                  <a:cubicBezTo>
                    <a:pt x="20" y="50"/>
                    <a:pt x="20" y="50"/>
                    <a:pt x="21" y="50"/>
                  </a:cubicBezTo>
                  <a:cubicBezTo>
                    <a:pt x="21" y="49"/>
                    <a:pt x="21" y="49"/>
                    <a:pt x="21" y="49"/>
                  </a:cubicBezTo>
                  <a:cubicBezTo>
                    <a:pt x="21" y="49"/>
                    <a:pt x="21" y="49"/>
                    <a:pt x="20" y="48"/>
                  </a:cubicBezTo>
                  <a:cubicBezTo>
                    <a:pt x="20" y="48"/>
                    <a:pt x="20" y="48"/>
                    <a:pt x="20" y="48"/>
                  </a:cubicBezTo>
                  <a:cubicBezTo>
                    <a:pt x="20" y="48"/>
                    <a:pt x="20" y="48"/>
                    <a:pt x="20" y="48"/>
                  </a:cubicBezTo>
                  <a:cubicBezTo>
                    <a:pt x="20" y="48"/>
                    <a:pt x="20" y="48"/>
                    <a:pt x="20" y="47"/>
                  </a:cubicBezTo>
                  <a:cubicBezTo>
                    <a:pt x="20" y="47"/>
                    <a:pt x="20" y="47"/>
                    <a:pt x="20" y="47"/>
                  </a:cubicBezTo>
                  <a:cubicBezTo>
                    <a:pt x="20" y="47"/>
                    <a:pt x="20" y="47"/>
                    <a:pt x="20" y="47"/>
                  </a:cubicBezTo>
                  <a:cubicBezTo>
                    <a:pt x="20" y="46"/>
                    <a:pt x="20" y="46"/>
                    <a:pt x="20" y="46"/>
                  </a:cubicBezTo>
                  <a:cubicBezTo>
                    <a:pt x="20" y="46"/>
                    <a:pt x="21" y="45"/>
                    <a:pt x="21" y="45"/>
                  </a:cubicBezTo>
                  <a:cubicBezTo>
                    <a:pt x="21" y="45"/>
                    <a:pt x="21" y="45"/>
                    <a:pt x="21" y="45"/>
                  </a:cubicBezTo>
                  <a:cubicBezTo>
                    <a:pt x="21" y="45"/>
                    <a:pt x="21" y="44"/>
                    <a:pt x="21" y="44"/>
                  </a:cubicBezTo>
                  <a:cubicBezTo>
                    <a:pt x="21" y="44"/>
                    <a:pt x="21" y="44"/>
                    <a:pt x="21" y="44"/>
                  </a:cubicBezTo>
                  <a:cubicBezTo>
                    <a:pt x="21" y="44"/>
                    <a:pt x="21" y="43"/>
                    <a:pt x="21" y="43"/>
                  </a:cubicBezTo>
                  <a:cubicBezTo>
                    <a:pt x="22" y="43"/>
                    <a:pt x="22" y="43"/>
                    <a:pt x="22" y="43"/>
                  </a:cubicBezTo>
                  <a:cubicBezTo>
                    <a:pt x="22" y="43"/>
                    <a:pt x="22" y="43"/>
                    <a:pt x="22" y="43"/>
                  </a:cubicBezTo>
                  <a:cubicBezTo>
                    <a:pt x="23" y="44"/>
                    <a:pt x="23" y="44"/>
                    <a:pt x="23" y="44"/>
                  </a:cubicBezTo>
                  <a:cubicBezTo>
                    <a:pt x="23" y="44"/>
                    <a:pt x="23" y="44"/>
                    <a:pt x="23" y="45"/>
                  </a:cubicBezTo>
                  <a:cubicBezTo>
                    <a:pt x="23" y="45"/>
                    <a:pt x="23" y="45"/>
                    <a:pt x="23" y="45"/>
                  </a:cubicBezTo>
                  <a:cubicBezTo>
                    <a:pt x="23" y="45"/>
                    <a:pt x="23" y="45"/>
                    <a:pt x="23" y="45"/>
                  </a:cubicBezTo>
                  <a:cubicBezTo>
                    <a:pt x="24" y="45"/>
                    <a:pt x="24" y="45"/>
                    <a:pt x="24" y="45"/>
                  </a:cubicBezTo>
                  <a:cubicBezTo>
                    <a:pt x="24" y="45"/>
                    <a:pt x="24" y="45"/>
                    <a:pt x="24" y="44"/>
                  </a:cubicBezTo>
                  <a:cubicBezTo>
                    <a:pt x="24" y="44"/>
                    <a:pt x="24" y="44"/>
                    <a:pt x="24" y="44"/>
                  </a:cubicBezTo>
                  <a:cubicBezTo>
                    <a:pt x="24" y="44"/>
                    <a:pt x="24" y="44"/>
                    <a:pt x="24" y="44"/>
                  </a:cubicBezTo>
                  <a:cubicBezTo>
                    <a:pt x="24" y="44"/>
                    <a:pt x="24" y="43"/>
                    <a:pt x="24" y="43"/>
                  </a:cubicBezTo>
                  <a:cubicBezTo>
                    <a:pt x="24" y="43"/>
                    <a:pt x="24" y="43"/>
                    <a:pt x="24" y="43"/>
                  </a:cubicBezTo>
                  <a:cubicBezTo>
                    <a:pt x="24" y="43"/>
                    <a:pt x="24" y="43"/>
                    <a:pt x="24" y="43"/>
                  </a:cubicBezTo>
                  <a:cubicBezTo>
                    <a:pt x="24" y="42"/>
                    <a:pt x="24" y="42"/>
                    <a:pt x="24" y="42"/>
                  </a:cubicBezTo>
                  <a:cubicBezTo>
                    <a:pt x="24" y="42"/>
                    <a:pt x="24" y="42"/>
                    <a:pt x="24" y="42"/>
                  </a:cubicBezTo>
                  <a:cubicBezTo>
                    <a:pt x="24" y="42"/>
                    <a:pt x="24" y="42"/>
                    <a:pt x="24" y="41"/>
                  </a:cubicBezTo>
                  <a:cubicBezTo>
                    <a:pt x="24" y="41"/>
                    <a:pt x="24" y="41"/>
                    <a:pt x="24" y="41"/>
                  </a:cubicBezTo>
                  <a:cubicBezTo>
                    <a:pt x="24" y="41"/>
                    <a:pt x="24" y="41"/>
                    <a:pt x="24" y="41"/>
                  </a:cubicBezTo>
                  <a:cubicBezTo>
                    <a:pt x="24" y="41"/>
                    <a:pt x="24" y="40"/>
                    <a:pt x="24" y="40"/>
                  </a:cubicBezTo>
                  <a:cubicBezTo>
                    <a:pt x="24" y="40"/>
                    <a:pt x="24" y="39"/>
                    <a:pt x="24" y="38"/>
                  </a:cubicBezTo>
                  <a:cubicBezTo>
                    <a:pt x="24" y="38"/>
                    <a:pt x="24" y="38"/>
                    <a:pt x="24" y="37"/>
                  </a:cubicBezTo>
                  <a:cubicBezTo>
                    <a:pt x="24" y="37"/>
                    <a:pt x="24" y="37"/>
                    <a:pt x="24" y="36"/>
                  </a:cubicBezTo>
                  <a:cubicBezTo>
                    <a:pt x="24" y="36"/>
                    <a:pt x="24" y="36"/>
                    <a:pt x="24" y="36"/>
                  </a:cubicBezTo>
                  <a:cubicBezTo>
                    <a:pt x="24" y="35"/>
                    <a:pt x="24" y="35"/>
                    <a:pt x="24" y="35"/>
                  </a:cubicBezTo>
                  <a:cubicBezTo>
                    <a:pt x="25" y="35"/>
                    <a:pt x="25" y="36"/>
                    <a:pt x="25" y="36"/>
                  </a:cubicBezTo>
                  <a:cubicBezTo>
                    <a:pt x="25" y="36"/>
                    <a:pt x="25" y="37"/>
                    <a:pt x="25" y="37"/>
                  </a:cubicBezTo>
                  <a:cubicBezTo>
                    <a:pt x="25" y="37"/>
                    <a:pt x="25" y="37"/>
                    <a:pt x="25" y="37"/>
                  </a:cubicBezTo>
                  <a:cubicBezTo>
                    <a:pt x="25" y="38"/>
                    <a:pt x="25" y="38"/>
                    <a:pt x="25" y="38"/>
                  </a:cubicBezTo>
                  <a:cubicBezTo>
                    <a:pt x="25" y="38"/>
                    <a:pt x="26" y="38"/>
                    <a:pt x="26" y="38"/>
                  </a:cubicBezTo>
                  <a:cubicBezTo>
                    <a:pt x="26" y="38"/>
                    <a:pt x="26" y="38"/>
                    <a:pt x="26" y="38"/>
                  </a:cubicBezTo>
                  <a:cubicBezTo>
                    <a:pt x="27" y="38"/>
                    <a:pt x="27" y="38"/>
                    <a:pt x="27" y="37"/>
                  </a:cubicBezTo>
                  <a:cubicBezTo>
                    <a:pt x="27" y="37"/>
                    <a:pt x="27" y="37"/>
                    <a:pt x="27" y="37"/>
                  </a:cubicBezTo>
                  <a:cubicBezTo>
                    <a:pt x="27" y="37"/>
                    <a:pt x="27" y="37"/>
                    <a:pt x="27" y="37"/>
                  </a:cubicBezTo>
                  <a:cubicBezTo>
                    <a:pt x="27" y="36"/>
                    <a:pt x="27" y="36"/>
                    <a:pt x="27" y="36"/>
                  </a:cubicBezTo>
                  <a:cubicBezTo>
                    <a:pt x="27" y="36"/>
                    <a:pt x="27" y="36"/>
                    <a:pt x="27" y="36"/>
                  </a:cubicBezTo>
                  <a:cubicBezTo>
                    <a:pt x="28" y="36"/>
                    <a:pt x="28" y="36"/>
                    <a:pt x="28" y="36"/>
                  </a:cubicBezTo>
                  <a:cubicBezTo>
                    <a:pt x="28" y="36"/>
                    <a:pt x="28" y="36"/>
                    <a:pt x="28" y="36"/>
                  </a:cubicBezTo>
                  <a:cubicBezTo>
                    <a:pt x="29" y="36"/>
                    <a:pt x="29" y="37"/>
                    <a:pt x="29" y="37"/>
                  </a:cubicBezTo>
                  <a:cubicBezTo>
                    <a:pt x="30" y="37"/>
                    <a:pt x="30" y="37"/>
                    <a:pt x="30" y="37"/>
                  </a:cubicBezTo>
                  <a:cubicBezTo>
                    <a:pt x="30" y="37"/>
                    <a:pt x="30" y="37"/>
                    <a:pt x="30" y="37"/>
                  </a:cubicBezTo>
                  <a:cubicBezTo>
                    <a:pt x="30" y="37"/>
                    <a:pt x="31" y="37"/>
                    <a:pt x="31" y="37"/>
                  </a:cubicBezTo>
                  <a:cubicBezTo>
                    <a:pt x="31" y="37"/>
                    <a:pt x="31" y="37"/>
                    <a:pt x="31" y="37"/>
                  </a:cubicBezTo>
                  <a:cubicBezTo>
                    <a:pt x="31" y="37"/>
                    <a:pt x="30" y="36"/>
                    <a:pt x="30" y="36"/>
                  </a:cubicBezTo>
                  <a:cubicBezTo>
                    <a:pt x="30" y="36"/>
                    <a:pt x="30" y="36"/>
                    <a:pt x="30" y="36"/>
                  </a:cubicBezTo>
                  <a:cubicBezTo>
                    <a:pt x="30" y="35"/>
                    <a:pt x="30" y="35"/>
                    <a:pt x="30" y="35"/>
                  </a:cubicBezTo>
                  <a:cubicBezTo>
                    <a:pt x="30" y="35"/>
                    <a:pt x="30" y="35"/>
                    <a:pt x="30" y="35"/>
                  </a:cubicBezTo>
                  <a:cubicBezTo>
                    <a:pt x="30" y="35"/>
                    <a:pt x="31" y="35"/>
                    <a:pt x="31" y="35"/>
                  </a:cubicBezTo>
                  <a:cubicBezTo>
                    <a:pt x="31" y="35"/>
                    <a:pt x="31" y="35"/>
                    <a:pt x="31" y="35"/>
                  </a:cubicBezTo>
                  <a:cubicBezTo>
                    <a:pt x="31" y="36"/>
                    <a:pt x="32" y="36"/>
                    <a:pt x="32" y="36"/>
                  </a:cubicBezTo>
                  <a:cubicBezTo>
                    <a:pt x="32" y="36"/>
                    <a:pt x="32" y="36"/>
                    <a:pt x="32" y="36"/>
                  </a:cubicBezTo>
                  <a:cubicBezTo>
                    <a:pt x="32" y="36"/>
                    <a:pt x="32" y="36"/>
                    <a:pt x="33" y="36"/>
                  </a:cubicBezTo>
                  <a:cubicBezTo>
                    <a:pt x="33" y="36"/>
                    <a:pt x="33" y="36"/>
                    <a:pt x="33" y="36"/>
                  </a:cubicBezTo>
                  <a:cubicBezTo>
                    <a:pt x="33" y="36"/>
                    <a:pt x="33" y="36"/>
                    <a:pt x="33" y="36"/>
                  </a:cubicBezTo>
                  <a:cubicBezTo>
                    <a:pt x="33" y="36"/>
                    <a:pt x="33" y="36"/>
                    <a:pt x="33" y="36"/>
                  </a:cubicBezTo>
                  <a:cubicBezTo>
                    <a:pt x="33" y="35"/>
                    <a:pt x="33" y="35"/>
                    <a:pt x="33" y="35"/>
                  </a:cubicBezTo>
                  <a:cubicBezTo>
                    <a:pt x="32" y="35"/>
                    <a:pt x="32" y="35"/>
                    <a:pt x="32" y="35"/>
                  </a:cubicBezTo>
                  <a:cubicBezTo>
                    <a:pt x="32" y="35"/>
                    <a:pt x="32" y="35"/>
                    <a:pt x="32" y="34"/>
                  </a:cubicBezTo>
                  <a:cubicBezTo>
                    <a:pt x="33" y="34"/>
                    <a:pt x="33" y="34"/>
                    <a:pt x="33" y="34"/>
                  </a:cubicBezTo>
                  <a:cubicBezTo>
                    <a:pt x="33" y="34"/>
                    <a:pt x="33" y="35"/>
                    <a:pt x="33" y="35"/>
                  </a:cubicBezTo>
                  <a:cubicBezTo>
                    <a:pt x="33" y="35"/>
                    <a:pt x="33" y="35"/>
                    <a:pt x="34" y="35"/>
                  </a:cubicBezTo>
                  <a:cubicBezTo>
                    <a:pt x="34" y="35"/>
                    <a:pt x="34" y="35"/>
                    <a:pt x="34" y="35"/>
                  </a:cubicBezTo>
                  <a:cubicBezTo>
                    <a:pt x="34" y="35"/>
                    <a:pt x="35" y="35"/>
                    <a:pt x="35" y="34"/>
                  </a:cubicBezTo>
                  <a:cubicBezTo>
                    <a:pt x="34" y="34"/>
                    <a:pt x="34" y="34"/>
                    <a:pt x="34" y="34"/>
                  </a:cubicBezTo>
                  <a:cubicBezTo>
                    <a:pt x="34" y="34"/>
                    <a:pt x="34" y="34"/>
                    <a:pt x="33" y="33"/>
                  </a:cubicBezTo>
                  <a:cubicBezTo>
                    <a:pt x="33" y="33"/>
                    <a:pt x="33" y="33"/>
                    <a:pt x="33" y="33"/>
                  </a:cubicBezTo>
                  <a:cubicBezTo>
                    <a:pt x="33" y="33"/>
                    <a:pt x="33" y="33"/>
                    <a:pt x="33" y="33"/>
                  </a:cubicBezTo>
                  <a:cubicBezTo>
                    <a:pt x="33" y="33"/>
                    <a:pt x="33" y="33"/>
                    <a:pt x="33" y="33"/>
                  </a:cubicBezTo>
                  <a:cubicBezTo>
                    <a:pt x="34" y="32"/>
                    <a:pt x="34" y="32"/>
                    <a:pt x="34" y="33"/>
                  </a:cubicBezTo>
                  <a:cubicBezTo>
                    <a:pt x="34" y="33"/>
                    <a:pt x="34" y="33"/>
                    <a:pt x="35" y="33"/>
                  </a:cubicBezTo>
                  <a:cubicBezTo>
                    <a:pt x="35" y="33"/>
                    <a:pt x="35" y="33"/>
                    <a:pt x="35" y="33"/>
                  </a:cubicBezTo>
                  <a:cubicBezTo>
                    <a:pt x="35" y="33"/>
                    <a:pt x="35" y="33"/>
                    <a:pt x="35" y="33"/>
                  </a:cubicBezTo>
                  <a:cubicBezTo>
                    <a:pt x="36" y="33"/>
                    <a:pt x="36" y="33"/>
                    <a:pt x="36" y="33"/>
                  </a:cubicBezTo>
                  <a:cubicBezTo>
                    <a:pt x="36" y="33"/>
                    <a:pt x="36" y="32"/>
                    <a:pt x="36" y="32"/>
                  </a:cubicBezTo>
                  <a:cubicBezTo>
                    <a:pt x="36" y="32"/>
                    <a:pt x="36" y="32"/>
                    <a:pt x="36" y="32"/>
                  </a:cubicBezTo>
                  <a:cubicBezTo>
                    <a:pt x="36" y="32"/>
                    <a:pt x="36" y="32"/>
                    <a:pt x="36" y="32"/>
                  </a:cubicBezTo>
                  <a:cubicBezTo>
                    <a:pt x="36" y="32"/>
                    <a:pt x="36" y="32"/>
                    <a:pt x="36" y="31"/>
                  </a:cubicBezTo>
                  <a:cubicBezTo>
                    <a:pt x="36" y="31"/>
                    <a:pt x="36" y="31"/>
                    <a:pt x="36" y="31"/>
                  </a:cubicBezTo>
                  <a:cubicBezTo>
                    <a:pt x="36" y="31"/>
                    <a:pt x="37" y="31"/>
                    <a:pt x="37" y="31"/>
                  </a:cubicBezTo>
                  <a:cubicBezTo>
                    <a:pt x="37" y="31"/>
                    <a:pt x="37" y="31"/>
                    <a:pt x="37" y="31"/>
                  </a:cubicBezTo>
                  <a:cubicBezTo>
                    <a:pt x="37" y="31"/>
                    <a:pt x="37" y="31"/>
                    <a:pt x="37" y="31"/>
                  </a:cubicBezTo>
                  <a:cubicBezTo>
                    <a:pt x="38" y="31"/>
                    <a:pt x="38" y="31"/>
                    <a:pt x="38" y="31"/>
                  </a:cubicBezTo>
                  <a:cubicBezTo>
                    <a:pt x="38" y="31"/>
                    <a:pt x="38" y="31"/>
                    <a:pt x="38" y="31"/>
                  </a:cubicBezTo>
                  <a:cubicBezTo>
                    <a:pt x="38" y="31"/>
                    <a:pt x="38" y="30"/>
                    <a:pt x="38" y="30"/>
                  </a:cubicBezTo>
                  <a:cubicBezTo>
                    <a:pt x="38" y="30"/>
                    <a:pt x="38" y="30"/>
                    <a:pt x="38" y="30"/>
                  </a:cubicBezTo>
                  <a:cubicBezTo>
                    <a:pt x="38" y="30"/>
                    <a:pt x="38" y="30"/>
                    <a:pt x="38" y="30"/>
                  </a:cubicBezTo>
                  <a:cubicBezTo>
                    <a:pt x="38" y="30"/>
                    <a:pt x="39" y="30"/>
                    <a:pt x="39" y="30"/>
                  </a:cubicBezTo>
                  <a:cubicBezTo>
                    <a:pt x="39" y="30"/>
                    <a:pt x="39" y="30"/>
                    <a:pt x="39" y="30"/>
                  </a:cubicBezTo>
                  <a:cubicBezTo>
                    <a:pt x="39" y="30"/>
                    <a:pt x="39" y="29"/>
                    <a:pt x="39" y="29"/>
                  </a:cubicBezTo>
                  <a:cubicBezTo>
                    <a:pt x="39" y="29"/>
                    <a:pt x="39" y="29"/>
                    <a:pt x="39" y="29"/>
                  </a:cubicBezTo>
                  <a:cubicBezTo>
                    <a:pt x="39" y="29"/>
                    <a:pt x="39" y="29"/>
                    <a:pt x="39" y="29"/>
                  </a:cubicBezTo>
                  <a:cubicBezTo>
                    <a:pt x="39" y="29"/>
                    <a:pt x="39" y="29"/>
                    <a:pt x="39" y="29"/>
                  </a:cubicBezTo>
                  <a:cubicBezTo>
                    <a:pt x="40" y="28"/>
                    <a:pt x="40" y="28"/>
                    <a:pt x="40" y="28"/>
                  </a:cubicBezTo>
                  <a:cubicBezTo>
                    <a:pt x="40" y="28"/>
                    <a:pt x="40" y="28"/>
                    <a:pt x="40" y="28"/>
                  </a:cubicBezTo>
                  <a:cubicBezTo>
                    <a:pt x="40" y="28"/>
                    <a:pt x="40" y="28"/>
                    <a:pt x="40" y="2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F31CCF46-AD63-0B45-BF21-ECEBC8B9F507}"/>
                </a:ext>
              </a:extLst>
            </p:cNvPr>
            <p:cNvSpPr>
              <a:spLocks/>
            </p:cNvSpPr>
            <p:nvPr/>
          </p:nvSpPr>
          <p:spPr bwMode="auto">
            <a:xfrm>
              <a:off x="5474693" y="3482875"/>
              <a:ext cx="976313" cy="293687"/>
            </a:xfrm>
            <a:custGeom>
              <a:avLst/>
              <a:gdLst>
                <a:gd name="T0" fmla="*/ 61 w 90"/>
                <a:gd name="T1" fmla="*/ 24 h 27"/>
                <a:gd name="T2" fmla="*/ 63 w 90"/>
                <a:gd name="T3" fmla="*/ 22 h 27"/>
                <a:gd name="T4" fmla="*/ 65 w 90"/>
                <a:gd name="T5" fmla="*/ 21 h 27"/>
                <a:gd name="T6" fmla="*/ 66 w 90"/>
                <a:gd name="T7" fmla="*/ 20 h 27"/>
                <a:gd name="T8" fmla="*/ 71 w 90"/>
                <a:gd name="T9" fmla="*/ 18 h 27"/>
                <a:gd name="T10" fmla="*/ 75 w 90"/>
                <a:gd name="T11" fmla="*/ 15 h 27"/>
                <a:gd name="T12" fmla="*/ 78 w 90"/>
                <a:gd name="T13" fmla="*/ 12 h 27"/>
                <a:gd name="T14" fmla="*/ 79 w 90"/>
                <a:gd name="T15" fmla="*/ 11 h 27"/>
                <a:gd name="T16" fmla="*/ 80 w 90"/>
                <a:gd name="T17" fmla="*/ 10 h 27"/>
                <a:gd name="T18" fmla="*/ 84 w 90"/>
                <a:gd name="T19" fmla="*/ 8 h 27"/>
                <a:gd name="T20" fmla="*/ 85 w 90"/>
                <a:gd name="T21" fmla="*/ 6 h 27"/>
                <a:gd name="T22" fmla="*/ 88 w 90"/>
                <a:gd name="T23" fmla="*/ 4 h 27"/>
                <a:gd name="T24" fmla="*/ 90 w 90"/>
                <a:gd name="T25" fmla="*/ 0 h 27"/>
                <a:gd name="T26" fmla="*/ 67 w 90"/>
                <a:gd name="T27" fmla="*/ 3 h 27"/>
                <a:gd name="T28" fmla="*/ 19 w 90"/>
                <a:gd name="T29" fmla="*/ 6 h 27"/>
                <a:gd name="T30" fmla="*/ 20 w 90"/>
                <a:gd name="T31" fmla="*/ 8 h 27"/>
                <a:gd name="T32" fmla="*/ 5 w 90"/>
                <a:gd name="T33" fmla="*/ 9 h 27"/>
                <a:gd name="T34" fmla="*/ 5 w 90"/>
                <a:gd name="T35" fmla="*/ 9 h 27"/>
                <a:gd name="T36" fmla="*/ 5 w 90"/>
                <a:gd name="T37" fmla="*/ 10 h 27"/>
                <a:gd name="T38" fmla="*/ 5 w 90"/>
                <a:gd name="T39" fmla="*/ 12 h 27"/>
                <a:gd name="T40" fmla="*/ 4 w 90"/>
                <a:gd name="T41" fmla="*/ 14 h 27"/>
                <a:gd name="T42" fmla="*/ 4 w 90"/>
                <a:gd name="T43" fmla="*/ 15 h 27"/>
                <a:gd name="T44" fmla="*/ 5 w 90"/>
                <a:gd name="T45" fmla="*/ 17 h 27"/>
                <a:gd name="T46" fmla="*/ 4 w 90"/>
                <a:gd name="T47" fmla="*/ 18 h 27"/>
                <a:gd name="T48" fmla="*/ 4 w 90"/>
                <a:gd name="T49" fmla="*/ 19 h 27"/>
                <a:gd name="T50" fmla="*/ 3 w 90"/>
                <a:gd name="T51" fmla="*/ 20 h 27"/>
                <a:gd name="T52" fmla="*/ 3 w 90"/>
                <a:gd name="T53" fmla="*/ 21 h 27"/>
                <a:gd name="T54" fmla="*/ 1 w 90"/>
                <a:gd name="T55" fmla="*/ 24 h 27"/>
                <a:gd name="T56" fmla="*/ 0 w 90"/>
                <a:gd name="T57" fmla="*/ 27 h 27"/>
                <a:gd name="T58" fmla="*/ 0 w 90"/>
                <a:gd name="T59" fmla="*/ 27 h 27"/>
                <a:gd name="T60" fmla="*/ 60 w 90"/>
                <a:gd name="T61" fmla="*/ 25 h 27"/>
                <a:gd name="T62" fmla="*/ 61 w 90"/>
                <a:gd name="T6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27">
                  <a:moveTo>
                    <a:pt x="61" y="24"/>
                  </a:moveTo>
                  <a:cubicBezTo>
                    <a:pt x="61" y="24"/>
                    <a:pt x="61" y="22"/>
                    <a:pt x="63" y="22"/>
                  </a:cubicBezTo>
                  <a:cubicBezTo>
                    <a:pt x="64" y="21"/>
                    <a:pt x="64" y="22"/>
                    <a:pt x="65" y="21"/>
                  </a:cubicBezTo>
                  <a:cubicBezTo>
                    <a:pt x="66" y="20"/>
                    <a:pt x="65" y="20"/>
                    <a:pt x="66" y="20"/>
                  </a:cubicBezTo>
                  <a:cubicBezTo>
                    <a:pt x="67" y="19"/>
                    <a:pt x="68" y="20"/>
                    <a:pt x="71" y="18"/>
                  </a:cubicBezTo>
                  <a:cubicBezTo>
                    <a:pt x="73" y="16"/>
                    <a:pt x="73" y="16"/>
                    <a:pt x="75" y="15"/>
                  </a:cubicBezTo>
                  <a:cubicBezTo>
                    <a:pt x="76" y="13"/>
                    <a:pt x="77" y="12"/>
                    <a:pt x="78" y="12"/>
                  </a:cubicBezTo>
                  <a:cubicBezTo>
                    <a:pt x="79" y="11"/>
                    <a:pt x="79" y="11"/>
                    <a:pt x="79" y="11"/>
                  </a:cubicBezTo>
                  <a:cubicBezTo>
                    <a:pt x="79" y="11"/>
                    <a:pt x="79" y="11"/>
                    <a:pt x="80" y="10"/>
                  </a:cubicBezTo>
                  <a:cubicBezTo>
                    <a:pt x="82" y="9"/>
                    <a:pt x="83" y="8"/>
                    <a:pt x="84" y="8"/>
                  </a:cubicBezTo>
                  <a:cubicBezTo>
                    <a:pt x="85" y="7"/>
                    <a:pt x="84" y="7"/>
                    <a:pt x="85" y="6"/>
                  </a:cubicBezTo>
                  <a:cubicBezTo>
                    <a:pt x="86" y="5"/>
                    <a:pt x="87" y="5"/>
                    <a:pt x="88" y="4"/>
                  </a:cubicBezTo>
                  <a:cubicBezTo>
                    <a:pt x="89" y="3"/>
                    <a:pt x="89" y="2"/>
                    <a:pt x="90" y="0"/>
                  </a:cubicBezTo>
                  <a:cubicBezTo>
                    <a:pt x="67" y="3"/>
                    <a:pt x="67" y="3"/>
                    <a:pt x="67" y="3"/>
                  </a:cubicBezTo>
                  <a:cubicBezTo>
                    <a:pt x="19" y="6"/>
                    <a:pt x="19" y="6"/>
                    <a:pt x="19" y="6"/>
                  </a:cubicBezTo>
                  <a:cubicBezTo>
                    <a:pt x="20" y="8"/>
                    <a:pt x="20" y="8"/>
                    <a:pt x="20" y="8"/>
                  </a:cubicBezTo>
                  <a:cubicBezTo>
                    <a:pt x="5" y="9"/>
                    <a:pt x="5" y="9"/>
                    <a:pt x="5" y="9"/>
                  </a:cubicBezTo>
                  <a:cubicBezTo>
                    <a:pt x="5" y="9"/>
                    <a:pt x="5" y="9"/>
                    <a:pt x="5" y="9"/>
                  </a:cubicBezTo>
                  <a:cubicBezTo>
                    <a:pt x="5" y="9"/>
                    <a:pt x="5" y="9"/>
                    <a:pt x="5" y="10"/>
                  </a:cubicBezTo>
                  <a:cubicBezTo>
                    <a:pt x="5" y="11"/>
                    <a:pt x="5" y="11"/>
                    <a:pt x="5" y="12"/>
                  </a:cubicBezTo>
                  <a:cubicBezTo>
                    <a:pt x="5" y="13"/>
                    <a:pt x="4" y="13"/>
                    <a:pt x="4" y="14"/>
                  </a:cubicBezTo>
                  <a:cubicBezTo>
                    <a:pt x="4" y="15"/>
                    <a:pt x="4" y="14"/>
                    <a:pt x="4" y="15"/>
                  </a:cubicBezTo>
                  <a:cubicBezTo>
                    <a:pt x="4" y="16"/>
                    <a:pt x="5" y="16"/>
                    <a:pt x="5" y="17"/>
                  </a:cubicBezTo>
                  <a:cubicBezTo>
                    <a:pt x="4" y="18"/>
                    <a:pt x="4" y="18"/>
                    <a:pt x="4" y="18"/>
                  </a:cubicBezTo>
                  <a:cubicBezTo>
                    <a:pt x="3" y="18"/>
                    <a:pt x="4" y="19"/>
                    <a:pt x="4" y="19"/>
                  </a:cubicBezTo>
                  <a:cubicBezTo>
                    <a:pt x="3" y="20"/>
                    <a:pt x="3" y="19"/>
                    <a:pt x="3" y="20"/>
                  </a:cubicBezTo>
                  <a:cubicBezTo>
                    <a:pt x="3" y="20"/>
                    <a:pt x="4" y="21"/>
                    <a:pt x="3" y="21"/>
                  </a:cubicBezTo>
                  <a:cubicBezTo>
                    <a:pt x="3" y="22"/>
                    <a:pt x="1" y="23"/>
                    <a:pt x="1" y="24"/>
                  </a:cubicBezTo>
                  <a:cubicBezTo>
                    <a:pt x="0" y="25"/>
                    <a:pt x="0" y="26"/>
                    <a:pt x="0" y="27"/>
                  </a:cubicBezTo>
                  <a:cubicBezTo>
                    <a:pt x="0" y="27"/>
                    <a:pt x="0" y="27"/>
                    <a:pt x="0" y="27"/>
                  </a:cubicBezTo>
                  <a:cubicBezTo>
                    <a:pt x="6" y="27"/>
                    <a:pt x="36" y="27"/>
                    <a:pt x="60" y="25"/>
                  </a:cubicBezTo>
                  <a:cubicBezTo>
                    <a:pt x="60" y="25"/>
                    <a:pt x="61" y="24"/>
                    <a:pt x="61" y="24"/>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8790D300-B23B-534B-B2E4-CA9D1F9881E1}"/>
                </a:ext>
              </a:extLst>
            </p:cNvPr>
            <p:cNvSpPr>
              <a:spLocks/>
            </p:cNvSpPr>
            <p:nvPr/>
          </p:nvSpPr>
          <p:spPr bwMode="auto">
            <a:xfrm>
              <a:off x="6125568" y="3386038"/>
              <a:ext cx="1028700" cy="433387"/>
            </a:xfrm>
            <a:custGeom>
              <a:avLst/>
              <a:gdLst>
                <a:gd name="T0" fmla="*/ 91 w 95"/>
                <a:gd name="T1" fmla="*/ 0 h 40"/>
                <a:gd name="T2" fmla="*/ 25 w 95"/>
                <a:gd name="T3" fmla="*/ 15 h 40"/>
                <a:gd name="T4" fmla="*/ 15 w 95"/>
                <a:gd name="T5" fmla="*/ 24 h 40"/>
                <a:gd name="T6" fmla="*/ 1 w 95"/>
                <a:gd name="T7" fmla="*/ 33 h 40"/>
                <a:gd name="T8" fmla="*/ 43 w 95"/>
                <a:gd name="T9" fmla="*/ 31 h 40"/>
                <a:gd name="T10" fmla="*/ 68 w 95"/>
                <a:gd name="T11" fmla="*/ 40 h 40"/>
                <a:gd name="T12" fmla="*/ 73 w 95"/>
                <a:gd name="T13" fmla="*/ 39 h 40"/>
                <a:gd name="T14" fmla="*/ 72 w 95"/>
                <a:gd name="T15" fmla="*/ 36 h 40"/>
                <a:gd name="T16" fmla="*/ 71 w 95"/>
                <a:gd name="T17" fmla="*/ 33 h 40"/>
                <a:gd name="T18" fmla="*/ 75 w 95"/>
                <a:gd name="T19" fmla="*/ 38 h 40"/>
                <a:gd name="T20" fmla="*/ 76 w 95"/>
                <a:gd name="T21" fmla="*/ 37 h 40"/>
                <a:gd name="T22" fmla="*/ 77 w 95"/>
                <a:gd name="T23" fmla="*/ 32 h 40"/>
                <a:gd name="T24" fmla="*/ 78 w 95"/>
                <a:gd name="T25" fmla="*/ 31 h 40"/>
                <a:gd name="T26" fmla="*/ 79 w 95"/>
                <a:gd name="T27" fmla="*/ 30 h 40"/>
                <a:gd name="T28" fmla="*/ 77 w 95"/>
                <a:gd name="T29" fmla="*/ 29 h 40"/>
                <a:gd name="T30" fmla="*/ 79 w 95"/>
                <a:gd name="T31" fmla="*/ 27 h 40"/>
                <a:gd name="T32" fmla="*/ 81 w 95"/>
                <a:gd name="T33" fmla="*/ 26 h 40"/>
                <a:gd name="T34" fmla="*/ 83 w 95"/>
                <a:gd name="T35" fmla="*/ 26 h 40"/>
                <a:gd name="T36" fmla="*/ 86 w 95"/>
                <a:gd name="T37" fmla="*/ 24 h 40"/>
                <a:gd name="T38" fmla="*/ 89 w 95"/>
                <a:gd name="T39" fmla="*/ 23 h 40"/>
                <a:gd name="T40" fmla="*/ 90 w 95"/>
                <a:gd name="T41" fmla="*/ 22 h 40"/>
                <a:gd name="T42" fmla="*/ 89 w 95"/>
                <a:gd name="T43" fmla="*/ 20 h 40"/>
                <a:gd name="T44" fmla="*/ 85 w 95"/>
                <a:gd name="T45" fmla="*/ 22 h 40"/>
                <a:gd name="T46" fmla="*/ 82 w 95"/>
                <a:gd name="T47" fmla="*/ 21 h 40"/>
                <a:gd name="T48" fmla="*/ 82 w 95"/>
                <a:gd name="T49" fmla="*/ 20 h 40"/>
                <a:gd name="T50" fmla="*/ 85 w 95"/>
                <a:gd name="T51" fmla="*/ 22 h 40"/>
                <a:gd name="T52" fmla="*/ 87 w 95"/>
                <a:gd name="T53" fmla="*/ 20 h 40"/>
                <a:gd name="T54" fmla="*/ 87 w 95"/>
                <a:gd name="T55" fmla="*/ 18 h 40"/>
                <a:gd name="T56" fmla="*/ 83 w 95"/>
                <a:gd name="T57" fmla="*/ 19 h 40"/>
                <a:gd name="T58" fmla="*/ 81 w 95"/>
                <a:gd name="T59" fmla="*/ 18 h 40"/>
                <a:gd name="T60" fmla="*/ 85 w 95"/>
                <a:gd name="T61" fmla="*/ 17 h 40"/>
                <a:gd name="T62" fmla="*/ 86 w 95"/>
                <a:gd name="T63" fmla="*/ 17 h 40"/>
                <a:gd name="T64" fmla="*/ 85 w 95"/>
                <a:gd name="T65" fmla="*/ 15 h 40"/>
                <a:gd name="T66" fmla="*/ 88 w 95"/>
                <a:gd name="T67" fmla="*/ 17 h 40"/>
                <a:gd name="T68" fmla="*/ 89 w 95"/>
                <a:gd name="T69" fmla="*/ 16 h 40"/>
                <a:gd name="T70" fmla="*/ 92 w 95"/>
                <a:gd name="T71" fmla="*/ 13 h 40"/>
                <a:gd name="T72" fmla="*/ 88 w 95"/>
                <a:gd name="T73" fmla="*/ 13 h 40"/>
                <a:gd name="T74" fmla="*/ 92 w 95"/>
                <a:gd name="T75" fmla="*/ 13 h 40"/>
                <a:gd name="T76" fmla="*/ 93 w 95"/>
                <a:gd name="T77" fmla="*/ 11 h 40"/>
                <a:gd name="T78" fmla="*/ 91 w 95"/>
                <a:gd name="T79" fmla="*/ 7 h 40"/>
                <a:gd name="T80" fmla="*/ 91 w 95"/>
                <a:gd name="T81" fmla="*/ 11 h 40"/>
                <a:gd name="T82" fmla="*/ 90 w 95"/>
                <a:gd name="T83" fmla="*/ 9 h 40"/>
                <a:gd name="T84" fmla="*/ 89 w 95"/>
                <a:gd name="T85" fmla="*/ 8 h 40"/>
                <a:gd name="T86" fmla="*/ 86 w 95"/>
                <a:gd name="T87" fmla="*/ 8 h 40"/>
                <a:gd name="T88" fmla="*/ 82 w 95"/>
                <a:gd name="T89" fmla="*/ 10 h 40"/>
                <a:gd name="T90" fmla="*/ 83 w 95"/>
                <a:gd name="T91" fmla="*/ 8 h 40"/>
                <a:gd name="T92" fmla="*/ 86 w 95"/>
                <a:gd name="T93" fmla="*/ 7 h 40"/>
                <a:gd name="T94" fmla="*/ 87 w 95"/>
                <a:gd name="T95" fmla="*/ 5 h 40"/>
                <a:gd name="T96" fmla="*/ 89 w 95"/>
                <a:gd name="T97" fmla="*/ 6 h 40"/>
                <a:gd name="T98" fmla="*/ 90 w 95"/>
                <a:gd name="T99" fmla="*/ 4 h 40"/>
                <a:gd name="T100" fmla="*/ 89 w 95"/>
                <a:gd name="T101" fmla="*/ 1 h 40"/>
                <a:gd name="T102" fmla="*/ 93 w 95"/>
                <a:gd name="T103" fmla="*/ 5 h 40"/>
                <a:gd name="T104" fmla="*/ 95 w 95"/>
                <a:gd name="T10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40">
                  <a:moveTo>
                    <a:pt x="95" y="8"/>
                  </a:moveTo>
                  <a:cubicBezTo>
                    <a:pt x="95" y="8"/>
                    <a:pt x="94" y="7"/>
                    <a:pt x="94" y="7"/>
                  </a:cubicBezTo>
                  <a:cubicBezTo>
                    <a:pt x="94" y="6"/>
                    <a:pt x="93" y="5"/>
                    <a:pt x="93" y="4"/>
                  </a:cubicBezTo>
                  <a:cubicBezTo>
                    <a:pt x="93" y="3"/>
                    <a:pt x="92" y="2"/>
                    <a:pt x="92" y="1"/>
                  </a:cubicBezTo>
                  <a:cubicBezTo>
                    <a:pt x="91" y="1"/>
                    <a:pt x="91" y="1"/>
                    <a:pt x="91" y="0"/>
                  </a:cubicBezTo>
                  <a:cubicBezTo>
                    <a:pt x="91" y="0"/>
                    <a:pt x="91" y="0"/>
                    <a:pt x="91" y="0"/>
                  </a:cubicBezTo>
                  <a:cubicBezTo>
                    <a:pt x="30" y="9"/>
                    <a:pt x="30" y="9"/>
                    <a:pt x="30" y="9"/>
                  </a:cubicBezTo>
                  <a:cubicBezTo>
                    <a:pt x="30" y="9"/>
                    <a:pt x="30" y="9"/>
                    <a:pt x="30" y="9"/>
                  </a:cubicBezTo>
                  <a:cubicBezTo>
                    <a:pt x="29" y="11"/>
                    <a:pt x="29" y="12"/>
                    <a:pt x="28" y="13"/>
                  </a:cubicBezTo>
                  <a:cubicBezTo>
                    <a:pt x="27" y="14"/>
                    <a:pt x="26" y="14"/>
                    <a:pt x="25" y="15"/>
                  </a:cubicBezTo>
                  <a:cubicBezTo>
                    <a:pt x="24" y="16"/>
                    <a:pt x="25" y="16"/>
                    <a:pt x="24" y="17"/>
                  </a:cubicBezTo>
                  <a:cubicBezTo>
                    <a:pt x="23" y="17"/>
                    <a:pt x="22" y="18"/>
                    <a:pt x="20" y="19"/>
                  </a:cubicBezTo>
                  <a:cubicBezTo>
                    <a:pt x="19" y="20"/>
                    <a:pt x="19" y="20"/>
                    <a:pt x="19" y="20"/>
                  </a:cubicBezTo>
                  <a:cubicBezTo>
                    <a:pt x="19" y="20"/>
                    <a:pt x="19" y="20"/>
                    <a:pt x="18" y="21"/>
                  </a:cubicBezTo>
                  <a:cubicBezTo>
                    <a:pt x="17" y="21"/>
                    <a:pt x="16" y="22"/>
                    <a:pt x="15" y="24"/>
                  </a:cubicBezTo>
                  <a:cubicBezTo>
                    <a:pt x="13" y="25"/>
                    <a:pt x="13" y="25"/>
                    <a:pt x="11" y="27"/>
                  </a:cubicBezTo>
                  <a:cubicBezTo>
                    <a:pt x="8" y="29"/>
                    <a:pt x="7" y="28"/>
                    <a:pt x="6" y="29"/>
                  </a:cubicBezTo>
                  <a:cubicBezTo>
                    <a:pt x="5" y="29"/>
                    <a:pt x="6" y="29"/>
                    <a:pt x="5" y="30"/>
                  </a:cubicBezTo>
                  <a:cubicBezTo>
                    <a:pt x="4" y="31"/>
                    <a:pt x="4" y="30"/>
                    <a:pt x="3" y="31"/>
                  </a:cubicBezTo>
                  <a:cubicBezTo>
                    <a:pt x="1" y="31"/>
                    <a:pt x="1" y="33"/>
                    <a:pt x="1" y="33"/>
                  </a:cubicBezTo>
                  <a:cubicBezTo>
                    <a:pt x="1" y="33"/>
                    <a:pt x="0" y="34"/>
                    <a:pt x="0" y="34"/>
                  </a:cubicBezTo>
                  <a:cubicBezTo>
                    <a:pt x="6" y="34"/>
                    <a:pt x="12" y="33"/>
                    <a:pt x="17" y="32"/>
                  </a:cubicBezTo>
                  <a:cubicBezTo>
                    <a:pt x="16" y="32"/>
                    <a:pt x="23" y="29"/>
                    <a:pt x="23" y="29"/>
                  </a:cubicBezTo>
                  <a:cubicBezTo>
                    <a:pt x="37" y="27"/>
                    <a:pt x="37" y="27"/>
                    <a:pt x="37" y="27"/>
                  </a:cubicBezTo>
                  <a:cubicBezTo>
                    <a:pt x="43" y="31"/>
                    <a:pt x="43" y="31"/>
                    <a:pt x="43" y="31"/>
                  </a:cubicBezTo>
                  <a:cubicBezTo>
                    <a:pt x="53" y="29"/>
                    <a:pt x="53" y="29"/>
                    <a:pt x="53" y="29"/>
                  </a:cubicBezTo>
                  <a:cubicBezTo>
                    <a:pt x="68" y="40"/>
                    <a:pt x="68" y="40"/>
                    <a:pt x="68" y="40"/>
                  </a:cubicBezTo>
                  <a:cubicBezTo>
                    <a:pt x="68" y="40"/>
                    <a:pt x="68" y="40"/>
                    <a:pt x="68" y="40"/>
                  </a:cubicBezTo>
                  <a:cubicBezTo>
                    <a:pt x="68" y="40"/>
                    <a:pt x="68" y="40"/>
                    <a:pt x="68" y="40"/>
                  </a:cubicBezTo>
                  <a:cubicBezTo>
                    <a:pt x="68" y="40"/>
                    <a:pt x="68" y="40"/>
                    <a:pt x="68" y="40"/>
                  </a:cubicBezTo>
                  <a:cubicBezTo>
                    <a:pt x="69" y="40"/>
                    <a:pt x="69" y="40"/>
                    <a:pt x="69" y="40"/>
                  </a:cubicBezTo>
                  <a:cubicBezTo>
                    <a:pt x="69" y="40"/>
                    <a:pt x="69" y="40"/>
                    <a:pt x="70" y="40"/>
                  </a:cubicBezTo>
                  <a:cubicBezTo>
                    <a:pt x="70" y="39"/>
                    <a:pt x="70" y="38"/>
                    <a:pt x="70" y="38"/>
                  </a:cubicBezTo>
                  <a:cubicBezTo>
                    <a:pt x="71" y="38"/>
                    <a:pt x="71" y="38"/>
                    <a:pt x="72" y="38"/>
                  </a:cubicBezTo>
                  <a:cubicBezTo>
                    <a:pt x="72" y="39"/>
                    <a:pt x="73" y="39"/>
                    <a:pt x="73" y="39"/>
                  </a:cubicBezTo>
                  <a:cubicBezTo>
                    <a:pt x="73" y="39"/>
                    <a:pt x="73" y="39"/>
                    <a:pt x="73" y="39"/>
                  </a:cubicBezTo>
                  <a:cubicBezTo>
                    <a:pt x="74" y="39"/>
                    <a:pt x="74" y="38"/>
                    <a:pt x="73" y="38"/>
                  </a:cubicBezTo>
                  <a:cubicBezTo>
                    <a:pt x="73" y="38"/>
                    <a:pt x="73" y="38"/>
                    <a:pt x="73" y="38"/>
                  </a:cubicBezTo>
                  <a:cubicBezTo>
                    <a:pt x="73" y="38"/>
                    <a:pt x="73" y="37"/>
                    <a:pt x="73" y="37"/>
                  </a:cubicBezTo>
                  <a:cubicBezTo>
                    <a:pt x="72" y="37"/>
                    <a:pt x="72" y="36"/>
                    <a:pt x="72" y="36"/>
                  </a:cubicBezTo>
                  <a:cubicBezTo>
                    <a:pt x="72" y="36"/>
                    <a:pt x="72" y="35"/>
                    <a:pt x="72" y="35"/>
                  </a:cubicBezTo>
                  <a:cubicBezTo>
                    <a:pt x="72" y="34"/>
                    <a:pt x="71" y="34"/>
                    <a:pt x="71" y="34"/>
                  </a:cubicBezTo>
                  <a:cubicBezTo>
                    <a:pt x="71" y="34"/>
                    <a:pt x="71" y="33"/>
                    <a:pt x="71" y="33"/>
                  </a:cubicBezTo>
                  <a:cubicBezTo>
                    <a:pt x="71" y="33"/>
                    <a:pt x="71" y="33"/>
                    <a:pt x="71" y="33"/>
                  </a:cubicBezTo>
                  <a:cubicBezTo>
                    <a:pt x="71" y="33"/>
                    <a:pt x="71" y="33"/>
                    <a:pt x="71" y="33"/>
                  </a:cubicBezTo>
                  <a:cubicBezTo>
                    <a:pt x="71" y="33"/>
                    <a:pt x="71" y="33"/>
                    <a:pt x="72" y="34"/>
                  </a:cubicBezTo>
                  <a:cubicBezTo>
                    <a:pt x="72" y="34"/>
                    <a:pt x="72" y="35"/>
                    <a:pt x="72" y="35"/>
                  </a:cubicBezTo>
                  <a:cubicBezTo>
                    <a:pt x="72" y="35"/>
                    <a:pt x="73" y="36"/>
                    <a:pt x="73" y="36"/>
                  </a:cubicBezTo>
                  <a:cubicBezTo>
                    <a:pt x="73" y="36"/>
                    <a:pt x="73" y="36"/>
                    <a:pt x="73" y="36"/>
                  </a:cubicBezTo>
                  <a:cubicBezTo>
                    <a:pt x="74" y="37"/>
                    <a:pt x="74" y="37"/>
                    <a:pt x="75" y="38"/>
                  </a:cubicBezTo>
                  <a:cubicBezTo>
                    <a:pt x="75" y="38"/>
                    <a:pt x="75" y="38"/>
                    <a:pt x="75" y="38"/>
                  </a:cubicBezTo>
                  <a:cubicBezTo>
                    <a:pt x="76" y="39"/>
                    <a:pt x="76" y="39"/>
                    <a:pt x="76" y="39"/>
                  </a:cubicBezTo>
                  <a:cubicBezTo>
                    <a:pt x="76" y="39"/>
                    <a:pt x="76" y="39"/>
                    <a:pt x="76" y="39"/>
                  </a:cubicBezTo>
                  <a:cubicBezTo>
                    <a:pt x="76" y="39"/>
                    <a:pt x="76" y="39"/>
                    <a:pt x="76" y="39"/>
                  </a:cubicBezTo>
                  <a:cubicBezTo>
                    <a:pt x="76" y="38"/>
                    <a:pt x="76" y="38"/>
                    <a:pt x="76" y="37"/>
                  </a:cubicBezTo>
                  <a:cubicBezTo>
                    <a:pt x="76" y="37"/>
                    <a:pt x="75" y="36"/>
                    <a:pt x="75" y="36"/>
                  </a:cubicBezTo>
                  <a:cubicBezTo>
                    <a:pt x="75" y="36"/>
                    <a:pt x="75" y="36"/>
                    <a:pt x="75" y="35"/>
                  </a:cubicBezTo>
                  <a:cubicBezTo>
                    <a:pt x="75" y="35"/>
                    <a:pt x="76" y="35"/>
                    <a:pt x="76" y="35"/>
                  </a:cubicBezTo>
                  <a:cubicBezTo>
                    <a:pt x="76" y="34"/>
                    <a:pt x="76" y="34"/>
                    <a:pt x="76" y="34"/>
                  </a:cubicBezTo>
                  <a:cubicBezTo>
                    <a:pt x="77" y="34"/>
                    <a:pt x="77" y="33"/>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1"/>
                    <a:pt x="77" y="31"/>
                    <a:pt x="78" y="31"/>
                  </a:cubicBezTo>
                  <a:cubicBezTo>
                    <a:pt x="78" y="31"/>
                    <a:pt x="78" y="31"/>
                    <a:pt x="78" y="31"/>
                  </a:cubicBezTo>
                  <a:cubicBezTo>
                    <a:pt x="78" y="31"/>
                    <a:pt x="78" y="31"/>
                    <a:pt x="78" y="31"/>
                  </a:cubicBezTo>
                  <a:cubicBezTo>
                    <a:pt x="78" y="31"/>
                    <a:pt x="78" y="31"/>
                    <a:pt x="78" y="30"/>
                  </a:cubicBezTo>
                  <a:cubicBezTo>
                    <a:pt x="78" y="30"/>
                    <a:pt x="78" y="30"/>
                    <a:pt x="78" y="30"/>
                  </a:cubicBezTo>
                  <a:cubicBezTo>
                    <a:pt x="78" y="30"/>
                    <a:pt x="79" y="30"/>
                    <a:pt x="79" y="30"/>
                  </a:cubicBezTo>
                  <a:cubicBezTo>
                    <a:pt x="79" y="30"/>
                    <a:pt x="79" y="30"/>
                    <a:pt x="79" y="29"/>
                  </a:cubicBezTo>
                  <a:cubicBezTo>
                    <a:pt x="79" y="29"/>
                    <a:pt x="79" y="29"/>
                    <a:pt x="79" y="29"/>
                  </a:cubicBezTo>
                  <a:cubicBezTo>
                    <a:pt x="79" y="29"/>
                    <a:pt x="79" y="29"/>
                    <a:pt x="78" y="29"/>
                  </a:cubicBezTo>
                  <a:cubicBezTo>
                    <a:pt x="78" y="29"/>
                    <a:pt x="78" y="29"/>
                    <a:pt x="78" y="30"/>
                  </a:cubicBezTo>
                  <a:cubicBezTo>
                    <a:pt x="78" y="30"/>
                    <a:pt x="77" y="30"/>
                    <a:pt x="77" y="29"/>
                  </a:cubicBezTo>
                  <a:cubicBezTo>
                    <a:pt x="77" y="29"/>
                    <a:pt x="77" y="29"/>
                    <a:pt x="77" y="29"/>
                  </a:cubicBezTo>
                  <a:cubicBezTo>
                    <a:pt x="77" y="29"/>
                    <a:pt x="77" y="28"/>
                    <a:pt x="78" y="28"/>
                  </a:cubicBezTo>
                  <a:cubicBezTo>
                    <a:pt x="78" y="28"/>
                    <a:pt x="78" y="28"/>
                    <a:pt x="78" y="28"/>
                  </a:cubicBezTo>
                  <a:cubicBezTo>
                    <a:pt x="78" y="27"/>
                    <a:pt x="78" y="27"/>
                    <a:pt x="79" y="27"/>
                  </a:cubicBezTo>
                  <a:cubicBezTo>
                    <a:pt x="79" y="27"/>
                    <a:pt x="79" y="27"/>
                    <a:pt x="79" y="27"/>
                  </a:cubicBezTo>
                  <a:cubicBezTo>
                    <a:pt x="79" y="27"/>
                    <a:pt x="79" y="26"/>
                    <a:pt x="79" y="26"/>
                  </a:cubicBezTo>
                  <a:cubicBezTo>
                    <a:pt x="80" y="26"/>
                    <a:pt x="80" y="26"/>
                    <a:pt x="80" y="26"/>
                  </a:cubicBezTo>
                  <a:cubicBezTo>
                    <a:pt x="80" y="26"/>
                    <a:pt x="80" y="26"/>
                    <a:pt x="80" y="26"/>
                  </a:cubicBezTo>
                  <a:cubicBezTo>
                    <a:pt x="81" y="26"/>
                    <a:pt x="81" y="26"/>
                    <a:pt x="81" y="26"/>
                  </a:cubicBezTo>
                  <a:cubicBezTo>
                    <a:pt x="81" y="26"/>
                    <a:pt x="81" y="26"/>
                    <a:pt x="81" y="26"/>
                  </a:cubicBezTo>
                  <a:cubicBezTo>
                    <a:pt x="82" y="26"/>
                    <a:pt x="82" y="26"/>
                    <a:pt x="82" y="26"/>
                  </a:cubicBezTo>
                  <a:cubicBezTo>
                    <a:pt x="82" y="26"/>
                    <a:pt x="82" y="26"/>
                    <a:pt x="82" y="26"/>
                  </a:cubicBezTo>
                  <a:cubicBezTo>
                    <a:pt x="82" y="26"/>
                    <a:pt x="82" y="26"/>
                    <a:pt x="82" y="26"/>
                  </a:cubicBezTo>
                  <a:cubicBezTo>
                    <a:pt x="83" y="26"/>
                    <a:pt x="83" y="26"/>
                    <a:pt x="83" y="26"/>
                  </a:cubicBezTo>
                  <a:cubicBezTo>
                    <a:pt x="83" y="26"/>
                    <a:pt x="83" y="26"/>
                    <a:pt x="83" y="26"/>
                  </a:cubicBezTo>
                  <a:cubicBezTo>
                    <a:pt x="83" y="26"/>
                    <a:pt x="84" y="25"/>
                    <a:pt x="84" y="25"/>
                  </a:cubicBezTo>
                  <a:cubicBezTo>
                    <a:pt x="84" y="25"/>
                    <a:pt x="84" y="25"/>
                    <a:pt x="84" y="25"/>
                  </a:cubicBezTo>
                  <a:cubicBezTo>
                    <a:pt x="84" y="25"/>
                    <a:pt x="84" y="25"/>
                    <a:pt x="84" y="25"/>
                  </a:cubicBezTo>
                  <a:cubicBezTo>
                    <a:pt x="85" y="25"/>
                    <a:pt x="85" y="24"/>
                    <a:pt x="85" y="24"/>
                  </a:cubicBezTo>
                  <a:cubicBezTo>
                    <a:pt x="85" y="24"/>
                    <a:pt x="85" y="24"/>
                    <a:pt x="86" y="24"/>
                  </a:cubicBezTo>
                  <a:cubicBezTo>
                    <a:pt x="86" y="24"/>
                    <a:pt x="86" y="24"/>
                    <a:pt x="87" y="24"/>
                  </a:cubicBezTo>
                  <a:cubicBezTo>
                    <a:pt x="87" y="24"/>
                    <a:pt x="87" y="24"/>
                    <a:pt x="87" y="24"/>
                  </a:cubicBezTo>
                  <a:cubicBezTo>
                    <a:pt x="88" y="24"/>
                    <a:pt x="88" y="24"/>
                    <a:pt x="88" y="24"/>
                  </a:cubicBezTo>
                  <a:cubicBezTo>
                    <a:pt x="88" y="24"/>
                    <a:pt x="89" y="24"/>
                    <a:pt x="89" y="24"/>
                  </a:cubicBezTo>
                  <a:cubicBezTo>
                    <a:pt x="89" y="24"/>
                    <a:pt x="89" y="24"/>
                    <a:pt x="89" y="23"/>
                  </a:cubicBezTo>
                  <a:cubicBezTo>
                    <a:pt x="89" y="23"/>
                    <a:pt x="90" y="23"/>
                    <a:pt x="90" y="23"/>
                  </a:cubicBezTo>
                  <a:cubicBezTo>
                    <a:pt x="90" y="23"/>
                    <a:pt x="90" y="23"/>
                    <a:pt x="90" y="22"/>
                  </a:cubicBezTo>
                  <a:cubicBezTo>
                    <a:pt x="90" y="22"/>
                    <a:pt x="90" y="22"/>
                    <a:pt x="90" y="22"/>
                  </a:cubicBezTo>
                  <a:cubicBezTo>
                    <a:pt x="90" y="22"/>
                    <a:pt x="90" y="22"/>
                    <a:pt x="90" y="22"/>
                  </a:cubicBezTo>
                  <a:cubicBezTo>
                    <a:pt x="90" y="22"/>
                    <a:pt x="90" y="22"/>
                    <a:pt x="90" y="22"/>
                  </a:cubicBezTo>
                  <a:cubicBezTo>
                    <a:pt x="90" y="22"/>
                    <a:pt x="90" y="22"/>
                    <a:pt x="91" y="21"/>
                  </a:cubicBezTo>
                  <a:cubicBezTo>
                    <a:pt x="91" y="21"/>
                    <a:pt x="91" y="21"/>
                    <a:pt x="91" y="21"/>
                  </a:cubicBezTo>
                  <a:cubicBezTo>
                    <a:pt x="91" y="20"/>
                    <a:pt x="91" y="20"/>
                    <a:pt x="90" y="20"/>
                  </a:cubicBezTo>
                  <a:cubicBezTo>
                    <a:pt x="90" y="20"/>
                    <a:pt x="90" y="20"/>
                    <a:pt x="90" y="20"/>
                  </a:cubicBezTo>
                  <a:cubicBezTo>
                    <a:pt x="89" y="20"/>
                    <a:pt x="89" y="20"/>
                    <a:pt x="89" y="20"/>
                  </a:cubicBezTo>
                  <a:cubicBezTo>
                    <a:pt x="88" y="20"/>
                    <a:pt x="88" y="20"/>
                    <a:pt x="88" y="20"/>
                  </a:cubicBezTo>
                  <a:cubicBezTo>
                    <a:pt x="88" y="21"/>
                    <a:pt x="87" y="21"/>
                    <a:pt x="87" y="21"/>
                  </a:cubicBezTo>
                  <a:cubicBezTo>
                    <a:pt x="87" y="22"/>
                    <a:pt x="86" y="22"/>
                    <a:pt x="86" y="22"/>
                  </a:cubicBezTo>
                  <a:cubicBezTo>
                    <a:pt x="86" y="22"/>
                    <a:pt x="86" y="22"/>
                    <a:pt x="86" y="22"/>
                  </a:cubicBezTo>
                  <a:cubicBezTo>
                    <a:pt x="86" y="22"/>
                    <a:pt x="85" y="22"/>
                    <a:pt x="85" y="22"/>
                  </a:cubicBezTo>
                  <a:cubicBezTo>
                    <a:pt x="85" y="22"/>
                    <a:pt x="85" y="22"/>
                    <a:pt x="85" y="22"/>
                  </a:cubicBezTo>
                  <a:cubicBezTo>
                    <a:pt x="84" y="22"/>
                    <a:pt x="84" y="22"/>
                    <a:pt x="84" y="22"/>
                  </a:cubicBezTo>
                  <a:cubicBezTo>
                    <a:pt x="84" y="22"/>
                    <a:pt x="84" y="22"/>
                    <a:pt x="84" y="22"/>
                  </a:cubicBezTo>
                  <a:cubicBezTo>
                    <a:pt x="83" y="22"/>
                    <a:pt x="83" y="22"/>
                    <a:pt x="83" y="22"/>
                  </a:cubicBezTo>
                  <a:cubicBezTo>
                    <a:pt x="82" y="22"/>
                    <a:pt x="82" y="22"/>
                    <a:pt x="82" y="21"/>
                  </a:cubicBezTo>
                  <a:cubicBezTo>
                    <a:pt x="82" y="21"/>
                    <a:pt x="82" y="21"/>
                    <a:pt x="82" y="21"/>
                  </a:cubicBezTo>
                  <a:cubicBezTo>
                    <a:pt x="81" y="21"/>
                    <a:pt x="81" y="21"/>
                    <a:pt x="81" y="21"/>
                  </a:cubicBezTo>
                  <a:cubicBezTo>
                    <a:pt x="81" y="21"/>
                    <a:pt x="81" y="20"/>
                    <a:pt x="81" y="20"/>
                  </a:cubicBezTo>
                  <a:cubicBezTo>
                    <a:pt x="82" y="20"/>
                    <a:pt x="82" y="20"/>
                    <a:pt x="82" y="20"/>
                  </a:cubicBezTo>
                  <a:cubicBezTo>
                    <a:pt x="82" y="20"/>
                    <a:pt x="82" y="20"/>
                    <a:pt x="82" y="20"/>
                  </a:cubicBezTo>
                  <a:cubicBezTo>
                    <a:pt x="83" y="20"/>
                    <a:pt x="83" y="21"/>
                    <a:pt x="83" y="21"/>
                  </a:cubicBezTo>
                  <a:cubicBezTo>
                    <a:pt x="83" y="21"/>
                    <a:pt x="83" y="21"/>
                    <a:pt x="83" y="21"/>
                  </a:cubicBezTo>
                  <a:cubicBezTo>
                    <a:pt x="84" y="21"/>
                    <a:pt x="84" y="21"/>
                    <a:pt x="84" y="21"/>
                  </a:cubicBezTo>
                  <a:cubicBezTo>
                    <a:pt x="84" y="21"/>
                    <a:pt x="84" y="21"/>
                    <a:pt x="84" y="21"/>
                  </a:cubicBezTo>
                  <a:cubicBezTo>
                    <a:pt x="84" y="22"/>
                    <a:pt x="84" y="22"/>
                    <a:pt x="85" y="22"/>
                  </a:cubicBezTo>
                  <a:cubicBezTo>
                    <a:pt x="85" y="22"/>
                    <a:pt x="85" y="22"/>
                    <a:pt x="85" y="22"/>
                  </a:cubicBezTo>
                  <a:cubicBezTo>
                    <a:pt x="85" y="22"/>
                    <a:pt x="85" y="22"/>
                    <a:pt x="86" y="21"/>
                  </a:cubicBezTo>
                  <a:cubicBezTo>
                    <a:pt x="86" y="21"/>
                    <a:pt x="86" y="21"/>
                    <a:pt x="86" y="21"/>
                  </a:cubicBezTo>
                  <a:cubicBezTo>
                    <a:pt x="86" y="21"/>
                    <a:pt x="87" y="21"/>
                    <a:pt x="87" y="21"/>
                  </a:cubicBezTo>
                  <a:cubicBezTo>
                    <a:pt x="87" y="20"/>
                    <a:pt x="87" y="20"/>
                    <a:pt x="87" y="20"/>
                  </a:cubicBezTo>
                  <a:cubicBezTo>
                    <a:pt x="87" y="20"/>
                    <a:pt x="87" y="20"/>
                    <a:pt x="87" y="20"/>
                  </a:cubicBezTo>
                  <a:cubicBezTo>
                    <a:pt x="88" y="20"/>
                    <a:pt x="88" y="20"/>
                    <a:pt x="88" y="19"/>
                  </a:cubicBezTo>
                  <a:cubicBezTo>
                    <a:pt x="88" y="19"/>
                    <a:pt x="88" y="19"/>
                    <a:pt x="88" y="19"/>
                  </a:cubicBezTo>
                  <a:cubicBezTo>
                    <a:pt x="88" y="19"/>
                    <a:pt x="88" y="18"/>
                    <a:pt x="88" y="18"/>
                  </a:cubicBezTo>
                  <a:cubicBezTo>
                    <a:pt x="88" y="18"/>
                    <a:pt x="87" y="18"/>
                    <a:pt x="87" y="18"/>
                  </a:cubicBezTo>
                  <a:cubicBezTo>
                    <a:pt x="87" y="19"/>
                    <a:pt x="87" y="19"/>
                    <a:pt x="86" y="19"/>
                  </a:cubicBezTo>
                  <a:cubicBezTo>
                    <a:pt x="86" y="19"/>
                    <a:pt x="86" y="19"/>
                    <a:pt x="85" y="19"/>
                  </a:cubicBezTo>
                  <a:cubicBezTo>
                    <a:pt x="85" y="19"/>
                    <a:pt x="85" y="19"/>
                    <a:pt x="85" y="19"/>
                  </a:cubicBezTo>
                  <a:cubicBezTo>
                    <a:pt x="85" y="19"/>
                    <a:pt x="84" y="19"/>
                    <a:pt x="84" y="19"/>
                  </a:cubicBezTo>
                  <a:cubicBezTo>
                    <a:pt x="84" y="19"/>
                    <a:pt x="83"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1" y="18"/>
                    <a:pt x="81" y="18"/>
                    <a:pt x="81" y="18"/>
                  </a:cubicBezTo>
                  <a:cubicBezTo>
                    <a:pt x="81" y="18"/>
                    <a:pt x="81" y="17"/>
                    <a:pt x="82" y="17"/>
                  </a:cubicBezTo>
                  <a:cubicBezTo>
                    <a:pt x="82" y="17"/>
                    <a:pt x="82" y="17"/>
                    <a:pt x="82" y="16"/>
                  </a:cubicBezTo>
                  <a:cubicBezTo>
                    <a:pt x="83" y="16"/>
                    <a:pt x="83" y="16"/>
                    <a:pt x="83" y="16"/>
                  </a:cubicBezTo>
                  <a:cubicBezTo>
                    <a:pt x="84" y="16"/>
                    <a:pt x="84" y="17"/>
                    <a:pt x="84" y="17"/>
                  </a:cubicBezTo>
                  <a:cubicBezTo>
                    <a:pt x="84" y="17"/>
                    <a:pt x="84" y="17"/>
                    <a:pt x="85" y="17"/>
                  </a:cubicBezTo>
                  <a:cubicBezTo>
                    <a:pt x="85" y="17"/>
                    <a:pt x="85" y="17"/>
                    <a:pt x="85" y="17"/>
                  </a:cubicBezTo>
                  <a:cubicBezTo>
                    <a:pt x="85" y="18"/>
                    <a:pt x="85" y="18"/>
                    <a:pt x="85" y="18"/>
                  </a:cubicBezTo>
                  <a:cubicBezTo>
                    <a:pt x="85" y="18"/>
                    <a:pt x="85" y="18"/>
                    <a:pt x="85" y="18"/>
                  </a:cubicBezTo>
                  <a:cubicBezTo>
                    <a:pt x="85" y="18"/>
                    <a:pt x="85" y="17"/>
                    <a:pt x="86" y="17"/>
                  </a:cubicBezTo>
                  <a:cubicBezTo>
                    <a:pt x="86" y="17"/>
                    <a:pt x="86" y="17"/>
                    <a:pt x="86" y="17"/>
                  </a:cubicBezTo>
                  <a:cubicBezTo>
                    <a:pt x="86" y="17"/>
                    <a:pt x="85" y="17"/>
                    <a:pt x="85" y="16"/>
                  </a:cubicBezTo>
                  <a:cubicBezTo>
                    <a:pt x="85" y="16"/>
                    <a:pt x="85" y="16"/>
                    <a:pt x="85" y="16"/>
                  </a:cubicBezTo>
                  <a:cubicBezTo>
                    <a:pt x="84" y="16"/>
                    <a:pt x="84" y="15"/>
                    <a:pt x="85" y="15"/>
                  </a:cubicBezTo>
                  <a:cubicBezTo>
                    <a:pt x="85" y="15"/>
                    <a:pt x="85" y="15"/>
                    <a:pt x="85" y="15"/>
                  </a:cubicBezTo>
                  <a:cubicBezTo>
                    <a:pt x="85" y="15"/>
                    <a:pt x="85" y="15"/>
                    <a:pt x="85" y="15"/>
                  </a:cubicBezTo>
                  <a:cubicBezTo>
                    <a:pt x="86" y="15"/>
                    <a:pt x="86" y="16"/>
                    <a:pt x="86" y="16"/>
                  </a:cubicBezTo>
                  <a:cubicBezTo>
                    <a:pt x="86" y="16"/>
                    <a:pt x="86" y="16"/>
                    <a:pt x="86" y="16"/>
                  </a:cubicBezTo>
                  <a:cubicBezTo>
                    <a:pt x="86" y="17"/>
                    <a:pt x="87" y="17"/>
                    <a:pt x="87" y="17"/>
                  </a:cubicBezTo>
                  <a:cubicBezTo>
                    <a:pt x="87" y="17"/>
                    <a:pt x="87" y="17"/>
                    <a:pt x="88" y="17"/>
                  </a:cubicBezTo>
                  <a:cubicBezTo>
                    <a:pt x="88" y="17"/>
                    <a:pt x="88" y="17"/>
                    <a:pt x="88" y="17"/>
                  </a:cubicBezTo>
                  <a:cubicBezTo>
                    <a:pt x="88" y="17"/>
                    <a:pt x="88" y="17"/>
                    <a:pt x="89" y="17"/>
                  </a:cubicBezTo>
                  <a:cubicBezTo>
                    <a:pt x="89" y="18"/>
                    <a:pt x="89" y="18"/>
                    <a:pt x="89" y="17"/>
                  </a:cubicBezTo>
                  <a:cubicBezTo>
                    <a:pt x="89" y="17"/>
                    <a:pt x="89" y="17"/>
                    <a:pt x="89" y="17"/>
                  </a:cubicBezTo>
                  <a:cubicBezTo>
                    <a:pt x="89" y="17"/>
                    <a:pt x="89" y="17"/>
                    <a:pt x="89" y="17"/>
                  </a:cubicBezTo>
                  <a:cubicBezTo>
                    <a:pt x="89" y="17"/>
                    <a:pt x="89" y="16"/>
                    <a:pt x="89" y="16"/>
                  </a:cubicBezTo>
                  <a:cubicBezTo>
                    <a:pt x="89" y="16"/>
                    <a:pt x="90" y="16"/>
                    <a:pt x="90" y="16"/>
                  </a:cubicBezTo>
                  <a:cubicBezTo>
                    <a:pt x="90" y="16"/>
                    <a:pt x="90" y="16"/>
                    <a:pt x="91" y="16"/>
                  </a:cubicBezTo>
                  <a:cubicBezTo>
                    <a:pt x="91" y="16"/>
                    <a:pt x="91" y="15"/>
                    <a:pt x="91" y="15"/>
                  </a:cubicBezTo>
                  <a:cubicBezTo>
                    <a:pt x="91" y="15"/>
                    <a:pt x="92" y="15"/>
                    <a:pt x="92" y="15"/>
                  </a:cubicBezTo>
                  <a:cubicBezTo>
                    <a:pt x="92" y="14"/>
                    <a:pt x="92" y="14"/>
                    <a:pt x="92" y="13"/>
                  </a:cubicBezTo>
                  <a:cubicBezTo>
                    <a:pt x="91" y="13"/>
                    <a:pt x="91" y="13"/>
                    <a:pt x="91" y="13"/>
                  </a:cubicBezTo>
                  <a:cubicBezTo>
                    <a:pt x="91" y="13"/>
                    <a:pt x="90" y="13"/>
                    <a:pt x="90" y="14"/>
                  </a:cubicBezTo>
                  <a:cubicBezTo>
                    <a:pt x="90" y="14"/>
                    <a:pt x="89" y="14"/>
                    <a:pt x="89" y="14"/>
                  </a:cubicBezTo>
                  <a:cubicBezTo>
                    <a:pt x="89" y="14"/>
                    <a:pt x="88" y="14"/>
                    <a:pt x="88" y="14"/>
                  </a:cubicBezTo>
                  <a:cubicBezTo>
                    <a:pt x="88" y="14"/>
                    <a:pt x="88" y="14"/>
                    <a:pt x="88" y="13"/>
                  </a:cubicBezTo>
                  <a:cubicBezTo>
                    <a:pt x="88" y="13"/>
                    <a:pt x="88" y="13"/>
                    <a:pt x="88" y="13"/>
                  </a:cubicBezTo>
                  <a:cubicBezTo>
                    <a:pt x="88" y="12"/>
                    <a:pt x="89" y="12"/>
                    <a:pt x="89" y="12"/>
                  </a:cubicBezTo>
                  <a:cubicBezTo>
                    <a:pt x="89" y="12"/>
                    <a:pt x="90" y="12"/>
                    <a:pt x="90" y="12"/>
                  </a:cubicBezTo>
                  <a:cubicBezTo>
                    <a:pt x="90" y="12"/>
                    <a:pt x="91" y="12"/>
                    <a:pt x="91" y="12"/>
                  </a:cubicBezTo>
                  <a:cubicBezTo>
                    <a:pt x="91" y="12"/>
                    <a:pt x="92" y="13"/>
                    <a:pt x="92" y="13"/>
                  </a:cubicBezTo>
                  <a:cubicBezTo>
                    <a:pt x="92" y="13"/>
                    <a:pt x="92" y="13"/>
                    <a:pt x="92" y="13"/>
                  </a:cubicBezTo>
                  <a:cubicBezTo>
                    <a:pt x="92" y="13"/>
                    <a:pt x="93" y="13"/>
                    <a:pt x="93" y="12"/>
                  </a:cubicBezTo>
                  <a:cubicBezTo>
                    <a:pt x="93" y="12"/>
                    <a:pt x="93" y="12"/>
                    <a:pt x="93" y="12"/>
                  </a:cubicBezTo>
                  <a:cubicBezTo>
                    <a:pt x="93" y="12"/>
                    <a:pt x="93" y="12"/>
                    <a:pt x="93" y="12"/>
                  </a:cubicBezTo>
                  <a:cubicBezTo>
                    <a:pt x="93" y="12"/>
                    <a:pt x="93" y="12"/>
                    <a:pt x="93" y="11"/>
                  </a:cubicBezTo>
                  <a:cubicBezTo>
                    <a:pt x="93" y="11"/>
                    <a:pt x="93" y="10"/>
                    <a:pt x="93" y="10"/>
                  </a:cubicBezTo>
                  <a:cubicBezTo>
                    <a:pt x="93" y="9"/>
                    <a:pt x="93" y="9"/>
                    <a:pt x="93" y="8"/>
                  </a:cubicBezTo>
                  <a:cubicBezTo>
                    <a:pt x="93" y="8"/>
                    <a:pt x="93" y="8"/>
                    <a:pt x="93" y="7"/>
                  </a:cubicBezTo>
                  <a:cubicBezTo>
                    <a:pt x="93" y="7"/>
                    <a:pt x="92" y="7"/>
                    <a:pt x="92" y="7"/>
                  </a:cubicBezTo>
                  <a:cubicBezTo>
                    <a:pt x="91" y="6"/>
                    <a:pt x="91" y="7"/>
                    <a:pt x="91" y="7"/>
                  </a:cubicBezTo>
                  <a:cubicBezTo>
                    <a:pt x="91" y="7"/>
                    <a:pt x="91" y="8"/>
                    <a:pt x="91" y="8"/>
                  </a:cubicBezTo>
                  <a:cubicBezTo>
                    <a:pt x="91" y="8"/>
                    <a:pt x="91" y="9"/>
                    <a:pt x="91" y="9"/>
                  </a:cubicBezTo>
                  <a:cubicBezTo>
                    <a:pt x="91" y="9"/>
                    <a:pt x="91" y="9"/>
                    <a:pt x="91" y="10"/>
                  </a:cubicBezTo>
                  <a:cubicBezTo>
                    <a:pt x="91" y="10"/>
                    <a:pt x="91" y="10"/>
                    <a:pt x="91" y="10"/>
                  </a:cubicBezTo>
                  <a:cubicBezTo>
                    <a:pt x="92" y="11"/>
                    <a:pt x="91" y="11"/>
                    <a:pt x="91" y="11"/>
                  </a:cubicBezTo>
                  <a:cubicBezTo>
                    <a:pt x="91" y="11"/>
                    <a:pt x="90" y="11"/>
                    <a:pt x="90" y="11"/>
                  </a:cubicBezTo>
                  <a:cubicBezTo>
                    <a:pt x="90" y="11"/>
                    <a:pt x="90" y="10"/>
                    <a:pt x="90" y="10"/>
                  </a:cubicBezTo>
                  <a:cubicBezTo>
                    <a:pt x="90" y="10"/>
                    <a:pt x="90" y="10"/>
                    <a:pt x="90" y="10"/>
                  </a:cubicBezTo>
                  <a:cubicBezTo>
                    <a:pt x="90" y="10"/>
                    <a:pt x="90" y="9"/>
                    <a:pt x="90" y="9"/>
                  </a:cubicBezTo>
                  <a:cubicBezTo>
                    <a:pt x="90" y="9"/>
                    <a:pt x="90" y="9"/>
                    <a:pt x="90" y="9"/>
                  </a:cubicBezTo>
                  <a:cubicBezTo>
                    <a:pt x="90" y="8"/>
                    <a:pt x="90" y="8"/>
                    <a:pt x="90" y="8"/>
                  </a:cubicBezTo>
                  <a:cubicBezTo>
                    <a:pt x="90" y="8"/>
                    <a:pt x="90" y="7"/>
                    <a:pt x="90" y="7"/>
                  </a:cubicBezTo>
                  <a:cubicBezTo>
                    <a:pt x="90" y="7"/>
                    <a:pt x="90" y="7"/>
                    <a:pt x="90" y="7"/>
                  </a:cubicBezTo>
                  <a:cubicBezTo>
                    <a:pt x="89" y="7"/>
                    <a:pt x="89" y="7"/>
                    <a:pt x="89" y="7"/>
                  </a:cubicBezTo>
                  <a:cubicBezTo>
                    <a:pt x="89" y="8"/>
                    <a:pt x="89" y="8"/>
                    <a:pt x="89" y="8"/>
                  </a:cubicBezTo>
                  <a:cubicBezTo>
                    <a:pt x="89" y="8"/>
                    <a:pt x="88" y="9"/>
                    <a:pt x="88" y="9"/>
                  </a:cubicBezTo>
                  <a:cubicBezTo>
                    <a:pt x="88" y="9"/>
                    <a:pt x="88" y="9"/>
                    <a:pt x="87" y="8"/>
                  </a:cubicBezTo>
                  <a:cubicBezTo>
                    <a:pt x="87" y="8"/>
                    <a:pt x="87" y="8"/>
                    <a:pt x="87" y="8"/>
                  </a:cubicBezTo>
                  <a:cubicBezTo>
                    <a:pt x="87" y="8"/>
                    <a:pt x="87" y="8"/>
                    <a:pt x="86" y="8"/>
                  </a:cubicBezTo>
                  <a:cubicBezTo>
                    <a:pt x="86" y="8"/>
                    <a:pt x="86" y="8"/>
                    <a:pt x="86" y="8"/>
                  </a:cubicBezTo>
                  <a:cubicBezTo>
                    <a:pt x="86" y="9"/>
                    <a:pt x="85" y="9"/>
                    <a:pt x="85" y="9"/>
                  </a:cubicBezTo>
                  <a:cubicBezTo>
                    <a:pt x="85" y="9"/>
                    <a:pt x="85" y="9"/>
                    <a:pt x="85" y="9"/>
                  </a:cubicBezTo>
                  <a:cubicBezTo>
                    <a:pt x="84" y="9"/>
                    <a:pt x="83" y="10"/>
                    <a:pt x="83" y="10"/>
                  </a:cubicBezTo>
                  <a:cubicBezTo>
                    <a:pt x="83" y="10"/>
                    <a:pt x="83" y="11"/>
                    <a:pt x="83" y="11"/>
                  </a:cubicBezTo>
                  <a:cubicBezTo>
                    <a:pt x="83" y="11"/>
                    <a:pt x="82" y="10"/>
                    <a:pt x="82" y="10"/>
                  </a:cubicBezTo>
                  <a:cubicBezTo>
                    <a:pt x="82" y="10"/>
                    <a:pt x="82" y="10"/>
                    <a:pt x="82" y="10"/>
                  </a:cubicBezTo>
                  <a:cubicBezTo>
                    <a:pt x="82" y="10"/>
                    <a:pt x="82" y="10"/>
                    <a:pt x="82" y="10"/>
                  </a:cubicBezTo>
                  <a:cubicBezTo>
                    <a:pt x="82" y="10"/>
                    <a:pt x="82" y="9"/>
                    <a:pt x="82" y="9"/>
                  </a:cubicBezTo>
                  <a:cubicBezTo>
                    <a:pt x="82" y="9"/>
                    <a:pt x="82" y="9"/>
                    <a:pt x="82" y="9"/>
                  </a:cubicBezTo>
                  <a:cubicBezTo>
                    <a:pt x="82" y="8"/>
                    <a:pt x="83" y="8"/>
                    <a:pt x="83" y="8"/>
                  </a:cubicBezTo>
                  <a:cubicBezTo>
                    <a:pt x="84" y="8"/>
                    <a:pt x="84" y="8"/>
                    <a:pt x="84" y="8"/>
                  </a:cubicBezTo>
                  <a:cubicBezTo>
                    <a:pt x="84" y="8"/>
                    <a:pt x="85" y="8"/>
                    <a:pt x="85" y="8"/>
                  </a:cubicBezTo>
                  <a:cubicBezTo>
                    <a:pt x="85" y="8"/>
                    <a:pt x="85" y="8"/>
                    <a:pt x="85" y="8"/>
                  </a:cubicBezTo>
                  <a:cubicBezTo>
                    <a:pt x="86" y="8"/>
                    <a:pt x="86" y="8"/>
                    <a:pt x="86" y="7"/>
                  </a:cubicBezTo>
                  <a:cubicBezTo>
                    <a:pt x="86" y="7"/>
                    <a:pt x="86" y="7"/>
                    <a:pt x="86" y="7"/>
                  </a:cubicBezTo>
                  <a:cubicBezTo>
                    <a:pt x="86" y="7"/>
                    <a:pt x="87" y="7"/>
                    <a:pt x="86" y="7"/>
                  </a:cubicBezTo>
                  <a:cubicBezTo>
                    <a:pt x="86" y="6"/>
                    <a:pt x="86" y="6"/>
                    <a:pt x="86" y="6"/>
                  </a:cubicBezTo>
                  <a:cubicBezTo>
                    <a:pt x="85" y="6"/>
                    <a:pt x="85" y="5"/>
                    <a:pt x="86" y="5"/>
                  </a:cubicBezTo>
                  <a:cubicBezTo>
                    <a:pt x="86" y="5"/>
                    <a:pt x="86" y="5"/>
                    <a:pt x="86" y="5"/>
                  </a:cubicBezTo>
                  <a:cubicBezTo>
                    <a:pt x="86" y="5"/>
                    <a:pt x="87" y="5"/>
                    <a:pt x="87" y="5"/>
                  </a:cubicBezTo>
                  <a:cubicBezTo>
                    <a:pt x="87" y="5"/>
                    <a:pt x="87" y="5"/>
                    <a:pt x="87" y="5"/>
                  </a:cubicBezTo>
                  <a:cubicBezTo>
                    <a:pt x="88" y="5"/>
                    <a:pt x="88" y="5"/>
                    <a:pt x="88" y="6"/>
                  </a:cubicBezTo>
                  <a:cubicBezTo>
                    <a:pt x="88" y="6"/>
                    <a:pt x="88" y="6"/>
                    <a:pt x="89" y="6"/>
                  </a:cubicBezTo>
                  <a:cubicBezTo>
                    <a:pt x="89" y="6"/>
                    <a:pt x="89" y="6"/>
                    <a:pt x="89" y="6"/>
                  </a:cubicBezTo>
                  <a:cubicBezTo>
                    <a:pt x="89" y="6"/>
                    <a:pt x="89" y="6"/>
                    <a:pt x="89" y="6"/>
                  </a:cubicBezTo>
                  <a:cubicBezTo>
                    <a:pt x="89" y="6"/>
                    <a:pt x="90" y="6"/>
                    <a:pt x="90" y="6"/>
                  </a:cubicBezTo>
                  <a:cubicBezTo>
                    <a:pt x="90" y="6"/>
                    <a:pt x="90" y="6"/>
                    <a:pt x="90" y="6"/>
                  </a:cubicBezTo>
                  <a:cubicBezTo>
                    <a:pt x="90" y="5"/>
                    <a:pt x="90" y="5"/>
                    <a:pt x="90" y="5"/>
                  </a:cubicBezTo>
                  <a:cubicBezTo>
                    <a:pt x="90" y="5"/>
                    <a:pt x="91" y="5"/>
                    <a:pt x="91" y="4"/>
                  </a:cubicBezTo>
                  <a:cubicBezTo>
                    <a:pt x="91" y="4"/>
                    <a:pt x="91" y="4"/>
                    <a:pt x="90" y="4"/>
                  </a:cubicBezTo>
                  <a:cubicBezTo>
                    <a:pt x="90" y="4"/>
                    <a:pt x="90" y="4"/>
                    <a:pt x="90" y="3"/>
                  </a:cubicBezTo>
                  <a:cubicBezTo>
                    <a:pt x="90" y="3"/>
                    <a:pt x="90" y="3"/>
                    <a:pt x="89" y="3"/>
                  </a:cubicBezTo>
                  <a:cubicBezTo>
                    <a:pt x="89" y="3"/>
                    <a:pt x="89" y="3"/>
                    <a:pt x="89" y="3"/>
                  </a:cubicBezTo>
                  <a:cubicBezTo>
                    <a:pt x="89" y="2"/>
                    <a:pt x="89" y="2"/>
                    <a:pt x="89" y="2"/>
                  </a:cubicBezTo>
                  <a:cubicBezTo>
                    <a:pt x="89" y="2"/>
                    <a:pt x="89" y="1"/>
                    <a:pt x="89" y="1"/>
                  </a:cubicBezTo>
                  <a:cubicBezTo>
                    <a:pt x="89" y="1"/>
                    <a:pt x="90" y="1"/>
                    <a:pt x="90" y="1"/>
                  </a:cubicBezTo>
                  <a:cubicBezTo>
                    <a:pt x="90" y="1"/>
                    <a:pt x="91" y="2"/>
                    <a:pt x="91" y="2"/>
                  </a:cubicBezTo>
                  <a:cubicBezTo>
                    <a:pt x="91" y="3"/>
                    <a:pt x="91" y="3"/>
                    <a:pt x="91" y="3"/>
                  </a:cubicBezTo>
                  <a:cubicBezTo>
                    <a:pt x="92" y="4"/>
                    <a:pt x="92" y="4"/>
                    <a:pt x="92" y="4"/>
                  </a:cubicBezTo>
                  <a:cubicBezTo>
                    <a:pt x="92" y="4"/>
                    <a:pt x="93" y="5"/>
                    <a:pt x="93" y="5"/>
                  </a:cubicBezTo>
                  <a:cubicBezTo>
                    <a:pt x="93" y="6"/>
                    <a:pt x="93" y="6"/>
                    <a:pt x="93" y="6"/>
                  </a:cubicBezTo>
                  <a:cubicBezTo>
                    <a:pt x="93" y="7"/>
                    <a:pt x="94" y="7"/>
                    <a:pt x="94" y="8"/>
                  </a:cubicBezTo>
                  <a:cubicBezTo>
                    <a:pt x="94" y="8"/>
                    <a:pt x="94" y="8"/>
                    <a:pt x="94" y="8"/>
                  </a:cubicBezTo>
                  <a:cubicBezTo>
                    <a:pt x="94" y="8"/>
                    <a:pt x="95" y="8"/>
                    <a:pt x="95" y="9"/>
                  </a:cubicBezTo>
                  <a:cubicBezTo>
                    <a:pt x="95" y="9"/>
                    <a:pt x="95" y="8"/>
                    <a:pt x="95" y="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11754E2B-D536-A34C-91F1-0B7E1877E937}"/>
                </a:ext>
              </a:extLst>
            </p:cNvPr>
            <p:cNvSpPr>
              <a:spLocks/>
            </p:cNvSpPr>
            <p:nvPr/>
          </p:nvSpPr>
          <p:spPr bwMode="auto">
            <a:xfrm>
              <a:off x="5127030" y="2095400"/>
              <a:ext cx="596900" cy="628650"/>
            </a:xfrm>
            <a:custGeom>
              <a:avLst/>
              <a:gdLst>
                <a:gd name="T0" fmla="*/ 49 w 55"/>
                <a:gd name="T1" fmla="*/ 53 h 58"/>
                <a:gd name="T2" fmla="*/ 47 w 55"/>
                <a:gd name="T3" fmla="*/ 43 h 58"/>
                <a:gd name="T4" fmla="*/ 48 w 55"/>
                <a:gd name="T5" fmla="*/ 35 h 58"/>
                <a:gd name="T6" fmla="*/ 50 w 55"/>
                <a:gd name="T7" fmla="*/ 33 h 58"/>
                <a:gd name="T8" fmla="*/ 53 w 55"/>
                <a:gd name="T9" fmla="*/ 23 h 58"/>
                <a:gd name="T10" fmla="*/ 54 w 55"/>
                <a:gd name="T11" fmla="*/ 19 h 58"/>
                <a:gd name="T12" fmla="*/ 51 w 55"/>
                <a:gd name="T13" fmla="*/ 23 h 58"/>
                <a:gd name="T14" fmla="*/ 50 w 55"/>
                <a:gd name="T15" fmla="*/ 26 h 58"/>
                <a:gd name="T16" fmla="*/ 46 w 55"/>
                <a:gd name="T17" fmla="*/ 30 h 58"/>
                <a:gd name="T18" fmla="*/ 45 w 55"/>
                <a:gd name="T19" fmla="*/ 33 h 58"/>
                <a:gd name="T20" fmla="*/ 44 w 55"/>
                <a:gd name="T21" fmla="*/ 31 h 58"/>
                <a:gd name="T22" fmla="*/ 46 w 55"/>
                <a:gd name="T23" fmla="*/ 29 h 58"/>
                <a:gd name="T24" fmla="*/ 48 w 55"/>
                <a:gd name="T25" fmla="*/ 25 h 58"/>
                <a:gd name="T26" fmla="*/ 48 w 55"/>
                <a:gd name="T27" fmla="*/ 24 h 58"/>
                <a:gd name="T28" fmla="*/ 48 w 55"/>
                <a:gd name="T29" fmla="*/ 24 h 58"/>
                <a:gd name="T30" fmla="*/ 45 w 55"/>
                <a:gd name="T31" fmla="*/ 16 h 58"/>
                <a:gd name="T32" fmla="*/ 40 w 55"/>
                <a:gd name="T33" fmla="*/ 13 h 58"/>
                <a:gd name="T34" fmla="*/ 32 w 55"/>
                <a:gd name="T35" fmla="*/ 9 h 58"/>
                <a:gd name="T36" fmla="*/ 26 w 55"/>
                <a:gd name="T37" fmla="*/ 8 h 58"/>
                <a:gd name="T38" fmla="*/ 22 w 55"/>
                <a:gd name="T39" fmla="*/ 5 h 58"/>
                <a:gd name="T40" fmla="*/ 19 w 55"/>
                <a:gd name="T41" fmla="*/ 5 h 58"/>
                <a:gd name="T42" fmla="*/ 19 w 55"/>
                <a:gd name="T43" fmla="*/ 4 h 58"/>
                <a:gd name="T44" fmla="*/ 18 w 55"/>
                <a:gd name="T45" fmla="*/ 2 h 58"/>
                <a:gd name="T46" fmla="*/ 16 w 55"/>
                <a:gd name="T47" fmla="*/ 1 h 58"/>
                <a:gd name="T48" fmla="*/ 12 w 55"/>
                <a:gd name="T49" fmla="*/ 2 h 58"/>
                <a:gd name="T50" fmla="*/ 9 w 55"/>
                <a:gd name="T51" fmla="*/ 4 h 58"/>
                <a:gd name="T52" fmla="*/ 6 w 55"/>
                <a:gd name="T53" fmla="*/ 4 h 58"/>
                <a:gd name="T54" fmla="*/ 5 w 55"/>
                <a:gd name="T55" fmla="*/ 5 h 58"/>
                <a:gd name="T56" fmla="*/ 0 w 55"/>
                <a:gd name="T57" fmla="*/ 15 h 58"/>
                <a:gd name="T58" fmla="*/ 1 w 55"/>
                <a:gd name="T59" fmla="*/ 21 h 58"/>
                <a:gd name="T60" fmla="*/ 0 w 55"/>
                <a:gd name="T61" fmla="*/ 25 h 58"/>
                <a:gd name="T62" fmla="*/ 0 w 55"/>
                <a:gd name="T63" fmla="*/ 29 h 58"/>
                <a:gd name="T64" fmla="*/ 4 w 55"/>
                <a:gd name="T65" fmla="*/ 33 h 58"/>
                <a:gd name="T66" fmla="*/ 8 w 55"/>
                <a:gd name="T67" fmla="*/ 35 h 58"/>
                <a:gd name="T68" fmla="*/ 13 w 55"/>
                <a:gd name="T69" fmla="*/ 39 h 58"/>
                <a:gd name="T70" fmla="*/ 14 w 55"/>
                <a:gd name="T71" fmla="*/ 41 h 58"/>
                <a:gd name="T72" fmla="*/ 15 w 55"/>
                <a:gd name="T73" fmla="*/ 44 h 58"/>
                <a:gd name="T74" fmla="*/ 17 w 55"/>
                <a:gd name="T75" fmla="*/ 49 h 58"/>
                <a:gd name="T76" fmla="*/ 16 w 55"/>
                <a:gd name="T77" fmla="*/ 54 h 58"/>
                <a:gd name="T78" fmla="*/ 20 w 55"/>
                <a:gd name="T79" fmla="*/ 58 h 58"/>
                <a:gd name="T80" fmla="*/ 49 w 55"/>
                <a:gd name="T81"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58">
                  <a:moveTo>
                    <a:pt x="49" y="56"/>
                  </a:moveTo>
                  <a:cubicBezTo>
                    <a:pt x="49" y="56"/>
                    <a:pt x="49" y="55"/>
                    <a:pt x="49" y="53"/>
                  </a:cubicBezTo>
                  <a:cubicBezTo>
                    <a:pt x="49" y="52"/>
                    <a:pt x="48" y="50"/>
                    <a:pt x="48" y="49"/>
                  </a:cubicBezTo>
                  <a:cubicBezTo>
                    <a:pt x="48" y="48"/>
                    <a:pt x="47" y="46"/>
                    <a:pt x="47" y="43"/>
                  </a:cubicBezTo>
                  <a:cubicBezTo>
                    <a:pt x="47" y="41"/>
                    <a:pt x="48" y="39"/>
                    <a:pt x="48" y="38"/>
                  </a:cubicBezTo>
                  <a:cubicBezTo>
                    <a:pt x="48" y="38"/>
                    <a:pt x="48" y="36"/>
                    <a:pt x="48" y="35"/>
                  </a:cubicBezTo>
                  <a:cubicBezTo>
                    <a:pt x="49" y="35"/>
                    <a:pt x="48" y="35"/>
                    <a:pt x="49" y="34"/>
                  </a:cubicBezTo>
                  <a:cubicBezTo>
                    <a:pt x="49" y="34"/>
                    <a:pt x="50" y="34"/>
                    <a:pt x="50" y="33"/>
                  </a:cubicBezTo>
                  <a:cubicBezTo>
                    <a:pt x="50" y="31"/>
                    <a:pt x="50" y="31"/>
                    <a:pt x="51" y="29"/>
                  </a:cubicBezTo>
                  <a:cubicBezTo>
                    <a:pt x="52" y="26"/>
                    <a:pt x="53" y="25"/>
                    <a:pt x="53" y="23"/>
                  </a:cubicBezTo>
                  <a:cubicBezTo>
                    <a:pt x="54" y="22"/>
                    <a:pt x="54" y="21"/>
                    <a:pt x="54" y="20"/>
                  </a:cubicBezTo>
                  <a:cubicBezTo>
                    <a:pt x="54" y="20"/>
                    <a:pt x="55" y="19"/>
                    <a:pt x="54" y="19"/>
                  </a:cubicBezTo>
                  <a:cubicBezTo>
                    <a:pt x="54" y="19"/>
                    <a:pt x="53" y="20"/>
                    <a:pt x="53" y="21"/>
                  </a:cubicBezTo>
                  <a:cubicBezTo>
                    <a:pt x="52" y="22"/>
                    <a:pt x="52" y="22"/>
                    <a:pt x="51" y="23"/>
                  </a:cubicBezTo>
                  <a:cubicBezTo>
                    <a:pt x="51" y="24"/>
                    <a:pt x="51" y="24"/>
                    <a:pt x="51" y="25"/>
                  </a:cubicBezTo>
                  <a:cubicBezTo>
                    <a:pt x="51" y="25"/>
                    <a:pt x="50" y="26"/>
                    <a:pt x="50" y="26"/>
                  </a:cubicBezTo>
                  <a:cubicBezTo>
                    <a:pt x="49" y="27"/>
                    <a:pt x="49" y="28"/>
                    <a:pt x="48" y="28"/>
                  </a:cubicBezTo>
                  <a:cubicBezTo>
                    <a:pt x="48" y="28"/>
                    <a:pt x="46" y="29"/>
                    <a:pt x="46" y="30"/>
                  </a:cubicBezTo>
                  <a:cubicBezTo>
                    <a:pt x="46" y="30"/>
                    <a:pt x="46" y="31"/>
                    <a:pt x="45" y="32"/>
                  </a:cubicBezTo>
                  <a:cubicBezTo>
                    <a:pt x="45" y="32"/>
                    <a:pt x="45" y="33"/>
                    <a:pt x="45" y="33"/>
                  </a:cubicBezTo>
                  <a:cubicBezTo>
                    <a:pt x="45" y="34"/>
                    <a:pt x="44" y="35"/>
                    <a:pt x="44" y="34"/>
                  </a:cubicBezTo>
                  <a:cubicBezTo>
                    <a:pt x="43" y="33"/>
                    <a:pt x="43" y="32"/>
                    <a:pt x="44" y="31"/>
                  </a:cubicBezTo>
                  <a:cubicBezTo>
                    <a:pt x="45" y="31"/>
                    <a:pt x="45" y="30"/>
                    <a:pt x="45" y="30"/>
                  </a:cubicBezTo>
                  <a:cubicBezTo>
                    <a:pt x="46" y="30"/>
                    <a:pt x="46" y="30"/>
                    <a:pt x="46" y="29"/>
                  </a:cubicBezTo>
                  <a:cubicBezTo>
                    <a:pt x="46" y="29"/>
                    <a:pt x="46" y="29"/>
                    <a:pt x="46" y="28"/>
                  </a:cubicBezTo>
                  <a:cubicBezTo>
                    <a:pt x="47" y="27"/>
                    <a:pt x="47" y="26"/>
                    <a:pt x="48" y="25"/>
                  </a:cubicBezTo>
                  <a:cubicBezTo>
                    <a:pt x="48" y="25"/>
                    <a:pt x="48" y="25"/>
                    <a:pt x="48" y="24"/>
                  </a:cubicBezTo>
                  <a:cubicBezTo>
                    <a:pt x="48" y="24"/>
                    <a:pt x="48" y="24"/>
                    <a:pt x="48" y="24"/>
                  </a:cubicBezTo>
                  <a:cubicBezTo>
                    <a:pt x="48" y="24"/>
                    <a:pt x="48" y="24"/>
                    <a:pt x="48" y="24"/>
                  </a:cubicBezTo>
                  <a:cubicBezTo>
                    <a:pt x="48" y="24"/>
                    <a:pt x="48" y="24"/>
                    <a:pt x="48" y="24"/>
                  </a:cubicBezTo>
                  <a:cubicBezTo>
                    <a:pt x="47" y="23"/>
                    <a:pt x="47" y="22"/>
                    <a:pt x="47" y="21"/>
                  </a:cubicBezTo>
                  <a:cubicBezTo>
                    <a:pt x="45" y="18"/>
                    <a:pt x="46" y="17"/>
                    <a:pt x="45" y="16"/>
                  </a:cubicBezTo>
                  <a:cubicBezTo>
                    <a:pt x="44" y="15"/>
                    <a:pt x="44" y="15"/>
                    <a:pt x="43" y="14"/>
                  </a:cubicBezTo>
                  <a:cubicBezTo>
                    <a:pt x="43" y="13"/>
                    <a:pt x="42" y="13"/>
                    <a:pt x="40" y="13"/>
                  </a:cubicBezTo>
                  <a:cubicBezTo>
                    <a:pt x="37" y="12"/>
                    <a:pt x="36" y="11"/>
                    <a:pt x="34" y="10"/>
                  </a:cubicBezTo>
                  <a:cubicBezTo>
                    <a:pt x="33" y="9"/>
                    <a:pt x="32" y="9"/>
                    <a:pt x="32" y="9"/>
                  </a:cubicBezTo>
                  <a:cubicBezTo>
                    <a:pt x="31" y="9"/>
                    <a:pt x="32" y="9"/>
                    <a:pt x="30" y="9"/>
                  </a:cubicBezTo>
                  <a:cubicBezTo>
                    <a:pt x="29" y="8"/>
                    <a:pt x="28" y="9"/>
                    <a:pt x="26" y="8"/>
                  </a:cubicBezTo>
                  <a:cubicBezTo>
                    <a:pt x="25" y="8"/>
                    <a:pt x="25" y="7"/>
                    <a:pt x="23" y="7"/>
                  </a:cubicBezTo>
                  <a:cubicBezTo>
                    <a:pt x="22" y="6"/>
                    <a:pt x="22" y="6"/>
                    <a:pt x="22" y="5"/>
                  </a:cubicBezTo>
                  <a:cubicBezTo>
                    <a:pt x="22" y="5"/>
                    <a:pt x="21" y="5"/>
                    <a:pt x="21" y="5"/>
                  </a:cubicBezTo>
                  <a:cubicBezTo>
                    <a:pt x="20" y="5"/>
                    <a:pt x="20" y="4"/>
                    <a:pt x="19" y="5"/>
                  </a:cubicBezTo>
                  <a:cubicBezTo>
                    <a:pt x="19" y="5"/>
                    <a:pt x="18" y="6"/>
                    <a:pt x="18" y="5"/>
                  </a:cubicBezTo>
                  <a:cubicBezTo>
                    <a:pt x="18" y="5"/>
                    <a:pt x="19" y="4"/>
                    <a:pt x="19" y="4"/>
                  </a:cubicBezTo>
                  <a:cubicBezTo>
                    <a:pt x="19" y="3"/>
                    <a:pt x="20" y="3"/>
                    <a:pt x="19" y="3"/>
                  </a:cubicBezTo>
                  <a:cubicBezTo>
                    <a:pt x="19" y="2"/>
                    <a:pt x="18" y="2"/>
                    <a:pt x="18" y="2"/>
                  </a:cubicBezTo>
                  <a:cubicBezTo>
                    <a:pt x="18" y="1"/>
                    <a:pt x="18" y="1"/>
                    <a:pt x="18" y="1"/>
                  </a:cubicBezTo>
                  <a:cubicBezTo>
                    <a:pt x="17" y="1"/>
                    <a:pt x="17" y="0"/>
                    <a:pt x="16" y="1"/>
                  </a:cubicBezTo>
                  <a:cubicBezTo>
                    <a:pt x="15" y="2"/>
                    <a:pt x="15" y="2"/>
                    <a:pt x="14" y="2"/>
                  </a:cubicBezTo>
                  <a:cubicBezTo>
                    <a:pt x="13" y="3"/>
                    <a:pt x="13" y="2"/>
                    <a:pt x="12" y="2"/>
                  </a:cubicBezTo>
                  <a:cubicBezTo>
                    <a:pt x="12" y="3"/>
                    <a:pt x="12" y="3"/>
                    <a:pt x="11" y="3"/>
                  </a:cubicBezTo>
                  <a:cubicBezTo>
                    <a:pt x="10" y="3"/>
                    <a:pt x="10" y="4"/>
                    <a:pt x="9" y="4"/>
                  </a:cubicBezTo>
                  <a:cubicBezTo>
                    <a:pt x="7" y="4"/>
                    <a:pt x="7" y="5"/>
                    <a:pt x="6" y="5"/>
                  </a:cubicBezTo>
                  <a:cubicBezTo>
                    <a:pt x="6" y="5"/>
                    <a:pt x="5" y="5"/>
                    <a:pt x="6" y="4"/>
                  </a:cubicBezTo>
                  <a:cubicBezTo>
                    <a:pt x="6" y="4"/>
                    <a:pt x="6" y="4"/>
                    <a:pt x="6" y="4"/>
                  </a:cubicBezTo>
                  <a:cubicBezTo>
                    <a:pt x="5" y="5"/>
                    <a:pt x="5" y="5"/>
                    <a:pt x="5" y="5"/>
                  </a:cubicBezTo>
                  <a:cubicBezTo>
                    <a:pt x="5" y="5"/>
                    <a:pt x="5" y="13"/>
                    <a:pt x="5" y="13"/>
                  </a:cubicBezTo>
                  <a:cubicBezTo>
                    <a:pt x="5" y="13"/>
                    <a:pt x="4" y="16"/>
                    <a:pt x="0" y="15"/>
                  </a:cubicBezTo>
                  <a:cubicBezTo>
                    <a:pt x="0" y="15"/>
                    <a:pt x="1" y="19"/>
                    <a:pt x="1" y="20"/>
                  </a:cubicBezTo>
                  <a:cubicBezTo>
                    <a:pt x="1" y="21"/>
                    <a:pt x="1" y="21"/>
                    <a:pt x="1" y="21"/>
                  </a:cubicBezTo>
                  <a:cubicBezTo>
                    <a:pt x="1" y="22"/>
                    <a:pt x="2" y="22"/>
                    <a:pt x="1" y="23"/>
                  </a:cubicBezTo>
                  <a:cubicBezTo>
                    <a:pt x="1" y="24"/>
                    <a:pt x="0" y="24"/>
                    <a:pt x="0" y="25"/>
                  </a:cubicBezTo>
                  <a:cubicBezTo>
                    <a:pt x="0" y="27"/>
                    <a:pt x="0" y="27"/>
                    <a:pt x="0" y="28"/>
                  </a:cubicBezTo>
                  <a:cubicBezTo>
                    <a:pt x="0" y="29"/>
                    <a:pt x="0" y="29"/>
                    <a:pt x="0" y="29"/>
                  </a:cubicBezTo>
                  <a:cubicBezTo>
                    <a:pt x="1" y="30"/>
                    <a:pt x="2" y="30"/>
                    <a:pt x="2" y="31"/>
                  </a:cubicBezTo>
                  <a:cubicBezTo>
                    <a:pt x="3" y="31"/>
                    <a:pt x="3" y="33"/>
                    <a:pt x="4" y="33"/>
                  </a:cubicBezTo>
                  <a:cubicBezTo>
                    <a:pt x="5" y="34"/>
                    <a:pt x="5" y="33"/>
                    <a:pt x="6" y="33"/>
                  </a:cubicBezTo>
                  <a:cubicBezTo>
                    <a:pt x="7" y="33"/>
                    <a:pt x="8" y="34"/>
                    <a:pt x="8" y="35"/>
                  </a:cubicBezTo>
                  <a:cubicBezTo>
                    <a:pt x="9" y="36"/>
                    <a:pt x="8" y="37"/>
                    <a:pt x="10" y="37"/>
                  </a:cubicBezTo>
                  <a:cubicBezTo>
                    <a:pt x="11" y="38"/>
                    <a:pt x="12" y="38"/>
                    <a:pt x="13" y="39"/>
                  </a:cubicBezTo>
                  <a:cubicBezTo>
                    <a:pt x="13" y="39"/>
                    <a:pt x="13" y="40"/>
                    <a:pt x="13" y="40"/>
                  </a:cubicBezTo>
                  <a:cubicBezTo>
                    <a:pt x="13" y="41"/>
                    <a:pt x="13" y="41"/>
                    <a:pt x="14" y="41"/>
                  </a:cubicBezTo>
                  <a:cubicBezTo>
                    <a:pt x="16" y="42"/>
                    <a:pt x="15" y="42"/>
                    <a:pt x="15" y="43"/>
                  </a:cubicBezTo>
                  <a:cubicBezTo>
                    <a:pt x="15" y="43"/>
                    <a:pt x="14" y="43"/>
                    <a:pt x="15" y="44"/>
                  </a:cubicBezTo>
                  <a:cubicBezTo>
                    <a:pt x="15" y="45"/>
                    <a:pt x="15" y="46"/>
                    <a:pt x="15" y="46"/>
                  </a:cubicBezTo>
                  <a:cubicBezTo>
                    <a:pt x="16" y="46"/>
                    <a:pt x="17" y="47"/>
                    <a:pt x="17" y="49"/>
                  </a:cubicBezTo>
                  <a:cubicBezTo>
                    <a:pt x="17" y="50"/>
                    <a:pt x="16" y="50"/>
                    <a:pt x="16" y="51"/>
                  </a:cubicBezTo>
                  <a:cubicBezTo>
                    <a:pt x="16" y="52"/>
                    <a:pt x="16" y="53"/>
                    <a:pt x="16" y="54"/>
                  </a:cubicBezTo>
                  <a:cubicBezTo>
                    <a:pt x="17" y="55"/>
                    <a:pt x="18" y="56"/>
                    <a:pt x="18" y="57"/>
                  </a:cubicBezTo>
                  <a:cubicBezTo>
                    <a:pt x="19" y="57"/>
                    <a:pt x="20" y="58"/>
                    <a:pt x="20" y="58"/>
                  </a:cubicBezTo>
                  <a:cubicBezTo>
                    <a:pt x="49" y="58"/>
                    <a:pt x="49" y="58"/>
                    <a:pt x="49" y="58"/>
                  </a:cubicBezTo>
                  <a:cubicBezTo>
                    <a:pt x="49" y="57"/>
                    <a:pt x="48" y="57"/>
                    <a:pt x="49" y="56"/>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895F8C08-1622-5D4F-8ED6-9C6D02C95FEA}"/>
                </a:ext>
              </a:extLst>
            </p:cNvPr>
            <p:cNvSpPr>
              <a:spLocks/>
            </p:cNvSpPr>
            <p:nvPr/>
          </p:nvSpPr>
          <p:spPr bwMode="auto">
            <a:xfrm>
              <a:off x="5766793" y="2214463"/>
              <a:ext cx="477838" cy="585787"/>
            </a:xfrm>
            <a:custGeom>
              <a:avLst/>
              <a:gdLst>
                <a:gd name="T0" fmla="*/ 38 w 44"/>
                <a:gd name="T1" fmla="*/ 52 h 54"/>
                <a:gd name="T2" fmla="*/ 40 w 44"/>
                <a:gd name="T3" fmla="*/ 49 h 54"/>
                <a:gd name="T4" fmla="*/ 40 w 44"/>
                <a:gd name="T5" fmla="*/ 45 h 54"/>
                <a:gd name="T6" fmla="*/ 40 w 44"/>
                <a:gd name="T7" fmla="*/ 42 h 54"/>
                <a:gd name="T8" fmla="*/ 42 w 44"/>
                <a:gd name="T9" fmla="*/ 41 h 54"/>
                <a:gd name="T10" fmla="*/ 43 w 44"/>
                <a:gd name="T11" fmla="*/ 37 h 54"/>
                <a:gd name="T12" fmla="*/ 42 w 44"/>
                <a:gd name="T13" fmla="*/ 34 h 54"/>
                <a:gd name="T14" fmla="*/ 41 w 44"/>
                <a:gd name="T15" fmla="*/ 27 h 54"/>
                <a:gd name="T16" fmla="*/ 37 w 44"/>
                <a:gd name="T17" fmla="*/ 21 h 54"/>
                <a:gd name="T18" fmla="*/ 34 w 44"/>
                <a:gd name="T19" fmla="*/ 23 h 54"/>
                <a:gd name="T20" fmla="*/ 32 w 44"/>
                <a:gd name="T21" fmla="*/ 24 h 54"/>
                <a:gd name="T22" fmla="*/ 30 w 44"/>
                <a:gd name="T23" fmla="*/ 27 h 54"/>
                <a:gd name="T24" fmla="*/ 28 w 44"/>
                <a:gd name="T25" fmla="*/ 27 h 54"/>
                <a:gd name="T26" fmla="*/ 27 w 44"/>
                <a:gd name="T27" fmla="*/ 23 h 54"/>
                <a:gd name="T28" fmla="*/ 29 w 44"/>
                <a:gd name="T29" fmla="*/ 22 h 54"/>
                <a:gd name="T30" fmla="*/ 30 w 44"/>
                <a:gd name="T31" fmla="*/ 20 h 54"/>
                <a:gd name="T32" fmla="*/ 31 w 44"/>
                <a:gd name="T33" fmla="*/ 16 h 54"/>
                <a:gd name="T34" fmla="*/ 30 w 44"/>
                <a:gd name="T35" fmla="*/ 12 h 54"/>
                <a:gd name="T36" fmla="*/ 29 w 44"/>
                <a:gd name="T37" fmla="*/ 9 h 54"/>
                <a:gd name="T38" fmla="*/ 30 w 44"/>
                <a:gd name="T39" fmla="*/ 8 h 54"/>
                <a:gd name="T40" fmla="*/ 31 w 44"/>
                <a:gd name="T41" fmla="*/ 8 h 54"/>
                <a:gd name="T42" fmla="*/ 29 w 44"/>
                <a:gd name="T43" fmla="*/ 5 h 54"/>
                <a:gd name="T44" fmla="*/ 27 w 44"/>
                <a:gd name="T45" fmla="*/ 4 h 54"/>
                <a:gd name="T46" fmla="*/ 23 w 44"/>
                <a:gd name="T47" fmla="*/ 3 h 54"/>
                <a:gd name="T48" fmla="*/ 21 w 44"/>
                <a:gd name="T49" fmla="*/ 2 h 54"/>
                <a:gd name="T50" fmla="*/ 17 w 44"/>
                <a:gd name="T51" fmla="*/ 0 h 54"/>
                <a:gd name="T52" fmla="*/ 15 w 44"/>
                <a:gd name="T53" fmla="*/ 0 h 54"/>
                <a:gd name="T54" fmla="*/ 14 w 44"/>
                <a:gd name="T55" fmla="*/ 2 h 54"/>
                <a:gd name="T56" fmla="*/ 15 w 44"/>
                <a:gd name="T57" fmla="*/ 4 h 54"/>
                <a:gd name="T58" fmla="*/ 12 w 44"/>
                <a:gd name="T59" fmla="*/ 7 h 54"/>
                <a:gd name="T60" fmla="*/ 12 w 44"/>
                <a:gd name="T61" fmla="*/ 10 h 54"/>
                <a:gd name="T62" fmla="*/ 10 w 44"/>
                <a:gd name="T63" fmla="*/ 13 h 54"/>
                <a:gd name="T64" fmla="*/ 9 w 44"/>
                <a:gd name="T65" fmla="*/ 13 h 54"/>
                <a:gd name="T66" fmla="*/ 9 w 44"/>
                <a:gd name="T67" fmla="*/ 10 h 54"/>
                <a:gd name="T68" fmla="*/ 9 w 44"/>
                <a:gd name="T69" fmla="*/ 8 h 54"/>
                <a:gd name="T70" fmla="*/ 7 w 44"/>
                <a:gd name="T71" fmla="*/ 11 h 54"/>
                <a:gd name="T72" fmla="*/ 4 w 44"/>
                <a:gd name="T73" fmla="*/ 14 h 54"/>
                <a:gd name="T74" fmla="*/ 2 w 44"/>
                <a:gd name="T75" fmla="*/ 17 h 54"/>
                <a:gd name="T76" fmla="*/ 2 w 44"/>
                <a:gd name="T77" fmla="*/ 20 h 54"/>
                <a:gd name="T78" fmla="*/ 1 w 44"/>
                <a:gd name="T79" fmla="*/ 24 h 54"/>
                <a:gd name="T80" fmla="*/ 2 w 44"/>
                <a:gd name="T81" fmla="*/ 28 h 54"/>
                <a:gd name="T82" fmla="*/ 3 w 44"/>
                <a:gd name="T83" fmla="*/ 33 h 54"/>
                <a:gd name="T84" fmla="*/ 5 w 44"/>
                <a:gd name="T85" fmla="*/ 35 h 54"/>
                <a:gd name="T86" fmla="*/ 5 w 44"/>
                <a:gd name="T87" fmla="*/ 37 h 54"/>
                <a:gd name="T88" fmla="*/ 5 w 44"/>
                <a:gd name="T89" fmla="*/ 44 h 54"/>
                <a:gd name="T90" fmla="*/ 0 w 44"/>
                <a:gd name="T91" fmla="*/ 54 h 54"/>
                <a:gd name="T92" fmla="*/ 21 w 44"/>
                <a:gd name="T9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54">
                  <a:moveTo>
                    <a:pt x="21" y="54"/>
                  </a:moveTo>
                  <a:cubicBezTo>
                    <a:pt x="38" y="52"/>
                    <a:pt x="38" y="52"/>
                    <a:pt x="38" y="52"/>
                  </a:cubicBezTo>
                  <a:cubicBezTo>
                    <a:pt x="38" y="52"/>
                    <a:pt x="38" y="51"/>
                    <a:pt x="39" y="50"/>
                  </a:cubicBezTo>
                  <a:cubicBezTo>
                    <a:pt x="39" y="50"/>
                    <a:pt x="40" y="49"/>
                    <a:pt x="40" y="49"/>
                  </a:cubicBezTo>
                  <a:cubicBezTo>
                    <a:pt x="40" y="48"/>
                    <a:pt x="40" y="48"/>
                    <a:pt x="40" y="47"/>
                  </a:cubicBezTo>
                  <a:cubicBezTo>
                    <a:pt x="40" y="46"/>
                    <a:pt x="40" y="46"/>
                    <a:pt x="40" y="45"/>
                  </a:cubicBezTo>
                  <a:cubicBezTo>
                    <a:pt x="41" y="45"/>
                    <a:pt x="41" y="44"/>
                    <a:pt x="41" y="43"/>
                  </a:cubicBezTo>
                  <a:cubicBezTo>
                    <a:pt x="41" y="43"/>
                    <a:pt x="40" y="42"/>
                    <a:pt x="40" y="42"/>
                  </a:cubicBezTo>
                  <a:cubicBezTo>
                    <a:pt x="40" y="41"/>
                    <a:pt x="40" y="40"/>
                    <a:pt x="41" y="40"/>
                  </a:cubicBezTo>
                  <a:cubicBezTo>
                    <a:pt x="42" y="41"/>
                    <a:pt x="42" y="41"/>
                    <a:pt x="42" y="41"/>
                  </a:cubicBezTo>
                  <a:cubicBezTo>
                    <a:pt x="43" y="40"/>
                    <a:pt x="43" y="40"/>
                    <a:pt x="43" y="39"/>
                  </a:cubicBezTo>
                  <a:cubicBezTo>
                    <a:pt x="43" y="38"/>
                    <a:pt x="44" y="38"/>
                    <a:pt x="43" y="37"/>
                  </a:cubicBezTo>
                  <a:cubicBezTo>
                    <a:pt x="43" y="36"/>
                    <a:pt x="43" y="35"/>
                    <a:pt x="43" y="35"/>
                  </a:cubicBezTo>
                  <a:cubicBezTo>
                    <a:pt x="42" y="34"/>
                    <a:pt x="42" y="34"/>
                    <a:pt x="42" y="34"/>
                  </a:cubicBezTo>
                  <a:cubicBezTo>
                    <a:pt x="42" y="33"/>
                    <a:pt x="43" y="33"/>
                    <a:pt x="42" y="31"/>
                  </a:cubicBezTo>
                  <a:cubicBezTo>
                    <a:pt x="42" y="29"/>
                    <a:pt x="41" y="28"/>
                    <a:pt x="41" y="27"/>
                  </a:cubicBezTo>
                  <a:cubicBezTo>
                    <a:pt x="40" y="25"/>
                    <a:pt x="40" y="24"/>
                    <a:pt x="39" y="23"/>
                  </a:cubicBezTo>
                  <a:cubicBezTo>
                    <a:pt x="39" y="22"/>
                    <a:pt x="38" y="21"/>
                    <a:pt x="37" y="21"/>
                  </a:cubicBezTo>
                  <a:cubicBezTo>
                    <a:pt x="36" y="21"/>
                    <a:pt x="36" y="21"/>
                    <a:pt x="35" y="21"/>
                  </a:cubicBezTo>
                  <a:cubicBezTo>
                    <a:pt x="35" y="22"/>
                    <a:pt x="34" y="23"/>
                    <a:pt x="34" y="23"/>
                  </a:cubicBezTo>
                  <a:cubicBezTo>
                    <a:pt x="33" y="23"/>
                    <a:pt x="32" y="23"/>
                    <a:pt x="32" y="23"/>
                  </a:cubicBezTo>
                  <a:cubicBezTo>
                    <a:pt x="32" y="23"/>
                    <a:pt x="32" y="24"/>
                    <a:pt x="32" y="24"/>
                  </a:cubicBezTo>
                  <a:cubicBezTo>
                    <a:pt x="32" y="24"/>
                    <a:pt x="32" y="25"/>
                    <a:pt x="31" y="26"/>
                  </a:cubicBezTo>
                  <a:cubicBezTo>
                    <a:pt x="31" y="26"/>
                    <a:pt x="30" y="26"/>
                    <a:pt x="30" y="27"/>
                  </a:cubicBezTo>
                  <a:cubicBezTo>
                    <a:pt x="30" y="27"/>
                    <a:pt x="30" y="28"/>
                    <a:pt x="30" y="28"/>
                  </a:cubicBezTo>
                  <a:cubicBezTo>
                    <a:pt x="29" y="28"/>
                    <a:pt x="29" y="28"/>
                    <a:pt x="28" y="27"/>
                  </a:cubicBezTo>
                  <a:cubicBezTo>
                    <a:pt x="27" y="27"/>
                    <a:pt x="26" y="26"/>
                    <a:pt x="26" y="25"/>
                  </a:cubicBezTo>
                  <a:cubicBezTo>
                    <a:pt x="26" y="24"/>
                    <a:pt x="26" y="23"/>
                    <a:pt x="27" y="23"/>
                  </a:cubicBezTo>
                  <a:cubicBezTo>
                    <a:pt x="28" y="22"/>
                    <a:pt x="28" y="22"/>
                    <a:pt x="28" y="22"/>
                  </a:cubicBezTo>
                  <a:cubicBezTo>
                    <a:pt x="29" y="22"/>
                    <a:pt x="29" y="22"/>
                    <a:pt x="29" y="22"/>
                  </a:cubicBezTo>
                  <a:cubicBezTo>
                    <a:pt x="30" y="22"/>
                    <a:pt x="30" y="22"/>
                    <a:pt x="30" y="21"/>
                  </a:cubicBezTo>
                  <a:cubicBezTo>
                    <a:pt x="30" y="20"/>
                    <a:pt x="29" y="20"/>
                    <a:pt x="30" y="20"/>
                  </a:cubicBezTo>
                  <a:cubicBezTo>
                    <a:pt x="30" y="19"/>
                    <a:pt x="31" y="18"/>
                    <a:pt x="31" y="17"/>
                  </a:cubicBezTo>
                  <a:cubicBezTo>
                    <a:pt x="31" y="17"/>
                    <a:pt x="31" y="16"/>
                    <a:pt x="31" y="16"/>
                  </a:cubicBezTo>
                  <a:cubicBezTo>
                    <a:pt x="31" y="15"/>
                    <a:pt x="31" y="15"/>
                    <a:pt x="31" y="14"/>
                  </a:cubicBezTo>
                  <a:cubicBezTo>
                    <a:pt x="31" y="13"/>
                    <a:pt x="30" y="12"/>
                    <a:pt x="30" y="12"/>
                  </a:cubicBezTo>
                  <a:cubicBezTo>
                    <a:pt x="30" y="12"/>
                    <a:pt x="30" y="11"/>
                    <a:pt x="30" y="10"/>
                  </a:cubicBezTo>
                  <a:cubicBezTo>
                    <a:pt x="30" y="10"/>
                    <a:pt x="29" y="10"/>
                    <a:pt x="29" y="9"/>
                  </a:cubicBezTo>
                  <a:cubicBezTo>
                    <a:pt x="29" y="9"/>
                    <a:pt x="29" y="8"/>
                    <a:pt x="29" y="8"/>
                  </a:cubicBezTo>
                  <a:cubicBezTo>
                    <a:pt x="29" y="8"/>
                    <a:pt x="29" y="8"/>
                    <a:pt x="30" y="8"/>
                  </a:cubicBezTo>
                  <a:cubicBezTo>
                    <a:pt x="30" y="9"/>
                    <a:pt x="30" y="9"/>
                    <a:pt x="30" y="9"/>
                  </a:cubicBezTo>
                  <a:cubicBezTo>
                    <a:pt x="31" y="9"/>
                    <a:pt x="31" y="8"/>
                    <a:pt x="31" y="8"/>
                  </a:cubicBezTo>
                  <a:cubicBezTo>
                    <a:pt x="30" y="8"/>
                    <a:pt x="30" y="7"/>
                    <a:pt x="30" y="7"/>
                  </a:cubicBezTo>
                  <a:cubicBezTo>
                    <a:pt x="30" y="6"/>
                    <a:pt x="29" y="5"/>
                    <a:pt x="29" y="5"/>
                  </a:cubicBezTo>
                  <a:cubicBezTo>
                    <a:pt x="28" y="4"/>
                    <a:pt x="28" y="4"/>
                    <a:pt x="28" y="4"/>
                  </a:cubicBezTo>
                  <a:cubicBezTo>
                    <a:pt x="28" y="4"/>
                    <a:pt x="27" y="4"/>
                    <a:pt x="27" y="4"/>
                  </a:cubicBezTo>
                  <a:cubicBezTo>
                    <a:pt x="27" y="4"/>
                    <a:pt x="26" y="4"/>
                    <a:pt x="26" y="4"/>
                  </a:cubicBezTo>
                  <a:cubicBezTo>
                    <a:pt x="25" y="4"/>
                    <a:pt x="24" y="3"/>
                    <a:pt x="23" y="3"/>
                  </a:cubicBezTo>
                  <a:cubicBezTo>
                    <a:pt x="23" y="3"/>
                    <a:pt x="22" y="3"/>
                    <a:pt x="22" y="3"/>
                  </a:cubicBezTo>
                  <a:cubicBezTo>
                    <a:pt x="21" y="3"/>
                    <a:pt x="21" y="2"/>
                    <a:pt x="21" y="2"/>
                  </a:cubicBezTo>
                  <a:cubicBezTo>
                    <a:pt x="20" y="2"/>
                    <a:pt x="19" y="2"/>
                    <a:pt x="19" y="1"/>
                  </a:cubicBezTo>
                  <a:cubicBezTo>
                    <a:pt x="18" y="1"/>
                    <a:pt x="17" y="0"/>
                    <a:pt x="17" y="0"/>
                  </a:cubicBezTo>
                  <a:cubicBezTo>
                    <a:pt x="17" y="0"/>
                    <a:pt x="16" y="0"/>
                    <a:pt x="16" y="0"/>
                  </a:cubicBezTo>
                  <a:cubicBezTo>
                    <a:pt x="16" y="0"/>
                    <a:pt x="15" y="0"/>
                    <a:pt x="15" y="0"/>
                  </a:cubicBezTo>
                  <a:cubicBezTo>
                    <a:pt x="14" y="0"/>
                    <a:pt x="15" y="1"/>
                    <a:pt x="14" y="1"/>
                  </a:cubicBezTo>
                  <a:cubicBezTo>
                    <a:pt x="14" y="1"/>
                    <a:pt x="14" y="2"/>
                    <a:pt x="14" y="2"/>
                  </a:cubicBezTo>
                  <a:cubicBezTo>
                    <a:pt x="13" y="2"/>
                    <a:pt x="13" y="3"/>
                    <a:pt x="14" y="3"/>
                  </a:cubicBezTo>
                  <a:cubicBezTo>
                    <a:pt x="14" y="3"/>
                    <a:pt x="15" y="4"/>
                    <a:pt x="15" y="4"/>
                  </a:cubicBezTo>
                  <a:cubicBezTo>
                    <a:pt x="15" y="5"/>
                    <a:pt x="14" y="5"/>
                    <a:pt x="14" y="6"/>
                  </a:cubicBezTo>
                  <a:cubicBezTo>
                    <a:pt x="13" y="6"/>
                    <a:pt x="12" y="6"/>
                    <a:pt x="12" y="7"/>
                  </a:cubicBezTo>
                  <a:cubicBezTo>
                    <a:pt x="11" y="8"/>
                    <a:pt x="11" y="8"/>
                    <a:pt x="11" y="9"/>
                  </a:cubicBezTo>
                  <a:cubicBezTo>
                    <a:pt x="11" y="9"/>
                    <a:pt x="12" y="9"/>
                    <a:pt x="12" y="10"/>
                  </a:cubicBezTo>
                  <a:cubicBezTo>
                    <a:pt x="12" y="10"/>
                    <a:pt x="12" y="11"/>
                    <a:pt x="11" y="12"/>
                  </a:cubicBezTo>
                  <a:cubicBezTo>
                    <a:pt x="11" y="13"/>
                    <a:pt x="11" y="14"/>
                    <a:pt x="10" y="13"/>
                  </a:cubicBezTo>
                  <a:cubicBezTo>
                    <a:pt x="10" y="13"/>
                    <a:pt x="10" y="13"/>
                    <a:pt x="10" y="13"/>
                  </a:cubicBezTo>
                  <a:cubicBezTo>
                    <a:pt x="10" y="13"/>
                    <a:pt x="9" y="13"/>
                    <a:pt x="9" y="13"/>
                  </a:cubicBezTo>
                  <a:cubicBezTo>
                    <a:pt x="9" y="13"/>
                    <a:pt x="9" y="12"/>
                    <a:pt x="9" y="12"/>
                  </a:cubicBezTo>
                  <a:cubicBezTo>
                    <a:pt x="9" y="11"/>
                    <a:pt x="9" y="11"/>
                    <a:pt x="9" y="10"/>
                  </a:cubicBezTo>
                  <a:cubicBezTo>
                    <a:pt x="9" y="10"/>
                    <a:pt x="10" y="9"/>
                    <a:pt x="10" y="9"/>
                  </a:cubicBezTo>
                  <a:cubicBezTo>
                    <a:pt x="9" y="8"/>
                    <a:pt x="9" y="8"/>
                    <a:pt x="9" y="8"/>
                  </a:cubicBezTo>
                  <a:cubicBezTo>
                    <a:pt x="9" y="9"/>
                    <a:pt x="8" y="10"/>
                    <a:pt x="8" y="10"/>
                  </a:cubicBezTo>
                  <a:cubicBezTo>
                    <a:pt x="8" y="11"/>
                    <a:pt x="7" y="11"/>
                    <a:pt x="7" y="11"/>
                  </a:cubicBezTo>
                  <a:cubicBezTo>
                    <a:pt x="7" y="11"/>
                    <a:pt x="6" y="12"/>
                    <a:pt x="6" y="13"/>
                  </a:cubicBezTo>
                  <a:cubicBezTo>
                    <a:pt x="5" y="13"/>
                    <a:pt x="5" y="14"/>
                    <a:pt x="4" y="14"/>
                  </a:cubicBezTo>
                  <a:cubicBezTo>
                    <a:pt x="3" y="15"/>
                    <a:pt x="3" y="15"/>
                    <a:pt x="3" y="15"/>
                  </a:cubicBezTo>
                  <a:cubicBezTo>
                    <a:pt x="2" y="16"/>
                    <a:pt x="2" y="16"/>
                    <a:pt x="2" y="17"/>
                  </a:cubicBezTo>
                  <a:cubicBezTo>
                    <a:pt x="2" y="18"/>
                    <a:pt x="1" y="17"/>
                    <a:pt x="2" y="18"/>
                  </a:cubicBezTo>
                  <a:cubicBezTo>
                    <a:pt x="2" y="19"/>
                    <a:pt x="2" y="19"/>
                    <a:pt x="2" y="20"/>
                  </a:cubicBezTo>
                  <a:cubicBezTo>
                    <a:pt x="2" y="21"/>
                    <a:pt x="2" y="22"/>
                    <a:pt x="2" y="23"/>
                  </a:cubicBezTo>
                  <a:cubicBezTo>
                    <a:pt x="2" y="24"/>
                    <a:pt x="2" y="24"/>
                    <a:pt x="1" y="24"/>
                  </a:cubicBezTo>
                  <a:cubicBezTo>
                    <a:pt x="1" y="25"/>
                    <a:pt x="1" y="25"/>
                    <a:pt x="1" y="26"/>
                  </a:cubicBezTo>
                  <a:cubicBezTo>
                    <a:pt x="1" y="27"/>
                    <a:pt x="2" y="27"/>
                    <a:pt x="2" y="28"/>
                  </a:cubicBezTo>
                  <a:cubicBezTo>
                    <a:pt x="1" y="28"/>
                    <a:pt x="2" y="29"/>
                    <a:pt x="2" y="30"/>
                  </a:cubicBezTo>
                  <a:cubicBezTo>
                    <a:pt x="2" y="31"/>
                    <a:pt x="3" y="32"/>
                    <a:pt x="3" y="33"/>
                  </a:cubicBezTo>
                  <a:cubicBezTo>
                    <a:pt x="3" y="33"/>
                    <a:pt x="4" y="33"/>
                    <a:pt x="4" y="34"/>
                  </a:cubicBezTo>
                  <a:cubicBezTo>
                    <a:pt x="4" y="34"/>
                    <a:pt x="4" y="35"/>
                    <a:pt x="5" y="35"/>
                  </a:cubicBezTo>
                  <a:cubicBezTo>
                    <a:pt x="5" y="35"/>
                    <a:pt x="5" y="36"/>
                    <a:pt x="5" y="36"/>
                  </a:cubicBezTo>
                  <a:cubicBezTo>
                    <a:pt x="5" y="37"/>
                    <a:pt x="5" y="37"/>
                    <a:pt x="5" y="37"/>
                  </a:cubicBezTo>
                  <a:cubicBezTo>
                    <a:pt x="5" y="38"/>
                    <a:pt x="5" y="40"/>
                    <a:pt x="5" y="40"/>
                  </a:cubicBezTo>
                  <a:cubicBezTo>
                    <a:pt x="5" y="41"/>
                    <a:pt x="5" y="44"/>
                    <a:pt x="5" y="44"/>
                  </a:cubicBezTo>
                  <a:cubicBezTo>
                    <a:pt x="5" y="44"/>
                    <a:pt x="5" y="48"/>
                    <a:pt x="4" y="49"/>
                  </a:cubicBezTo>
                  <a:cubicBezTo>
                    <a:pt x="3" y="50"/>
                    <a:pt x="1" y="53"/>
                    <a:pt x="0" y="54"/>
                  </a:cubicBezTo>
                  <a:cubicBezTo>
                    <a:pt x="0" y="54"/>
                    <a:pt x="0" y="54"/>
                    <a:pt x="0" y="54"/>
                  </a:cubicBezTo>
                  <a:cubicBezTo>
                    <a:pt x="21" y="53"/>
                    <a:pt x="21" y="53"/>
                    <a:pt x="21" y="53"/>
                  </a:cubicBezTo>
                  <a:lnTo>
                    <a:pt x="21" y="54"/>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0C192CD2-C0BC-0846-AD15-3AAF5E7DFFAD}"/>
                </a:ext>
              </a:extLst>
            </p:cNvPr>
            <p:cNvSpPr>
              <a:spLocks/>
            </p:cNvSpPr>
            <p:nvPr/>
          </p:nvSpPr>
          <p:spPr bwMode="auto">
            <a:xfrm>
              <a:off x="5290543" y="2724050"/>
              <a:ext cx="444500" cy="792162"/>
            </a:xfrm>
            <a:custGeom>
              <a:avLst/>
              <a:gdLst>
                <a:gd name="T0" fmla="*/ 28 w 41"/>
                <a:gd name="T1" fmla="*/ 69 h 73"/>
                <a:gd name="T2" fmla="*/ 32 w 41"/>
                <a:gd name="T3" fmla="*/ 70 h 73"/>
                <a:gd name="T4" fmla="*/ 34 w 41"/>
                <a:gd name="T5" fmla="*/ 68 h 73"/>
                <a:gd name="T6" fmla="*/ 35 w 41"/>
                <a:gd name="T7" fmla="*/ 67 h 73"/>
                <a:gd name="T8" fmla="*/ 37 w 41"/>
                <a:gd name="T9" fmla="*/ 64 h 73"/>
                <a:gd name="T10" fmla="*/ 37 w 41"/>
                <a:gd name="T11" fmla="*/ 62 h 73"/>
                <a:gd name="T12" fmla="*/ 37 w 41"/>
                <a:gd name="T13" fmla="*/ 62 h 73"/>
                <a:gd name="T14" fmla="*/ 37 w 41"/>
                <a:gd name="T15" fmla="*/ 59 h 73"/>
                <a:gd name="T16" fmla="*/ 37 w 41"/>
                <a:gd name="T17" fmla="*/ 57 h 73"/>
                <a:gd name="T18" fmla="*/ 38 w 41"/>
                <a:gd name="T19" fmla="*/ 55 h 73"/>
                <a:gd name="T20" fmla="*/ 40 w 41"/>
                <a:gd name="T21" fmla="*/ 52 h 73"/>
                <a:gd name="T22" fmla="*/ 41 w 41"/>
                <a:gd name="T23" fmla="*/ 45 h 73"/>
                <a:gd name="T24" fmla="*/ 40 w 41"/>
                <a:gd name="T25" fmla="*/ 37 h 73"/>
                <a:gd name="T26" fmla="*/ 38 w 41"/>
                <a:gd name="T27" fmla="*/ 9 h 73"/>
                <a:gd name="T28" fmla="*/ 37 w 41"/>
                <a:gd name="T29" fmla="*/ 7 h 73"/>
                <a:gd name="T30" fmla="*/ 35 w 41"/>
                <a:gd name="T31" fmla="*/ 3 h 73"/>
                <a:gd name="T32" fmla="*/ 34 w 41"/>
                <a:gd name="T33" fmla="*/ 0 h 73"/>
                <a:gd name="T34" fmla="*/ 34 w 41"/>
                <a:gd name="T35" fmla="*/ 0 h 73"/>
                <a:gd name="T36" fmla="*/ 5 w 41"/>
                <a:gd name="T37" fmla="*/ 0 h 73"/>
                <a:gd name="T38" fmla="*/ 6 w 41"/>
                <a:gd name="T39" fmla="*/ 1 h 73"/>
                <a:gd name="T40" fmla="*/ 8 w 41"/>
                <a:gd name="T41" fmla="*/ 3 h 73"/>
                <a:gd name="T42" fmla="*/ 9 w 41"/>
                <a:gd name="T43" fmla="*/ 3 h 73"/>
                <a:gd name="T44" fmla="*/ 10 w 41"/>
                <a:gd name="T45" fmla="*/ 5 h 73"/>
                <a:gd name="T46" fmla="*/ 11 w 41"/>
                <a:gd name="T47" fmla="*/ 7 h 73"/>
                <a:gd name="T48" fmla="*/ 12 w 41"/>
                <a:gd name="T49" fmla="*/ 7 h 73"/>
                <a:gd name="T50" fmla="*/ 13 w 41"/>
                <a:gd name="T51" fmla="*/ 9 h 73"/>
                <a:gd name="T52" fmla="*/ 10 w 41"/>
                <a:gd name="T53" fmla="*/ 13 h 73"/>
                <a:gd name="T54" fmla="*/ 7 w 41"/>
                <a:gd name="T55" fmla="*/ 14 h 73"/>
                <a:gd name="T56" fmla="*/ 7 w 41"/>
                <a:gd name="T57" fmla="*/ 16 h 73"/>
                <a:gd name="T58" fmla="*/ 5 w 41"/>
                <a:gd name="T59" fmla="*/ 17 h 73"/>
                <a:gd name="T60" fmla="*/ 4 w 41"/>
                <a:gd name="T61" fmla="*/ 22 h 73"/>
                <a:gd name="T62" fmla="*/ 3 w 41"/>
                <a:gd name="T63" fmla="*/ 23 h 73"/>
                <a:gd name="T64" fmla="*/ 2 w 41"/>
                <a:gd name="T65" fmla="*/ 25 h 73"/>
                <a:gd name="T66" fmla="*/ 1 w 41"/>
                <a:gd name="T67" fmla="*/ 30 h 73"/>
                <a:gd name="T68" fmla="*/ 1 w 41"/>
                <a:gd name="T69" fmla="*/ 32 h 73"/>
                <a:gd name="T70" fmla="*/ 1 w 41"/>
                <a:gd name="T71" fmla="*/ 35 h 73"/>
                <a:gd name="T72" fmla="*/ 1 w 41"/>
                <a:gd name="T73" fmla="*/ 37 h 73"/>
                <a:gd name="T74" fmla="*/ 3 w 41"/>
                <a:gd name="T75" fmla="*/ 39 h 73"/>
                <a:gd name="T76" fmla="*/ 5 w 41"/>
                <a:gd name="T77" fmla="*/ 41 h 73"/>
                <a:gd name="T78" fmla="*/ 6 w 41"/>
                <a:gd name="T79" fmla="*/ 41 h 73"/>
                <a:gd name="T80" fmla="*/ 7 w 41"/>
                <a:gd name="T81" fmla="*/ 43 h 73"/>
                <a:gd name="T82" fmla="*/ 8 w 41"/>
                <a:gd name="T83" fmla="*/ 44 h 73"/>
                <a:gd name="T84" fmla="*/ 9 w 41"/>
                <a:gd name="T85" fmla="*/ 45 h 73"/>
                <a:gd name="T86" fmla="*/ 9 w 41"/>
                <a:gd name="T87" fmla="*/ 46 h 73"/>
                <a:gd name="T88" fmla="*/ 10 w 41"/>
                <a:gd name="T89" fmla="*/ 47 h 73"/>
                <a:gd name="T90" fmla="*/ 13 w 41"/>
                <a:gd name="T91" fmla="*/ 48 h 73"/>
                <a:gd name="T92" fmla="*/ 14 w 41"/>
                <a:gd name="T93" fmla="*/ 51 h 73"/>
                <a:gd name="T94" fmla="*/ 14 w 41"/>
                <a:gd name="T95" fmla="*/ 54 h 73"/>
                <a:gd name="T96" fmla="*/ 13 w 41"/>
                <a:gd name="T97" fmla="*/ 56 h 73"/>
                <a:gd name="T98" fmla="*/ 18 w 41"/>
                <a:gd name="T99" fmla="*/ 60 h 73"/>
                <a:gd name="T100" fmla="*/ 19 w 41"/>
                <a:gd name="T101" fmla="*/ 61 h 73"/>
                <a:gd name="T102" fmla="*/ 20 w 41"/>
                <a:gd name="T103" fmla="*/ 62 h 73"/>
                <a:gd name="T104" fmla="*/ 21 w 41"/>
                <a:gd name="T105" fmla="*/ 63 h 73"/>
                <a:gd name="T106" fmla="*/ 22 w 41"/>
                <a:gd name="T107" fmla="*/ 66 h 73"/>
                <a:gd name="T108" fmla="*/ 22 w 41"/>
                <a:gd name="T109" fmla="*/ 68 h 73"/>
                <a:gd name="T110" fmla="*/ 23 w 41"/>
                <a:gd name="T111" fmla="*/ 71 h 73"/>
                <a:gd name="T112" fmla="*/ 26 w 41"/>
                <a:gd name="T113" fmla="*/ 73 h 73"/>
                <a:gd name="T114" fmla="*/ 27 w 41"/>
                <a:gd name="T115" fmla="*/ 71 h 73"/>
                <a:gd name="T116" fmla="*/ 28 w 41"/>
                <a:gd name="T11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73">
                  <a:moveTo>
                    <a:pt x="28" y="69"/>
                  </a:moveTo>
                  <a:cubicBezTo>
                    <a:pt x="30" y="70"/>
                    <a:pt x="31" y="71"/>
                    <a:pt x="32" y="70"/>
                  </a:cubicBezTo>
                  <a:cubicBezTo>
                    <a:pt x="33" y="69"/>
                    <a:pt x="33" y="68"/>
                    <a:pt x="34" y="68"/>
                  </a:cubicBezTo>
                  <a:cubicBezTo>
                    <a:pt x="35" y="67"/>
                    <a:pt x="35" y="68"/>
                    <a:pt x="35" y="67"/>
                  </a:cubicBezTo>
                  <a:cubicBezTo>
                    <a:pt x="36" y="67"/>
                    <a:pt x="37" y="64"/>
                    <a:pt x="37" y="64"/>
                  </a:cubicBezTo>
                  <a:cubicBezTo>
                    <a:pt x="37" y="63"/>
                    <a:pt x="36" y="63"/>
                    <a:pt x="37" y="62"/>
                  </a:cubicBezTo>
                  <a:cubicBezTo>
                    <a:pt x="37" y="62"/>
                    <a:pt x="37" y="62"/>
                    <a:pt x="37" y="62"/>
                  </a:cubicBezTo>
                  <a:cubicBezTo>
                    <a:pt x="37" y="61"/>
                    <a:pt x="37" y="60"/>
                    <a:pt x="37" y="59"/>
                  </a:cubicBezTo>
                  <a:cubicBezTo>
                    <a:pt x="37" y="58"/>
                    <a:pt x="37" y="58"/>
                    <a:pt x="37" y="57"/>
                  </a:cubicBezTo>
                  <a:cubicBezTo>
                    <a:pt x="38" y="56"/>
                    <a:pt x="38" y="56"/>
                    <a:pt x="38" y="55"/>
                  </a:cubicBezTo>
                  <a:cubicBezTo>
                    <a:pt x="38" y="54"/>
                    <a:pt x="38" y="54"/>
                    <a:pt x="40" y="52"/>
                  </a:cubicBezTo>
                  <a:cubicBezTo>
                    <a:pt x="41" y="50"/>
                    <a:pt x="41" y="48"/>
                    <a:pt x="41" y="45"/>
                  </a:cubicBezTo>
                  <a:cubicBezTo>
                    <a:pt x="41" y="43"/>
                    <a:pt x="40" y="39"/>
                    <a:pt x="40" y="37"/>
                  </a:cubicBezTo>
                  <a:cubicBezTo>
                    <a:pt x="39" y="35"/>
                    <a:pt x="38" y="15"/>
                    <a:pt x="38" y="9"/>
                  </a:cubicBezTo>
                  <a:cubicBezTo>
                    <a:pt x="38" y="8"/>
                    <a:pt x="38" y="8"/>
                    <a:pt x="37" y="7"/>
                  </a:cubicBezTo>
                  <a:cubicBezTo>
                    <a:pt x="36" y="5"/>
                    <a:pt x="36" y="4"/>
                    <a:pt x="35" y="3"/>
                  </a:cubicBezTo>
                  <a:cubicBezTo>
                    <a:pt x="34" y="2"/>
                    <a:pt x="34" y="1"/>
                    <a:pt x="34" y="0"/>
                  </a:cubicBezTo>
                  <a:cubicBezTo>
                    <a:pt x="34" y="0"/>
                    <a:pt x="34" y="0"/>
                    <a:pt x="34" y="0"/>
                  </a:cubicBezTo>
                  <a:cubicBezTo>
                    <a:pt x="5" y="0"/>
                    <a:pt x="5" y="0"/>
                    <a:pt x="5" y="0"/>
                  </a:cubicBezTo>
                  <a:cubicBezTo>
                    <a:pt x="6" y="1"/>
                    <a:pt x="6" y="1"/>
                    <a:pt x="6" y="1"/>
                  </a:cubicBezTo>
                  <a:cubicBezTo>
                    <a:pt x="7" y="2"/>
                    <a:pt x="8" y="2"/>
                    <a:pt x="8" y="3"/>
                  </a:cubicBezTo>
                  <a:cubicBezTo>
                    <a:pt x="9" y="3"/>
                    <a:pt x="9" y="3"/>
                    <a:pt x="9" y="3"/>
                  </a:cubicBezTo>
                  <a:cubicBezTo>
                    <a:pt x="9" y="4"/>
                    <a:pt x="9" y="4"/>
                    <a:pt x="10" y="5"/>
                  </a:cubicBezTo>
                  <a:cubicBezTo>
                    <a:pt x="11" y="6"/>
                    <a:pt x="11" y="7"/>
                    <a:pt x="11" y="7"/>
                  </a:cubicBezTo>
                  <a:cubicBezTo>
                    <a:pt x="11" y="7"/>
                    <a:pt x="12" y="7"/>
                    <a:pt x="12" y="7"/>
                  </a:cubicBezTo>
                  <a:cubicBezTo>
                    <a:pt x="12" y="7"/>
                    <a:pt x="13" y="8"/>
                    <a:pt x="13" y="9"/>
                  </a:cubicBezTo>
                  <a:cubicBezTo>
                    <a:pt x="12" y="10"/>
                    <a:pt x="11" y="12"/>
                    <a:pt x="10" y="13"/>
                  </a:cubicBezTo>
                  <a:cubicBezTo>
                    <a:pt x="8" y="14"/>
                    <a:pt x="7" y="14"/>
                    <a:pt x="7" y="14"/>
                  </a:cubicBezTo>
                  <a:cubicBezTo>
                    <a:pt x="7" y="15"/>
                    <a:pt x="8" y="15"/>
                    <a:pt x="7" y="16"/>
                  </a:cubicBezTo>
                  <a:cubicBezTo>
                    <a:pt x="7" y="16"/>
                    <a:pt x="5" y="16"/>
                    <a:pt x="5" y="17"/>
                  </a:cubicBezTo>
                  <a:cubicBezTo>
                    <a:pt x="4" y="19"/>
                    <a:pt x="4" y="21"/>
                    <a:pt x="4" y="22"/>
                  </a:cubicBezTo>
                  <a:cubicBezTo>
                    <a:pt x="4" y="23"/>
                    <a:pt x="4" y="22"/>
                    <a:pt x="3" y="23"/>
                  </a:cubicBezTo>
                  <a:cubicBezTo>
                    <a:pt x="2" y="24"/>
                    <a:pt x="2" y="24"/>
                    <a:pt x="2" y="25"/>
                  </a:cubicBezTo>
                  <a:cubicBezTo>
                    <a:pt x="1" y="27"/>
                    <a:pt x="1" y="28"/>
                    <a:pt x="1" y="30"/>
                  </a:cubicBezTo>
                  <a:cubicBezTo>
                    <a:pt x="1" y="31"/>
                    <a:pt x="1" y="31"/>
                    <a:pt x="1" y="32"/>
                  </a:cubicBezTo>
                  <a:cubicBezTo>
                    <a:pt x="1" y="33"/>
                    <a:pt x="1" y="34"/>
                    <a:pt x="1" y="35"/>
                  </a:cubicBezTo>
                  <a:cubicBezTo>
                    <a:pt x="1" y="36"/>
                    <a:pt x="0" y="37"/>
                    <a:pt x="1" y="37"/>
                  </a:cubicBezTo>
                  <a:cubicBezTo>
                    <a:pt x="1" y="38"/>
                    <a:pt x="2" y="39"/>
                    <a:pt x="3" y="39"/>
                  </a:cubicBezTo>
                  <a:cubicBezTo>
                    <a:pt x="3" y="40"/>
                    <a:pt x="4" y="40"/>
                    <a:pt x="5" y="41"/>
                  </a:cubicBezTo>
                  <a:cubicBezTo>
                    <a:pt x="6" y="41"/>
                    <a:pt x="6" y="41"/>
                    <a:pt x="6" y="41"/>
                  </a:cubicBezTo>
                  <a:cubicBezTo>
                    <a:pt x="6" y="42"/>
                    <a:pt x="6" y="42"/>
                    <a:pt x="7" y="43"/>
                  </a:cubicBezTo>
                  <a:cubicBezTo>
                    <a:pt x="8" y="44"/>
                    <a:pt x="8" y="44"/>
                    <a:pt x="8" y="44"/>
                  </a:cubicBezTo>
                  <a:cubicBezTo>
                    <a:pt x="8" y="45"/>
                    <a:pt x="9" y="45"/>
                    <a:pt x="9" y="45"/>
                  </a:cubicBezTo>
                  <a:cubicBezTo>
                    <a:pt x="9" y="45"/>
                    <a:pt x="9" y="45"/>
                    <a:pt x="9" y="46"/>
                  </a:cubicBezTo>
                  <a:cubicBezTo>
                    <a:pt x="9" y="46"/>
                    <a:pt x="9" y="47"/>
                    <a:pt x="10" y="47"/>
                  </a:cubicBezTo>
                  <a:cubicBezTo>
                    <a:pt x="11" y="47"/>
                    <a:pt x="12" y="47"/>
                    <a:pt x="13" y="48"/>
                  </a:cubicBezTo>
                  <a:cubicBezTo>
                    <a:pt x="14" y="49"/>
                    <a:pt x="15" y="49"/>
                    <a:pt x="14" y="51"/>
                  </a:cubicBezTo>
                  <a:cubicBezTo>
                    <a:pt x="14" y="52"/>
                    <a:pt x="14" y="54"/>
                    <a:pt x="14" y="54"/>
                  </a:cubicBezTo>
                  <a:cubicBezTo>
                    <a:pt x="13" y="55"/>
                    <a:pt x="13" y="55"/>
                    <a:pt x="13" y="56"/>
                  </a:cubicBezTo>
                  <a:cubicBezTo>
                    <a:pt x="14" y="57"/>
                    <a:pt x="18" y="60"/>
                    <a:pt x="18" y="60"/>
                  </a:cubicBezTo>
                  <a:cubicBezTo>
                    <a:pt x="18" y="60"/>
                    <a:pt x="19" y="61"/>
                    <a:pt x="19" y="61"/>
                  </a:cubicBezTo>
                  <a:cubicBezTo>
                    <a:pt x="19" y="61"/>
                    <a:pt x="19" y="61"/>
                    <a:pt x="20" y="62"/>
                  </a:cubicBezTo>
                  <a:cubicBezTo>
                    <a:pt x="20" y="62"/>
                    <a:pt x="21" y="63"/>
                    <a:pt x="21" y="63"/>
                  </a:cubicBezTo>
                  <a:cubicBezTo>
                    <a:pt x="21" y="64"/>
                    <a:pt x="22" y="65"/>
                    <a:pt x="22" y="66"/>
                  </a:cubicBezTo>
                  <a:cubicBezTo>
                    <a:pt x="22" y="66"/>
                    <a:pt x="22" y="67"/>
                    <a:pt x="22" y="68"/>
                  </a:cubicBezTo>
                  <a:cubicBezTo>
                    <a:pt x="22" y="69"/>
                    <a:pt x="22" y="70"/>
                    <a:pt x="23" y="71"/>
                  </a:cubicBezTo>
                  <a:cubicBezTo>
                    <a:pt x="25" y="71"/>
                    <a:pt x="26" y="72"/>
                    <a:pt x="26" y="73"/>
                  </a:cubicBezTo>
                  <a:cubicBezTo>
                    <a:pt x="27" y="72"/>
                    <a:pt x="27" y="72"/>
                    <a:pt x="27" y="71"/>
                  </a:cubicBezTo>
                  <a:cubicBezTo>
                    <a:pt x="27" y="70"/>
                    <a:pt x="27" y="69"/>
                    <a:pt x="28" y="6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9D3E0455-1641-984D-84C3-849BFABB3520}"/>
                </a:ext>
              </a:extLst>
            </p:cNvPr>
            <p:cNvSpPr>
              <a:spLocks/>
            </p:cNvSpPr>
            <p:nvPr/>
          </p:nvSpPr>
          <p:spPr bwMode="auto">
            <a:xfrm>
              <a:off x="5692180" y="2789138"/>
              <a:ext cx="346075" cy="608012"/>
            </a:xfrm>
            <a:custGeom>
              <a:avLst/>
              <a:gdLst>
                <a:gd name="T0" fmla="*/ 28 w 32"/>
                <a:gd name="T1" fmla="*/ 1 h 56"/>
                <a:gd name="T2" fmla="*/ 28 w 32"/>
                <a:gd name="T3" fmla="*/ 0 h 56"/>
                <a:gd name="T4" fmla="*/ 7 w 32"/>
                <a:gd name="T5" fmla="*/ 1 h 56"/>
                <a:gd name="T6" fmla="*/ 3 w 32"/>
                <a:gd name="T7" fmla="*/ 3 h 56"/>
                <a:gd name="T8" fmla="*/ 1 w 32"/>
                <a:gd name="T9" fmla="*/ 3 h 56"/>
                <a:gd name="T10" fmla="*/ 3 w 32"/>
                <a:gd name="T11" fmla="*/ 31 h 56"/>
                <a:gd name="T12" fmla="*/ 4 w 32"/>
                <a:gd name="T13" fmla="*/ 39 h 56"/>
                <a:gd name="T14" fmla="*/ 3 w 32"/>
                <a:gd name="T15" fmla="*/ 46 h 56"/>
                <a:gd name="T16" fmla="*/ 1 w 32"/>
                <a:gd name="T17" fmla="*/ 49 h 56"/>
                <a:gd name="T18" fmla="*/ 0 w 32"/>
                <a:gd name="T19" fmla="*/ 51 h 56"/>
                <a:gd name="T20" fmla="*/ 0 w 32"/>
                <a:gd name="T21" fmla="*/ 53 h 56"/>
                <a:gd name="T22" fmla="*/ 0 w 32"/>
                <a:gd name="T23" fmla="*/ 56 h 56"/>
                <a:gd name="T24" fmla="*/ 2 w 32"/>
                <a:gd name="T25" fmla="*/ 55 h 56"/>
                <a:gd name="T26" fmla="*/ 3 w 32"/>
                <a:gd name="T27" fmla="*/ 53 h 56"/>
                <a:gd name="T28" fmla="*/ 5 w 32"/>
                <a:gd name="T29" fmla="*/ 53 h 56"/>
                <a:gd name="T30" fmla="*/ 7 w 32"/>
                <a:gd name="T31" fmla="*/ 52 h 56"/>
                <a:gd name="T32" fmla="*/ 9 w 32"/>
                <a:gd name="T33" fmla="*/ 53 h 56"/>
                <a:gd name="T34" fmla="*/ 12 w 32"/>
                <a:gd name="T35" fmla="*/ 53 h 56"/>
                <a:gd name="T36" fmla="*/ 13 w 32"/>
                <a:gd name="T37" fmla="*/ 52 h 56"/>
                <a:gd name="T38" fmla="*/ 14 w 32"/>
                <a:gd name="T39" fmla="*/ 52 h 56"/>
                <a:gd name="T40" fmla="*/ 16 w 32"/>
                <a:gd name="T41" fmla="*/ 51 h 56"/>
                <a:gd name="T42" fmla="*/ 17 w 32"/>
                <a:gd name="T43" fmla="*/ 48 h 56"/>
                <a:gd name="T44" fmla="*/ 18 w 32"/>
                <a:gd name="T45" fmla="*/ 49 h 56"/>
                <a:gd name="T46" fmla="*/ 21 w 32"/>
                <a:gd name="T47" fmla="*/ 51 h 56"/>
                <a:gd name="T48" fmla="*/ 25 w 32"/>
                <a:gd name="T49" fmla="*/ 47 h 56"/>
                <a:gd name="T50" fmla="*/ 26 w 32"/>
                <a:gd name="T51" fmla="*/ 45 h 56"/>
                <a:gd name="T52" fmla="*/ 26 w 32"/>
                <a:gd name="T53" fmla="*/ 42 h 56"/>
                <a:gd name="T54" fmla="*/ 28 w 32"/>
                <a:gd name="T55" fmla="*/ 40 h 56"/>
                <a:gd name="T56" fmla="*/ 30 w 32"/>
                <a:gd name="T57" fmla="*/ 39 h 56"/>
                <a:gd name="T58" fmla="*/ 31 w 32"/>
                <a:gd name="T59" fmla="*/ 38 h 56"/>
                <a:gd name="T60" fmla="*/ 32 w 32"/>
                <a:gd name="T61" fmla="*/ 35 h 56"/>
                <a:gd name="T62" fmla="*/ 32 w 32"/>
                <a:gd name="T63" fmla="*/ 35 h 56"/>
                <a:gd name="T64" fmla="*/ 28 w 32"/>
                <a:gd name="T65"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56">
                  <a:moveTo>
                    <a:pt x="28" y="1"/>
                  </a:moveTo>
                  <a:cubicBezTo>
                    <a:pt x="28" y="0"/>
                    <a:pt x="28" y="0"/>
                    <a:pt x="28" y="0"/>
                  </a:cubicBezTo>
                  <a:cubicBezTo>
                    <a:pt x="7" y="1"/>
                    <a:pt x="7" y="1"/>
                    <a:pt x="7" y="1"/>
                  </a:cubicBezTo>
                  <a:cubicBezTo>
                    <a:pt x="6" y="2"/>
                    <a:pt x="6" y="3"/>
                    <a:pt x="3" y="3"/>
                  </a:cubicBezTo>
                  <a:cubicBezTo>
                    <a:pt x="2" y="3"/>
                    <a:pt x="2" y="3"/>
                    <a:pt x="1" y="3"/>
                  </a:cubicBezTo>
                  <a:cubicBezTo>
                    <a:pt x="1" y="9"/>
                    <a:pt x="2" y="29"/>
                    <a:pt x="3" y="31"/>
                  </a:cubicBezTo>
                  <a:cubicBezTo>
                    <a:pt x="3" y="33"/>
                    <a:pt x="4" y="37"/>
                    <a:pt x="4" y="39"/>
                  </a:cubicBezTo>
                  <a:cubicBezTo>
                    <a:pt x="4" y="42"/>
                    <a:pt x="4" y="44"/>
                    <a:pt x="3" y="46"/>
                  </a:cubicBezTo>
                  <a:cubicBezTo>
                    <a:pt x="1" y="48"/>
                    <a:pt x="1" y="48"/>
                    <a:pt x="1" y="49"/>
                  </a:cubicBezTo>
                  <a:cubicBezTo>
                    <a:pt x="1" y="50"/>
                    <a:pt x="1" y="50"/>
                    <a:pt x="0" y="51"/>
                  </a:cubicBezTo>
                  <a:cubicBezTo>
                    <a:pt x="0" y="52"/>
                    <a:pt x="0" y="52"/>
                    <a:pt x="0" y="53"/>
                  </a:cubicBezTo>
                  <a:cubicBezTo>
                    <a:pt x="0" y="54"/>
                    <a:pt x="0" y="55"/>
                    <a:pt x="0" y="56"/>
                  </a:cubicBezTo>
                  <a:cubicBezTo>
                    <a:pt x="1" y="56"/>
                    <a:pt x="1" y="56"/>
                    <a:pt x="2" y="55"/>
                  </a:cubicBezTo>
                  <a:cubicBezTo>
                    <a:pt x="3" y="54"/>
                    <a:pt x="3" y="53"/>
                    <a:pt x="3" y="53"/>
                  </a:cubicBezTo>
                  <a:cubicBezTo>
                    <a:pt x="4" y="53"/>
                    <a:pt x="4" y="53"/>
                    <a:pt x="5" y="53"/>
                  </a:cubicBezTo>
                  <a:cubicBezTo>
                    <a:pt x="6" y="53"/>
                    <a:pt x="6" y="52"/>
                    <a:pt x="7" y="52"/>
                  </a:cubicBezTo>
                  <a:cubicBezTo>
                    <a:pt x="8" y="52"/>
                    <a:pt x="8" y="53"/>
                    <a:pt x="9" y="53"/>
                  </a:cubicBezTo>
                  <a:cubicBezTo>
                    <a:pt x="11" y="53"/>
                    <a:pt x="11" y="54"/>
                    <a:pt x="12" y="53"/>
                  </a:cubicBezTo>
                  <a:cubicBezTo>
                    <a:pt x="13" y="52"/>
                    <a:pt x="12" y="52"/>
                    <a:pt x="13" y="52"/>
                  </a:cubicBezTo>
                  <a:cubicBezTo>
                    <a:pt x="14" y="52"/>
                    <a:pt x="13" y="52"/>
                    <a:pt x="14" y="52"/>
                  </a:cubicBezTo>
                  <a:cubicBezTo>
                    <a:pt x="15" y="52"/>
                    <a:pt x="16" y="52"/>
                    <a:pt x="16" y="51"/>
                  </a:cubicBezTo>
                  <a:cubicBezTo>
                    <a:pt x="17" y="50"/>
                    <a:pt x="16" y="49"/>
                    <a:pt x="17" y="48"/>
                  </a:cubicBezTo>
                  <a:cubicBezTo>
                    <a:pt x="18" y="48"/>
                    <a:pt x="18" y="48"/>
                    <a:pt x="18" y="49"/>
                  </a:cubicBezTo>
                  <a:cubicBezTo>
                    <a:pt x="19" y="49"/>
                    <a:pt x="19" y="51"/>
                    <a:pt x="21" y="51"/>
                  </a:cubicBezTo>
                  <a:cubicBezTo>
                    <a:pt x="23" y="50"/>
                    <a:pt x="24" y="48"/>
                    <a:pt x="25" y="47"/>
                  </a:cubicBezTo>
                  <a:cubicBezTo>
                    <a:pt x="25" y="46"/>
                    <a:pt x="26" y="46"/>
                    <a:pt x="26" y="45"/>
                  </a:cubicBezTo>
                  <a:cubicBezTo>
                    <a:pt x="27" y="43"/>
                    <a:pt x="26" y="43"/>
                    <a:pt x="26" y="42"/>
                  </a:cubicBezTo>
                  <a:cubicBezTo>
                    <a:pt x="27" y="41"/>
                    <a:pt x="27" y="41"/>
                    <a:pt x="28" y="40"/>
                  </a:cubicBezTo>
                  <a:cubicBezTo>
                    <a:pt x="29" y="40"/>
                    <a:pt x="30" y="40"/>
                    <a:pt x="30" y="39"/>
                  </a:cubicBezTo>
                  <a:cubicBezTo>
                    <a:pt x="31" y="38"/>
                    <a:pt x="31" y="39"/>
                    <a:pt x="31" y="38"/>
                  </a:cubicBezTo>
                  <a:cubicBezTo>
                    <a:pt x="32" y="36"/>
                    <a:pt x="32" y="35"/>
                    <a:pt x="32" y="35"/>
                  </a:cubicBezTo>
                  <a:cubicBezTo>
                    <a:pt x="32" y="35"/>
                    <a:pt x="32" y="35"/>
                    <a:pt x="32" y="35"/>
                  </a:cubicBezTo>
                  <a:lnTo>
                    <a:pt x="28" y="1"/>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0ACDCB5A-B5FF-9E48-ACDA-5B503B9FB17A}"/>
                </a:ext>
              </a:extLst>
            </p:cNvPr>
            <p:cNvSpPr>
              <a:spLocks/>
            </p:cNvSpPr>
            <p:nvPr/>
          </p:nvSpPr>
          <p:spPr bwMode="auto">
            <a:xfrm>
              <a:off x="5995393" y="2703413"/>
              <a:ext cx="487363" cy="530225"/>
            </a:xfrm>
            <a:custGeom>
              <a:avLst/>
              <a:gdLst>
                <a:gd name="T0" fmla="*/ 42 w 45"/>
                <a:gd name="T1" fmla="*/ 1 h 49"/>
                <a:gd name="T2" fmla="*/ 40 w 45"/>
                <a:gd name="T3" fmla="*/ 1 h 49"/>
                <a:gd name="T4" fmla="*/ 38 w 45"/>
                <a:gd name="T5" fmla="*/ 2 h 49"/>
                <a:gd name="T6" fmla="*/ 35 w 45"/>
                <a:gd name="T7" fmla="*/ 4 h 49"/>
                <a:gd name="T8" fmla="*/ 33 w 45"/>
                <a:gd name="T9" fmla="*/ 5 h 49"/>
                <a:gd name="T10" fmla="*/ 30 w 45"/>
                <a:gd name="T11" fmla="*/ 7 h 49"/>
                <a:gd name="T12" fmla="*/ 28 w 45"/>
                <a:gd name="T13" fmla="*/ 6 h 49"/>
                <a:gd name="T14" fmla="*/ 26 w 45"/>
                <a:gd name="T15" fmla="*/ 7 h 49"/>
                <a:gd name="T16" fmla="*/ 24 w 45"/>
                <a:gd name="T17" fmla="*/ 8 h 49"/>
                <a:gd name="T18" fmla="*/ 21 w 45"/>
                <a:gd name="T19" fmla="*/ 10 h 49"/>
                <a:gd name="T20" fmla="*/ 19 w 45"/>
                <a:gd name="T21" fmla="*/ 10 h 49"/>
                <a:gd name="T22" fmla="*/ 21 w 45"/>
                <a:gd name="T23" fmla="*/ 9 h 49"/>
                <a:gd name="T24" fmla="*/ 20 w 45"/>
                <a:gd name="T25" fmla="*/ 8 h 49"/>
                <a:gd name="T26" fmla="*/ 17 w 45"/>
                <a:gd name="T27" fmla="*/ 8 h 49"/>
                <a:gd name="T28" fmla="*/ 17 w 45"/>
                <a:gd name="T29" fmla="*/ 8 h 49"/>
                <a:gd name="T30" fmla="*/ 17 w 45"/>
                <a:gd name="T31" fmla="*/ 7 h 49"/>
                <a:gd name="T32" fmla="*/ 0 w 45"/>
                <a:gd name="T33" fmla="*/ 9 h 49"/>
                <a:gd name="T34" fmla="*/ 4 w 45"/>
                <a:gd name="T35" fmla="*/ 43 h 49"/>
                <a:gd name="T36" fmla="*/ 6 w 45"/>
                <a:gd name="T37" fmla="*/ 42 h 49"/>
                <a:gd name="T38" fmla="*/ 9 w 45"/>
                <a:gd name="T39" fmla="*/ 44 h 49"/>
                <a:gd name="T40" fmla="*/ 14 w 45"/>
                <a:gd name="T41" fmla="*/ 45 h 49"/>
                <a:gd name="T42" fmla="*/ 16 w 45"/>
                <a:gd name="T43" fmla="*/ 46 h 49"/>
                <a:gd name="T44" fmla="*/ 19 w 45"/>
                <a:gd name="T45" fmla="*/ 46 h 49"/>
                <a:gd name="T46" fmla="*/ 21 w 45"/>
                <a:gd name="T47" fmla="*/ 46 h 49"/>
                <a:gd name="T48" fmla="*/ 24 w 45"/>
                <a:gd name="T49" fmla="*/ 45 h 49"/>
                <a:gd name="T50" fmla="*/ 29 w 45"/>
                <a:gd name="T51" fmla="*/ 49 h 49"/>
                <a:gd name="T52" fmla="*/ 31 w 45"/>
                <a:gd name="T53" fmla="*/ 49 h 49"/>
                <a:gd name="T54" fmla="*/ 31 w 45"/>
                <a:gd name="T55" fmla="*/ 49 h 49"/>
                <a:gd name="T56" fmla="*/ 31 w 45"/>
                <a:gd name="T57" fmla="*/ 46 h 49"/>
                <a:gd name="T58" fmla="*/ 33 w 45"/>
                <a:gd name="T59" fmla="*/ 44 h 49"/>
                <a:gd name="T60" fmla="*/ 33 w 45"/>
                <a:gd name="T61" fmla="*/ 42 h 49"/>
                <a:gd name="T62" fmla="*/ 35 w 45"/>
                <a:gd name="T63" fmla="*/ 41 h 49"/>
                <a:gd name="T64" fmla="*/ 36 w 45"/>
                <a:gd name="T65" fmla="*/ 41 h 49"/>
                <a:gd name="T66" fmla="*/ 37 w 45"/>
                <a:gd name="T67" fmla="*/ 38 h 49"/>
                <a:gd name="T68" fmla="*/ 37 w 45"/>
                <a:gd name="T69" fmla="*/ 38 h 49"/>
                <a:gd name="T70" fmla="*/ 37 w 45"/>
                <a:gd name="T71" fmla="*/ 36 h 49"/>
                <a:gd name="T72" fmla="*/ 39 w 45"/>
                <a:gd name="T73" fmla="*/ 36 h 49"/>
                <a:gd name="T74" fmla="*/ 40 w 45"/>
                <a:gd name="T75" fmla="*/ 35 h 49"/>
                <a:gd name="T76" fmla="*/ 41 w 45"/>
                <a:gd name="T77" fmla="*/ 33 h 49"/>
                <a:gd name="T78" fmla="*/ 42 w 45"/>
                <a:gd name="T79" fmla="*/ 32 h 49"/>
                <a:gd name="T80" fmla="*/ 43 w 45"/>
                <a:gd name="T81" fmla="*/ 30 h 49"/>
                <a:gd name="T82" fmla="*/ 43 w 45"/>
                <a:gd name="T83" fmla="*/ 28 h 49"/>
                <a:gd name="T84" fmla="*/ 45 w 45"/>
                <a:gd name="T85" fmla="*/ 27 h 49"/>
                <a:gd name="T86" fmla="*/ 45 w 45"/>
                <a:gd name="T87" fmla="*/ 27 h 49"/>
                <a:gd name="T88" fmla="*/ 42 w 45"/>
                <a:gd name="T8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49">
                  <a:moveTo>
                    <a:pt x="42" y="1"/>
                  </a:moveTo>
                  <a:cubicBezTo>
                    <a:pt x="41" y="1"/>
                    <a:pt x="40" y="0"/>
                    <a:pt x="40" y="1"/>
                  </a:cubicBezTo>
                  <a:cubicBezTo>
                    <a:pt x="39" y="1"/>
                    <a:pt x="38" y="1"/>
                    <a:pt x="38" y="2"/>
                  </a:cubicBezTo>
                  <a:cubicBezTo>
                    <a:pt x="37" y="2"/>
                    <a:pt x="36" y="4"/>
                    <a:pt x="35" y="4"/>
                  </a:cubicBezTo>
                  <a:cubicBezTo>
                    <a:pt x="35" y="4"/>
                    <a:pt x="34" y="4"/>
                    <a:pt x="33" y="5"/>
                  </a:cubicBezTo>
                  <a:cubicBezTo>
                    <a:pt x="32" y="5"/>
                    <a:pt x="31" y="7"/>
                    <a:pt x="30" y="7"/>
                  </a:cubicBezTo>
                  <a:cubicBezTo>
                    <a:pt x="29" y="7"/>
                    <a:pt x="29" y="5"/>
                    <a:pt x="28" y="6"/>
                  </a:cubicBezTo>
                  <a:cubicBezTo>
                    <a:pt x="27" y="6"/>
                    <a:pt x="27" y="7"/>
                    <a:pt x="26" y="7"/>
                  </a:cubicBezTo>
                  <a:cubicBezTo>
                    <a:pt x="25" y="7"/>
                    <a:pt x="25" y="7"/>
                    <a:pt x="24" y="8"/>
                  </a:cubicBezTo>
                  <a:cubicBezTo>
                    <a:pt x="24" y="8"/>
                    <a:pt x="24" y="10"/>
                    <a:pt x="21" y="10"/>
                  </a:cubicBezTo>
                  <a:cubicBezTo>
                    <a:pt x="19" y="11"/>
                    <a:pt x="18" y="10"/>
                    <a:pt x="19" y="10"/>
                  </a:cubicBezTo>
                  <a:cubicBezTo>
                    <a:pt x="19" y="9"/>
                    <a:pt x="20" y="9"/>
                    <a:pt x="21" y="9"/>
                  </a:cubicBezTo>
                  <a:cubicBezTo>
                    <a:pt x="21" y="9"/>
                    <a:pt x="22" y="8"/>
                    <a:pt x="20" y="8"/>
                  </a:cubicBezTo>
                  <a:cubicBezTo>
                    <a:pt x="19" y="8"/>
                    <a:pt x="18" y="8"/>
                    <a:pt x="17" y="8"/>
                  </a:cubicBezTo>
                  <a:cubicBezTo>
                    <a:pt x="17" y="9"/>
                    <a:pt x="17" y="9"/>
                    <a:pt x="17" y="8"/>
                  </a:cubicBezTo>
                  <a:cubicBezTo>
                    <a:pt x="17" y="8"/>
                    <a:pt x="17" y="7"/>
                    <a:pt x="17" y="7"/>
                  </a:cubicBezTo>
                  <a:cubicBezTo>
                    <a:pt x="0" y="9"/>
                    <a:pt x="0" y="9"/>
                    <a:pt x="0" y="9"/>
                  </a:cubicBezTo>
                  <a:cubicBezTo>
                    <a:pt x="4" y="43"/>
                    <a:pt x="4" y="43"/>
                    <a:pt x="4" y="43"/>
                  </a:cubicBezTo>
                  <a:cubicBezTo>
                    <a:pt x="4" y="42"/>
                    <a:pt x="5" y="42"/>
                    <a:pt x="6" y="42"/>
                  </a:cubicBezTo>
                  <a:cubicBezTo>
                    <a:pt x="6" y="43"/>
                    <a:pt x="8" y="44"/>
                    <a:pt x="9" y="44"/>
                  </a:cubicBezTo>
                  <a:cubicBezTo>
                    <a:pt x="10" y="44"/>
                    <a:pt x="13" y="44"/>
                    <a:pt x="14" y="45"/>
                  </a:cubicBezTo>
                  <a:cubicBezTo>
                    <a:pt x="15" y="45"/>
                    <a:pt x="15" y="46"/>
                    <a:pt x="16" y="46"/>
                  </a:cubicBezTo>
                  <a:cubicBezTo>
                    <a:pt x="17" y="46"/>
                    <a:pt x="18" y="45"/>
                    <a:pt x="19" y="46"/>
                  </a:cubicBezTo>
                  <a:cubicBezTo>
                    <a:pt x="20" y="46"/>
                    <a:pt x="20" y="47"/>
                    <a:pt x="21" y="46"/>
                  </a:cubicBezTo>
                  <a:cubicBezTo>
                    <a:pt x="22" y="46"/>
                    <a:pt x="23" y="45"/>
                    <a:pt x="24" y="45"/>
                  </a:cubicBezTo>
                  <a:cubicBezTo>
                    <a:pt x="24" y="46"/>
                    <a:pt x="27" y="48"/>
                    <a:pt x="29" y="49"/>
                  </a:cubicBezTo>
                  <a:cubicBezTo>
                    <a:pt x="30" y="49"/>
                    <a:pt x="30" y="49"/>
                    <a:pt x="31" y="49"/>
                  </a:cubicBezTo>
                  <a:cubicBezTo>
                    <a:pt x="31" y="49"/>
                    <a:pt x="31" y="49"/>
                    <a:pt x="31" y="49"/>
                  </a:cubicBezTo>
                  <a:cubicBezTo>
                    <a:pt x="31" y="49"/>
                    <a:pt x="31" y="47"/>
                    <a:pt x="31" y="46"/>
                  </a:cubicBezTo>
                  <a:cubicBezTo>
                    <a:pt x="32" y="45"/>
                    <a:pt x="33" y="45"/>
                    <a:pt x="33" y="44"/>
                  </a:cubicBezTo>
                  <a:cubicBezTo>
                    <a:pt x="33" y="43"/>
                    <a:pt x="32" y="42"/>
                    <a:pt x="33" y="42"/>
                  </a:cubicBezTo>
                  <a:cubicBezTo>
                    <a:pt x="33" y="41"/>
                    <a:pt x="34" y="40"/>
                    <a:pt x="35" y="41"/>
                  </a:cubicBezTo>
                  <a:cubicBezTo>
                    <a:pt x="35" y="41"/>
                    <a:pt x="35" y="41"/>
                    <a:pt x="36" y="41"/>
                  </a:cubicBezTo>
                  <a:cubicBezTo>
                    <a:pt x="36" y="40"/>
                    <a:pt x="36" y="39"/>
                    <a:pt x="37" y="38"/>
                  </a:cubicBezTo>
                  <a:cubicBezTo>
                    <a:pt x="37" y="38"/>
                    <a:pt x="37" y="38"/>
                    <a:pt x="37" y="38"/>
                  </a:cubicBezTo>
                  <a:cubicBezTo>
                    <a:pt x="37" y="37"/>
                    <a:pt x="37" y="37"/>
                    <a:pt x="37" y="36"/>
                  </a:cubicBezTo>
                  <a:cubicBezTo>
                    <a:pt x="38" y="36"/>
                    <a:pt x="38" y="36"/>
                    <a:pt x="39" y="36"/>
                  </a:cubicBezTo>
                  <a:cubicBezTo>
                    <a:pt x="39" y="35"/>
                    <a:pt x="39" y="36"/>
                    <a:pt x="40" y="35"/>
                  </a:cubicBezTo>
                  <a:cubicBezTo>
                    <a:pt x="41" y="34"/>
                    <a:pt x="41" y="34"/>
                    <a:pt x="41" y="33"/>
                  </a:cubicBezTo>
                  <a:cubicBezTo>
                    <a:pt x="42" y="33"/>
                    <a:pt x="42" y="32"/>
                    <a:pt x="42" y="32"/>
                  </a:cubicBezTo>
                  <a:cubicBezTo>
                    <a:pt x="42" y="31"/>
                    <a:pt x="43" y="31"/>
                    <a:pt x="43" y="30"/>
                  </a:cubicBezTo>
                  <a:cubicBezTo>
                    <a:pt x="43" y="30"/>
                    <a:pt x="43" y="29"/>
                    <a:pt x="43" y="28"/>
                  </a:cubicBezTo>
                  <a:cubicBezTo>
                    <a:pt x="44" y="28"/>
                    <a:pt x="45" y="27"/>
                    <a:pt x="45" y="27"/>
                  </a:cubicBezTo>
                  <a:cubicBezTo>
                    <a:pt x="45" y="27"/>
                    <a:pt x="45" y="27"/>
                    <a:pt x="45" y="27"/>
                  </a:cubicBezTo>
                  <a:lnTo>
                    <a:pt x="42" y="1"/>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7AA670FF-8879-9C4B-AA70-8DC97701076B}"/>
                </a:ext>
              </a:extLst>
            </p:cNvPr>
            <p:cNvSpPr>
              <a:spLocks/>
            </p:cNvSpPr>
            <p:nvPr/>
          </p:nvSpPr>
          <p:spPr bwMode="auto">
            <a:xfrm>
              <a:off x="6451005" y="2604988"/>
              <a:ext cx="649288" cy="412750"/>
            </a:xfrm>
            <a:custGeom>
              <a:avLst/>
              <a:gdLst>
                <a:gd name="T0" fmla="*/ 60 w 60"/>
                <a:gd name="T1" fmla="*/ 21 h 38"/>
                <a:gd name="T2" fmla="*/ 57 w 60"/>
                <a:gd name="T3" fmla="*/ 19 h 38"/>
                <a:gd name="T4" fmla="*/ 56 w 60"/>
                <a:gd name="T5" fmla="*/ 12 h 38"/>
                <a:gd name="T6" fmla="*/ 58 w 60"/>
                <a:gd name="T7" fmla="*/ 9 h 38"/>
                <a:gd name="T8" fmla="*/ 57 w 60"/>
                <a:gd name="T9" fmla="*/ 7 h 38"/>
                <a:gd name="T10" fmla="*/ 54 w 60"/>
                <a:gd name="T11" fmla="*/ 6 h 38"/>
                <a:gd name="T12" fmla="*/ 53 w 60"/>
                <a:gd name="T13" fmla="*/ 3 h 38"/>
                <a:gd name="T14" fmla="*/ 49 w 60"/>
                <a:gd name="T15" fmla="*/ 0 h 38"/>
                <a:gd name="T16" fmla="*/ 7 w 60"/>
                <a:gd name="T17" fmla="*/ 9 h 38"/>
                <a:gd name="T18" fmla="*/ 6 w 60"/>
                <a:gd name="T19" fmla="*/ 5 h 38"/>
                <a:gd name="T20" fmla="*/ 6 w 60"/>
                <a:gd name="T21" fmla="*/ 6 h 38"/>
                <a:gd name="T22" fmla="*/ 4 w 60"/>
                <a:gd name="T23" fmla="*/ 7 h 38"/>
                <a:gd name="T24" fmla="*/ 3 w 60"/>
                <a:gd name="T25" fmla="*/ 8 h 38"/>
                <a:gd name="T26" fmla="*/ 1 w 60"/>
                <a:gd name="T27" fmla="*/ 9 h 38"/>
                <a:gd name="T28" fmla="*/ 0 w 60"/>
                <a:gd name="T29" fmla="*/ 10 h 38"/>
                <a:gd name="T30" fmla="*/ 0 w 60"/>
                <a:gd name="T31" fmla="*/ 10 h 38"/>
                <a:gd name="T32" fmla="*/ 3 w 60"/>
                <a:gd name="T33" fmla="*/ 36 h 38"/>
                <a:gd name="T34" fmla="*/ 3 w 60"/>
                <a:gd name="T35" fmla="*/ 36 h 38"/>
                <a:gd name="T36" fmla="*/ 4 w 60"/>
                <a:gd name="T37" fmla="*/ 38 h 38"/>
                <a:gd name="T38" fmla="*/ 15 w 60"/>
                <a:gd name="T39" fmla="*/ 37 h 38"/>
                <a:gd name="T40" fmla="*/ 55 w 60"/>
                <a:gd name="T41" fmla="*/ 30 h 38"/>
                <a:gd name="T42" fmla="*/ 56 w 60"/>
                <a:gd name="T43" fmla="*/ 29 h 38"/>
                <a:gd name="T44" fmla="*/ 56 w 60"/>
                <a:gd name="T45" fmla="*/ 29 h 38"/>
                <a:gd name="T46" fmla="*/ 57 w 60"/>
                <a:gd name="T47" fmla="*/ 26 h 38"/>
                <a:gd name="T48" fmla="*/ 58 w 60"/>
                <a:gd name="T49" fmla="*/ 26 h 38"/>
                <a:gd name="T50" fmla="*/ 60 w 60"/>
                <a:gd name="T51" fmla="*/ 24 h 38"/>
                <a:gd name="T52" fmla="*/ 60 w 60"/>
                <a:gd name="T5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38">
                  <a:moveTo>
                    <a:pt x="60" y="21"/>
                  </a:moveTo>
                  <a:cubicBezTo>
                    <a:pt x="59" y="20"/>
                    <a:pt x="58" y="20"/>
                    <a:pt x="57" y="19"/>
                  </a:cubicBezTo>
                  <a:cubicBezTo>
                    <a:pt x="56" y="18"/>
                    <a:pt x="56" y="14"/>
                    <a:pt x="56" y="12"/>
                  </a:cubicBezTo>
                  <a:cubicBezTo>
                    <a:pt x="56" y="10"/>
                    <a:pt x="57" y="10"/>
                    <a:pt x="58" y="9"/>
                  </a:cubicBezTo>
                  <a:cubicBezTo>
                    <a:pt x="58" y="9"/>
                    <a:pt x="58" y="8"/>
                    <a:pt x="57" y="7"/>
                  </a:cubicBezTo>
                  <a:cubicBezTo>
                    <a:pt x="56" y="6"/>
                    <a:pt x="55" y="6"/>
                    <a:pt x="54" y="6"/>
                  </a:cubicBezTo>
                  <a:cubicBezTo>
                    <a:pt x="53" y="5"/>
                    <a:pt x="53" y="3"/>
                    <a:pt x="53" y="3"/>
                  </a:cubicBezTo>
                  <a:cubicBezTo>
                    <a:pt x="52" y="2"/>
                    <a:pt x="49" y="0"/>
                    <a:pt x="49" y="0"/>
                  </a:cubicBezTo>
                  <a:cubicBezTo>
                    <a:pt x="48" y="0"/>
                    <a:pt x="7" y="9"/>
                    <a:pt x="7" y="9"/>
                  </a:cubicBezTo>
                  <a:cubicBezTo>
                    <a:pt x="6" y="5"/>
                    <a:pt x="6" y="5"/>
                    <a:pt x="6" y="5"/>
                  </a:cubicBezTo>
                  <a:cubicBezTo>
                    <a:pt x="6" y="6"/>
                    <a:pt x="6" y="6"/>
                    <a:pt x="6" y="6"/>
                  </a:cubicBezTo>
                  <a:cubicBezTo>
                    <a:pt x="6" y="6"/>
                    <a:pt x="5" y="6"/>
                    <a:pt x="4" y="7"/>
                  </a:cubicBezTo>
                  <a:cubicBezTo>
                    <a:pt x="4" y="7"/>
                    <a:pt x="3" y="8"/>
                    <a:pt x="3" y="8"/>
                  </a:cubicBezTo>
                  <a:cubicBezTo>
                    <a:pt x="2" y="8"/>
                    <a:pt x="2" y="8"/>
                    <a:pt x="1" y="9"/>
                  </a:cubicBezTo>
                  <a:cubicBezTo>
                    <a:pt x="1" y="9"/>
                    <a:pt x="0" y="10"/>
                    <a:pt x="0" y="10"/>
                  </a:cubicBezTo>
                  <a:cubicBezTo>
                    <a:pt x="0" y="10"/>
                    <a:pt x="0" y="10"/>
                    <a:pt x="0" y="10"/>
                  </a:cubicBezTo>
                  <a:cubicBezTo>
                    <a:pt x="3" y="36"/>
                    <a:pt x="3" y="36"/>
                    <a:pt x="3" y="36"/>
                  </a:cubicBezTo>
                  <a:cubicBezTo>
                    <a:pt x="3" y="36"/>
                    <a:pt x="3" y="36"/>
                    <a:pt x="3" y="36"/>
                  </a:cubicBezTo>
                  <a:cubicBezTo>
                    <a:pt x="4" y="38"/>
                    <a:pt x="4" y="38"/>
                    <a:pt x="4" y="38"/>
                  </a:cubicBezTo>
                  <a:cubicBezTo>
                    <a:pt x="15" y="37"/>
                    <a:pt x="15" y="37"/>
                    <a:pt x="15" y="37"/>
                  </a:cubicBezTo>
                  <a:cubicBezTo>
                    <a:pt x="55" y="30"/>
                    <a:pt x="55" y="30"/>
                    <a:pt x="55" y="30"/>
                  </a:cubicBezTo>
                  <a:cubicBezTo>
                    <a:pt x="55" y="30"/>
                    <a:pt x="55" y="29"/>
                    <a:pt x="56" y="29"/>
                  </a:cubicBezTo>
                  <a:cubicBezTo>
                    <a:pt x="56" y="29"/>
                    <a:pt x="56" y="29"/>
                    <a:pt x="56" y="29"/>
                  </a:cubicBezTo>
                  <a:cubicBezTo>
                    <a:pt x="56" y="28"/>
                    <a:pt x="56" y="28"/>
                    <a:pt x="57" y="26"/>
                  </a:cubicBezTo>
                  <a:cubicBezTo>
                    <a:pt x="58" y="25"/>
                    <a:pt x="57" y="26"/>
                    <a:pt x="58" y="26"/>
                  </a:cubicBezTo>
                  <a:cubicBezTo>
                    <a:pt x="59" y="26"/>
                    <a:pt x="59" y="25"/>
                    <a:pt x="60" y="24"/>
                  </a:cubicBezTo>
                  <a:cubicBezTo>
                    <a:pt x="60" y="23"/>
                    <a:pt x="60" y="23"/>
                    <a:pt x="60" y="21"/>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A940D30F-6316-1D43-99F3-7C2FA1AE172B}"/>
                </a:ext>
              </a:extLst>
            </p:cNvPr>
            <p:cNvSpPr>
              <a:spLocks/>
            </p:cNvSpPr>
            <p:nvPr/>
          </p:nvSpPr>
          <p:spPr bwMode="auto">
            <a:xfrm>
              <a:off x="7079655" y="2084288"/>
              <a:ext cx="204788" cy="358775"/>
            </a:xfrm>
            <a:custGeom>
              <a:avLst/>
              <a:gdLst>
                <a:gd name="T0" fmla="*/ 1 w 19"/>
                <a:gd name="T1" fmla="*/ 9 h 33"/>
                <a:gd name="T2" fmla="*/ 3 w 19"/>
                <a:gd name="T3" fmla="*/ 14 h 33"/>
                <a:gd name="T4" fmla="*/ 3 w 19"/>
                <a:gd name="T5" fmla="*/ 17 h 33"/>
                <a:gd name="T6" fmla="*/ 4 w 19"/>
                <a:gd name="T7" fmla="*/ 19 h 33"/>
                <a:gd name="T8" fmla="*/ 4 w 19"/>
                <a:gd name="T9" fmla="*/ 22 h 33"/>
                <a:gd name="T10" fmla="*/ 5 w 19"/>
                <a:gd name="T11" fmla="*/ 23 h 33"/>
                <a:gd name="T12" fmla="*/ 5 w 19"/>
                <a:gd name="T13" fmla="*/ 23 h 33"/>
                <a:gd name="T14" fmla="*/ 6 w 19"/>
                <a:gd name="T15" fmla="*/ 23 h 33"/>
                <a:gd name="T16" fmla="*/ 8 w 19"/>
                <a:gd name="T17" fmla="*/ 33 h 33"/>
                <a:gd name="T18" fmla="*/ 8 w 19"/>
                <a:gd name="T19" fmla="*/ 33 h 33"/>
                <a:gd name="T20" fmla="*/ 16 w 19"/>
                <a:gd name="T21" fmla="*/ 31 h 33"/>
                <a:gd name="T22" fmla="*/ 16 w 19"/>
                <a:gd name="T23" fmla="*/ 29 h 33"/>
                <a:gd name="T24" fmla="*/ 16 w 19"/>
                <a:gd name="T25" fmla="*/ 27 h 33"/>
                <a:gd name="T26" fmla="*/ 16 w 19"/>
                <a:gd name="T27" fmla="*/ 26 h 33"/>
                <a:gd name="T28" fmla="*/ 16 w 19"/>
                <a:gd name="T29" fmla="*/ 24 h 33"/>
                <a:gd name="T30" fmla="*/ 15 w 19"/>
                <a:gd name="T31" fmla="*/ 21 h 33"/>
                <a:gd name="T32" fmla="*/ 15 w 19"/>
                <a:gd name="T33" fmla="*/ 20 h 33"/>
                <a:gd name="T34" fmla="*/ 16 w 19"/>
                <a:gd name="T35" fmla="*/ 18 h 33"/>
                <a:gd name="T36" fmla="*/ 16 w 19"/>
                <a:gd name="T37" fmla="*/ 16 h 33"/>
                <a:gd name="T38" fmla="*/ 16 w 19"/>
                <a:gd name="T39" fmla="*/ 14 h 33"/>
                <a:gd name="T40" fmla="*/ 16 w 19"/>
                <a:gd name="T41" fmla="*/ 11 h 33"/>
                <a:gd name="T42" fmla="*/ 17 w 19"/>
                <a:gd name="T43" fmla="*/ 10 h 33"/>
                <a:gd name="T44" fmla="*/ 18 w 19"/>
                <a:gd name="T45" fmla="*/ 9 h 33"/>
                <a:gd name="T46" fmla="*/ 19 w 19"/>
                <a:gd name="T47" fmla="*/ 8 h 33"/>
                <a:gd name="T48" fmla="*/ 19 w 19"/>
                <a:gd name="T49" fmla="*/ 6 h 33"/>
                <a:gd name="T50" fmla="*/ 18 w 19"/>
                <a:gd name="T51" fmla="*/ 5 h 33"/>
                <a:gd name="T52" fmla="*/ 18 w 19"/>
                <a:gd name="T53" fmla="*/ 3 h 33"/>
                <a:gd name="T54" fmla="*/ 18 w 19"/>
                <a:gd name="T55" fmla="*/ 2 h 33"/>
                <a:gd name="T56" fmla="*/ 17 w 19"/>
                <a:gd name="T57" fmla="*/ 1 h 33"/>
                <a:gd name="T58" fmla="*/ 17 w 19"/>
                <a:gd name="T59" fmla="*/ 0 h 33"/>
                <a:gd name="T60" fmla="*/ 16 w 19"/>
                <a:gd name="T61" fmla="*/ 0 h 33"/>
                <a:gd name="T62" fmla="*/ 5 w 19"/>
                <a:gd name="T63" fmla="*/ 3 h 33"/>
                <a:gd name="T64" fmla="*/ 0 w 19"/>
                <a:gd name="T65" fmla="*/ 4 h 33"/>
                <a:gd name="T66" fmla="*/ 1 w 19"/>
                <a:gd name="T67" fmla="*/ 6 h 33"/>
                <a:gd name="T68" fmla="*/ 1 w 1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33">
                  <a:moveTo>
                    <a:pt x="1" y="9"/>
                  </a:moveTo>
                  <a:cubicBezTo>
                    <a:pt x="1" y="11"/>
                    <a:pt x="3" y="13"/>
                    <a:pt x="3" y="14"/>
                  </a:cubicBezTo>
                  <a:cubicBezTo>
                    <a:pt x="4" y="14"/>
                    <a:pt x="3" y="15"/>
                    <a:pt x="3" y="17"/>
                  </a:cubicBezTo>
                  <a:cubicBezTo>
                    <a:pt x="3" y="18"/>
                    <a:pt x="3" y="19"/>
                    <a:pt x="4" y="19"/>
                  </a:cubicBezTo>
                  <a:cubicBezTo>
                    <a:pt x="4" y="20"/>
                    <a:pt x="4" y="21"/>
                    <a:pt x="4" y="22"/>
                  </a:cubicBezTo>
                  <a:cubicBezTo>
                    <a:pt x="4" y="23"/>
                    <a:pt x="5" y="23"/>
                    <a:pt x="5" y="23"/>
                  </a:cubicBezTo>
                  <a:cubicBezTo>
                    <a:pt x="5" y="23"/>
                    <a:pt x="4" y="23"/>
                    <a:pt x="5" y="23"/>
                  </a:cubicBezTo>
                  <a:cubicBezTo>
                    <a:pt x="5" y="22"/>
                    <a:pt x="5" y="22"/>
                    <a:pt x="6" y="23"/>
                  </a:cubicBezTo>
                  <a:cubicBezTo>
                    <a:pt x="7" y="24"/>
                    <a:pt x="8" y="33"/>
                    <a:pt x="8" y="33"/>
                  </a:cubicBezTo>
                  <a:cubicBezTo>
                    <a:pt x="8" y="33"/>
                    <a:pt x="8" y="33"/>
                    <a:pt x="8" y="33"/>
                  </a:cubicBezTo>
                  <a:cubicBezTo>
                    <a:pt x="16" y="31"/>
                    <a:pt x="16" y="31"/>
                    <a:pt x="16" y="31"/>
                  </a:cubicBezTo>
                  <a:cubicBezTo>
                    <a:pt x="16" y="31"/>
                    <a:pt x="16" y="30"/>
                    <a:pt x="16" y="29"/>
                  </a:cubicBezTo>
                  <a:cubicBezTo>
                    <a:pt x="16" y="28"/>
                    <a:pt x="16" y="28"/>
                    <a:pt x="16" y="27"/>
                  </a:cubicBezTo>
                  <a:cubicBezTo>
                    <a:pt x="16" y="26"/>
                    <a:pt x="16" y="26"/>
                    <a:pt x="16" y="26"/>
                  </a:cubicBezTo>
                  <a:cubicBezTo>
                    <a:pt x="16" y="25"/>
                    <a:pt x="16" y="25"/>
                    <a:pt x="16" y="24"/>
                  </a:cubicBezTo>
                  <a:cubicBezTo>
                    <a:pt x="16" y="23"/>
                    <a:pt x="15" y="23"/>
                    <a:pt x="15" y="21"/>
                  </a:cubicBezTo>
                  <a:cubicBezTo>
                    <a:pt x="15" y="20"/>
                    <a:pt x="15" y="21"/>
                    <a:pt x="15" y="20"/>
                  </a:cubicBezTo>
                  <a:cubicBezTo>
                    <a:pt x="15" y="19"/>
                    <a:pt x="15" y="19"/>
                    <a:pt x="16" y="18"/>
                  </a:cubicBezTo>
                  <a:cubicBezTo>
                    <a:pt x="16" y="17"/>
                    <a:pt x="16" y="17"/>
                    <a:pt x="16" y="16"/>
                  </a:cubicBezTo>
                  <a:cubicBezTo>
                    <a:pt x="16" y="15"/>
                    <a:pt x="16" y="15"/>
                    <a:pt x="16" y="14"/>
                  </a:cubicBezTo>
                  <a:cubicBezTo>
                    <a:pt x="16" y="13"/>
                    <a:pt x="16" y="12"/>
                    <a:pt x="16" y="11"/>
                  </a:cubicBezTo>
                  <a:cubicBezTo>
                    <a:pt x="15" y="10"/>
                    <a:pt x="16" y="10"/>
                    <a:pt x="17" y="10"/>
                  </a:cubicBezTo>
                  <a:cubicBezTo>
                    <a:pt x="17" y="10"/>
                    <a:pt x="17" y="10"/>
                    <a:pt x="18" y="9"/>
                  </a:cubicBezTo>
                  <a:cubicBezTo>
                    <a:pt x="18" y="8"/>
                    <a:pt x="18" y="9"/>
                    <a:pt x="19" y="8"/>
                  </a:cubicBezTo>
                  <a:cubicBezTo>
                    <a:pt x="19" y="7"/>
                    <a:pt x="19" y="7"/>
                    <a:pt x="19" y="6"/>
                  </a:cubicBezTo>
                  <a:cubicBezTo>
                    <a:pt x="19" y="5"/>
                    <a:pt x="18" y="5"/>
                    <a:pt x="18" y="5"/>
                  </a:cubicBezTo>
                  <a:cubicBezTo>
                    <a:pt x="18" y="4"/>
                    <a:pt x="17" y="4"/>
                    <a:pt x="18" y="3"/>
                  </a:cubicBezTo>
                  <a:cubicBezTo>
                    <a:pt x="18" y="3"/>
                    <a:pt x="18" y="2"/>
                    <a:pt x="18" y="2"/>
                  </a:cubicBezTo>
                  <a:cubicBezTo>
                    <a:pt x="18" y="1"/>
                    <a:pt x="17" y="1"/>
                    <a:pt x="17" y="1"/>
                  </a:cubicBezTo>
                  <a:cubicBezTo>
                    <a:pt x="17" y="0"/>
                    <a:pt x="17" y="0"/>
                    <a:pt x="17" y="0"/>
                  </a:cubicBezTo>
                  <a:cubicBezTo>
                    <a:pt x="17" y="0"/>
                    <a:pt x="17" y="0"/>
                    <a:pt x="16" y="0"/>
                  </a:cubicBezTo>
                  <a:cubicBezTo>
                    <a:pt x="16" y="0"/>
                    <a:pt x="5" y="3"/>
                    <a:pt x="5" y="3"/>
                  </a:cubicBezTo>
                  <a:cubicBezTo>
                    <a:pt x="0" y="4"/>
                    <a:pt x="0" y="4"/>
                    <a:pt x="0" y="4"/>
                  </a:cubicBezTo>
                  <a:cubicBezTo>
                    <a:pt x="0" y="5"/>
                    <a:pt x="1" y="5"/>
                    <a:pt x="1" y="6"/>
                  </a:cubicBezTo>
                  <a:cubicBezTo>
                    <a:pt x="1" y="7"/>
                    <a:pt x="1" y="7"/>
                    <a:pt x="1" y="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7982AD7D-695F-1848-BC6E-E2A61EF5CFCC}"/>
                </a:ext>
              </a:extLst>
            </p:cNvPr>
            <p:cNvSpPr>
              <a:spLocks/>
            </p:cNvSpPr>
            <p:nvPr/>
          </p:nvSpPr>
          <p:spPr bwMode="auto">
            <a:xfrm>
              <a:off x="7241580" y="2041425"/>
              <a:ext cx="184150" cy="379412"/>
            </a:xfrm>
            <a:custGeom>
              <a:avLst/>
              <a:gdLst>
                <a:gd name="T0" fmla="*/ 2 w 17"/>
                <a:gd name="T1" fmla="*/ 5 h 35"/>
                <a:gd name="T2" fmla="*/ 3 w 17"/>
                <a:gd name="T3" fmla="*/ 6 h 35"/>
                <a:gd name="T4" fmla="*/ 3 w 17"/>
                <a:gd name="T5" fmla="*/ 7 h 35"/>
                <a:gd name="T6" fmla="*/ 3 w 17"/>
                <a:gd name="T7" fmla="*/ 9 h 35"/>
                <a:gd name="T8" fmla="*/ 4 w 17"/>
                <a:gd name="T9" fmla="*/ 10 h 35"/>
                <a:gd name="T10" fmla="*/ 4 w 17"/>
                <a:gd name="T11" fmla="*/ 12 h 35"/>
                <a:gd name="T12" fmla="*/ 3 w 17"/>
                <a:gd name="T13" fmla="*/ 13 h 35"/>
                <a:gd name="T14" fmla="*/ 2 w 17"/>
                <a:gd name="T15" fmla="*/ 14 h 35"/>
                <a:gd name="T16" fmla="*/ 1 w 17"/>
                <a:gd name="T17" fmla="*/ 15 h 35"/>
                <a:gd name="T18" fmla="*/ 1 w 17"/>
                <a:gd name="T19" fmla="*/ 18 h 35"/>
                <a:gd name="T20" fmla="*/ 1 w 17"/>
                <a:gd name="T21" fmla="*/ 20 h 35"/>
                <a:gd name="T22" fmla="*/ 1 w 17"/>
                <a:gd name="T23" fmla="*/ 22 h 35"/>
                <a:gd name="T24" fmla="*/ 0 w 17"/>
                <a:gd name="T25" fmla="*/ 24 h 35"/>
                <a:gd name="T26" fmla="*/ 0 w 17"/>
                <a:gd name="T27" fmla="*/ 25 h 35"/>
                <a:gd name="T28" fmla="*/ 1 w 17"/>
                <a:gd name="T29" fmla="*/ 28 h 35"/>
                <a:gd name="T30" fmla="*/ 1 w 17"/>
                <a:gd name="T31" fmla="*/ 30 h 35"/>
                <a:gd name="T32" fmla="*/ 1 w 17"/>
                <a:gd name="T33" fmla="*/ 31 h 35"/>
                <a:gd name="T34" fmla="*/ 1 w 17"/>
                <a:gd name="T35" fmla="*/ 33 h 35"/>
                <a:gd name="T36" fmla="*/ 1 w 17"/>
                <a:gd name="T37" fmla="*/ 35 h 35"/>
                <a:gd name="T38" fmla="*/ 5 w 17"/>
                <a:gd name="T39" fmla="*/ 34 h 35"/>
                <a:gd name="T40" fmla="*/ 13 w 17"/>
                <a:gd name="T41" fmla="*/ 32 h 35"/>
                <a:gd name="T42" fmla="*/ 13 w 17"/>
                <a:gd name="T43" fmla="*/ 31 h 35"/>
                <a:gd name="T44" fmla="*/ 15 w 17"/>
                <a:gd name="T45" fmla="*/ 31 h 35"/>
                <a:gd name="T46" fmla="*/ 15 w 17"/>
                <a:gd name="T47" fmla="*/ 29 h 35"/>
                <a:gd name="T48" fmla="*/ 17 w 17"/>
                <a:gd name="T49" fmla="*/ 30 h 35"/>
                <a:gd name="T50" fmla="*/ 17 w 17"/>
                <a:gd name="T51" fmla="*/ 29 h 35"/>
                <a:gd name="T52" fmla="*/ 17 w 17"/>
                <a:gd name="T53" fmla="*/ 29 h 35"/>
                <a:gd name="T54" fmla="*/ 17 w 17"/>
                <a:gd name="T55" fmla="*/ 29 h 35"/>
                <a:gd name="T56" fmla="*/ 17 w 17"/>
                <a:gd name="T57" fmla="*/ 29 h 35"/>
                <a:gd name="T58" fmla="*/ 17 w 17"/>
                <a:gd name="T59" fmla="*/ 29 h 35"/>
                <a:gd name="T60" fmla="*/ 16 w 17"/>
                <a:gd name="T61" fmla="*/ 28 h 35"/>
                <a:gd name="T62" fmla="*/ 5 w 17"/>
                <a:gd name="T63" fmla="*/ 0 h 35"/>
                <a:gd name="T64" fmla="*/ 5 w 17"/>
                <a:gd name="T65" fmla="*/ 0 h 35"/>
                <a:gd name="T66" fmla="*/ 4 w 17"/>
                <a:gd name="T67" fmla="*/ 0 h 35"/>
                <a:gd name="T68" fmla="*/ 3 w 17"/>
                <a:gd name="T69" fmla="*/ 1 h 35"/>
                <a:gd name="T70" fmla="*/ 3 w 17"/>
                <a:gd name="T71" fmla="*/ 2 h 35"/>
                <a:gd name="T72" fmla="*/ 3 w 17"/>
                <a:gd name="T73" fmla="*/ 3 h 35"/>
                <a:gd name="T74" fmla="*/ 2 w 17"/>
                <a:gd name="T75" fmla="*/ 4 h 35"/>
                <a:gd name="T76" fmla="*/ 2 w 17"/>
                <a:gd name="T77" fmla="*/ 4 h 35"/>
                <a:gd name="T78" fmla="*/ 2 w 17"/>
                <a:gd name="T7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35">
                  <a:moveTo>
                    <a:pt x="2" y="5"/>
                  </a:moveTo>
                  <a:cubicBezTo>
                    <a:pt x="2" y="5"/>
                    <a:pt x="3" y="5"/>
                    <a:pt x="3" y="6"/>
                  </a:cubicBezTo>
                  <a:cubicBezTo>
                    <a:pt x="3" y="6"/>
                    <a:pt x="3" y="7"/>
                    <a:pt x="3" y="7"/>
                  </a:cubicBezTo>
                  <a:cubicBezTo>
                    <a:pt x="2" y="8"/>
                    <a:pt x="3" y="8"/>
                    <a:pt x="3" y="9"/>
                  </a:cubicBezTo>
                  <a:cubicBezTo>
                    <a:pt x="3" y="9"/>
                    <a:pt x="4" y="9"/>
                    <a:pt x="4" y="10"/>
                  </a:cubicBezTo>
                  <a:cubicBezTo>
                    <a:pt x="4" y="11"/>
                    <a:pt x="4" y="11"/>
                    <a:pt x="4" y="12"/>
                  </a:cubicBezTo>
                  <a:cubicBezTo>
                    <a:pt x="3" y="13"/>
                    <a:pt x="3" y="12"/>
                    <a:pt x="3" y="13"/>
                  </a:cubicBezTo>
                  <a:cubicBezTo>
                    <a:pt x="2" y="14"/>
                    <a:pt x="2" y="14"/>
                    <a:pt x="2" y="14"/>
                  </a:cubicBezTo>
                  <a:cubicBezTo>
                    <a:pt x="1" y="14"/>
                    <a:pt x="0" y="14"/>
                    <a:pt x="1" y="15"/>
                  </a:cubicBezTo>
                  <a:cubicBezTo>
                    <a:pt x="1" y="16"/>
                    <a:pt x="1" y="17"/>
                    <a:pt x="1" y="18"/>
                  </a:cubicBezTo>
                  <a:cubicBezTo>
                    <a:pt x="1" y="19"/>
                    <a:pt x="1" y="19"/>
                    <a:pt x="1" y="20"/>
                  </a:cubicBezTo>
                  <a:cubicBezTo>
                    <a:pt x="1" y="21"/>
                    <a:pt x="1" y="21"/>
                    <a:pt x="1" y="22"/>
                  </a:cubicBezTo>
                  <a:cubicBezTo>
                    <a:pt x="0" y="23"/>
                    <a:pt x="0" y="23"/>
                    <a:pt x="0" y="24"/>
                  </a:cubicBezTo>
                  <a:cubicBezTo>
                    <a:pt x="0" y="25"/>
                    <a:pt x="0" y="24"/>
                    <a:pt x="0" y="25"/>
                  </a:cubicBezTo>
                  <a:cubicBezTo>
                    <a:pt x="0" y="27"/>
                    <a:pt x="1" y="27"/>
                    <a:pt x="1" y="28"/>
                  </a:cubicBezTo>
                  <a:cubicBezTo>
                    <a:pt x="1" y="29"/>
                    <a:pt x="1" y="29"/>
                    <a:pt x="1" y="30"/>
                  </a:cubicBezTo>
                  <a:cubicBezTo>
                    <a:pt x="1" y="30"/>
                    <a:pt x="1" y="30"/>
                    <a:pt x="1" y="31"/>
                  </a:cubicBezTo>
                  <a:cubicBezTo>
                    <a:pt x="1" y="32"/>
                    <a:pt x="1" y="32"/>
                    <a:pt x="1" y="33"/>
                  </a:cubicBezTo>
                  <a:cubicBezTo>
                    <a:pt x="1" y="34"/>
                    <a:pt x="1" y="35"/>
                    <a:pt x="1" y="35"/>
                  </a:cubicBezTo>
                  <a:cubicBezTo>
                    <a:pt x="5" y="34"/>
                    <a:pt x="5" y="34"/>
                    <a:pt x="5" y="34"/>
                  </a:cubicBezTo>
                  <a:cubicBezTo>
                    <a:pt x="5" y="34"/>
                    <a:pt x="13" y="32"/>
                    <a:pt x="13" y="32"/>
                  </a:cubicBezTo>
                  <a:cubicBezTo>
                    <a:pt x="13" y="32"/>
                    <a:pt x="13" y="31"/>
                    <a:pt x="13" y="31"/>
                  </a:cubicBezTo>
                  <a:cubicBezTo>
                    <a:pt x="14" y="31"/>
                    <a:pt x="14" y="31"/>
                    <a:pt x="15" y="31"/>
                  </a:cubicBezTo>
                  <a:cubicBezTo>
                    <a:pt x="15" y="30"/>
                    <a:pt x="15" y="29"/>
                    <a:pt x="15" y="29"/>
                  </a:cubicBezTo>
                  <a:cubicBezTo>
                    <a:pt x="16" y="29"/>
                    <a:pt x="16" y="29"/>
                    <a:pt x="17" y="30"/>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8"/>
                    <a:pt x="16" y="28"/>
                    <a:pt x="16" y="28"/>
                  </a:cubicBezTo>
                  <a:cubicBezTo>
                    <a:pt x="15" y="28"/>
                    <a:pt x="7" y="5"/>
                    <a:pt x="5" y="0"/>
                  </a:cubicBezTo>
                  <a:cubicBezTo>
                    <a:pt x="5" y="0"/>
                    <a:pt x="5" y="0"/>
                    <a:pt x="5" y="0"/>
                  </a:cubicBezTo>
                  <a:cubicBezTo>
                    <a:pt x="4" y="0"/>
                    <a:pt x="4" y="0"/>
                    <a:pt x="4" y="0"/>
                  </a:cubicBezTo>
                  <a:cubicBezTo>
                    <a:pt x="3" y="0"/>
                    <a:pt x="3" y="1"/>
                    <a:pt x="3" y="1"/>
                  </a:cubicBezTo>
                  <a:cubicBezTo>
                    <a:pt x="2" y="2"/>
                    <a:pt x="3" y="1"/>
                    <a:pt x="3" y="2"/>
                  </a:cubicBezTo>
                  <a:cubicBezTo>
                    <a:pt x="3" y="2"/>
                    <a:pt x="3" y="2"/>
                    <a:pt x="3" y="3"/>
                  </a:cubicBezTo>
                  <a:cubicBezTo>
                    <a:pt x="2" y="3"/>
                    <a:pt x="3" y="4"/>
                    <a:pt x="2" y="4"/>
                  </a:cubicBezTo>
                  <a:cubicBezTo>
                    <a:pt x="2" y="4"/>
                    <a:pt x="2" y="4"/>
                    <a:pt x="2" y="4"/>
                  </a:cubicBezTo>
                  <a:cubicBezTo>
                    <a:pt x="2" y="4"/>
                    <a:pt x="2" y="4"/>
                    <a:pt x="2" y="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10275A41-96C9-4D41-BC97-0F57F45DEF4D}"/>
                </a:ext>
              </a:extLst>
            </p:cNvPr>
            <p:cNvSpPr>
              <a:spLocks/>
            </p:cNvSpPr>
            <p:nvPr/>
          </p:nvSpPr>
          <p:spPr bwMode="auto">
            <a:xfrm>
              <a:off x="7165380" y="2355750"/>
              <a:ext cx="412750" cy="206375"/>
            </a:xfrm>
            <a:custGeom>
              <a:avLst/>
              <a:gdLst>
                <a:gd name="T0" fmla="*/ 37 w 38"/>
                <a:gd name="T1" fmla="*/ 14 h 19"/>
                <a:gd name="T2" fmla="*/ 36 w 38"/>
                <a:gd name="T3" fmla="*/ 11 h 19"/>
                <a:gd name="T4" fmla="*/ 35 w 38"/>
                <a:gd name="T5" fmla="*/ 10 h 19"/>
                <a:gd name="T6" fmla="*/ 34 w 38"/>
                <a:gd name="T7" fmla="*/ 9 h 19"/>
                <a:gd name="T8" fmla="*/ 33 w 38"/>
                <a:gd name="T9" fmla="*/ 9 h 19"/>
                <a:gd name="T10" fmla="*/ 33 w 38"/>
                <a:gd name="T11" fmla="*/ 10 h 19"/>
                <a:gd name="T12" fmla="*/ 34 w 38"/>
                <a:gd name="T13" fmla="*/ 10 h 19"/>
                <a:gd name="T14" fmla="*/ 35 w 38"/>
                <a:gd name="T15" fmla="*/ 11 h 19"/>
                <a:gd name="T16" fmla="*/ 36 w 38"/>
                <a:gd name="T17" fmla="*/ 12 h 19"/>
                <a:gd name="T18" fmla="*/ 35 w 38"/>
                <a:gd name="T19" fmla="*/ 13 h 19"/>
                <a:gd name="T20" fmla="*/ 34 w 38"/>
                <a:gd name="T21" fmla="*/ 14 h 19"/>
                <a:gd name="T22" fmla="*/ 32 w 38"/>
                <a:gd name="T23" fmla="*/ 14 h 19"/>
                <a:gd name="T24" fmla="*/ 31 w 38"/>
                <a:gd name="T25" fmla="*/ 13 h 19"/>
                <a:gd name="T26" fmla="*/ 30 w 38"/>
                <a:gd name="T27" fmla="*/ 12 h 19"/>
                <a:gd name="T28" fmla="*/ 29 w 38"/>
                <a:gd name="T29" fmla="*/ 12 h 19"/>
                <a:gd name="T30" fmla="*/ 29 w 38"/>
                <a:gd name="T31" fmla="*/ 11 h 19"/>
                <a:gd name="T32" fmla="*/ 29 w 38"/>
                <a:gd name="T33" fmla="*/ 10 h 19"/>
                <a:gd name="T34" fmla="*/ 28 w 38"/>
                <a:gd name="T35" fmla="*/ 10 h 19"/>
                <a:gd name="T36" fmla="*/ 28 w 38"/>
                <a:gd name="T37" fmla="*/ 9 h 19"/>
                <a:gd name="T38" fmla="*/ 27 w 38"/>
                <a:gd name="T39" fmla="*/ 8 h 19"/>
                <a:gd name="T40" fmla="*/ 26 w 38"/>
                <a:gd name="T41" fmla="*/ 8 h 19"/>
                <a:gd name="T42" fmla="*/ 25 w 38"/>
                <a:gd name="T43" fmla="*/ 9 h 19"/>
                <a:gd name="T44" fmla="*/ 24 w 38"/>
                <a:gd name="T45" fmla="*/ 8 h 19"/>
                <a:gd name="T46" fmla="*/ 24 w 38"/>
                <a:gd name="T47" fmla="*/ 7 h 19"/>
                <a:gd name="T48" fmla="*/ 24 w 38"/>
                <a:gd name="T49" fmla="*/ 7 h 19"/>
                <a:gd name="T50" fmla="*/ 24 w 38"/>
                <a:gd name="T51" fmla="*/ 6 h 19"/>
                <a:gd name="T52" fmla="*/ 25 w 38"/>
                <a:gd name="T53" fmla="*/ 6 h 19"/>
                <a:gd name="T54" fmla="*/ 25 w 38"/>
                <a:gd name="T55" fmla="*/ 5 h 19"/>
                <a:gd name="T56" fmla="*/ 25 w 38"/>
                <a:gd name="T57" fmla="*/ 4 h 19"/>
                <a:gd name="T58" fmla="*/ 26 w 38"/>
                <a:gd name="T59" fmla="*/ 4 h 19"/>
                <a:gd name="T60" fmla="*/ 26 w 38"/>
                <a:gd name="T61" fmla="*/ 4 h 19"/>
                <a:gd name="T62" fmla="*/ 26 w 38"/>
                <a:gd name="T63" fmla="*/ 3 h 19"/>
                <a:gd name="T64" fmla="*/ 25 w 38"/>
                <a:gd name="T65" fmla="*/ 3 h 19"/>
                <a:gd name="T66" fmla="*/ 24 w 38"/>
                <a:gd name="T67" fmla="*/ 1 h 19"/>
                <a:gd name="T68" fmla="*/ 24 w 38"/>
                <a:gd name="T69" fmla="*/ 1 h 19"/>
                <a:gd name="T70" fmla="*/ 22 w 38"/>
                <a:gd name="T71" fmla="*/ 0 h 19"/>
                <a:gd name="T72" fmla="*/ 20 w 38"/>
                <a:gd name="T73" fmla="*/ 2 h 19"/>
                <a:gd name="T74" fmla="*/ 12 w 38"/>
                <a:gd name="T75" fmla="*/ 5 h 19"/>
                <a:gd name="T76" fmla="*/ 0 w 38"/>
                <a:gd name="T77" fmla="*/ 8 h 19"/>
                <a:gd name="T78" fmla="*/ 1 w 38"/>
                <a:gd name="T79" fmla="*/ 18 h 19"/>
                <a:gd name="T80" fmla="*/ 7 w 38"/>
                <a:gd name="T81" fmla="*/ 17 h 19"/>
                <a:gd name="T82" fmla="*/ 8 w 38"/>
                <a:gd name="T83" fmla="*/ 17 h 19"/>
                <a:gd name="T84" fmla="*/ 17 w 38"/>
                <a:gd name="T85" fmla="*/ 14 h 19"/>
                <a:gd name="T86" fmla="*/ 18 w 38"/>
                <a:gd name="T87" fmla="*/ 14 h 19"/>
                <a:gd name="T88" fmla="*/ 22 w 38"/>
                <a:gd name="T89" fmla="*/ 14 h 19"/>
                <a:gd name="T90" fmla="*/ 23 w 38"/>
                <a:gd name="T91" fmla="*/ 16 h 19"/>
                <a:gd name="T92" fmla="*/ 26 w 38"/>
                <a:gd name="T93" fmla="*/ 19 h 19"/>
                <a:gd name="T94" fmla="*/ 27 w 38"/>
                <a:gd name="T95" fmla="*/ 19 h 19"/>
                <a:gd name="T96" fmla="*/ 28 w 38"/>
                <a:gd name="T97" fmla="*/ 19 h 19"/>
                <a:gd name="T98" fmla="*/ 28 w 38"/>
                <a:gd name="T99" fmla="*/ 18 h 19"/>
                <a:gd name="T100" fmla="*/ 28 w 38"/>
                <a:gd name="T101" fmla="*/ 17 h 19"/>
                <a:gd name="T102" fmla="*/ 29 w 38"/>
                <a:gd name="T103" fmla="*/ 17 h 19"/>
                <a:gd name="T104" fmla="*/ 29 w 38"/>
                <a:gd name="T105" fmla="*/ 16 h 19"/>
                <a:gd name="T106" fmla="*/ 29 w 38"/>
                <a:gd name="T107" fmla="*/ 15 h 19"/>
                <a:gd name="T108" fmla="*/ 30 w 38"/>
                <a:gd name="T109" fmla="*/ 15 h 19"/>
                <a:gd name="T110" fmla="*/ 31 w 38"/>
                <a:gd name="T111" fmla="*/ 16 h 19"/>
                <a:gd name="T112" fmla="*/ 31 w 38"/>
                <a:gd name="T113" fmla="*/ 17 h 19"/>
                <a:gd name="T114" fmla="*/ 32 w 38"/>
                <a:gd name="T115" fmla="*/ 17 h 19"/>
                <a:gd name="T116" fmla="*/ 33 w 38"/>
                <a:gd name="T117" fmla="*/ 16 h 19"/>
                <a:gd name="T118" fmla="*/ 34 w 38"/>
                <a:gd name="T119" fmla="*/ 15 h 19"/>
                <a:gd name="T120" fmla="*/ 36 w 38"/>
                <a:gd name="T121" fmla="*/ 14 h 19"/>
                <a:gd name="T122" fmla="*/ 37 w 38"/>
                <a:gd name="T123" fmla="*/ 14 h 19"/>
                <a:gd name="T124" fmla="*/ 37 w 38"/>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19">
                  <a:moveTo>
                    <a:pt x="38" y="15"/>
                  </a:moveTo>
                  <a:cubicBezTo>
                    <a:pt x="38" y="14"/>
                    <a:pt x="37" y="14"/>
                    <a:pt x="37" y="14"/>
                  </a:cubicBezTo>
                  <a:cubicBezTo>
                    <a:pt x="37" y="13"/>
                    <a:pt x="37" y="13"/>
                    <a:pt x="37" y="12"/>
                  </a:cubicBezTo>
                  <a:cubicBezTo>
                    <a:pt x="37" y="12"/>
                    <a:pt x="37" y="11"/>
                    <a:pt x="36" y="11"/>
                  </a:cubicBezTo>
                  <a:cubicBezTo>
                    <a:pt x="36" y="11"/>
                    <a:pt x="36" y="10"/>
                    <a:pt x="36" y="10"/>
                  </a:cubicBezTo>
                  <a:cubicBezTo>
                    <a:pt x="36" y="10"/>
                    <a:pt x="36" y="10"/>
                    <a:pt x="35" y="10"/>
                  </a:cubicBezTo>
                  <a:cubicBezTo>
                    <a:pt x="35" y="9"/>
                    <a:pt x="35" y="9"/>
                    <a:pt x="35" y="9"/>
                  </a:cubicBezTo>
                  <a:cubicBezTo>
                    <a:pt x="35" y="9"/>
                    <a:pt x="34" y="9"/>
                    <a:pt x="34" y="9"/>
                  </a:cubicBezTo>
                  <a:cubicBezTo>
                    <a:pt x="34" y="9"/>
                    <a:pt x="34" y="9"/>
                    <a:pt x="34" y="9"/>
                  </a:cubicBezTo>
                  <a:cubicBezTo>
                    <a:pt x="33" y="9"/>
                    <a:pt x="33" y="9"/>
                    <a:pt x="33" y="9"/>
                  </a:cubicBezTo>
                  <a:cubicBezTo>
                    <a:pt x="33" y="9"/>
                    <a:pt x="33" y="9"/>
                    <a:pt x="33" y="9"/>
                  </a:cubicBezTo>
                  <a:cubicBezTo>
                    <a:pt x="33" y="10"/>
                    <a:pt x="33" y="10"/>
                    <a:pt x="33" y="10"/>
                  </a:cubicBezTo>
                  <a:cubicBezTo>
                    <a:pt x="33" y="10"/>
                    <a:pt x="34" y="10"/>
                    <a:pt x="34" y="10"/>
                  </a:cubicBezTo>
                  <a:cubicBezTo>
                    <a:pt x="34" y="10"/>
                    <a:pt x="34" y="10"/>
                    <a:pt x="34" y="10"/>
                  </a:cubicBezTo>
                  <a:cubicBezTo>
                    <a:pt x="35" y="10"/>
                    <a:pt x="35" y="10"/>
                    <a:pt x="35" y="10"/>
                  </a:cubicBezTo>
                  <a:cubicBezTo>
                    <a:pt x="35" y="11"/>
                    <a:pt x="35" y="11"/>
                    <a:pt x="35" y="11"/>
                  </a:cubicBezTo>
                  <a:cubicBezTo>
                    <a:pt x="35" y="11"/>
                    <a:pt x="35" y="11"/>
                    <a:pt x="36" y="11"/>
                  </a:cubicBezTo>
                  <a:cubicBezTo>
                    <a:pt x="36" y="11"/>
                    <a:pt x="36" y="12"/>
                    <a:pt x="36" y="12"/>
                  </a:cubicBezTo>
                  <a:cubicBezTo>
                    <a:pt x="36" y="12"/>
                    <a:pt x="36" y="13"/>
                    <a:pt x="36" y="13"/>
                  </a:cubicBezTo>
                  <a:cubicBezTo>
                    <a:pt x="36" y="13"/>
                    <a:pt x="35" y="13"/>
                    <a:pt x="35" y="13"/>
                  </a:cubicBezTo>
                  <a:cubicBezTo>
                    <a:pt x="35" y="13"/>
                    <a:pt x="35" y="13"/>
                    <a:pt x="35" y="13"/>
                  </a:cubicBezTo>
                  <a:cubicBezTo>
                    <a:pt x="34" y="14"/>
                    <a:pt x="34" y="14"/>
                    <a:pt x="34" y="14"/>
                  </a:cubicBezTo>
                  <a:cubicBezTo>
                    <a:pt x="34" y="14"/>
                    <a:pt x="33" y="14"/>
                    <a:pt x="33" y="14"/>
                  </a:cubicBezTo>
                  <a:cubicBezTo>
                    <a:pt x="33" y="14"/>
                    <a:pt x="33" y="14"/>
                    <a:pt x="32" y="14"/>
                  </a:cubicBezTo>
                  <a:cubicBezTo>
                    <a:pt x="32" y="14"/>
                    <a:pt x="32" y="14"/>
                    <a:pt x="32" y="14"/>
                  </a:cubicBezTo>
                  <a:cubicBezTo>
                    <a:pt x="31" y="14"/>
                    <a:pt x="31" y="14"/>
                    <a:pt x="31" y="13"/>
                  </a:cubicBezTo>
                  <a:cubicBezTo>
                    <a:pt x="31" y="13"/>
                    <a:pt x="31" y="13"/>
                    <a:pt x="31" y="13"/>
                  </a:cubicBezTo>
                  <a:cubicBezTo>
                    <a:pt x="31" y="12"/>
                    <a:pt x="30" y="12"/>
                    <a:pt x="30" y="12"/>
                  </a:cubicBezTo>
                  <a:cubicBezTo>
                    <a:pt x="30" y="12"/>
                    <a:pt x="30" y="12"/>
                    <a:pt x="30" y="12"/>
                  </a:cubicBezTo>
                  <a:cubicBezTo>
                    <a:pt x="30" y="12"/>
                    <a:pt x="29" y="12"/>
                    <a:pt x="29" y="12"/>
                  </a:cubicBezTo>
                  <a:cubicBezTo>
                    <a:pt x="29" y="12"/>
                    <a:pt x="29" y="12"/>
                    <a:pt x="29" y="11"/>
                  </a:cubicBezTo>
                  <a:cubicBezTo>
                    <a:pt x="29" y="11"/>
                    <a:pt x="29" y="11"/>
                    <a:pt x="29" y="11"/>
                  </a:cubicBezTo>
                  <a:cubicBezTo>
                    <a:pt x="29" y="11"/>
                    <a:pt x="29" y="11"/>
                    <a:pt x="29" y="11"/>
                  </a:cubicBezTo>
                  <a:cubicBezTo>
                    <a:pt x="29" y="10"/>
                    <a:pt x="29" y="10"/>
                    <a:pt x="29" y="10"/>
                  </a:cubicBezTo>
                  <a:cubicBezTo>
                    <a:pt x="29" y="10"/>
                    <a:pt x="29" y="10"/>
                    <a:pt x="29" y="10"/>
                  </a:cubicBezTo>
                  <a:cubicBezTo>
                    <a:pt x="29" y="10"/>
                    <a:pt x="29" y="10"/>
                    <a:pt x="28" y="10"/>
                  </a:cubicBezTo>
                  <a:cubicBezTo>
                    <a:pt x="28" y="10"/>
                    <a:pt x="28" y="9"/>
                    <a:pt x="28" y="9"/>
                  </a:cubicBezTo>
                  <a:cubicBezTo>
                    <a:pt x="28" y="9"/>
                    <a:pt x="28" y="9"/>
                    <a:pt x="28" y="9"/>
                  </a:cubicBezTo>
                  <a:cubicBezTo>
                    <a:pt x="28" y="9"/>
                    <a:pt x="27" y="9"/>
                    <a:pt x="27" y="9"/>
                  </a:cubicBezTo>
                  <a:cubicBezTo>
                    <a:pt x="27" y="8"/>
                    <a:pt x="27" y="8"/>
                    <a:pt x="27" y="8"/>
                  </a:cubicBezTo>
                  <a:cubicBezTo>
                    <a:pt x="26" y="8"/>
                    <a:pt x="26" y="8"/>
                    <a:pt x="26" y="8"/>
                  </a:cubicBezTo>
                  <a:cubicBezTo>
                    <a:pt x="26" y="8"/>
                    <a:pt x="26" y="8"/>
                    <a:pt x="26" y="8"/>
                  </a:cubicBezTo>
                  <a:cubicBezTo>
                    <a:pt x="26" y="8"/>
                    <a:pt x="26" y="8"/>
                    <a:pt x="26" y="8"/>
                  </a:cubicBezTo>
                  <a:cubicBezTo>
                    <a:pt x="26" y="9"/>
                    <a:pt x="26" y="9"/>
                    <a:pt x="25" y="9"/>
                  </a:cubicBezTo>
                  <a:cubicBezTo>
                    <a:pt x="25" y="9"/>
                    <a:pt x="25" y="9"/>
                    <a:pt x="25" y="9"/>
                  </a:cubicBezTo>
                  <a:cubicBezTo>
                    <a:pt x="25" y="9"/>
                    <a:pt x="24" y="9"/>
                    <a:pt x="24" y="8"/>
                  </a:cubicBezTo>
                  <a:cubicBezTo>
                    <a:pt x="24" y="8"/>
                    <a:pt x="24" y="8"/>
                    <a:pt x="24" y="8"/>
                  </a:cubicBezTo>
                  <a:cubicBezTo>
                    <a:pt x="24" y="8"/>
                    <a:pt x="24" y="7"/>
                    <a:pt x="24" y="7"/>
                  </a:cubicBezTo>
                  <a:cubicBezTo>
                    <a:pt x="24" y="7"/>
                    <a:pt x="24" y="7"/>
                    <a:pt x="24" y="7"/>
                  </a:cubicBezTo>
                  <a:cubicBezTo>
                    <a:pt x="24" y="7"/>
                    <a:pt x="24" y="7"/>
                    <a:pt x="24" y="7"/>
                  </a:cubicBezTo>
                  <a:cubicBezTo>
                    <a:pt x="24" y="7"/>
                    <a:pt x="24" y="6"/>
                    <a:pt x="24" y="6"/>
                  </a:cubicBezTo>
                  <a:cubicBezTo>
                    <a:pt x="24" y="6"/>
                    <a:pt x="24" y="6"/>
                    <a:pt x="24" y="6"/>
                  </a:cubicBezTo>
                  <a:cubicBezTo>
                    <a:pt x="24" y="6"/>
                    <a:pt x="24" y="6"/>
                    <a:pt x="24" y="6"/>
                  </a:cubicBezTo>
                  <a:cubicBezTo>
                    <a:pt x="25" y="6"/>
                    <a:pt x="25" y="6"/>
                    <a:pt x="25" y="6"/>
                  </a:cubicBezTo>
                  <a:cubicBezTo>
                    <a:pt x="25" y="6"/>
                    <a:pt x="25" y="6"/>
                    <a:pt x="25" y="6"/>
                  </a:cubicBezTo>
                  <a:cubicBezTo>
                    <a:pt x="25" y="6"/>
                    <a:pt x="25" y="5"/>
                    <a:pt x="25" y="5"/>
                  </a:cubicBezTo>
                  <a:cubicBezTo>
                    <a:pt x="25" y="5"/>
                    <a:pt x="25" y="5"/>
                    <a:pt x="25" y="5"/>
                  </a:cubicBezTo>
                  <a:cubicBezTo>
                    <a:pt x="25" y="5"/>
                    <a:pt x="25" y="5"/>
                    <a:pt x="25" y="4"/>
                  </a:cubicBezTo>
                  <a:cubicBezTo>
                    <a:pt x="25" y="4"/>
                    <a:pt x="25" y="4"/>
                    <a:pt x="26" y="4"/>
                  </a:cubicBezTo>
                  <a:cubicBezTo>
                    <a:pt x="26" y="4"/>
                    <a:pt x="26" y="4"/>
                    <a:pt x="26" y="4"/>
                  </a:cubicBezTo>
                  <a:cubicBezTo>
                    <a:pt x="26" y="4"/>
                    <a:pt x="26" y="4"/>
                    <a:pt x="26" y="4"/>
                  </a:cubicBezTo>
                  <a:cubicBezTo>
                    <a:pt x="26" y="4"/>
                    <a:pt x="26" y="4"/>
                    <a:pt x="26" y="4"/>
                  </a:cubicBezTo>
                  <a:cubicBezTo>
                    <a:pt x="26" y="3"/>
                    <a:pt x="26" y="3"/>
                    <a:pt x="26" y="3"/>
                  </a:cubicBezTo>
                  <a:cubicBezTo>
                    <a:pt x="26" y="3"/>
                    <a:pt x="26" y="3"/>
                    <a:pt x="26" y="3"/>
                  </a:cubicBezTo>
                  <a:cubicBezTo>
                    <a:pt x="26" y="3"/>
                    <a:pt x="25" y="3"/>
                    <a:pt x="25" y="3"/>
                  </a:cubicBezTo>
                  <a:cubicBezTo>
                    <a:pt x="25" y="3"/>
                    <a:pt x="25" y="3"/>
                    <a:pt x="25" y="3"/>
                  </a:cubicBezTo>
                  <a:cubicBezTo>
                    <a:pt x="25" y="2"/>
                    <a:pt x="24" y="2"/>
                    <a:pt x="24" y="2"/>
                  </a:cubicBezTo>
                  <a:cubicBezTo>
                    <a:pt x="24" y="2"/>
                    <a:pt x="24" y="2"/>
                    <a:pt x="24" y="1"/>
                  </a:cubicBezTo>
                  <a:cubicBezTo>
                    <a:pt x="24" y="1"/>
                    <a:pt x="24" y="1"/>
                    <a:pt x="24" y="1"/>
                  </a:cubicBezTo>
                  <a:cubicBezTo>
                    <a:pt x="24" y="1"/>
                    <a:pt x="24" y="1"/>
                    <a:pt x="24" y="1"/>
                  </a:cubicBezTo>
                  <a:cubicBezTo>
                    <a:pt x="24" y="1"/>
                    <a:pt x="24" y="1"/>
                    <a:pt x="24" y="1"/>
                  </a:cubicBezTo>
                  <a:cubicBezTo>
                    <a:pt x="23" y="0"/>
                    <a:pt x="23" y="0"/>
                    <a:pt x="22" y="0"/>
                  </a:cubicBezTo>
                  <a:cubicBezTo>
                    <a:pt x="22" y="0"/>
                    <a:pt x="22" y="1"/>
                    <a:pt x="22" y="2"/>
                  </a:cubicBezTo>
                  <a:cubicBezTo>
                    <a:pt x="21" y="2"/>
                    <a:pt x="21" y="2"/>
                    <a:pt x="20" y="2"/>
                  </a:cubicBezTo>
                  <a:cubicBezTo>
                    <a:pt x="20" y="2"/>
                    <a:pt x="20" y="3"/>
                    <a:pt x="20" y="3"/>
                  </a:cubicBezTo>
                  <a:cubicBezTo>
                    <a:pt x="20" y="3"/>
                    <a:pt x="12" y="5"/>
                    <a:pt x="12" y="5"/>
                  </a:cubicBezTo>
                  <a:cubicBezTo>
                    <a:pt x="8" y="6"/>
                    <a:pt x="8" y="6"/>
                    <a:pt x="8" y="6"/>
                  </a:cubicBezTo>
                  <a:cubicBezTo>
                    <a:pt x="0" y="8"/>
                    <a:pt x="0" y="8"/>
                    <a:pt x="0" y="8"/>
                  </a:cubicBezTo>
                  <a:cubicBezTo>
                    <a:pt x="0" y="8"/>
                    <a:pt x="0" y="8"/>
                    <a:pt x="0" y="9"/>
                  </a:cubicBezTo>
                  <a:cubicBezTo>
                    <a:pt x="1" y="9"/>
                    <a:pt x="0" y="16"/>
                    <a:pt x="1" y="18"/>
                  </a:cubicBezTo>
                  <a:cubicBezTo>
                    <a:pt x="1" y="18"/>
                    <a:pt x="1" y="18"/>
                    <a:pt x="1" y="18"/>
                  </a:cubicBezTo>
                  <a:cubicBezTo>
                    <a:pt x="7" y="17"/>
                    <a:pt x="7" y="17"/>
                    <a:pt x="7" y="17"/>
                  </a:cubicBezTo>
                  <a:cubicBezTo>
                    <a:pt x="7" y="17"/>
                    <a:pt x="7" y="17"/>
                    <a:pt x="7" y="17"/>
                  </a:cubicBezTo>
                  <a:cubicBezTo>
                    <a:pt x="8" y="17"/>
                    <a:pt x="8" y="17"/>
                    <a:pt x="8" y="17"/>
                  </a:cubicBezTo>
                  <a:cubicBezTo>
                    <a:pt x="8" y="16"/>
                    <a:pt x="8" y="16"/>
                    <a:pt x="8" y="16"/>
                  </a:cubicBezTo>
                  <a:cubicBezTo>
                    <a:pt x="17" y="14"/>
                    <a:pt x="17" y="14"/>
                    <a:pt x="17" y="14"/>
                  </a:cubicBezTo>
                  <a:cubicBezTo>
                    <a:pt x="18" y="14"/>
                    <a:pt x="18" y="14"/>
                    <a:pt x="18" y="14"/>
                  </a:cubicBezTo>
                  <a:cubicBezTo>
                    <a:pt x="18" y="14"/>
                    <a:pt x="18" y="14"/>
                    <a:pt x="18" y="14"/>
                  </a:cubicBezTo>
                  <a:cubicBezTo>
                    <a:pt x="22" y="13"/>
                    <a:pt x="22" y="13"/>
                    <a:pt x="22" y="13"/>
                  </a:cubicBezTo>
                  <a:cubicBezTo>
                    <a:pt x="22" y="14"/>
                    <a:pt x="22" y="14"/>
                    <a:pt x="22" y="14"/>
                  </a:cubicBezTo>
                  <a:cubicBezTo>
                    <a:pt x="23" y="15"/>
                    <a:pt x="23" y="15"/>
                    <a:pt x="23" y="15"/>
                  </a:cubicBezTo>
                  <a:cubicBezTo>
                    <a:pt x="23" y="16"/>
                    <a:pt x="23" y="16"/>
                    <a:pt x="23" y="16"/>
                  </a:cubicBezTo>
                  <a:cubicBezTo>
                    <a:pt x="25" y="16"/>
                    <a:pt x="25" y="16"/>
                    <a:pt x="25" y="16"/>
                  </a:cubicBezTo>
                  <a:cubicBezTo>
                    <a:pt x="26" y="19"/>
                    <a:pt x="26" y="19"/>
                    <a:pt x="26" y="19"/>
                  </a:cubicBezTo>
                  <a:cubicBezTo>
                    <a:pt x="26" y="19"/>
                    <a:pt x="27" y="19"/>
                    <a:pt x="27" y="19"/>
                  </a:cubicBezTo>
                  <a:cubicBezTo>
                    <a:pt x="27" y="19"/>
                    <a:pt x="27" y="19"/>
                    <a:pt x="27" y="19"/>
                  </a:cubicBezTo>
                  <a:cubicBezTo>
                    <a:pt x="27" y="19"/>
                    <a:pt x="27" y="19"/>
                    <a:pt x="27" y="19"/>
                  </a:cubicBezTo>
                  <a:cubicBezTo>
                    <a:pt x="27" y="19"/>
                    <a:pt x="28" y="19"/>
                    <a:pt x="28" y="19"/>
                  </a:cubicBezTo>
                  <a:cubicBezTo>
                    <a:pt x="28" y="19"/>
                    <a:pt x="28" y="19"/>
                    <a:pt x="28" y="19"/>
                  </a:cubicBezTo>
                  <a:cubicBezTo>
                    <a:pt x="28" y="18"/>
                    <a:pt x="28" y="18"/>
                    <a:pt x="28" y="18"/>
                  </a:cubicBezTo>
                  <a:cubicBezTo>
                    <a:pt x="28" y="18"/>
                    <a:pt x="28" y="18"/>
                    <a:pt x="28" y="17"/>
                  </a:cubicBezTo>
                  <a:cubicBezTo>
                    <a:pt x="28" y="17"/>
                    <a:pt x="28" y="17"/>
                    <a:pt x="28" y="17"/>
                  </a:cubicBezTo>
                  <a:cubicBezTo>
                    <a:pt x="29" y="17"/>
                    <a:pt x="29" y="17"/>
                    <a:pt x="29" y="17"/>
                  </a:cubicBezTo>
                  <a:cubicBezTo>
                    <a:pt x="29" y="17"/>
                    <a:pt x="29" y="17"/>
                    <a:pt x="29" y="17"/>
                  </a:cubicBezTo>
                  <a:cubicBezTo>
                    <a:pt x="29" y="16"/>
                    <a:pt x="29" y="16"/>
                    <a:pt x="29" y="16"/>
                  </a:cubicBezTo>
                  <a:cubicBezTo>
                    <a:pt x="29" y="16"/>
                    <a:pt x="29" y="16"/>
                    <a:pt x="29" y="16"/>
                  </a:cubicBezTo>
                  <a:cubicBezTo>
                    <a:pt x="29" y="16"/>
                    <a:pt x="29" y="16"/>
                    <a:pt x="29" y="16"/>
                  </a:cubicBezTo>
                  <a:cubicBezTo>
                    <a:pt x="29" y="16"/>
                    <a:pt x="29" y="15"/>
                    <a:pt x="29" y="15"/>
                  </a:cubicBezTo>
                  <a:cubicBezTo>
                    <a:pt x="29" y="15"/>
                    <a:pt x="29" y="15"/>
                    <a:pt x="30" y="15"/>
                  </a:cubicBezTo>
                  <a:cubicBezTo>
                    <a:pt x="30" y="15"/>
                    <a:pt x="30" y="15"/>
                    <a:pt x="30" y="15"/>
                  </a:cubicBezTo>
                  <a:cubicBezTo>
                    <a:pt x="30" y="15"/>
                    <a:pt x="30" y="15"/>
                    <a:pt x="31" y="15"/>
                  </a:cubicBezTo>
                  <a:cubicBezTo>
                    <a:pt x="31" y="15"/>
                    <a:pt x="31" y="16"/>
                    <a:pt x="31" y="16"/>
                  </a:cubicBezTo>
                  <a:cubicBezTo>
                    <a:pt x="31" y="16"/>
                    <a:pt x="30" y="16"/>
                    <a:pt x="30" y="16"/>
                  </a:cubicBezTo>
                  <a:cubicBezTo>
                    <a:pt x="30" y="17"/>
                    <a:pt x="31" y="17"/>
                    <a:pt x="31" y="17"/>
                  </a:cubicBezTo>
                  <a:cubicBezTo>
                    <a:pt x="31" y="17"/>
                    <a:pt x="31" y="17"/>
                    <a:pt x="31" y="17"/>
                  </a:cubicBezTo>
                  <a:cubicBezTo>
                    <a:pt x="31" y="17"/>
                    <a:pt x="31" y="17"/>
                    <a:pt x="32" y="17"/>
                  </a:cubicBezTo>
                  <a:cubicBezTo>
                    <a:pt x="32" y="17"/>
                    <a:pt x="32" y="17"/>
                    <a:pt x="32" y="17"/>
                  </a:cubicBezTo>
                  <a:cubicBezTo>
                    <a:pt x="32" y="17"/>
                    <a:pt x="32" y="17"/>
                    <a:pt x="33" y="16"/>
                  </a:cubicBezTo>
                  <a:cubicBezTo>
                    <a:pt x="33" y="16"/>
                    <a:pt x="33" y="16"/>
                    <a:pt x="33" y="15"/>
                  </a:cubicBezTo>
                  <a:cubicBezTo>
                    <a:pt x="34" y="15"/>
                    <a:pt x="34" y="15"/>
                    <a:pt x="34" y="15"/>
                  </a:cubicBezTo>
                  <a:cubicBezTo>
                    <a:pt x="34" y="15"/>
                    <a:pt x="35" y="15"/>
                    <a:pt x="35" y="15"/>
                  </a:cubicBezTo>
                  <a:cubicBezTo>
                    <a:pt x="35" y="14"/>
                    <a:pt x="35" y="14"/>
                    <a:pt x="36" y="14"/>
                  </a:cubicBezTo>
                  <a:cubicBezTo>
                    <a:pt x="36" y="14"/>
                    <a:pt x="36" y="14"/>
                    <a:pt x="36" y="14"/>
                  </a:cubicBezTo>
                  <a:cubicBezTo>
                    <a:pt x="36" y="14"/>
                    <a:pt x="37" y="14"/>
                    <a:pt x="37" y="14"/>
                  </a:cubicBezTo>
                  <a:cubicBezTo>
                    <a:pt x="37" y="15"/>
                    <a:pt x="37" y="15"/>
                    <a:pt x="37" y="15"/>
                  </a:cubicBezTo>
                  <a:cubicBezTo>
                    <a:pt x="37" y="15"/>
                    <a:pt x="37" y="15"/>
                    <a:pt x="37" y="15"/>
                  </a:cubicBezTo>
                  <a:cubicBezTo>
                    <a:pt x="38" y="15"/>
                    <a:pt x="38" y="15"/>
                    <a:pt x="38" y="1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CE1361DF-3E90-6144-A069-AA117D032363}"/>
                </a:ext>
              </a:extLst>
            </p:cNvPr>
            <p:cNvSpPr>
              <a:spLocks/>
            </p:cNvSpPr>
            <p:nvPr/>
          </p:nvSpPr>
          <p:spPr bwMode="auto">
            <a:xfrm>
              <a:off x="7176493" y="2508150"/>
              <a:ext cx="206375" cy="195262"/>
            </a:xfrm>
            <a:custGeom>
              <a:avLst/>
              <a:gdLst>
                <a:gd name="T0" fmla="*/ 19 w 19"/>
                <a:gd name="T1" fmla="*/ 8 h 18"/>
                <a:gd name="T2" fmla="*/ 19 w 19"/>
                <a:gd name="T3" fmla="*/ 8 h 18"/>
                <a:gd name="T4" fmla="*/ 17 w 19"/>
                <a:gd name="T5" fmla="*/ 0 h 18"/>
                <a:gd name="T6" fmla="*/ 17 w 19"/>
                <a:gd name="T7" fmla="*/ 0 h 18"/>
                <a:gd name="T8" fmla="*/ 16 w 19"/>
                <a:gd name="T9" fmla="*/ 0 h 18"/>
                <a:gd name="T10" fmla="*/ 7 w 19"/>
                <a:gd name="T11" fmla="*/ 2 h 18"/>
                <a:gd name="T12" fmla="*/ 7 w 19"/>
                <a:gd name="T13" fmla="*/ 3 h 18"/>
                <a:gd name="T14" fmla="*/ 6 w 19"/>
                <a:gd name="T15" fmla="*/ 3 h 18"/>
                <a:gd name="T16" fmla="*/ 6 w 19"/>
                <a:gd name="T17" fmla="*/ 3 h 18"/>
                <a:gd name="T18" fmla="*/ 0 w 19"/>
                <a:gd name="T19" fmla="*/ 4 h 18"/>
                <a:gd name="T20" fmla="*/ 1 w 19"/>
                <a:gd name="T21" fmla="*/ 9 h 18"/>
                <a:gd name="T22" fmla="*/ 2 w 19"/>
                <a:gd name="T23" fmla="*/ 15 h 18"/>
                <a:gd name="T24" fmla="*/ 1 w 19"/>
                <a:gd name="T25" fmla="*/ 17 h 18"/>
                <a:gd name="T26" fmla="*/ 1 w 19"/>
                <a:gd name="T27" fmla="*/ 17 h 18"/>
                <a:gd name="T28" fmla="*/ 2 w 19"/>
                <a:gd name="T29" fmla="*/ 18 h 18"/>
                <a:gd name="T30" fmla="*/ 2 w 19"/>
                <a:gd name="T31" fmla="*/ 18 h 18"/>
                <a:gd name="T32" fmla="*/ 2 w 19"/>
                <a:gd name="T33" fmla="*/ 18 h 18"/>
                <a:gd name="T34" fmla="*/ 3 w 19"/>
                <a:gd name="T35" fmla="*/ 18 h 18"/>
                <a:gd name="T36" fmla="*/ 3 w 19"/>
                <a:gd name="T37" fmla="*/ 18 h 18"/>
                <a:gd name="T38" fmla="*/ 3 w 19"/>
                <a:gd name="T39" fmla="*/ 17 h 18"/>
                <a:gd name="T40" fmla="*/ 4 w 19"/>
                <a:gd name="T41" fmla="*/ 17 h 18"/>
                <a:gd name="T42" fmla="*/ 4 w 19"/>
                <a:gd name="T43" fmla="*/ 17 h 18"/>
                <a:gd name="T44" fmla="*/ 5 w 19"/>
                <a:gd name="T45" fmla="*/ 16 h 18"/>
                <a:gd name="T46" fmla="*/ 5 w 19"/>
                <a:gd name="T47" fmla="*/ 16 h 18"/>
                <a:gd name="T48" fmla="*/ 5 w 19"/>
                <a:gd name="T49" fmla="*/ 16 h 18"/>
                <a:gd name="T50" fmla="*/ 6 w 19"/>
                <a:gd name="T51" fmla="*/ 16 h 18"/>
                <a:gd name="T52" fmla="*/ 6 w 19"/>
                <a:gd name="T53" fmla="*/ 16 h 18"/>
                <a:gd name="T54" fmla="*/ 7 w 19"/>
                <a:gd name="T55" fmla="*/ 15 h 18"/>
                <a:gd name="T56" fmla="*/ 7 w 19"/>
                <a:gd name="T57" fmla="*/ 15 h 18"/>
                <a:gd name="T58" fmla="*/ 7 w 19"/>
                <a:gd name="T59" fmla="*/ 14 h 18"/>
                <a:gd name="T60" fmla="*/ 8 w 19"/>
                <a:gd name="T61" fmla="*/ 14 h 18"/>
                <a:gd name="T62" fmla="*/ 8 w 19"/>
                <a:gd name="T63" fmla="*/ 13 h 18"/>
                <a:gd name="T64" fmla="*/ 8 w 19"/>
                <a:gd name="T65" fmla="*/ 13 h 18"/>
                <a:gd name="T66" fmla="*/ 9 w 19"/>
                <a:gd name="T67" fmla="*/ 13 h 18"/>
                <a:gd name="T68" fmla="*/ 10 w 19"/>
                <a:gd name="T69" fmla="*/ 13 h 18"/>
                <a:gd name="T70" fmla="*/ 10 w 19"/>
                <a:gd name="T71" fmla="*/ 13 h 18"/>
                <a:gd name="T72" fmla="*/ 11 w 19"/>
                <a:gd name="T73" fmla="*/ 12 h 18"/>
                <a:gd name="T74" fmla="*/ 12 w 19"/>
                <a:gd name="T75" fmla="*/ 12 h 18"/>
                <a:gd name="T76" fmla="*/ 13 w 19"/>
                <a:gd name="T77" fmla="*/ 12 h 18"/>
                <a:gd name="T78" fmla="*/ 14 w 19"/>
                <a:gd name="T79" fmla="*/ 12 h 18"/>
                <a:gd name="T80" fmla="*/ 14 w 19"/>
                <a:gd name="T81" fmla="*/ 11 h 18"/>
                <a:gd name="T82" fmla="*/ 14 w 19"/>
                <a:gd name="T83" fmla="*/ 11 h 18"/>
                <a:gd name="T84" fmla="*/ 14 w 19"/>
                <a:gd name="T85" fmla="*/ 11 h 18"/>
                <a:gd name="T86" fmla="*/ 14 w 19"/>
                <a:gd name="T87" fmla="*/ 11 h 18"/>
                <a:gd name="T88" fmla="*/ 15 w 19"/>
                <a:gd name="T89" fmla="*/ 11 h 18"/>
                <a:gd name="T90" fmla="*/ 15 w 19"/>
                <a:gd name="T91" fmla="*/ 11 h 18"/>
                <a:gd name="T92" fmla="*/ 15 w 19"/>
                <a:gd name="T93" fmla="*/ 11 h 18"/>
                <a:gd name="T94" fmla="*/ 16 w 19"/>
                <a:gd name="T95" fmla="*/ 11 h 18"/>
                <a:gd name="T96" fmla="*/ 16 w 19"/>
                <a:gd name="T97" fmla="*/ 10 h 18"/>
                <a:gd name="T98" fmla="*/ 17 w 19"/>
                <a:gd name="T99" fmla="*/ 10 h 18"/>
                <a:gd name="T100" fmla="*/ 18 w 19"/>
                <a:gd name="T101" fmla="*/ 10 h 18"/>
                <a:gd name="T102" fmla="*/ 18 w 19"/>
                <a:gd name="T103" fmla="*/ 10 h 18"/>
                <a:gd name="T104" fmla="*/ 19 w 19"/>
                <a:gd name="T105" fmla="*/ 9 h 18"/>
                <a:gd name="T106" fmla="*/ 19 w 19"/>
                <a:gd name="T107" fmla="*/ 9 h 18"/>
                <a:gd name="T108" fmla="*/ 19 w 19"/>
                <a:gd name="T10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18">
                  <a:moveTo>
                    <a:pt x="19" y="8"/>
                  </a:moveTo>
                  <a:cubicBezTo>
                    <a:pt x="19" y="8"/>
                    <a:pt x="19" y="8"/>
                    <a:pt x="19" y="8"/>
                  </a:cubicBezTo>
                  <a:cubicBezTo>
                    <a:pt x="17" y="0"/>
                    <a:pt x="17" y="0"/>
                    <a:pt x="17" y="0"/>
                  </a:cubicBezTo>
                  <a:cubicBezTo>
                    <a:pt x="17" y="0"/>
                    <a:pt x="17" y="0"/>
                    <a:pt x="17" y="0"/>
                  </a:cubicBezTo>
                  <a:cubicBezTo>
                    <a:pt x="16" y="0"/>
                    <a:pt x="16" y="0"/>
                    <a:pt x="16" y="0"/>
                  </a:cubicBezTo>
                  <a:cubicBezTo>
                    <a:pt x="7" y="2"/>
                    <a:pt x="7" y="2"/>
                    <a:pt x="7" y="2"/>
                  </a:cubicBezTo>
                  <a:cubicBezTo>
                    <a:pt x="7" y="3"/>
                    <a:pt x="7" y="3"/>
                    <a:pt x="7" y="3"/>
                  </a:cubicBezTo>
                  <a:cubicBezTo>
                    <a:pt x="6" y="3"/>
                    <a:pt x="6" y="3"/>
                    <a:pt x="6" y="3"/>
                  </a:cubicBezTo>
                  <a:cubicBezTo>
                    <a:pt x="6" y="3"/>
                    <a:pt x="6" y="3"/>
                    <a:pt x="6" y="3"/>
                  </a:cubicBezTo>
                  <a:cubicBezTo>
                    <a:pt x="0" y="4"/>
                    <a:pt x="0" y="4"/>
                    <a:pt x="0" y="4"/>
                  </a:cubicBezTo>
                  <a:cubicBezTo>
                    <a:pt x="0" y="6"/>
                    <a:pt x="0" y="8"/>
                    <a:pt x="1" y="9"/>
                  </a:cubicBezTo>
                  <a:cubicBezTo>
                    <a:pt x="1" y="10"/>
                    <a:pt x="2" y="15"/>
                    <a:pt x="2" y="15"/>
                  </a:cubicBezTo>
                  <a:cubicBezTo>
                    <a:pt x="2" y="16"/>
                    <a:pt x="1" y="17"/>
                    <a:pt x="1" y="17"/>
                  </a:cubicBezTo>
                  <a:cubicBezTo>
                    <a:pt x="1" y="17"/>
                    <a:pt x="1" y="17"/>
                    <a:pt x="1" y="17"/>
                  </a:cubicBezTo>
                  <a:cubicBezTo>
                    <a:pt x="1" y="17"/>
                    <a:pt x="2" y="18"/>
                    <a:pt x="2" y="18"/>
                  </a:cubicBezTo>
                  <a:cubicBezTo>
                    <a:pt x="2" y="18"/>
                    <a:pt x="2" y="18"/>
                    <a:pt x="2" y="18"/>
                  </a:cubicBezTo>
                  <a:cubicBezTo>
                    <a:pt x="2" y="18"/>
                    <a:pt x="2" y="18"/>
                    <a:pt x="2" y="18"/>
                  </a:cubicBezTo>
                  <a:cubicBezTo>
                    <a:pt x="3" y="18"/>
                    <a:pt x="3" y="18"/>
                    <a:pt x="3" y="18"/>
                  </a:cubicBezTo>
                  <a:cubicBezTo>
                    <a:pt x="3" y="18"/>
                    <a:pt x="3" y="18"/>
                    <a:pt x="3" y="18"/>
                  </a:cubicBezTo>
                  <a:cubicBezTo>
                    <a:pt x="3" y="18"/>
                    <a:pt x="3" y="17"/>
                    <a:pt x="3" y="17"/>
                  </a:cubicBezTo>
                  <a:cubicBezTo>
                    <a:pt x="3" y="17"/>
                    <a:pt x="3" y="17"/>
                    <a:pt x="4" y="17"/>
                  </a:cubicBezTo>
                  <a:cubicBezTo>
                    <a:pt x="4" y="17"/>
                    <a:pt x="4" y="17"/>
                    <a:pt x="4" y="17"/>
                  </a:cubicBezTo>
                  <a:cubicBezTo>
                    <a:pt x="4" y="17"/>
                    <a:pt x="4" y="16"/>
                    <a:pt x="5" y="16"/>
                  </a:cubicBezTo>
                  <a:cubicBezTo>
                    <a:pt x="5" y="16"/>
                    <a:pt x="5" y="16"/>
                    <a:pt x="5" y="16"/>
                  </a:cubicBezTo>
                  <a:cubicBezTo>
                    <a:pt x="5" y="16"/>
                    <a:pt x="5" y="16"/>
                    <a:pt x="5" y="16"/>
                  </a:cubicBezTo>
                  <a:cubicBezTo>
                    <a:pt x="6" y="16"/>
                    <a:pt x="6" y="16"/>
                    <a:pt x="6" y="16"/>
                  </a:cubicBezTo>
                  <a:cubicBezTo>
                    <a:pt x="6" y="16"/>
                    <a:pt x="6" y="16"/>
                    <a:pt x="6" y="16"/>
                  </a:cubicBezTo>
                  <a:cubicBezTo>
                    <a:pt x="6" y="16"/>
                    <a:pt x="6" y="15"/>
                    <a:pt x="7" y="15"/>
                  </a:cubicBezTo>
                  <a:cubicBezTo>
                    <a:pt x="7" y="15"/>
                    <a:pt x="7" y="15"/>
                    <a:pt x="7" y="15"/>
                  </a:cubicBezTo>
                  <a:cubicBezTo>
                    <a:pt x="7" y="15"/>
                    <a:pt x="7" y="15"/>
                    <a:pt x="7" y="14"/>
                  </a:cubicBezTo>
                  <a:cubicBezTo>
                    <a:pt x="7" y="14"/>
                    <a:pt x="8" y="14"/>
                    <a:pt x="8" y="14"/>
                  </a:cubicBezTo>
                  <a:cubicBezTo>
                    <a:pt x="8" y="14"/>
                    <a:pt x="8" y="14"/>
                    <a:pt x="8" y="13"/>
                  </a:cubicBezTo>
                  <a:cubicBezTo>
                    <a:pt x="8" y="13"/>
                    <a:pt x="8" y="13"/>
                    <a:pt x="8" y="13"/>
                  </a:cubicBezTo>
                  <a:cubicBezTo>
                    <a:pt x="8" y="13"/>
                    <a:pt x="9" y="13"/>
                    <a:pt x="9" y="13"/>
                  </a:cubicBezTo>
                  <a:cubicBezTo>
                    <a:pt x="9" y="13"/>
                    <a:pt x="10" y="13"/>
                    <a:pt x="10" y="13"/>
                  </a:cubicBezTo>
                  <a:cubicBezTo>
                    <a:pt x="10" y="13"/>
                    <a:pt x="10" y="13"/>
                    <a:pt x="10" y="13"/>
                  </a:cubicBezTo>
                  <a:cubicBezTo>
                    <a:pt x="11" y="13"/>
                    <a:pt x="11" y="12"/>
                    <a:pt x="11" y="12"/>
                  </a:cubicBezTo>
                  <a:cubicBezTo>
                    <a:pt x="12" y="12"/>
                    <a:pt x="12" y="12"/>
                    <a:pt x="12" y="12"/>
                  </a:cubicBezTo>
                  <a:cubicBezTo>
                    <a:pt x="13" y="12"/>
                    <a:pt x="13" y="12"/>
                    <a:pt x="13" y="12"/>
                  </a:cubicBezTo>
                  <a:cubicBezTo>
                    <a:pt x="13" y="12"/>
                    <a:pt x="13" y="12"/>
                    <a:pt x="14" y="12"/>
                  </a:cubicBezTo>
                  <a:cubicBezTo>
                    <a:pt x="14" y="12"/>
                    <a:pt x="14" y="11"/>
                    <a:pt x="14" y="11"/>
                  </a:cubicBezTo>
                  <a:cubicBezTo>
                    <a:pt x="14" y="11"/>
                    <a:pt x="14" y="11"/>
                    <a:pt x="14" y="11"/>
                  </a:cubicBezTo>
                  <a:cubicBezTo>
                    <a:pt x="14" y="11"/>
                    <a:pt x="14" y="11"/>
                    <a:pt x="14" y="11"/>
                  </a:cubicBezTo>
                  <a:cubicBezTo>
                    <a:pt x="14" y="11"/>
                    <a:pt x="14" y="11"/>
                    <a:pt x="14" y="11"/>
                  </a:cubicBezTo>
                  <a:cubicBezTo>
                    <a:pt x="14" y="11"/>
                    <a:pt x="15" y="11"/>
                    <a:pt x="15" y="11"/>
                  </a:cubicBezTo>
                  <a:cubicBezTo>
                    <a:pt x="15" y="11"/>
                    <a:pt x="15" y="11"/>
                    <a:pt x="15" y="11"/>
                  </a:cubicBezTo>
                  <a:cubicBezTo>
                    <a:pt x="15" y="11"/>
                    <a:pt x="15" y="11"/>
                    <a:pt x="15" y="11"/>
                  </a:cubicBezTo>
                  <a:cubicBezTo>
                    <a:pt x="15" y="11"/>
                    <a:pt x="16" y="11"/>
                    <a:pt x="16" y="11"/>
                  </a:cubicBezTo>
                  <a:cubicBezTo>
                    <a:pt x="16" y="11"/>
                    <a:pt x="16" y="11"/>
                    <a:pt x="16" y="10"/>
                  </a:cubicBezTo>
                  <a:cubicBezTo>
                    <a:pt x="17" y="10"/>
                    <a:pt x="17" y="10"/>
                    <a:pt x="17" y="10"/>
                  </a:cubicBezTo>
                  <a:cubicBezTo>
                    <a:pt x="17" y="10"/>
                    <a:pt x="17" y="10"/>
                    <a:pt x="18" y="10"/>
                  </a:cubicBezTo>
                  <a:cubicBezTo>
                    <a:pt x="18" y="10"/>
                    <a:pt x="18" y="10"/>
                    <a:pt x="18" y="10"/>
                  </a:cubicBezTo>
                  <a:cubicBezTo>
                    <a:pt x="18" y="10"/>
                    <a:pt x="18" y="10"/>
                    <a:pt x="19" y="9"/>
                  </a:cubicBezTo>
                  <a:cubicBezTo>
                    <a:pt x="19" y="9"/>
                    <a:pt x="19" y="9"/>
                    <a:pt x="19" y="9"/>
                  </a:cubicBezTo>
                  <a:lnTo>
                    <a:pt x="19" y="8"/>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453E8A4C-F19D-1943-8E18-300C544B0C0C}"/>
                </a:ext>
              </a:extLst>
            </p:cNvPr>
            <p:cNvSpPr>
              <a:spLocks/>
            </p:cNvSpPr>
            <p:nvPr/>
          </p:nvSpPr>
          <p:spPr bwMode="auto">
            <a:xfrm>
              <a:off x="7360643" y="2497038"/>
              <a:ext cx="87313" cy="107950"/>
            </a:xfrm>
            <a:custGeom>
              <a:avLst/>
              <a:gdLst>
                <a:gd name="T0" fmla="*/ 5 w 8"/>
                <a:gd name="T1" fmla="*/ 3 h 10"/>
                <a:gd name="T2" fmla="*/ 5 w 8"/>
                <a:gd name="T3" fmla="*/ 2 h 10"/>
                <a:gd name="T4" fmla="*/ 4 w 8"/>
                <a:gd name="T5" fmla="*/ 1 h 10"/>
                <a:gd name="T6" fmla="*/ 4 w 8"/>
                <a:gd name="T7" fmla="*/ 0 h 10"/>
                <a:gd name="T8" fmla="*/ 0 w 8"/>
                <a:gd name="T9" fmla="*/ 1 h 10"/>
                <a:gd name="T10" fmla="*/ 2 w 8"/>
                <a:gd name="T11" fmla="*/ 9 h 10"/>
                <a:gd name="T12" fmla="*/ 2 w 8"/>
                <a:gd name="T13" fmla="*/ 9 h 10"/>
                <a:gd name="T14" fmla="*/ 2 w 8"/>
                <a:gd name="T15" fmla="*/ 10 h 10"/>
                <a:gd name="T16" fmla="*/ 2 w 8"/>
                <a:gd name="T17" fmla="*/ 10 h 10"/>
                <a:gd name="T18" fmla="*/ 3 w 8"/>
                <a:gd name="T19" fmla="*/ 10 h 10"/>
                <a:gd name="T20" fmla="*/ 4 w 8"/>
                <a:gd name="T21" fmla="*/ 9 h 10"/>
                <a:gd name="T22" fmla="*/ 5 w 8"/>
                <a:gd name="T23" fmla="*/ 9 h 10"/>
                <a:gd name="T24" fmla="*/ 5 w 8"/>
                <a:gd name="T25" fmla="*/ 9 h 10"/>
                <a:gd name="T26" fmla="*/ 5 w 8"/>
                <a:gd name="T27" fmla="*/ 8 h 10"/>
                <a:gd name="T28" fmla="*/ 5 w 8"/>
                <a:gd name="T29" fmla="*/ 8 h 10"/>
                <a:gd name="T30" fmla="*/ 5 w 8"/>
                <a:gd name="T31" fmla="*/ 7 h 10"/>
                <a:gd name="T32" fmla="*/ 5 w 8"/>
                <a:gd name="T33" fmla="*/ 7 h 10"/>
                <a:gd name="T34" fmla="*/ 5 w 8"/>
                <a:gd name="T35" fmla="*/ 6 h 10"/>
                <a:gd name="T36" fmla="*/ 5 w 8"/>
                <a:gd name="T37" fmla="*/ 5 h 10"/>
                <a:gd name="T38" fmla="*/ 5 w 8"/>
                <a:gd name="T39" fmla="*/ 5 h 10"/>
                <a:gd name="T40" fmla="*/ 6 w 8"/>
                <a:gd name="T41" fmla="*/ 5 h 10"/>
                <a:gd name="T42" fmla="*/ 6 w 8"/>
                <a:gd name="T43" fmla="*/ 5 h 10"/>
                <a:gd name="T44" fmla="*/ 6 w 8"/>
                <a:gd name="T45" fmla="*/ 5 h 10"/>
                <a:gd name="T46" fmla="*/ 6 w 8"/>
                <a:gd name="T47" fmla="*/ 6 h 10"/>
                <a:gd name="T48" fmla="*/ 6 w 8"/>
                <a:gd name="T49" fmla="*/ 6 h 10"/>
                <a:gd name="T50" fmla="*/ 6 w 8"/>
                <a:gd name="T51" fmla="*/ 7 h 10"/>
                <a:gd name="T52" fmla="*/ 6 w 8"/>
                <a:gd name="T53" fmla="*/ 7 h 10"/>
                <a:gd name="T54" fmla="*/ 7 w 8"/>
                <a:gd name="T55" fmla="*/ 7 h 10"/>
                <a:gd name="T56" fmla="*/ 7 w 8"/>
                <a:gd name="T57" fmla="*/ 7 h 10"/>
                <a:gd name="T58" fmla="*/ 7 w 8"/>
                <a:gd name="T59" fmla="*/ 7 h 10"/>
                <a:gd name="T60" fmla="*/ 7 w 8"/>
                <a:gd name="T61" fmla="*/ 7 h 10"/>
                <a:gd name="T62" fmla="*/ 7 w 8"/>
                <a:gd name="T63" fmla="*/ 6 h 10"/>
                <a:gd name="T64" fmla="*/ 8 w 8"/>
                <a:gd name="T65" fmla="*/ 6 h 10"/>
                <a:gd name="T66" fmla="*/ 8 w 8"/>
                <a:gd name="T67" fmla="*/ 6 h 10"/>
                <a:gd name="T68" fmla="*/ 8 w 8"/>
                <a:gd name="T69" fmla="*/ 6 h 10"/>
                <a:gd name="T70" fmla="*/ 8 w 8"/>
                <a:gd name="T71" fmla="*/ 6 h 10"/>
                <a:gd name="T72" fmla="*/ 7 w 8"/>
                <a:gd name="T73" fmla="*/ 3 h 10"/>
                <a:gd name="T74" fmla="*/ 5 w 8"/>
                <a:gd name="T7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0">
                  <a:moveTo>
                    <a:pt x="5" y="3"/>
                  </a:moveTo>
                  <a:cubicBezTo>
                    <a:pt x="5" y="2"/>
                    <a:pt x="5" y="2"/>
                    <a:pt x="5" y="2"/>
                  </a:cubicBezTo>
                  <a:cubicBezTo>
                    <a:pt x="4" y="1"/>
                    <a:pt x="4" y="1"/>
                    <a:pt x="4" y="1"/>
                  </a:cubicBezTo>
                  <a:cubicBezTo>
                    <a:pt x="4" y="0"/>
                    <a:pt x="4" y="0"/>
                    <a:pt x="4" y="0"/>
                  </a:cubicBezTo>
                  <a:cubicBezTo>
                    <a:pt x="0" y="1"/>
                    <a:pt x="0" y="1"/>
                    <a:pt x="0" y="1"/>
                  </a:cubicBezTo>
                  <a:cubicBezTo>
                    <a:pt x="2" y="9"/>
                    <a:pt x="2" y="9"/>
                    <a:pt x="2" y="9"/>
                  </a:cubicBezTo>
                  <a:cubicBezTo>
                    <a:pt x="2" y="9"/>
                    <a:pt x="2" y="9"/>
                    <a:pt x="2" y="9"/>
                  </a:cubicBezTo>
                  <a:cubicBezTo>
                    <a:pt x="2" y="10"/>
                    <a:pt x="2" y="10"/>
                    <a:pt x="2" y="10"/>
                  </a:cubicBezTo>
                  <a:cubicBezTo>
                    <a:pt x="2" y="10"/>
                    <a:pt x="2" y="10"/>
                    <a:pt x="2" y="10"/>
                  </a:cubicBezTo>
                  <a:cubicBezTo>
                    <a:pt x="2" y="10"/>
                    <a:pt x="3" y="10"/>
                    <a:pt x="3" y="10"/>
                  </a:cubicBezTo>
                  <a:cubicBezTo>
                    <a:pt x="3" y="10"/>
                    <a:pt x="4" y="9"/>
                    <a:pt x="4" y="9"/>
                  </a:cubicBezTo>
                  <a:cubicBezTo>
                    <a:pt x="4" y="9"/>
                    <a:pt x="4" y="9"/>
                    <a:pt x="5" y="9"/>
                  </a:cubicBezTo>
                  <a:cubicBezTo>
                    <a:pt x="5" y="9"/>
                    <a:pt x="5" y="9"/>
                    <a:pt x="5" y="9"/>
                  </a:cubicBezTo>
                  <a:cubicBezTo>
                    <a:pt x="5" y="9"/>
                    <a:pt x="5" y="9"/>
                    <a:pt x="5" y="8"/>
                  </a:cubicBezTo>
                  <a:cubicBezTo>
                    <a:pt x="5" y="8"/>
                    <a:pt x="5" y="8"/>
                    <a:pt x="5" y="8"/>
                  </a:cubicBezTo>
                  <a:cubicBezTo>
                    <a:pt x="6" y="8"/>
                    <a:pt x="6" y="7"/>
                    <a:pt x="5" y="7"/>
                  </a:cubicBezTo>
                  <a:cubicBezTo>
                    <a:pt x="5" y="7"/>
                    <a:pt x="5" y="7"/>
                    <a:pt x="5" y="7"/>
                  </a:cubicBezTo>
                  <a:cubicBezTo>
                    <a:pt x="5" y="7"/>
                    <a:pt x="5" y="6"/>
                    <a:pt x="5" y="6"/>
                  </a:cubicBezTo>
                  <a:cubicBezTo>
                    <a:pt x="5" y="6"/>
                    <a:pt x="5" y="5"/>
                    <a:pt x="5" y="5"/>
                  </a:cubicBezTo>
                  <a:cubicBezTo>
                    <a:pt x="5" y="5"/>
                    <a:pt x="5" y="5"/>
                    <a:pt x="5" y="5"/>
                  </a:cubicBezTo>
                  <a:cubicBezTo>
                    <a:pt x="5" y="5"/>
                    <a:pt x="6" y="5"/>
                    <a:pt x="6" y="5"/>
                  </a:cubicBezTo>
                  <a:cubicBezTo>
                    <a:pt x="6" y="5"/>
                    <a:pt x="6" y="5"/>
                    <a:pt x="6" y="5"/>
                  </a:cubicBezTo>
                  <a:cubicBezTo>
                    <a:pt x="6" y="5"/>
                    <a:pt x="6" y="5"/>
                    <a:pt x="6" y="5"/>
                  </a:cubicBezTo>
                  <a:cubicBezTo>
                    <a:pt x="6" y="5"/>
                    <a:pt x="6" y="6"/>
                    <a:pt x="6" y="6"/>
                  </a:cubicBezTo>
                  <a:cubicBezTo>
                    <a:pt x="6" y="6"/>
                    <a:pt x="6" y="6"/>
                    <a:pt x="6" y="6"/>
                  </a:cubicBezTo>
                  <a:cubicBezTo>
                    <a:pt x="6" y="6"/>
                    <a:pt x="6" y="6"/>
                    <a:pt x="6" y="7"/>
                  </a:cubicBezTo>
                  <a:cubicBezTo>
                    <a:pt x="6" y="7"/>
                    <a:pt x="6" y="7"/>
                    <a:pt x="6" y="7"/>
                  </a:cubicBezTo>
                  <a:cubicBezTo>
                    <a:pt x="6" y="7"/>
                    <a:pt x="7" y="7"/>
                    <a:pt x="7" y="7"/>
                  </a:cubicBezTo>
                  <a:cubicBezTo>
                    <a:pt x="7" y="7"/>
                    <a:pt x="7" y="7"/>
                    <a:pt x="7" y="7"/>
                  </a:cubicBezTo>
                  <a:cubicBezTo>
                    <a:pt x="7" y="7"/>
                    <a:pt x="7" y="7"/>
                    <a:pt x="7" y="7"/>
                  </a:cubicBezTo>
                  <a:cubicBezTo>
                    <a:pt x="7" y="7"/>
                    <a:pt x="7" y="7"/>
                    <a:pt x="7" y="7"/>
                  </a:cubicBezTo>
                  <a:cubicBezTo>
                    <a:pt x="7" y="6"/>
                    <a:pt x="7" y="6"/>
                    <a:pt x="7" y="6"/>
                  </a:cubicBezTo>
                  <a:cubicBezTo>
                    <a:pt x="7" y="6"/>
                    <a:pt x="8" y="6"/>
                    <a:pt x="8" y="6"/>
                  </a:cubicBezTo>
                  <a:cubicBezTo>
                    <a:pt x="8" y="6"/>
                    <a:pt x="8" y="6"/>
                    <a:pt x="8" y="6"/>
                  </a:cubicBezTo>
                  <a:cubicBezTo>
                    <a:pt x="8" y="6"/>
                    <a:pt x="8" y="6"/>
                    <a:pt x="8" y="6"/>
                  </a:cubicBezTo>
                  <a:cubicBezTo>
                    <a:pt x="8" y="6"/>
                    <a:pt x="8" y="6"/>
                    <a:pt x="8" y="6"/>
                  </a:cubicBezTo>
                  <a:cubicBezTo>
                    <a:pt x="7" y="3"/>
                    <a:pt x="7" y="3"/>
                    <a:pt x="7" y="3"/>
                  </a:cubicBezTo>
                  <a:lnTo>
                    <a:pt x="5" y="3"/>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DC913AEC-623E-5B4E-8B9C-C5649C19FCBE}"/>
                </a:ext>
              </a:extLst>
            </p:cNvPr>
            <p:cNvSpPr>
              <a:spLocks/>
            </p:cNvSpPr>
            <p:nvPr/>
          </p:nvSpPr>
          <p:spPr bwMode="auto">
            <a:xfrm>
              <a:off x="7057430" y="2681188"/>
              <a:ext cx="119063" cy="303212"/>
            </a:xfrm>
            <a:custGeom>
              <a:avLst/>
              <a:gdLst>
                <a:gd name="T0" fmla="*/ 1 w 11"/>
                <a:gd name="T1" fmla="*/ 0 h 28"/>
                <a:gd name="T2" fmla="*/ 0 w 11"/>
                <a:gd name="T3" fmla="*/ 5 h 28"/>
                <a:gd name="T4" fmla="*/ 4 w 11"/>
                <a:gd name="T5" fmla="*/ 14 h 28"/>
                <a:gd name="T6" fmla="*/ 2 w 11"/>
                <a:gd name="T7" fmla="*/ 19 h 28"/>
                <a:gd name="T8" fmla="*/ 0 w 11"/>
                <a:gd name="T9" fmla="*/ 22 h 28"/>
                <a:gd name="T10" fmla="*/ 1 w 11"/>
                <a:gd name="T11" fmla="*/ 23 h 28"/>
                <a:gd name="T12" fmla="*/ 3 w 11"/>
                <a:gd name="T13" fmla="*/ 24 h 28"/>
                <a:gd name="T14" fmla="*/ 4 w 11"/>
                <a:gd name="T15" fmla="*/ 25 h 28"/>
                <a:gd name="T16" fmla="*/ 4 w 11"/>
                <a:gd name="T17" fmla="*/ 25 h 28"/>
                <a:gd name="T18" fmla="*/ 6 w 11"/>
                <a:gd name="T19" fmla="*/ 25 h 28"/>
                <a:gd name="T20" fmla="*/ 6 w 11"/>
                <a:gd name="T21" fmla="*/ 25 h 28"/>
                <a:gd name="T22" fmla="*/ 6 w 11"/>
                <a:gd name="T23" fmla="*/ 26 h 28"/>
                <a:gd name="T24" fmla="*/ 7 w 11"/>
                <a:gd name="T25" fmla="*/ 28 h 28"/>
                <a:gd name="T26" fmla="*/ 7 w 11"/>
                <a:gd name="T27" fmla="*/ 26 h 28"/>
                <a:gd name="T28" fmla="*/ 8 w 11"/>
                <a:gd name="T29" fmla="*/ 24 h 28"/>
                <a:gd name="T30" fmla="*/ 8 w 11"/>
                <a:gd name="T31" fmla="*/ 23 h 28"/>
                <a:gd name="T32" fmla="*/ 9 w 11"/>
                <a:gd name="T33" fmla="*/ 23 h 28"/>
                <a:gd name="T34" fmla="*/ 9 w 11"/>
                <a:gd name="T35" fmla="*/ 22 h 28"/>
                <a:gd name="T36" fmla="*/ 10 w 11"/>
                <a:gd name="T37" fmla="*/ 20 h 28"/>
                <a:gd name="T38" fmla="*/ 10 w 11"/>
                <a:gd name="T39" fmla="*/ 20 h 28"/>
                <a:gd name="T40" fmla="*/ 10 w 11"/>
                <a:gd name="T41" fmla="*/ 19 h 28"/>
                <a:gd name="T42" fmla="*/ 10 w 11"/>
                <a:gd name="T43" fmla="*/ 18 h 28"/>
                <a:gd name="T44" fmla="*/ 11 w 11"/>
                <a:gd name="T45" fmla="*/ 18 h 28"/>
                <a:gd name="T46" fmla="*/ 11 w 11"/>
                <a:gd name="T47" fmla="*/ 16 h 28"/>
                <a:gd name="T48" fmla="*/ 11 w 11"/>
                <a:gd name="T49" fmla="*/ 14 h 28"/>
                <a:gd name="T50" fmla="*/ 11 w 11"/>
                <a:gd name="T51" fmla="*/ 14 h 28"/>
                <a:gd name="T52" fmla="*/ 11 w 11"/>
                <a:gd name="T53" fmla="*/ 11 h 28"/>
                <a:gd name="T54" fmla="*/ 11 w 11"/>
                <a:gd name="T55" fmla="*/ 10 h 28"/>
                <a:gd name="T56" fmla="*/ 11 w 11"/>
                <a:gd name="T57" fmla="*/ 9 h 28"/>
                <a:gd name="T58" fmla="*/ 10 w 11"/>
                <a:gd name="T59" fmla="*/ 9 h 28"/>
                <a:gd name="T60" fmla="*/ 9 w 11"/>
                <a:gd name="T61" fmla="*/ 9 h 28"/>
                <a:gd name="T62" fmla="*/ 8 w 11"/>
                <a:gd name="T63" fmla="*/ 9 h 28"/>
                <a:gd name="T64" fmla="*/ 8 w 11"/>
                <a:gd name="T65" fmla="*/ 8 h 28"/>
                <a:gd name="T66" fmla="*/ 9 w 11"/>
                <a:gd name="T67" fmla="*/ 7 h 28"/>
                <a:gd name="T68" fmla="*/ 9 w 11"/>
                <a:gd name="T69" fmla="*/ 4 h 28"/>
                <a:gd name="T70" fmla="*/ 10 w 11"/>
                <a:gd name="T71" fmla="*/ 3 h 28"/>
                <a:gd name="T72" fmla="*/ 6 w 11"/>
                <a:gd name="T7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28">
                  <a:moveTo>
                    <a:pt x="6" y="1"/>
                  </a:moveTo>
                  <a:cubicBezTo>
                    <a:pt x="6" y="1"/>
                    <a:pt x="4" y="1"/>
                    <a:pt x="1" y="0"/>
                  </a:cubicBezTo>
                  <a:cubicBezTo>
                    <a:pt x="2" y="1"/>
                    <a:pt x="2" y="2"/>
                    <a:pt x="2" y="2"/>
                  </a:cubicBezTo>
                  <a:cubicBezTo>
                    <a:pt x="1" y="3"/>
                    <a:pt x="0" y="3"/>
                    <a:pt x="0" y="5"/>
                  </a:cubicBezTo>
                  <a:cubicBezTo>
                    <a:pt x="0" y="7"/>
                    <a:pt x="0" y="11"/>
                    <a:pt x="1" y="12"/>
                  </a:cubicBezTo>
                  <a:cubicBezTo>
                    <a:pt x="2" y="13"/>
                    <a:pt x="3" y="13"/>
                    <a:pt x="4" y="14"/>
                  </a:cubicBezTo>
                  <a:cubicBezTo>
                    <a:pt x="4" y="16"/>
                    <a:pt x="4" y="16"/>
                    <a:pt x="4" y="17"/>
                  </a:cubicBezTo>
                  <a:cubicBezTo>
                    <a:pt x="3" y="18"/>
                    <a:pt x="3" y="19"/>
                    <a:pt x="2" y="19"/>
                  </a:cubicBezTo>
                  <a:cubicBezTo>
                    <a:pt x="1" y="19"/>
                    <a:pt x="2" y="18"/>
                    <a:pt x="1" y="19"/>
                  </a:cubicBezTo>
                  <a:cubicBezTo>
                    <a:pt x="0" y="21"/>
                    <a:pt x="0" y="21"/>
                    <a:pt x="0" y="22"/>
                  </a:cubicBezTo>
                  <a:cubicBezTo>
                    <a:pt x="0" y="22"/>
                    <a:pt x="0" y="22"/>
                    <a:pt x="0" y="22"/>
                  </a:cubicBezTo>
                  <a:cubicBezTo>
                    <a:pt x="0" y="22"/>
                    <a:pt x="0" y="23"/>
                    <a:pt x="1" y="23"/>
                  </a:cubicBezTo>
                  <a:cubicBezTo>
                    <a:pt x="1" y="23"/>
                    <a:pt x="2" y="24"/>
                    <a:pt x="2" y="24"/>
                  </a:cubicBezTo>
                  <a:cubicBezTo>
                    <a:pt x="2" y="24"/>
                    <a:pt x="3" y="24"/>
                    <a:pt x="3" y="24"/>
                  </a:cubicBezTo>
                  <a:cubicBezTo>
                    <a:pt x="3" y="24"/>
                    <a:pt x="3" y="24"/>
                    <a:pt x="3" y="25"/>
                  </a:cubicBezTo>
                  <a:cubicBezTo>
                    <a:pt x="4" y="25"/>
                    <a:pt x="4" y="25"/>
                    <a:pt x="4" y="25"/>
                  </a:cubicBezTo>
                  <a:cubicBezTo>
                    <a:pt x="4" y="25"/>
                    <a:pt x="4" y="25"/>
                    <a:pt x="4" y="25"/>
                  </a:cubicBezTo>
                  <a:cubicBezTo>
                    <a:pt x="4" y="25"/>
                    <a:pt x="4" y="25"/>
                    <a:pt x="4" y="25"/>
                  </a:cubicBezTo>
                  <a:cubicBezTo>
                    <a:pt x="5" y="25"/>
                    <a:pt x="5" y="25"/>
                    <a:pt x="5" y="25"/>
                  </a:cubicBezTo>
                  <a:cubicBezTo>
                    <a:pt x="5" y="25"/>
                    <a:pt x="5" y="25"/>
                    <a:pt x="6" y="25"/>
                  </a:cubicBezTo>
                  <a:cubicBezTo>
                    <a:pt x="6" y="25"/>
                    <a:pt x="6" y="25"/>
                    <a:pt x="6" y="25"/>
                  </a:cubicBezTo>
                  <a:cubicBezTo>
                    <a:pt x="6" y="25"/>
                    <a:pt x="6" y="25"/>
                    <a:pt x="6" y="25"/>
                  </a:cubicBezTo>
                  <a:cubicBezTo>
                    <a:pt x="7" y="25"/>
                    <a:pt x="7" y="25"/>
                    <a:pt x="7" y="25"/>
                  </a:cubicBezTo>
                  <a:cubicBezTo>
                    <a:pt x="7" y="26"/>
                    <a:pt x="6" y="26"/>
                    <a:pt x="6" y="26"/>
                  </a:cubicBezTo>
                  <a:cubicBezTo>
                    <a:pt x="6" y="27"/>
                    <a:pt x="6" y="27"/>
                    <a:pt x="6" y="27"/>
                  </a:cubicBezTo>
                  <a:cubicBezTo>
                    <a:pt x="6" y="28"/>
                    <a:pt x="7" y="28"/>
                    <a:pt x="7" y="28"/>
                  </a:cubicBezTo>
                  <a:cubicBezTo>
                    <a:pt x="8" y="27"/>
                    <a:pt x="8" y="27"/>
                    <a:pt x="8" y="26"/>
                  </a:cubicBezTo>
                  <a:cubicBezTo>
                    <a:pt x="7" y="26"/>
                    <a:pt x="7" y="26"/>
                    <a:pt x="7" y="26"/>
                  </a:cubicBezTo>
                  <a:cubicBezTo>
                    <a:pt x="7" y="26"/>
                    <a:pt x="8" y="25"/>
                    <a:pt x="8" y="25"/>
                  </a:cubicBezTo>
                  <a:cubicBezTo>
                    <a:pt x="8" y="25"/>
                    <a:pt x="8" y="25"/>
                    <a:pt x="8" y="24"/>
                  </a:cubicBezTo>
                  <a:cubicBezTo>
                    <a:pt x="8" y="24"/>
                    <a:pt x="8" y="24"/>
                    <a:pt x="8" y="23"/>
                  </a:cubicBezTo>
                  <a:cubicBezTo>
                    <a:pt x="8" y="23"/>
                    <a:pt x="8" y="23"/>
                    <a:pt x="8" y="23"/>
                  </a:cubicBezTo>
                  <a:cubicBezTo>
                    <a:pt x="8" y="23"/>
                    <a:pt x="8" y="23"/>
                    <a:pt x="8" y="23"/>
                  </a:cubicBezTo>
                  <a:cubicBezTo>
                    <a:pt x="9" y="23"/>
                    <a:pt x="9" y="23"/>
                    <a:pt x="9" y="23"/>
                  </a:cubicBezTo>
                  <a:cubicBezTo>
                    <a:pt x="9" y="22"/>
                    <a:pt x="9" y="22"/>
                    <a:pt x="9" y="22"/>
                  </a:cubicBezTo>
                  <a:cubicBezTo>
                    <a:pt x="9" y="22"/>
                    <a:pt x="9" y="22"/>
                    <a:pt x="9" y="22"/>
                  </a:cubicBezTo>
                  <a:cubicBezTo>
                    <a:pt x="9" y="21"/>
                    <a:pt x="9" y="21"/>
                    <a:pt x="9" y="21"/>
                  </a:cubicBezTo>
                  <a:cubicBezTo>
                    <a:pt x="10" y="21"/>
                    <a:pt x="10" y="20"/>
                    <a:pt x="10" y="20"/>
                  </a:cubicBezTo>
                  <a:cubicBezTo>
                    <a:pt x="10" y="20"/>
                    <a:pt x="10" y="20"/>
                    <a:pt x="9" y="20"/>
                  </a:cubicBezTo>
                  <a:cubicBezTo>
                    <a:pt x="10" y="20"/>
                    <a:pt x="10" y="20"/>
                    <a:pt x="10" y="20"/>
                  </a:cubicBezTo>
                  <a:cubicBezTo>
                    <a:pt x="10" y="19"/>
                    <a:pt x="10" y="19"/>
                    <a:pt x="10" y="19"/>
                  </a:cubicBezTo>
                  <a:cubicBezTo>
                    <a:pt x="10" y="19"/>
                    <a:pt x="10" y="19"/>
                    <a:pt x="10" y="19"/>
                  </a:cubicBezTo>
                  <a:cubicBezTo>
                    <a:pt x="10" y="19"/>
                    <a:pt x="10" y="19"/>
                    <a:pt x="10" y="19"/>
                  </a:cubicBezTo>
                  <a:cubicBezTo>
                    <a:pt x="10" y="19"/>
                    <a:pt x="10" y="18"/>
                    <a:pt x="10" y="18"/>
                  </a:cubicBezTo>
                  <a:cubicBezTo>
                    <a:pt x="10" y="18"/>
                    <a:pt x="11" y="18"/>
                    <a:pt x="11" y="18"/>
                  </a:cubicBezTo>
                  <a:cubicBezTo>
                    <a:pt x="11" y="18"/>
                    <a:pt x="11" y="18"/>
                    <a:pt x="11" y="18"/>
                  </a:cubicBezTo>
                  <a:cubicBezTo>
                    <a:pt x="11" y="17"/>
                    <a:pt x="11" y="17"/>
                    <a:pt x="11" y="17"/>
                  </a:cubicBezTo>
                  <a:cubicBezTo>
                    <a:pt x="11" y="16"/>
                    <a:pt x="11" y="16"/>
                    <a:pt x="11" y="16"/>
                  </a:cubicBezTo>
                  <a:cubicBezTo>
                    <a:pt x="11" y="16"/>
                    <a:pt x="11" y="16"/>
                    <a:pt x="11" y="15"/>
                  </a:cubicBezTo>
                  <a:cubicBezTo>
                    <a:pt x="11" y="15"/>
                    <a:pt x="11" y="15"/>
                    <a:pt x="11" y="14"/>
                  </a:cubicBezTo>
                  <a:cubicBezTo>
                    <a:pt x="11" y="14"/>
                    <a:pt x="11" y="14"/>
                    <a:pt x="11" y="14"/>
                  </a:cubicBezTo>
                  <a:cubicBezTo>
                    <a:pt x="11" y="14"/>
                    <a:pt x="11" y="14"/>
                    <a:pt x="11" y="14"/>
                  </a:cubicBezTo>
                  <a:cubicBezTo>
                    <a:pt x="11" y="13"/>
                    <a:pt x="11" y="13"/>
                    <a:pt x="11" y="13"/>
                  </a:cubicBezTo>
                  <a:cubicBezTo>
                    <a:pt x="11" y="12"/>
                    <a:pt x="11" y="12"/>
                    <a:pt x="11" y="11"/>
                  </a:cubicBezTo>
                  <a:cubicBezTo>
                    <a:pt x="11" y="11"/>
                    <a:pt x="11" y="11"/>
                    <a:pt x="11" y="10"/>
                  </a:cubicBezTo>
                  <a:cubicBezTo>
                    <a:pt x="11" y="10"/>
                    <a:pt x="11" y="10"/>
                    <a:pt x="11" y="10"/>
                  </a:cubicBezTo>
                  <a:cubicBezTo>
                    <a:pt x="11" y="9"/>
                    <a:pt x="11" y="9"/>
                    <a:pt x="11" y="9"/>
                  </a:cubicBezTo>
                  <a:cubicBezTo>
                    <a:pt x="11" y="9"/>
                    <a:pt x="11" y="9"/>
                    <a:pt x="11" y="9"/>
                  </a:cubicBezTo>
                  <a:cubicBezTo>
                    <a:pt x="10" y="9"/>
                    <a:pt x="10" y="9"/>
                    <a:pt x="10" y="9"/>
                  </a:cubicBezTo>
                  <a:cubicBezTo>
                    <a:pt x="10" y="9"/>
                    <a:pt x="10" y="9"/>
                    <a:pt x="10" y="9"/>
                  </a:cubicBezTo>
                  <a:cubicBezTo>
                    <a:pt x="10" y="9"/>
                    <a:pt x="10" y="9"/>
                    <a:pt x="9" y="9"/>
                  </a:cubicBezTo>
                  <a:cubicBezTo>
                    <a:pt x="9" y="9"/>
                    <a:pt x="9" y="9"/>
                    <a:pt x="9" y="9"/>
                  </a:cubicBezTo>
                  <a:cubicBezTo>
                    <a:pt x="9" y="9"/>
                    <a:pt x="9" y="10"/>
                    <a:pt x="8" y="10"/>
                  </a:cubicBezTo>
                  <a:cubicBezTo>
                    <a:pt x="8" y="10"/>
                    <a:pt x="8" y="9"/>
                    <a:pt x="8" y="9"/>
                  </a:cubicBezTo>
                  <a:cubicBezTo>
                    <a:pt x="8" y="9"/>
                    <a:pt x="8" y="9"/>
                    <a:pt x="8" y="9"/>
                  </a:cubicBezTo>
                  <a:cubicBezTo>
                    <a:pt x="8" y="9"/>
                    <a:pt x="8" y="8"/>
                    <a:pt x="8" y="8"/>
                  </a:cubicBezTo>
                  <a:cubicBezTo>
                    <a:pt x="8" y="8"/>
                    <a:pt x="8" y="8"/>
                    <a:pt x="8" y="7"/>
                  </a:cubicBezTo>
                  <a:cubicBezTo>
                    <a:pt x="8" y="7"/>
                    <a:pt x="8" y="7"/>
                    <a:pt x="9" y="7"/>
                  </a:cubicBezTo>
                  <a:cubicBezTo>
                    <a:pt x="9" y="6"/>
                    <a:pt x="9" y="6"/>
                    <a:pt x="9" y="6"/>
                  </a:cubicBezTo>
                  <a:cubicBezTo>
                    <a:pt x="9" y="5"/>
                    <a:pt x="9" y="5"/>
                    <a:pt x="9" y="4"/>
                  </a:cubicBezTo>
                  <a:cubicBezTo>
                    <a:pt x="10" y="4"/>
                    <a:pt x="10" y="4"/>
                    <a:pt x="10" y="3"/>
                  </a:cubicBezTo>
                  <a:cubicBezTo>
                    <a:pt x="10" y="3"/>
                    <a:pt x="10" y="3"/>
                    <a:pt x="10" y="3"/>
                  </a:cubicBezTo>
                  <a:cubicBezTo>
                    <a:pt x="10" y="3"/>
                    <a:pt x="10" y="3"/>
                    <a:pt x="10" y="3"/>
                  </a:cubicBezTo>
                  <a:lnTo>
                    <a:pt x="6" y="1"/>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7D855376-AC81-DF4C-B9C8-88A05319A154}"/>
                </a:ext>
              </a:extLst>
            </p:cNvPr>
            <p:cNvSpPr>
              <a:spLocks/>
            </p:cNvSpPr>
            <p:nvPr/>
          </p:nvSpPr>
          <p:spPr bwMode="auto">
            <a:xfrm>
              <a:off x="7046318" y="2919313"/>
              <a:ext cx="141288" cy="206375"/>
            </a:xfrm>
            <a:custGeom>
              <a:avLst/>
              <a:gdLst>
                <a:gd name="T0" fmla="*/ 12 w 13"/>
                <a:gd name="T1" fmla="*/ 17 h 19"/>
                <a:gd name="T2" fmla="*/ 10 w 13"/>
                <a:gd name="T3" fmla="*/ 17 h 19"/>
                <a:gd name="T4" fmla="*/ 11 w 13"/>
                <a:gd name="T5" fmla="*/ 15 h 19"/>
                <a:gd name="T6" fmla="*/ 11 w 13"/>
                <a:gd name="T7" fmla="*/ 14 h 19"/>
                <a:gd name="T8" fmla="*/ 11 w 13"/>
                <a:gd name="T9" fmla="*/ 14 h 19"/>
                <a:gd name="T10" fmla="*/ 10 w 13"/>
                <a:gd name="T11" fmla="*/ 13 h 19"/>
                <a:gd name="T12" fmla="*/ 9 w 13"/>
                <a:gd name="T13" fmla="*/ 13 h 19"/>
                <a:gd name="T14" fmla="*/ 9 w 13"/>
                <a:gd name="T15" fmla="*/ 12 h 19"/>
                <a:gd name="T16" fmla="*/ 9 w 13"/>
                <a:gd name="T17" fmla="*/ 12 h 19"/>
                <a:gd name="T18" fmla="*/ 8 w 13"/>
                <a:gd name="T19" fmla="*/ 12 h 19"/>
                <a:gd name="T20" fmla="*/ 8 w 13"/>
                <a:gd name="T21" fmla="*/ 11 h 19"/>
                <a:gd name="T22" fmla="*/ 8 w 13"/>
                <a:gd name="T23" fmla="*/ 11 h 19"/>
                <a:gd name="T24" fmla="*/ 8 w 13"/>
                <a:gd name="T25" fmla="*/ 11 h 19"/>
                <a:gd name="T26" fmla="*/ 7 w 13"/>
                <a:gd name="T27" fmla="*/ 10 h 19"/>
                <a:gd name="T28" fmla="*/ 7 w 13"/>
                <a:gd name="T29" fmla="*/ 10 h 19"/>
                <a:gd name="T30" fmla="*/ 7 w 13"/>
                <a:gd name="T31" fmla="*/ 9 h 19"/>
                <a:gd name="T32" fmla="*/ 7 w 13"/>
                <a:gd name="T33" fmla="*/ 9 h 19"/>
                <a:gd name="T34" fmla="*/ 6 w 13"/>
                <a:gd name="T35" fmla="*/ 8 h 19"/>
                <a:gd name="T36" fmla="*/ 6 w 13"/>
                <a:gd name="T37" fmla="*/ 8 h 19"/>
                <a:gd name="T38" fmla="*/ 6 w 13"/>
                <a:gd name="T39" fmla="*/ 7 h 19"/>
                <a:gd name="T40" fmla="*/ 6 w 13"/>
                <a:gd name="T41" fmla="*/ 7 h 19"/>
                <a:gd name="T42" fmla="*/ 5 w 13"/>
                <a:gd name="T43" fmla="*/ 7 h 19"/>
                <a:gd name="T44" fmla="*/ 5 w 13"/>
                <a:gd name="T45" fmla="*/ 6 h 19"/>
                <a:gd name="T46" fmla="*/ 5 w 13"/>
                <a:gd name="T47" fmla="*/ 6 h 19"/>
                <a:gd name="T48" fmla="*/ 4 w 13"/>
                <a:gd name="T49" fmla="*/ 5 h 19"/>
                <a:gd name="T50" fmla="*/ 4 w 13"/>
                <a:gd name="T51" fmla="*/ 5 h 19"/>
                <a:gd name="T52" fmla="*/ 3 w 13"/>
                <a:gd name="T53" fmla="*/ 4 h 19"/>
                <a:gd name="T54" fmla="*/ 4 w 13"/>
                <a:gd name="T55" fmla="*/ 4 h 19"/>
                <a:gd name="T56" fmla="*/ 3 w 13"/>
                <a:gd name="T57" fmla="*/ 3 h 19"/>
                <a:gd name="T58" fmla="*/ 3 w 13"/>
                <a:gd name="T59" fmla="*/ 3 h 19"/>
                <a:gd name="T60" fmla="*/ 2 w 13"/>
                <a:gd name="T61" fmla="*/ 3 h 19"/>
                <a:gd name="T62" fmla="*/ 3 w 13"/>
                <a:gd name="T63" fmla="*/ 2 h 19"/>
                <a:gd name="T64" fmla="*/ 1 w 13"/>
                <a:gd name="T65" fmla="*/ 0 h 19"/>
                <a:gd name="T66" fmla="*/ 0 w 13"/>
                <a:gd name="T67" fmla="*/ 1 h 19"/>
                <a:gd name="T68" fmla="*/ 12 w 13"/>
                <a:gd name="T69" fmla="*/ 19 h 19"/>
                <a:gd name="T70" fmla="*/ 12 w 13"/>
                <a:gd name="T71" fmla="*/ 18 h 19"/>
                <a:gd name="T72" fmla="*/ 13 w 13"/>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19">
                  <a:moveTo>
                    <a:pt x="13" y="17"/>
                  </a:moveTo>
                  <a:cubicBezTo>
                    <a:pt x="12" y="17"/>
                    <a:pt x="12" y="17"/>
                    <a:pt x="12" y="17"/>
                  </a:cubicBezTo>
                  <a:cubicBezTo>
                    <a:pt x="12" y="17"/>
                    <a:pt x="11" y="17"/>
                    <a:pt x="11" y="17"/>
                  </a:cubicBezTo>
                  <a:cubicBezTo>
                    <a:pt x="11" y="17"/>
                    <a:pt x="10" y="17"/>
                    <a:pt x="10" y="17"/>
                  </a:cubicBezTo>
                  <a:cubicBezTo>
                    <a:pt x="9" y="16"/>
                    <a:pt x="12" y="16"/>
                    <a:pt x="11" y="15"/>
                  </a:cubicBezTo>
                  <a:cubicBezTo>
                    <a:pt x="11" y="15"/>
                    <a:pt x="11" y="15"/>
                    <a:pt x="11" y="15"/>
                  </a:cubicBezTo>
                  <a:cubicBezTo>
                    <a:pt x="11" y="15"/>
                    <a:pt x="11" y="15"/>
                    <a:pt x="11" y="15"/>
                  </a:cubicBezTo>
                  <a:cubicBezTo>
                    <a:pt x="10" y="14"/>
                    <a:pt x="11" y="14"/>
                    <a:pt x="11" y="14"/>
                  </a:cubicBezTo>
                  <a:cubicBezTo>
                    <a:pt x="11" y="14"/>
                    <a:pt x="12" y="14"/>
                    <a:pt x="12" y="14"/>
                  </a:cubicBezTo>
                  <a:cubicBezTo>
                    <a:pt x="12" y="14"/>
                    <a:pt x="11" y="14"/>
                    <a:pt x="11" y="14"/>
                  </a:cubicBezTo>
                  <a:cubicBezTo>
                    <a:pt x="11" y="14"/>
                    <a:pt x="11" y="14"/>
                    <a:pt x="11" y="13"/>
                  </a:cubicBezTo>
                  <a:cubicBezTo>
                    <a:pt x="10" y="13"/>
                    <a:pt x="10" y="13"/>
                    <a:pt x="10" y="13"/>
                  </a:cubicBezTo>
                  <a:cubicBezTo>
                    <a:pt x="10" y="13"/>
                    <a:pt x="10" y="13"/>
                    <a:pt x="9" y="13"/>
                  </a:cubicBezTo>
                  <a:cubicBezTo>
                    <a:pt x="9" y="13"/>
                    <a:pt x="9" y="13"/>
                    <a:pt x="9" y="13"/>
                  </a:cubicBezTo>
                  <a:cubicBezTo>
                    <a:pt x="9" y="13"/>
                    <a:pt x="9" y="13"/>
                    <a:pt x="9" y="13"/>
                  </a:cubicBezTo>
                  <a:cubicBezTo>
                    <a:pt x="9" y="13"/>
                    <a:pt x="9" y="12"/>
                    <a:pt x="9" y="12"/>
                  </a:cubicBezTo>
                  <a:cubicBezTo>
                    <a:pt x="9" y="12"/>
                    <a:pt x="9" y="12"/>
                    <a:pt x="9" y="12"/>
                  </a:cubicBezTo>
                  <a:cubicBezTo>
                    <a:pt x="9" y="12"/>
                    <a:pt x="9" y="12"/>
                    <a:pt x="9" y="12"/>
                  </a:cubicBezTo>
                  <a:cubicBezTo>
                    <a:pt x="9" y="12"/>
                    <a:pt x="9" y="12"/>
                    <a:pt x="8" y="12"/>
                  </a:cubicBezTo>
                  <a:cubicBezTo>
                    <a:pt x="8" y="12"/>
                    <a:pt x="8" y="12"/>
                    <a:pt x="8" y="12"/>
                  </a:cubicBezTo>
                  <a:cubicBezTo>
                    <a:pt x="8" y="12"/>
                    <a:pt x="8" y="12"/>
                    <a:pt x="8" y="12"/>
                  </a:cubicBezTo>
                  <a:cubicBezTo>
                    <a:pt x="8" y="12"/>
                    <a:pt x="8" y="12"/>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9"/>
                    <a:pt x="7" y="9"/>
                    <a:pt x="7" y="9"/>
                  </a:cubicBezTo>
                  <a:cubicBezTo>
                    <a:pt x="7" y="9"/>
                    <a:pt x="7" y="9"/>
                    <a:pt x="7" y="9"/>
                  </a:cubicBezTo>
                  <a:cubicBezTo>
                    <a:pt x="7" y="9"/>
                    <a:pt x="7" y="9"/>
                    <a:pt x="7" y="9"/>
                  </a:cubicBezTo>
                  <a:cubicBezTo>
                    <a:pt x="7" y="9"/>
                    <a:pt x="7" y="8"/>
                    <a:pt x="7" y="8"/>
                  </a:cubicBezTo>
                  <a:cubicBezTo>
                    <a:pt x="7" y="8"/>
                    <a:pt x="6" y="8"/>
                    <a:pt x="6" y="8"/>
                  </a:cubicBezTo>
                  <a:cubicBezTo>
                    <a:pt x="6" y="8"/>
                    <a:pt x="6" y="8"/>
                    <a:pt x="6" y="8"/>
                  </a:cubicBezTo>
                  <a:cubicBezTo>
                    <a:pt x="6" y="8"/>
                    <a:pt x="6" y="8"/>
                    <a:pt x="6" y="8"/>
                  </a:cubicBezTo>
                  <a:cubicBezTo>
                    <a:pt x="6" y="8"/>
                    <a:pt x="6" y="8"/>
                    <a:pt x="6" y="7"/>
                  </a:cubicBezTo>
                  <a:cubicBezTo>
                    <a:pt x="6" y="7"/>
                    <a:pt x="6" y="7"/>
                    <a:pt x="6" y="7"/>
                  </a:cubicBezTo>
                  <a:cubicBezTo>
                    <a:pt x="6" y="7"/>
                    <a:pt x="6" y="7"/>
                    <a:pt x="6" y="7"/>
                  </a:cubicBezTo>
                  <a:cubicBezTo>
                    <a:pt x="6" y="7"/>
                    <a:pt x="6" y="7"/>
                    <a:pt x="6" y="7"/>
                  </a:cubicBezTo>
                  <a:cubicBezTo>
                    <a:pt x="6" y="7"/>
                    <a:pt x="6" y="7"/>
                    <a:pt x="6" y="7"/>
                  </a:cubicBezTo>
                  <a:cubicBezTo>
                    <a:pt x="5" y="7"/>
                    <a:pt x="5" y="7"/>
                    <a:pt x="5" y="7"/>
                  </a:cubicBezTo>
                  <a:cubicBezTo>
                    <a:pt x="5" y="7"/>
                    <a:pt x="5" y="7"/>
                    <a:pt x="5" y="7"/>
                  </a:cubicBezTo>
                  <a:cubicBezTo>
                    <a:pt x="5" y="7"/>
                    <a:pt x="5" y="6"/>
                    <a:pt x="5" y="6"/>
                  </a:cubicBezTo>
                  <a:cubicBezTo>
                    <a:pt x="5" y="6"/>
                    <a:pt x="5" y="6"/>
                    <a:pt x="5" y="6"/>
                  </a:cubicBezTo>
                  <a:cubicBezTo>
                    <a:pt x="5" y="6"/>
                    <a:pt x="5" y="6"/>
                    <a:pt x="5" y="6"/>
                  </a:cubicBezTo>
                  <a:cubicBezTo>
                    <a:pt x="4" y="6"/>
                    <a:pt x="4" y="6"/>
                    <a:pt x="4" y="6"/>
                  </a:cubicBezTo>
                  <a:cubicBezTo>
                    <a:pt x="4" y="6"/>
                    <a:pt x="4" y="5"/>
                    <a:pt x="4" y="5"/>
                  </a:cubicBezTo>
                  <a:cubicBezTo>
                    <a:pt x="4" y="5"/>
                    <a:pt x="4" y="5"/>
                    <a:pt x="4" y="5"/>
                  </a:cubicBezTo>
                  <a:cubicBezTo>
                    <a:pt x="4" y="5"/>
                    <a:pt x="4" y="5"/>
                    <a:pt x="4" y="5"/>
                  </a:cubicBezTo>
                  <a:cubicBezTo>
                    <a:pt x="4" y="5"/>
                    <a:pt x="4" y="5"/>
                    <a:pt x="4" y="5"/>
                  </a:cubicBezTo>
                  <a:cubicBezTo>
                    <a:pt x="3" y="5"/>
                    <a:pt x="3" y="4"/>
                    <a:pt x="3" y="4"/>
                  </a:cubicBezTo>
                  <a:cubicBezTo>
                    <a:pt x="3" y="4"/>
                    <a:pt x="3" y="4"/>
                    <a:pt x="3" y="4"/>
                  </a:cubicBezTo>
                  <a:cubicBezTo>
                    <a:pt x="3" y="4"/>
                    <a:pt x="4" y="4"/>
                    <a:pt x="4" y="4"/>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3" y="2"/>
                    <a:pt x="3" y="2"/>
                  </a:cubicBezTo>
                  <a:cubicBezTo>
                    <a:pt x="3" y="2"/>
                    <a:pt x="3" y="2"/>
                    <a:pt x="3" y="2"/>
                  </a:cubicBezTo>
                  <a:cubicBezTo>
                    <a:pt x="3" y="2"/>
                    <a:pt x="2" y="1"/>
                    <a:pt x="2" y="1"/>
                  </a:cubicBezTo>
                  <a:cubicBezTo>
                    <a:pt x="1" y="1"/>
                    <a:pt x="1" y="0"/>
                    <a:pt x="1" y="0"/>
                  </a:cubicBezTo>
                  <a:cubicBezTo>
                    <a:pt x="0" y="0"/>
                    <a:pt x="0" y="1"/>
                    <a:pt x="0" y="1"/>
                  </a:cubicBezTo>
                  <a:cubicBezTo>
                    <a:pt x="0" y="1"/>
                    <a:pt x="0" y="1"/>
                    <a:pt x="0" y="1"/>
                  </a:cubicBezTo>
                  <a:cubicBezTo>
                    <a:pt x="0" y="1"/>
                    <a:pt x="5" y="19"/>
                    <a:pt x="5" y="19"/>
                  </a:cubicBezTo>
                  <a:cubicBezTo>
                    <a:pt x="12" y="19"/>
                    <a:pt x="12" y="19"/>
                    <a:pt x="12" y="19"/>
                  </a:cubicBezTo>
                  <a:cubicBezTo>
                    <a:pt x="12" y="19"/>
                    <a:pt x="12" y="18"/>
                    <a:pt x="12" y="18"/>
                  </a:cubicBezTo>
                  <a:cubicBezTo>
                    <a:pt x="12" y="18"/>
                    <a:pt x="12" y="18"/>
                    <a:pt x="12" y="18"/>
                  </a:cubicBezTo>
                  <a:cubicBezTo>
                    <a:pt x="12" y="18"/>
                    <a:pt x="12" y="18"/>
                    <a:pt x="12" y="18"/>
                  </a:cubicBezTo>
                  <a:cubicBezTo>
                    <a:pt x="13" y="18"/>
                    <a:pt x="13" y="17"/>
                    <a:pt x="13" y="1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0A777ABE-B14D-4443-BB82-57BDA83EE977}"/>
                </a:ext>
              </a:extLst>
            </p:cNvPr>
            <p:cNvSpPr>
              <a:spLocks/>
            </p:cNvSpPr>
            <p:nvPr/>
          </p:nvSpPr>
          <p:spPr bwMode="auto">
            <a:xfrm>
              <a:off x="6320830" y="2995513"/>
              <a:ext cx="487363" cy="379412"/>
            </a:xfrm>
            <a:custGeom>
              <a:avLst/>
              <a:gdLst>
                <a:gd name="T0" fmla="*/ 15 w 45"/>
                <a:gd name="T1" fmla="*/ 0 h 35"/>
                <a:gd name="T2" fmla="*/ 13 w 45"/>
                <a:gd name="T3" fmla="*/ 1 h 35"/>
                <a:gd name="T4" fmla="*/ 13 w 45"/>
                <a:gd name="T5" fmla="*/ 3 h 35"/>
                <a:gd name="T6" fmla="*/ 12 w 45"/>
                <a:gd name="T7" fmla="*/ 5 h 35"/>
                <a:gd name="T8" fmla="*/ 11 w 45"/>
                <a:gd name="T9" fmla="*/ 6 h 35"/>
                <a:gd name="T10" fmla="*/ 10 w 45"/>
                <a:gd name="T11" fmla="*/ 8 h 35"/>
                <a:gd name="T12" fmla="*/ 9 w 45"/>
                <a:gd name="T13" fmla="*/ 9 h 35"/>
                <a:gd name="T14" fmla="*/ 7 w 45"/>
                <a:gd name="T15" fmla="*/ 9 h 35"/>
                <a:gd name="T16" fmla="*/ 7 w 45"/>
                <a:gd name="T17" fmla="*/ 11 h 35"/>
                <a:gd name="T18" fmla="*/ 7 w 45"/>
                <a:gd name="T19" fmla="*/ 11 h 35"/>
                <a:gd name="T20" fmla="*/ 6 w 45"/>
                <a:gd name="T21" fmla="*/ 14 h 35"/>
                <a:gd name="T22" fmla="*/ 5 w 45"/>
                <a:gd name="T23" fmla="*/ 14 h 35"/>
                <a:gd name="T24" fmla="*/ 3 w 45"/>
                <a:gd name="T25" fmla="*/ 15 h 35"/>
                <a:gd name="T26" fmla="*/ 3 w 45"/>
                <a:gd name="T27" fmla="*/ 17 h 35"/>
                <a:gd name="T28" fmla="*/ 1 w 45"/>
                <a:gd name="T29" fmla="*/ 19 h 35"/>
                <a:gd name="T30" fmla="*/ 1 w 45"/>
                <a:gd name="T31" fmla="*/ 22 h 35"/>
                <a:gd name="T32" fmla="*/ 1 w 45"/>
                <a:gd name="T33" fmla="*/ 22 h 35"/>
                <a:gd name="T34" fmla="*/ 0 w 45"/>
                <a:gd name="T35" fmla="*/ 23 h 35"/>
                <a:gd name="T36" fmla="*/ 0 w 45"/>
                <a:gd name="T37" fmla="*/ 26 h 35"/>
                <a:gd name="T38" fmla="*/ 1 w 45"/>
                <a:gd name="T39" fmla="*/ 28 h 35"/>
                <a:gd name="T40" fmla="*/ 2 w 45"/>
                <a:gd name="T41" fmla="*/ 29 h 35"/>
                <a:gd name="T42" fmla="*/ 2 w 45"/>
                <a:gd name="T43" fmla="*/ 29 h 35"/>
                <a:gd name="T44" fmla="*/ 3 w 45"/>
                <a:gd name="T45" fmla="*/ 30 h 35"/>
                <a:gd name="T46" fmla="*/ 3 w 45"/>
                <a:gd name="T47" fmla="*/ 31 h 35"/>
                <a:gd name="T48" fmla="*/ 4 w 45"/>
                <a:gd name="T49" fmla="*/ 31 h 35"/>
                <a:gd name="T50" fmla="*/ 6 w 45"/>
                <a:gd name="T51" fmla="*/ 33 h 35"/>
                <a:gd name="T52" fmla="*/ 9 w 45"/>
                <a:gd name="T53" fmla="*/ 35 h 35"/>
                <a:gd name="T54" fmla="*/ 10 w 45"/>
                <a:gd name="T55" fmla="*/ 34 h 35"/>
                <a:gd name="T56" fmla="*/ 10 w 45"/>
                <a:gd name="T57" fmla="*/ 34 h 35"/>
                <a:gd name="T58" fmla="*/ 11 w 45"/>
                <a:gd name="T59" fmla="*/ 32 h 35"/>
                <a:gd name="T60" fmla="*/ 12 w 45"/>
                <a:gd name="T61" fmla="*/ 30 h 35"/>
                <a:gd name="T62" fmla="*/ 13 w 45"/>
                <a:gd name="T63" fmla="*/ 32 h 35"/>
                <a:gd name="T64" fmla="*/ 15 w 45"/>
                <a:gd name="T65" fmla="*/ 32 h 35"/>
                <a:gd name="T66" fmla="*/ 15 w 45"/>
                <a:gd name="T67" fmla="*/ 31 h 35"/>
                <a:gd name="T68" fmla="*/ 16 w 45"/>
                <a:gd name="T69" fmla="*/ 30 h 35"/>
                <a:gd name="T70" fmla="*/ 19 w 45"/>
                <a:gd name="T71" fmla="*/ 30 h 35"/>
                <a:gd name="T72" fmla="*/ 21 w 45"/>
                <a:gd name="T73" fmla="*/ 28 h 35"/>
                <a:gd name="T74" fmla="*/ 23 w 45"/>
                <a:gd name="T75" fmla="*/ 24 h 35"/>
                <a:gd name="T76" fmla="*/ 27 w 45"/>
                <a:gd name="T77" fmla="*/ 21 h 35"/>
                <a:gd name="T78" fmla="*/ 27 w 45"/>
                <a:gd name="T79" fmla="*/ 18 h 35"/>
                <a:gd name="T80" fmla="*/ 29 w 45"/>
                <a:gd name="T81" fmla="*/ 17 h 35"/>
                <a:gd name="T82" fmla="*/ 33 w 45"/>
                <a:gd name="T83" fmla="*/ 18 h 35"/>
                <a:gd name="T84" fmla="*/ 35 w 45"/>
                <a:gd name="T85" fmla="*/ 13 h 35"/>
                <a:gd name="T86" fmla="*/ 38 w 45"/>
                <a:gd name="T87" fmla="*/ 11 h 35"/>
                <a:gd name="T88" fmla="*/ 39 w 45"/>
                <a:gd name="T89" fmla="*/ 8 h 35"/>
                <a:gd name="T90" fmla="*/ 41 w 45"/>
                <a:gd name="T91" fmla="*/ 7 h 35"/>
                <a:gd name="T92" fmla="*/ 43 w 45"/>
                <a:gd name="T93" fmla="*/ 6 h 35"/>
                <a:gd name="T94" fmla="*/ 45 w 45"/>
                <a:gd name="T95" fmla="*/ 3 h 35"/>
                <a:gd name="T96" fmla="*/ 44 w 45"/>
                <a:gd name="T97" fmla="*/ 0 h 35"/>
                <a:gd name="T98" fmla="*/ 40 w 45"/>
                <a:gd name="T99" fmla="*/ 1 h 35"/>
                <a:gd name="T100" fmla="*/ 36 w 45"/>
                <a:gd name="T101" fmla="*/ 1 h 35"/>
                <a:gd name="T102" fmla="*/ 30 w 45"/>
                <a:gd name="T103" fmla="*/ 8 h 35"/>
                <a:gd name="T104" fmla="*/ 28 w 45"/>
                <a:gd name="T105" fmla="*/ 9 h 35"/>
                <a:gd name="T106" fmla="*/ 27 w 45"/>
                <a:gd name="T107" fmla="*/ 1 h 35"/>
                <a:gd name="T108" fmla="*/ 16 w 45"/>
                <a:gd name="T109" fmla="*/ 2 h 35"/>
                <a:gd name="T110" fmla="*/ 15 w 45"/>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35">
                  <a:moveTo>
                    <a:pt x="15" y="0"/>
                  </a:moveTo>
                  <a:cubicBezTo>
                    <a:pt x="15" y="0"/>
                    <a:pt x="14" y="1"/>
                    <a:pt x="13" y="1"/>
                  </a:cubicBezTo>
                  <a:cubicBezTo>
                    <a:pt x="13" y="2"/>
                    <a:pt x="13" y="3"/>
                    <a:pt x="13" y="3"/>
                  </a:cubicBezTo>
                  <a:cubicBezTo>
                    <a:pt x="13" y="4"/>
                    <a:pt x="12" y="4"/>
                    <a:pt x="12" y="5"/>
                  </a:cubicBezTo>
                  <a:cubicBezTo>
                    <a:pt x="12" y="5"/>
                    <a:pt x="12" y="6"/>
                    <a:pt x="11" y="6"/>
                  </a:cubicBezTo>
                  <a:cubicBezTo>
                    <a:pt x="11" y="7"/>
                    <a:pt x="11" y="7"/>
                    <a:pt x="10" y="8"/>
                  </a:cubicBezTo>
                  <a:cubicBezTo>
                    <a:pt x="9" y="9"/>
                    <a:pt x="9" y="8"/>
                    <a:pt x="9" y="9"/>
                  </a:cubicBezTo>
                  <a:cubicBezTo>
                    <a:pt x="8" y="9"/>
                    <a:pt x="8" y="9"/>
                    <a:pt x="7" y="9"/>
                  </a:cubicBezTo>
                  <a:cubicBezTo>
                    <a:pt x="7" y="10"/>
                    <a:pt x="7" y="10"/>
                    <a:pt x="7" y="11"/>
                  </a:cubicBezTo>
                  <a:cubicBezTo>
                    <a:pt x="7" y="11"/>
                    <a:pt x="7" y="11"/>
                    <a:pt x="7" y="11"/>
                  </a:cubicBezTo>
                  <a:cubicBezTo>
                    <a:pt x="6" y="12"/>
                    <a:pt x="6" y="13"/>
                    <a:pt x="6" y="14"/>
                  </a:cubicBezTo>
                  <a:cubicBezTo>
                    <a:pt x="5" y="14"/>
                    <a:pt x="5" y="14"/>
                    <a:pt x="5" y="14"/>
                  </a:cubicBezTo>
                  <a:cubicBezTo>
                    <a:pt x="4" y="13"/>
                    <a:pt x="3" y="14"/>
                    <a:pt x="3" y="15"/>
                  </a:cubicBezTo>
                  <a:cubicBezTo>
                    <a:pt x="2" y="15"/>
                    <a:pt x="3" y="16"/>
                    <a:pt x="3" y="17"/>
                  </a:cubicBezTo>
                  <a:cubicBezTo>
                    <a:pt x="3" y="18"/>
                    <a:pt x="2" y="18"/>
                    <a:pt x="1" y="19"/>
                  </a:cubicBezTo>
                  <a:cubicBezTo>
                    <a:pt x="1" y="20"/>
                    <a:pt x="1" y="22"/>
                    <a:pt x="1" y="22"/>
                  </a:cubicBezTo>
                  <a:cubicBezTo>
                    <a:pt x="1" y="22"/>
                    <a:pt x="1" y="22"/>
                    <a:pt x="1" y="22"/>
                  </a:cubicBezTo>
                  <a:cubicBezTo>
                    <a:pt x="1" y="22"/>
                    <a:pt x="0" y="23"/>
                    <a:pt x="0" y="23"/>
                  </a:cubicBezTo>
                  <a:cubicBezTo>
                    <a:pt x="0" y="24"/>
                    <a:pt x="0" y="25"/>
                    <a:pt x="0" y="26"/>
                  </a:cubicBezTo>
                  <a:cubicBezTo>
                    <a:pt x="1" y="28"/>
                    <a:pt x="0" y="28"/>
                    <a:pt x="1" y="28"/>
                  </a:cubicBezTo>
                  <a:cubicBezTo>
                    <a:pt x="1" y="28"/>
                    <a:pt x="2" y="28"/>
                    <a:pt x="2" y="29"/>
                  </a:cubicBezTo>
                  <a:cubicBezTo>
                    <a:pt x="2" y="29"/>
                    <a:pt x="2" y="29"/>
                    <a:pt x="2" y="29"/>
                  </a:cubicBezTo>
                  <a:cubicBezTo>
                    <a:pt x="3" y="30"/>
                    <a:pt x="3" y="29"/>
                    <a:pt x="3" y="30"/>
                  </a:cubicBezTo>
                  <a:cubicBezTo>
                    <a:pt x="3" y="30"/>
                    <a:pt x="3" y="31"/>
                    <a:pt x="3" y="31"/>
                  </a:cubicBezTo>
                  <a:cubicBezTo>
                    <a:pt x="4" y="31"/>
                    <a:pt x="4" y="31"/>
                    <a:pt x="4" y="31"/>
                  </a:cubicBezTo>
                  <a:cubicBezTo>
                    <a:pt x="5" y="31"/>
                    <a:pt x="5" y="32"/>
                    <a:pt x="6" y="33"/>
                  </a:cubicBezTo>
                  <a:cubicBezTo>
                    <a:pt x="8" y="35"/>
                    <a:pt x="9" y="35"/>
                    <a:pt x="9" y="35"/>
                  </a:cubicBezTo>
                  <a:cubicBezTo>
                    <a:pt x="9" y="35"/>
                    <a:pt x="10" y="34"/>
                    <a:pt x="10" y="34"/>
                  </a:cubicBezTo>
                  <a:cubicBezTo>
                    <a:pt x="10" y="34"/>
                    <a:pt x="10" y="34"/>
                    <a:pt x="10" y="34"/>
                  </a:cubicBezTo>
                  <a:cubicBezTo>
                    <a:pt x="10" y="33"/>
                    <a:pt x="10" y="32"/>
                    <a:pt x="11" y="32"/>
                  </a:cubicBezTo>
                  <a:cubicBezTo>
                    <a:pt x="11" y="31"/>
                    <a:pt x="12" y="30"/>
                    <a:pt x="12" y="30"/>
                  </a:cubicBezTo>
                  <a:cubicBezTo>
                    <a:pt x="12" y="30"/>
                    <a:pt x="13" y="31"/>
                    <a:pt x="13" y="32"/>
                  </a:cubicBezTo>
                  <a:cubicBezTo>
                    <a:pt x="14" y="32"/>
                    <a:pt x="15" y="32"/>
                    <a:pt x="15" y="32"/>
                  </a:cubicBezTo>
                  <a:cubicBezTo>
                    <a:pt x="15" y="32"/>
                    <a:pt x="15" y="32"/>
                    <a:pt x="15" y="31"/>
                  </a:cubicBezTo>
                  <a:cubicBezTo>
                    <a:pt x="16" y="31"/>
                    <a:pt x="15" y="31"/>
                    <a:pt x="16" y="30"/>
                  </a:cubicBezTo>
                  <a:cubicBezTo>
                    <a:pt x="17" y="29"/>
                    <a:pt x="17" y="30"/>
                    <a:pt x="19" y="30"/>
                  </a:cubicBezTo>
                  <a:cubicBezTo>
                    <a:pt x="21" y="30"/>
                    <a:pt x="21" y="29"/>
                    <a:pt x="21" y="28"/>
                  </a:cubicBezTo>
                  <a:cubicBezTo>
                    <a:pt x="21" y="26"/>
                    <a:pt x="22" y="25"/>
                    <a:pt x="23" y="24"/>
                  </a:cubicBezTo>
                  <a:cubicBezTo>
                    <a:pt x="24" y="22"/>
                    <a:pt x="26" y="22"/>
                    <a:pt x="27" y="21"/>
                  </a:cubicBezTo>
                  <a:cubicBezTo>
                    <a:pt x="28" y="20"/>
                    <a:pt x="28" y="19"/>
                    <a:pt x="27" y="18"/>
                  </a:cubicBezTo>
                  <a:cubicBezTo>
                    <a:pt x="27" y="17"/>
                    <a:pt x="28" y="17"/>
                    <a:pt x="29" y="17"/>
                  </a:cubicBezTo>
                  <a:cubicBezTo>
                    <a:pt x="30" y="17"/>
                    <a:pt x="31" y="19"/>
                    <a:pt x="33" y="18"/>
                  </a:cubicBezTo>
                  <a:cubicBezTo>
                    <a:pt x="35" y="17"/>
                    <a:pt x="35" y="15"/>
                    <a:pt x="35" y="13"/>
                  </a:cubicBezTo>
                  <a:cubicBezTo>
                    <a:pt x="35" y="12"/>
                    <a:pt x="37" y="12"/>
                    <a:pt x="38" y="11"/>
                  </a:cubicBezTo>
                  <a:cubicBezTo>
                    <a:pt x="39" y="10"/>
                    <a:pt x="38" y="9"/>
                    <a:pt x="39" y="8"/>
                  </a:cubicBezTo>
                  <a:cubicBezTo>
                    <a:pt x="39" y="7"/>
                    <a:pt x="41" y="8"/>
                    <a:pt x="41" y="7"/>
                  </a:cubicBezTo>
                  <a:cubicBezTo>
                    <a:pt x="42" y="7"/>
                    <a:pt x="43" y="7"/>
                    <a:pt x="43" y="6"/>
                  </a:cubicBezTo>
                  <a:cubicBezTo>
                    <a:pt x="44" y="5"/>
                    <a:pt x="44" y="4"/>
                    <a:pt x="45" y="3"/>
                  </a:cubicBezTo>
                  <a:cubicBezTo>
                    <a:pt x="44" y="3"/>
                    <a:pt x="44" y="1"/>
                    <a:pt x="44" y="0"/>
                  </a:cubicBezTo>
                  <a:cubicBezTo>
                    <a:pt x="43" y="0"/>
                    <a:pt x="41" y="1"/>
                    <a:pt x="40" y="1"/>
                  </a:cubicBezTo>
                  <a:cubicBezTo>
                    <a:pt x="39" y="1"/>
                    <a:pt x="38" y="0"/>
                    <a:pt x="36" y="1"/>
                  </a:cubicBezTo>
                  <a:cubicBezTo>
                    <a:pt x="33" y="2"/>
                    <a:pt x="30" y="7"/>
                    <a:pt x="30" y="8"/>
                  </a:cubicBezTo>
                  <a:cubicBezTo>
                    <a:pt x="29" y="10"/>
                    <a:pt x="28" y="9"/>
                    <a:pt x="28" y="9"/>
                  </a:cubicBezTo>
                  <a:cubicBezTo>
                    <a:pt x="27" y="1"/>
                    <a:pt x="27" y="1"/>
                    <a:pt x="27" y="1"/>
                  </a:cubicBezTo>
                  <a:cubicBezTo>
                    <a:pt x="16" y="2"/>
                    <a:pt x="16" y="2"/>
                    <a:pt x="16" y="2"/>
                  </a:cubicBezTo>
                  <a:lnTo>
                    <a:pt x="15" y="0"/>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E106A8F1-2198-A148-B7FB-1DB90C50C0ED}"/>
                </a:ext>
              </a:extLst>
            </p:cNvPr>
            <p:cNvSpPr>
              <a:spLocks/>
            </p:cNvSpPr>
            <p:nvPr/>
          </p:nvSpPr>
          <p:spPr bwMode="auto">
            <a:xfrm>
              <a:off x="6211293" y="3028850"/>
              <a:ext cx="900113" cy="487362"/>
            </a:xfrm>
            <a:custGeom>
              <a:avLst/>
              <a:gdLst>
                <a:gd name="T0" fmla="*/ 67 w 83"/>
                <a:gd name="T1" fmla="*/ 13 h 45"/>
                <a:gd name="T2" fmla="*/ 63 w 83"/>
                <a:gd name="T3" fmla="*/ 10 h 45"/>
                <a:gd name="T4" fmla="*/ 63 w 83"/>
                <a:gd name="T5" fmla="*/ 5 h 45"/>
                <a:gd name="T6" fmla="*/ 57 w 83"/>
                <a:gd name="T7" fmla="*/ 1 h 45"/>
                <a:gd name="T8" fmla="*/ 55 w 83"/>
                <a:gd name="T9" fmla="*/ 0 h 45"/>
                <a:gd name="T10" fmla="*/ 51 w 83"/>
                <a:gd name="T11" fmla="*/ 4 h 45"/>
                <a:gd name="T12" fmla="*/ 48 w 83"/>
                <a:gd name="T13" fmla="*/ 8 h 45"/>
                <a:gd name="T14" fmla="*/ 43 w 83"/>
                <a:gd name="T15" fmla="*/ 15 h 45"/>
                <a:gd name="T16" fmla="*/ 37 w 83"/>
                <a:gd name="T17" fmla="*/ 15 h 45"/>
                <a:gd name="T18" fmla="*/ 33 w 83"/>
                <a:gd name="T19" fmla="*/ 21 h 45"/>
                <a:gd name="T20" fmla="*/ 29 w 83"/>
                <a:gd name="T21" fmla="*/ 27 h 45"/>
                <a:gd name="T22" fmla="*/ 25 w 83"/>
                <a:gd name="T23" fmla="*/ 28 h 45"/>
                <a:gd name="T24" fmla="*/ 23 w 83"/>
                <a:gd name="T25" fmla="*/ 29 h 45"/>
                <a:gd name="T26" fmla="*/ 21 w 83"/>
                <a:gd name="T27" fmla="*/ 29 h 45"/>
                <a:gd name="T28" fmla="*/ 20 w 83"/>
                <a:gd name="T29" fmla="*/ 31 h 45"/>
                <a:gd name="T30" fmla="*/ 16 w 83"/>
                <a:gd name="T31" fmla="*/ 30 h 45"/>
                <a:gd name="T32" fmla="*/ 13 w 83"/>
                <a:gd name="T33" fmla="*/ 28 h 45"/>
                <a:gd name="T34" fmla="*/ 11 w 83"/>
                <a:gd name="T35" fmla="*/ 32 h 45"/>
                <a:gd name="T36" fmla="*/ 7 w 83"/>
                <a:gd name="T37" fmla="*/ 37 h 45"/>
                <a:gd name="T38" fmla="*/ 5 w 83"/>
                <a:gd name="T39" fmla="*/ 39 h 45"/>
                <a:gd name="T40" fmla="*/ 0 w 83"/>
                <a:gd name="T41" fmla="*/ 45 h 45"/>
                <a:gd name="T42" fmla="*/ 83 w 83"/>
                <a:gd name="T43" fmla="*/ 33 h 45"/>
                <a:gd name="T44" fmla="*/ 83 w 83"/>
                <a:gd name="T45" fmla="*/ 31 h 45"/>
                <a:gd name="T46" fmla="*/ 82 w 83"/>
                <a:gd name="T47" fmla="*/ 30 h 45"/>
                <a:gd name="T48" fmla="*/ 82 w 83"/>
                <a:gd name="T49" fmla="*/ 29 h 45"/>
                <a:gd name="T50" fmla="*/ 81 w 83"/>
                <a:gd name="T51" fmla="*/ 30 h 45"/>
                <a:gd name="T52" fmla="*/ 80 w 83"/>
                <a:gd name="T53" fmla="*/ 29 h 45"/>
                <a:gd name="T54" fmla="*/ 77 w 83"/>
                <a:gd name="T55" fmla="*/ 30 h 45"/>
                <a:gd name="T56" fmla="*/ 75 w 83"/>
                <a:gd name="T57" fmla="*/ 29 h 45"/>
                <a:gd name="T58" fmla="*/ 73 w 83"/>
                <a:gd name="T59" fmla="*/ 28 h 45"/>
                <a:gd name="T60" fmla="*/ 72 w 83"/>
                <a:gd name="T61" fmla="*/ 27 h 45"/>
                <a:gd name="T62" fmla="*/ 70 w 83"/>
                <a:gd name="T63" fmla="*/ 26 h 45"/>
                <a:gd name="T64" fmla="*/ 67 w 83"/>
                <a:gd name="T65" fmla="*/ 26 h 45"/>
                <a:gd name="T66" fmla="*/ 66 w 83"/>
                <a:gd name="T67" fmla="*/ 26 h 45"/>
                <a:gd name="T68" fmla="*/ 67 w 83"/>
                <a:gd name="T69" fmla="*/ 26 h 45"/>
                <a:gd name="T70" fmla="*/ 70 w 83"/>
                <a:gd name="T71" fmla="*/ 25 h 45"/>
                <a:gd name="T72" fmla="*/ 74 w 83"/>
                <a:gd name="T73" fmla="*/ 27 h 45"/>
                <a:gd name="T74" fmla="*/ 76 w 83"/>
                <a:gd name="T75" fmla="*/ 28 h 45"/>
                <a:gd name="T76" fmla="*/ 77 w 83"/>
                <a:gd name="T77" fmla="*/ 28 h 45"/>
                <a:gd name="T78" fmla="*/ 77 w 83"/>
                <a:gd name="T79" fmla="*/ 26 h 45"/>
                <a:gd name="T80" fmla="*/ 75 w 83"/>
                <a:gd name="T81" fmla="*/ 25 h 45"/>
                <a:gd name="T82" fmla="*/ 75 w 83"/>
                <a:gd name="T83" fmla="*/ 24 h 45"/>
                <a:gd name="T84" fmla="*/ 75 w 83"/>
                <a:gd name="T85" fmla="*/ 23 h 45"/>
                <a:gd name="T86" fmla="*/ 74 w 83"/>
                <a:gd name="T87" fmla="*/ 22 h 45"/>
                <a:gd name="T88" fmla="*/ 72 w 83"/>
                <a:gd name="T89" fmla="*/ 22 h 45"/>
                <a:gd name="T90" fmla="*/ 70 w 83"/>
                <a:gd name="T91" fmla="*/ 21 h 45"/>
                <a:gd name="T92" fmla="*/ 71 w 83"/>
                <a:gd name="T93" fmla="*/ 21 h 45"/>
                <a:gd name="T94" fmla="*/ 73 w 83"/>
                <a:gd name="T95" fmla="*/ 20 h 45"/>
                <a:gd name="T96" fmla="*/ 75 w 83"/>
                <a:gd name="T97" fmla="*/ 21 h 45"/>
                <a:gd name="T98" fmla="*/ 75 w 83"/>
                <a:gd name="T99" fmla="*/ 20 h 45"/>
                <a:gd name="T100" fmla="*/ 75 w 83"/>
                <a:gd name="T101" fmla="*/ 20 h 45"/>
                <a:gd name="T102" fmla="*/ 74 w 83"/>
                <a:gd name="T103" fmla="*/ 20 h 45"/>
                <a:gd name="T104" fmla="*/ 74 w 83"/>
                <a:gd name="T105" fmla="*/ 19 h 45"/>
                <a:gd name="T106" fmla="*/ 74 w 83"/>
                <a:gd name="T107" fmla="*/ 17 h 45"/>
                <a:gd name="T108" fmla="*/ 74 w 83"/>
                <a:gd name="T109" fmla="*/ 16 h 45"/>
                <a:gd name="T110" fmla="*/ 73 w 83"/>
                <a:gd name="T111" fmla="*/ 16 h 45"/>
                <a:gd name="T112" fmla="*/ 70 w 83"/>
                <a:gd name="T11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45">
                  <a:moveTo>
                    <a:pt x="70" y="14"/>
                  </a:moveTo>
                  <a:cubicBezTo>
                    <a:pt x="69" y="14"/>
                    <a:pt x="68" y="14"/>
                    <a:pt x="67" y="13"/>
                  </a:cubicBezTo>
                  <a:cubicBezTo>
                    <a:pt x="66" y="12"/>
                    <a:pt x="66" y="13"/>
                    <a:pt x="64" y="13"/>
                  </a:cubicBezTo>
                  <a:cubicBezTo>
                    <a:pt x="63" y="13"/>
                    <a:pt x="63" y="11"/>
                    <a:pt x="63" y="10"/>
                  </a:cubicBezTo>
                  <a:cubicBezTo>
                    <a:pt x="62" y="9"/>
                    <a:pt x="63" y="9"/>
                    <a:pt x="64" y="8"/>
                  </a:cubicBezTo>
                  <a:cubicBezTo>
                    <a:pt x="64" y="6"/>
                    <a:pt x="64" y="6"/>
                    <a:pt x="63" y="5"/>
                  </a:cubicBezTo>
                  <a:cubicBezTo>
                    <a:pt x="62" y="4"/>
                    <a:pt x="60" y="4"/>
                    <a:pt x="59" y="4"/>
                  </a:cubicBezTo>
                  <a:cubicBezTo>
                    <a:pt x="57" y="3"/>
                    <a:pt x="58" y="2"/>
                    <a:pt x="57" y="1"/>
                  </a:cubicBezTo>
                  <a:cubicBezTo>
                    <a:pt x="57" y="0"/>
                    <a:pt x="56" y="1"/>
                    <a:pt x="55" y="1"/>
                  </a:cubicBezTo>
                  <a:cubicBezTo>
                    <a:pt x="55" y="1"/>
                    <a:pt x="55" y="0"/>
                    <a:pt x="55" y="0"/>
                  </a:cubicBezTo>
                  <a:cubicBezTo>
                    <a:pt x="54" y="1"/>
                    <a:pt x="54" y="2"/>
                    <a:pt x="53" y="3"/>
                  </a:cubicBezTo>
                  <a:cubicBezTo>
                    <a:pt x="53" y="4"/>
                    <a:pt x="52" y="4"/>
                    <a:pt x="51" y="4"/>
                  </a:cubicBezTo>
                  <a:cubicBezTo>
                    <a:pt x="51" y="5"/>
                    <a:pt x="49" y="4"/>
                    <a:pt x="49" y="5"/>
                  </a:cubicBezTo>
                  <a:cubicBezTo>
                    <a:pt x="48" y="6"/>
                    <a:pt x="49" y="7"/>
                    <a:pt x="48" y="8"/>
                  </a:cubicBezTo>
                  <a:cubicBezTo>
                    <a:pt x="47" y="9"/>
                    <a:pt x="45" y="9"/>
                    <a:pt x="45" y="10"/>
                  </a:cubicBezTo>
                  <a:cubicBezTo>
                    <a:pt x="45" y="12"/>
                    <a:pt x="45" y="14"/>
                    <a:pt x="43" y="15"/>
                  </a:cubicBezTo>
                  <a:cubicBezTo>
                    <a:pt x="41" y="16"/>
                    <a:pt x="40" y="14"/>
                    <a:pt x="39" y="14"/>
                  </a:cubicBezTo>
                  <a:cubicBezTo>
                    <a:pt x="38" y="14"/>
                    <a:pt x="37" y="14"/>
                    <a:pt x="37" y="15"/>
                  </a:cubicBezTo>
                  <a:cubicBezTo>
                    <a:pt x="38" y="16"/>
                    <a:pt x="38" y="17"/>
                    <a:pt x="37" y="18"/>
                  </a:cubicBezTo>
                  <a:cubicBezTo>
                    <a:pt x="36" y="19"/>
                    <a:pt x="34" y="19"/>
                    <a:pt x="33" y="21"/>
                  </a:cubicBezTo>
                  <a:cubicBezTo>
                    <a:pt x="32" y="22"/>
                    <a:pt x="31" y="23"/>
                    <a:pt x="31" y="25"/>
                  </a:cubicBezTo>
                  <a:cubicBezTo>
                    <a:pt x="31" y="26"/>
                    <a:pt x="31" y="27"/>
                    <a:pt x="29" y="27"/>
                  </a:cubicBezTo>
                  <a:cubicBezTo>
                    <a:pt x="27" y="27"/>
                    <a:pt x="27" y="26"/>
                    <a:pt x="26" y="27"/>
                  </a:cubicBezTo>
                  <a:cubicBezTo>
                    <a:pt x="25" y="28"/>
                    <a:pt x="26" y="28"/>
                    <a:pt x="25" y="28"/>
                  </a:cubicBezTo>
                  <a:cubicBezTo>
                    <a:pt x="25" y="29"/>
                    <a:pt x="25" y="29"/>
                    <a:pt x="25" y="29"/>
                  </a:cubicBezTo>
                  <a:cubicBezTo>
                    <a:pt x="25" y="29"/>
                    <a:pt x="24" y="29"/>
                    <a:pt x="23" y="29"/>
                  </a:cubicBezTo>
                  <a:cubicBezTo>
                    <a:pt x="23" y="28"/>
                    <a:pt x="22" y="27"/>
                    <a:pt x="22" y="27"/>
                  </a:cubicBezTo>
                  <a:cubicBezTo>
                    <a:pt x="22" y="27"/>
                    <a:pt x="21" y="28"/>
                    <a:pt x="21" y="29"/>
                  </a:cubicBezTo>
                  <a:cubicBezTo>
                    <a:pt x="20" y="29"/>
                    <a:pt x="20" y="30"/>
                    <a:pt x="20" y="31"/>
                  </a:cubicBezTo>
                  <a:cubicBezTo>
                    <a:pt x="20" y="31"/>
                    <a:pt x="20" y="31"/>
                    <a:pt x="20" y="31"/>
                  </a:cubicBezTo>
                  <a:cubicBezTo>
                    <a:pt x="20" y="31"/>
                    <a:pt x="19" y="32"/>
                    <a:pt x="19" y="32"/>
                  </a:cubicBezTo>
                  <a:cubicBezTo>
                    <a:pt x="19" y="32"/>
                    <a:pt x="18" y="32"/>
                    <a:pt x="16" y="30"/>
                  </a:cubicBezTo>
                  <a:cubicBezTo>
                    <a:pt x="15" y="29"/>
                    <a:pt x="15" y="28"/>
                    <a:pt x="14" y="28"/>
                  </a:cubicBezTo>
                  <a:cubicBezTo>
                    <a:pt x="14" y="28"/>
                    <a:pt x="14" y="28"/>
                    <a:pt x="13" y="28"/>
                  </a:cubicBezTo>
                  <a:cubicBezTo>
                    <a:pt x="13" y="28"/>
                    <a:pt x="13" y="29"/>
                    <a:pt x="13" y="29"/>
                  </a:cubicBezTo>
                  <a:cubicBezTo>
                    <a:pt x="13" y="30"/>
                    <a:pt x="12" y="31"/>
                    <a:pt x="11" y="32"/>
                  </a:cubicBezTo>
                  <a:cubicBezTo>
                    <a:pt x="9" y="34"/>
                    <a:pt x="9" y="33"/>
                    <a:pt x="8" y="35"/>
                  </a:cubicBezTo>
                  <a:cubicBezTo>
                    <a:pt x="8" y="36"/>
                    <a:pt x="8" y="37"/>
                    <a:pt x="7" y="37"/>
                  </a:cubicBezTo>
                  <a:cubicBezTo>
                    <a:pt x="5" y="38"/>
                    <a:pt x="5" y="38"/>
                    <a:pt x="5" y="38"/>
                  </a:cubicBezTo>
                  <a:cubicBezTo>
                    <a:pt x="5" y="38"/>
                    <a:pt x="5" y="39"/>
                    <a:pt x="5" y="39"/>
                  </a:cubicBezTo>
                  <a:cubicBezTo>
                    <a:pt x="4" y="40"/>
                    <a:pt x="2" y="41"/>
                    <a:pt x="1" y="43"/>
                  </a:cubicBezTo>
                  <a:cubicBezTo>
                    <a:pt x="0" y="43"/>
                    <a:pt x="0" y="44"/>
                    <a:pt x="0" y="45"/>
                  </a:cubicBezTo>
                  <a:cubicBezTo>
                    <a:pt x="22" y="42"/>
                    <a:pt x="22" y="42"/>
                    <a:pt x="22" y="42"/>
                  </a:cubicBezTo>
                  <a:cubicBezTo>
                    <a:pt x="83" y="33"/>
                    <a:pt x="83" y="33"/>
                    <a:pt x="83" y="33"/>
                  </a:cubicBezTo>
                  <a:cubicBezTo>
                    <a:pt x="83" y="33"/>
                    <a:pt x="83" y="33"/>
                    <a:pt x="83" y="32"/>
                  </a:cubicBezTo>
                  <a:cubicBezTo>
                    <a:pt x="83" y="32"/>
                    <a:pt x="83" y="32"/>
                    <a:pt x="83" y="31"/>
                  </a:cubicBezTo>
                  <a:cubicBezTo>
                    <a:pt x="83" y="31"/>
                    <a:pt x="83" y="30"/>
                    <a:pt x="82" y="30"/>
                  </a:cubicBezTo>
                  <a:cubicBezTo>
                    <a:pt x="82" y="30"/>
                    <a:pt x="82" y="30"/>
                    <a:pt x="82" y="30"/>
                  </a:cubicBezTo>
                  <a:cubicBezTo>
                    <a:pt x="82" y="30"/>
                    <a:pt x="82" y="30"/>
                    <a:pt x="82" y="29"/>
                  </a:cubicBezTo>
                  <a:cubicBezTo>
                    <a:pt x="82" y="29"/>
                    <a:pt x="82" y="29"/>
                    <a:pt x="82" y="29"/>
                  </a:cubicBezTo>
                  <a:cubicBezTo>
                    <a:pt x="82" y="29"/>
                    <a:pt x="82" y="29"/>
                    <a:pt x="82" y="29"/>
                  </a:cubicBezTo>
                  <a:cubicBezTo>
                    <a:pt x="82" y="30"/>
                    <a:pt x="81" y="30"/>
                    <a:pt x="81" y="30"/>
                  </a:cubicBezTo>
                  <a:cubicBezTo>
                    <a:pt x="81" y="30"/>
                    <a:pt x="81" y="30"/>
                    <a:pt x="80" y="30"/>
                  </a:cubicBezTo>
                  <a:cubicBezTo>
                    <a:pt x="80" y="30"/>
                    <a:pt x="80" y="29"/>
                    <a:pt x="80" y="29"/>
                  </a:cubicBezTo>
                  <a:cubicBezTo>
                    <a:pt x="79" y="29"/>
                    <a:pt x="79" y="29"/>
                    <a:pt x="79" y="29"/>
                  </a:cubicBezTo>
                  <a:cubicBezTo>
                    <a:pt x="78" y="30"/>
                    <a:pt x="77" y="30"/>
                    <a:pt x="77" y="30"/>
                  </a:cubicBezTo>
                  <a:cubicBezTo>
                    <a:pt x="76" y="30"/>
                    <a:pt x="76" y="30"/>
                    <a:pt x="76" y="30"/>
                  </a:cubicBezTo>
                  <a:cubicBezTo>
                    <a:pt x="75" y="30"/>
                    <a:pt x="75" y="29"/>
                    <a:pt x="75" y="29"/>
                  </a:cubicBezTo>
                  <a:cubicBezTo>
                    <a:pt x="74" y="29"/>
                    <a:pt x="74" y="29"/>
                    <a:pt x="74" y="29"/>
                  </a:cubicBezTo>
                  <a:cubicBezTo>
                    <a:pt x="74" y="28"/>
                    <a:pt x="73" y="28"/>
                    <a:pt x="73" y="28"/>
                  </a:cubicBezTo>
                  <a:cubicBezTo>
                    <a:pt x="73" y="28"/>
                    <a:pt x="73" y="27"/>
                    <a:pt x="72" y="27"/>
                  </a:cubicBezTo>
                  <a:cubicBezTo>
                    <a:pt x="72" y="27"/>
                    <a:pt x="72" y="27"/>
                    <a:pt x="72" y="27"/>
                  </a:cubicBezTo>
                  <a:cubicBezTo>
                    <a:pt x="71" y="27"/>
                    <a:pt x="71" y="27"/>
                    <a:pt x="71" y="27"/>
                  </a:cubicBezTo>
                  <a:cubicBezTo>
                    <a:pt x="70" y="27"/>
                    <a:pt x="70" y="26"/>
                    <a:pt x="70" y="26"/>
                  </a:cubicBezTo>
                  <a:cubicBezTo>
                    <a:pt x="69" y="26"/>
                    <a:pt x="69" y="26"/>
                    <a:pt x="69" y="26"/>
                  </a:cubicBezTo>
                  <a:cubicBezTo>
                    <a:pt x="68" y="26"/>
                    <a:pt x="68" y="26"/>
                    <a:pt x="67" y="26"/>
                  </a:cubicBezTo>
                  <a:cubicBezTo>
                    <a:pt x="67" y="26"/>
                    <a:pt x="67" y="26"/>
                    <a:pt x="66" y="26"/>
                  </a:cubicBezTo>
                  <a:cubicBezTo>
                    <a:pt x="66" y="26"/>
                    <a:pt x="66" y="26"/>
                    <a:pt x="66" y="26"/>
                  </a:cubicBezTo>
                  <a:cubicBezTo>
                    <a:pt x="66" y="26"/>
                    <a:pt x="66" y="26"/>
                    <a:pt x="66" y="26"/>
                  </a:cubicBezTo>
                  <a:cubicBezTo>
                    <a:pt x="66" y="26"/>
                    <a:pt x="67" y="26"/>
                    <a:pt x="67" y="26"/>
                  </a:cubicBezTo>
                  <a:cubicBezTo>
                    <a:pt x="67" y="25"/>
                    <a:pt x="68" y="25"/>
                    <a:pt x="68" y="25"/>
                  </a:cubicBezTo>
                  <a:cubicBezTo>
                    <a:pt x="69" y="25"/>
                    <a:pt x="70" y="25"/>
                    <a:pt x="70" y="25"/>
                  </a:cubicBezTo>
                  <a:cubicBezTo>
                    <a:pt x="71" y="25"/>
                    <a:pt x="72" y="25"/>
                    <a:pt x="72" y="26"/>
                  </a:cubicBezTo>
                  <a:cubicBezTo>
                    <a:pt x="73" y="26"/>
                    <a:pt x="74" y="26"/>
                    <a:pt x="74" y="27"/>
                  </a:cubicBezTo>
                  <a:cubicBezTo>
                    <a:pt x="75" y="27"/>
                    <a:pt x="75" y="27"/>
                    <a:pt x="76" y="28"/>
                  </a:cubicBezTo>
                  <a:cubicBezTo>
                    <a:pt x="76" y="28"/>
                    <a:pt x="76" y="28"/>
                    <a:pt x="76" y="28"/>
                  </a:cubicBezTo>
                  <a:cubicBezTo>
                    <a:pt x="77" y="28"/>
                    <a:pt x="77" y="28"/>
                    <a:pt x="77" y="28"/>
                  </a:cubicBezTo>
                  <a:cubicBezTo>
                    <a:pt x="77" y="29"/>
                    <a:pt x="77" y="28"/>
                    <a:pt x="77" y="28"/>
                  </a:cubicBezTo>
                  <a:cubicBezTo>
                    <a:pt x="77" y="28"/>
                    <a:pt x="77" y="27"/>
                    <a:pt x="77" y="27"/>
                  </a:cubicBezTo>
                  <a:cubicBezTo>
                    <a:pt x="77" y="27"/>
                    <a:pt x="77" y="26"/>
                    <a:pt x="77" y="26"/>
                  </a:cubicBezTo>
                  <a:cubicBezTo>
                    <a:pt x="76" y="26"/>
                    <a:pt x="76" y="25"/>
                    <a:pt x="75" y="25"/>
                  </a:cubicBezTo>
                  <a:cubicBezTo>
                    <a:pt x="75" y="25"/>
                    <a:pt x="75" y="25"/>
                    <a:pt x="75" y="25"/>
                  </a:cubicBezTo>
                  <a:cubicBezTo>
                    <a:pt x="75" y="25"/>
                    <a:pt x="75" y="24"/>
                    <a:pt x="75" y="24"/>
                  </a:cubicBezTo>
                  <a:cubicBezTo>
                    <a:pt x="75" y="24"/>
                    <a:pt x="75" y="24"/>
                    <a:pt x="75" y="24"/>
                  </a:cubicBezTo>
                  <a:cubicBezTo>
                    <a:pt x="75" y="24"/>
                    <a:pt x="76" y="24"/>
                    <a:pt x="76" y="24"/>
                  </a:cubicBezTo>
                  <a:cubicBezTo>
                    <a:pt x="76" y="24"/>
                    <a:pt x="75" y="23"/>
                    <a:pt x="75" y="23"/>
                  </a:cubicBezTo>
                  <a:cubicBezTo>
                    <a:pt x="75" y="23"/>
                    <a:pt x="75" y="23"/>
                    <a:pt x="75" y="23"/>
                  </a:cubicBezTo>
                  <a:cubicBezTo>
                    <a:pt x="74" y="23"/>
                    <a:pt x="74" y="23"/>
                    <a:pt x="74" y="22"/>
                  </a:cubicBezTo>
                  <a:cubicBezTo>
                    <a:pt x="73" y="22"/>
                    <a:pt x="73" y="22"/>
                    <a:pt x="73" y="22"/>
                  </a:cubicBezTo>
                  <a:cubicBezTo>
                    <a:pt x="72" y="22"/>
                    <a:pt x="72" y="22"/>
                    <a:pt x="72" y="22"/>
                  </a:cubicBezTo>
                  <a:cubicBezTo>
                    <a:pt x="71" y="22"/>
                    <a:pt x="71" y="22"/>
                    <a:pt x="71" y="22"/>
                  </a:cubicBezTo>
                  <a:cubicBezTo>
                    <a:pt x="71" y="22"/>
                    <a:pt x="71" y="22"/>
                    <a:pt x="70" y="21"/>
                  </a:cubicBezTo>
                  <a:cubicBezTo>
                    <a:pt x="70" y="21"/>
                    <a:pt x="70" y="21"/>
                    <a:pt x="70" y="21"/>
                  </a:cubicBezTo>
                  <a:cubicBezTo>
                    <a:pt x="71" y="21"/>
                    <a:pt x="71" y="21"/>
                    <a:pt x="71" y="21"/>
                  </a:cubicBezTo>
                  <a:cubicBezTo>
                    <a:pt x="71" y="21"/>
                    <a:pt x="72" y="20"/>
                    <a:pt x="72" y="20"/>
                  </a:cubicBezTo>
                  <a:cubicBezTo>
                    <a:pt x="72" y="20"/>
                    <a:pt x="72" y="20"/>
                    <a:pt x="73" y="20"/>
                  </a:cubicBezTo>
                  <a:cubicBezTo>
                    <a:pt x="73" y="20"/>
                    <a:pt x="73" y="20"/>
                    <a:pt x="73" y="20"/>
                  </a:cubicBezTo>
                  <a:cubicBezTo>
                    <a:pt x="74" y="20"/>
                    <a:pt x="74" y="20"/>
                    <a:pt x="75" y="21"/>
                  </a:cubicBezTo>
                  <a:cubicBezTo>
                    <a:pt x="75" y="21"/>
                    <a:pt x="75" y="21"/>
                    <a:pt x="75" y="21"/>
                  </a:cubicBezTo>
                  <a:cubicBezTo>
                    <a:pt x="75" y="20"/>
                    <a:pt x="75" y="20"/>
                    <a:pt x="75" y="20"/>
                  </a:cubicBezTo>
                  <a:cubicBezTo>
                    <a:pt x="75" y="20"/>
                    <a:pt x="75" y="20"/>
                    <a:pt x="75" y="20"/>
                  </a:cubicBezTo>
                  <a:cubicBezTo>
                    <a:pt x="75" y="20"/>
                    <a:pt x="75" y="20"/>
                    <a:pt x="75" y="20"/>
                  </a:cubicBezTo>
                  <a:cubicBezTo>
                    <a:pt x="75" y="20"/>
                    <a:pt x="74" y="20"/>
                    <a:pt x="74" y="20"/>
                  </a:cubicBezTo>
                  <a:cubicBezTo>
                    <a:pt x="74" y="20"/>
                    <a:pt x="74" y="20"/>
                    <a:pt x="74" y="20"/>
                  </a:cubicBezTo>
                  <a:cubicBezTo>
                    <a:pt x="74" y="20"/>
                    <a:pt x="74" y="19"/>
                    <a:pt x="74" y="19"/>
                  </a:cubicBezTo>
                  <a:cubicBezTo>
                    <a:pt x="74" y="19"/>
                    <a:pt x="74" y="19"/>
                    <a:pt x="74" y="19"/>
                  </a:cubicBezTo>
                  <a:cubicBezTo>
                    <a:pt x="74" y="19"/>
                    <a:pt x="74" y="18"/>
                    <a:pt x="74" y="18"/>
                  </a:cubicBezTo>
                  <a:cubicBezTo>
                    <a:pt x="74" y="18"/>
                    <a:pt x="74" y="18"/>
                    <a:pt x="74" y="17"/>
                  </a:cubicBezTo>
                  <a:cubicBezTo>
                    <a:pt x="74" y="17"/>
                    <a:pt x="74" y="17"/>
                    <a:pt x="74" y="17"/>
                  </a:cubicBezTo>
                  <a:cubicBezTo>
                    <a:pt x="74" y="17"/>
                    <a:pt x="74" y="17"/>
                    <a:pt x="74" y="16"/>
                  </a:cubicBezTo>
                  <a:cubicBezTo>
                    <a:pt x="73" y="16"/>
                    <a:pt x="73" y="16"/>
                    <a:pt x="73" y="16"/>
                  </a:cubicBezTo>
                  <a:cubicBezTo>
                    <a:pt x="73" y="16"/>
                    <a:pt x="73" y="16"/>
                    <a:pt x="73" y="16"/>
                  </a:cubicBezTo>
                  <a:cubicBezTo>
                    <a:pt x="73" y="16"/>
                    <a:pt x="73" y="16"/>
                    <a:pt x="73" y="16"/>
                  </a:cubicBezTo>
                  <a:cubicBezTo>
                    <a:pt x="73" y="15"/>
                    <a:pt x="71" y="15"/>
                    <a:pt x="70" y="14"/>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C6BA361F-FDAD-2349-8912-8F75D28BAB94}"/>
                </a:ext>
              </a:extLst>
            </p:cNvPr>
            <p:cNvSpPr>
              <a:spLocks/>
            </p:cNvSpPr>
            <p:nvPr/>
          </p:nvSpPr>
          <p:spPr bwMode="auto">
            <a:xfrm>
              <a:off x="5528668" y="3157438"/>
              <a:ext cx="823913" cy="423862"/>
            </a:xfrm>
            <a:custGeom>
              <a:avLst/>
              <a:gdLst>
                <a:gd name="T0" fmla="*/ 68 w 76"/>
                <a:gd name="T1" fmla="*/ 26 h 39"/>
                <a:gd name="T2" fmla="*/ 71 w 76"/>
                <a:gd name="T3" fmla="*/ 23 h 39"/>
                <a:gd name="T4" fmla="*/ 76 w 76"/>
                <a:gd name="T5" fmla="*/ 17 h 39"/>
                <a:gd name="T6" fmla="*/ 76 w 76"/>
                <a:gd name="T7" fmla="*/ 16 h 39"/>
                <a:gd name="T8" fmla="*/ 76 w 76"/>
                <a:gd name="T9" fmla="*/ 15 h 39"/>
                <a:gd name="T10" fmla="*/ 75 w 76"/>
                <a:gd name="T11" fmla="*/ 14 h 39"/>
                <a:gd name="T12" fmla="*/ 73 w 76"/>
                <a:gd name="T13" fmla="*/ 11 h 39"/>
                <a:gd name="T14" fmla="*/ 74 w 76"/>
                <a:gd name="T15" fmla="*/ 7 h 39"/>
                <a:gd name="T16" fmla="*/ 67 w 76"/>
                <a:gd name="T17" fmla="*/ 3 h 39"/>
                <a:gd name="T18" fmla="*/ 62 w 76"/>
                <a:gd name="T19" fmla="*/ 4 h 39"/>
                <a:gd name="T20" fmla="*/ 57 w 76"/>
                <a:gd name="T21" fmla="*/ 3 h 39"/>
                <a:gd name="T22" fmla="*/ 49 w 76"/>
                <a:gd name="T23" fmla="*/ 0 h 39"/>
                <a:gd name="T24" fmla="*/ 47 w 76"/>
                <a:gd name="T25" fmla="*/ 2 h 39"/>
                <a:gd name="T26" fmla="*/ 47 w 76"/>
                <a:gd name="T27" fmla="*/ 1 h 39"/>
                <a:gd name="T28" fmla="*/ 45 w 76"/>
                <a:gd name="T29" fmla="*/ 5 h 39"/>
                <a:gd name="T30" fmla="*/ 41 w 76"/>
                <a:gd name="T31" fmla="*/ 8 h 39"/>
                <a:gd name="T32" fmla="*/ 40 w 76"/>
                <a:gd name="T33" fmla="*/ 13 h 39"/>
                <a:gd name="T34" fmla="*/ 33 w 76"/>
                <a:gd name="T35" fmla="*/ 15 h 39"/>
                <a:gd name="T36" fmla="*/ 31 w 76"/>
                <a:gd name="T37" fmla="*/ 17 h 39"/>
                <a:gd name="T38" fmla="*/ 28 w 76"/>
                <a:gd name="T39" fmla="*/ 18 h 39"/>
                <a:gd name="T40" fmla="*/ 24 w 76"/>
                <a:gd name="T41" fmla="*/ 19 h 39"/>
                <a:gd name="T42" fmla="*/ 20 w 76"/>
                <a:gd name="T43" fmla="*/ 19 h 39"/>
                <a:gd name="T44" fmla="*/ 17 w 76"/>
                <a:gd name="T45" fmla="*/ 21 h 39"/>
                <a:gd name="T46" fmla="*/ 15 w 76"/>
                <a:gd name="T47" fmla="*/ 23 h 39"/>
                <a:gd name="T48" fmla="*/ 15 w 76"/>
                <a:gd name="T49" fmla="*/ 22 h 39"/>
                <a:gd name="T50" fmla="*/ 13 w 76"/>
                <a:gd name="T51" fmla="*/ 27 h 39"/>
                <a:gd name="T52" fmla="*/ 10 w 76"/>
                <a:gd name="T53" fmla="*/ 30 h 39"/>
                <a:gd name="T54" fmla="*/ 5 w 76"/>
                <a:gd name="T55" fmla="*/ 31 h 39"/>
                <a:gd name="T56" fmla="*/ 5 w 76"/>
                <a:gd name="T57" fmla="*/ 33 h 39"/>
                <a:gd name="T58" fmla="*/ 2 w 76"/>
                <a:gd name="T59" fmla="*/ 37 h 39"/>
                <a:gd name="T60" fmla="*/ 0 w 76"/>
                <a:gd name="T61" fmla="*/ 39 h 39"/>
                <a:gd name="T62" fmla="*/ 14 w 76"/>
                <a:gd name="T63" fmla="*/ 36 h 39"/>
                <a:gd name="T64" fmla="*/ 63 w 76"/>
                <a:gd name="T65" fmla="*/ 33 h 39"/>
                <a:gd name="T66" fmla="*/ 68 w 76"/>
                <a:gd name="T6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39">
                  <a:moveTo>
                    <a:pt x="68" y="27"/>
                  </a:moveTo>
                  <a:cubicBezTo>
                    <a:pt x="68" y="27"/>
                    <a:pt x="68" y="26"/>
                    <a:pt x="68" y="26"/>
                  </a:cubicBezTo>
                  <a:cubicBezTo>
                    <a:pt x="68" y="26"/>
                    <a:pt x="68" y="26"/>
                    <a:pt x="70" y="25"/>
                  </a:cubicBezTo>
                  <a:cubicBezTo>
                    <a:pt x="71" y="25"/>
                    <a:pt x="71" y="24"/>
                    <a:pt x="71" y="23"/>
                  </a:cubicBezTo>
                  <a:cubicBezTo>
                    <a:pt x="72" y="21"/>
                    <a:pt x="72" y="22"/>
                    <a:pt x="74" y="20"/>
                  </a:cubicBezTo>
                  <a:cubicBezTo>
                    <a:pt x="75" y="19"/>
                    <a:pt x="76" y="18"/>
                    <a:pt x="76" y="17"/>
                  </a:cubicBezTo>
                  <a:cubicBezTo>
                    <a:pt x="76" y="17"/>
                    <a:pt x="76" y="16"/>
                    <a:pt x="76" y="16"/>
                  </a:cubicBezTo>
                  <a:cubicBezTo>
                    <a:pt x="76" y="16"/>
                    <a:pt x="76" y="16"/>
                    <a:pt x="76" y="16"/>
                  </a:cubicBezTo>
                  <a:cubicBezTo>
                    <a:pt x="76" y="16"/>
                    <a:pt x="76" y="16"/>
                    <a:pt x="76" y="16"/>
                  </a:cubicBezTo>
                  <a:cubicBezTo>
                    <a:pt x="76" y="16"/>
                    <a:pt x="76" y="15"/>
                    <a:pt x="76" y="15"/>
                  </a:cubicBezTo>
                  <a:cubicBezTo>
                    <a:pt x="76" y="14"/>
                    <a:pt x="76" y="15"/>
                    <a:pt x="75" y="14"/>
                  </a:cubicBezTo>
                  <a:cubicBezTo>
                    <a:pt x="75" y="14"/>
                    <a:pt x="75" y="14"/>
                    <a:pt x="75" y="14"/>
                  </a:cubicBezTo>
                  <a:cubicBezTo>
                    <a:pt x="75" y="13"/>
                    <a:pt x="74" y="13"/>
                    <a:pt x="74" y="13"/>
                  </a:cubicBezTo>
                  <a:cubicBezTo>
                    <a:pt x="73" y="13"/>
                    <a:pt x="74" y="13"/>
                    <a:pt x="73" y="11"/>
                  </a:cubicBezTo>
                  <a:cubicBezTo>
                    <a:pt x="73" y="10"/>
                    <a:pt x="73" y="9"/>
                    <a:pt x="73" y="8"/>
                  </a:cubicBezTo>
                  <a:cubicBezTo>
                    <a:pt x="73" y="8"/>
                    <a:pt x="74" y="7"/>
                    <a:pt x="74" y="7"/>
                  </a:cubicBezTo>
                  <a:cubicBezTo>
                    <a:pt x="73" y="7"/>
                    <a:pt x="73" y="7"/>
                    <a:pt x="72" y="7"/>
                  </a:cubicBezTo>
                  <a:cubicBezTo>
                    <a:pt x="70" y="6"/>
                    <a:pt x="67" y="4"/>
                    <a:pt x="67" y="3"/>
                  </a:cubicBezTo>
                  <a:cubicBezTo>
                    <a:pt x="66" y="3"/>
                    <a:pt x="65" y="4"/>
                    <a:pt x="64" y="4"/>
                  </a:cubicBezTo>
                  <a:cubicBezTo>
                    <a:pt x="63" y="5"/>
                    <a:pt x="63" y="4"/>
                    <a:pt x="62" y="4"/>
                  </a:cubicBezTo>
                  <a:cubicBezTo>
                    <a:pt x="61" y="3"/>
                    <a:pt x="60" y="4"/>
                    <a:pt x="59" y="4"/>
                  </a:cubicBezTo>
                  <a:cubicBezTo>
                    <a:pt x="58" y="4"/>
                    <a:pt x="58" y="3"/>
                    <a:pt x="57" y="3"/>
                  </a:cubicBezTo>
                  <a:cubicBezTo>
                    <a:pt x="56" y="2"/>
                    <a:pt x="53" y="2"/>
                    <a:pt x="52" y="2"/>
                  </a:cubicBezTo>
                  <a:cubicBezTo>
                    <a:pt x="51" y="2"/>
                    <a:pt x="49" y="1"/>
                    <a:pt x="49" y="0"/>
                  </a:cubicBezTo>
                  <a:cubicBezTo>
                    <a:pt x="48" y="0"/>
                    <a:pt x="47" y="0"/>
                    <a:pt x="47" y="1"/>
                  </a:cubicBezTo>
                  <a:cubicBezTo>
                    <a:pt x="47" y="2"/>
                    <a:pt x="47" y="2"/>
                    <a:pt x="47" y="2"/>
                  </a:cubicBezTo>
                  <a:cubicBezTo>
                    <a:pt x="47" y="1"/>
                    <a:pt x="47" y="1"/>
                    <a:pt x="47" y="1"/>
                  </a:cubicBezTo>
                  <a:cubicBezTo>
                    <a:pt x="47" y="1"/>
                    <a:pt x="47" y="1"/>
                    <a:pt x="47" y="1"/>
                  </a:cubicBezTo>
                  <a:cubicBezTo>
                    <a:pt x="47" y="1"/>
                    <a:pt x="47" y="2"/>
                    <a:pt x="46" y="4"/>
                  </a:cubicBezTo>
                  <a:cubicBezTo>
                    <a:pt x="46" y="5"/>
                    <a:pt x="46" y="4"/>
                    <a:pt x="45" y="5"/>
                  </a:cubicBezTo>
                  <a:cubicBezTo>
                    <a:pt x="45" y="6"/>
                    <a:pt x="44" y="6"/>
                    <a:pt x="43" y="6"/>
                  </a:cubicBezTo>
                  <a:cubicBezTo>
                    <a:pt x="42" y="7"/>
                    <a:pt x="42" y="7"/>
                    <a:pt x="41" y="8"/>
                  </a:cubicBezTo>
                  <a:cubicBezTo>
                    <a:pt x="41" y="9"/>
                    <a:pt x="42" y="9"/>
                    <a:pt x="41" y="11"/>
                  </a:cubicBezTo>
                  <a:cubicBezTo>
                    <a:pt x="41" y="12"/>
                    <a:pt x="40" y="12"/>
                    <a:pt x="40" y="13"/>
                  </a:cubicBezTo>
                  <a:cubicBezTo>
                    <a:pt x="39" y="14"/>
                    <a:pt x="38" y="16"/>
                    <a:pt x="36" y="17"/>
                  </a:cubicBezTo>
                  <a:cubicBezTo>
                    <a:pt x="34" y="17"/>
                    <a:pt x="34" y="15"/>
                    <a:pt x="33" y="15"/>
                  </a:cubicBezTo>
                  <a:cubicBezTo>
                    <a:pt x="33" y="14"/>
                    <a:pt x="33" y="14"/>
                    <a:pt x="32" y="14"/>
                  </a:cubicBezTo>
                  <a:cubicBezTo>
                    <a:pt x="31" y="15"/>
                    <a:pt x="32" y="16"/>
                    <a:pt x="31" y="17"/>
                  </a:cubicBezTo>
                  <a:cubicBezTo>
                    <a:pt x="31" y="18"/>
                    <a:pt x="30" y="18"/>
                    <a:pt x="29" y="18"/>
                  </a:cubicBezTo>
                  <a:cubicBezTo>
                    <a:pt x="28" y="18"/>
                    <a:pt x="29" y="18"/>
                    <a:pt x="28" y="18"/>
                  </a:cubicBezTo>
                  <a:cubicBezTo>
                    <a:pt x="27" y="18"/>
                    <a:pt x="28" y="18"/>
                    <a:pt x="27" y="19"/>
                  </a:cubicBezTo>
                  <a:cubicBezTo>
                    <a:pt x="26" y="20"/>
                    <a:pt x="26" y="19"/>
                    <a:pt x="24" y="19"/>
                  </a:cubicBezTo>
                  <a:cubicBezTo>
                    <a:pt x="23" y="19"/>
                    <a:pt x="23" y="18"/>
                    <a:pt x="22" y="18"/>
                  </a:cubicBezTo>
                  <a:cubicBezTo>
                    <a:pt x="21" y="18"/>
                    <a:pt x="21" y="19"/>
                    <a:pt x="20" y="19"/>
                  </a:cubicBezTo>
                  <a:cubicBezTo>
                    <a:pt x="19" y="19"/>
                    <a:pt x="19" y="19"/>
                    <a:pt x="18" y="19"/>
                  </a:cubicBezTo>
                  <a:cubicBezTo>
                    <a:pt x="18" y="19"/>
                    <a:pt x="18" y="20"/>
                    <a:pt x="17" y="21"/>
                  </a:cubicBezTo>
                  <a:cubicBezTo>
                    <a:pt x="16" y="22"/>
                    <a:pt x="16" y="22"/>
                    <a:pt x="15" y="22"/>
                  </a:cubicBezTo>
                  <a:cubicBezTo>
                    <a:pt x="15" y="22"/>
                    <a:pt x="15" y="23"/>
                    <a:pt x="15" y="23"/>
                  </a:cubicBezTo>
                  <a:cubicBezTo>
                    <a:pt x="15" y="23"/>
                    <a:pt x="15" y="22"/>
                    <a:pt x="15" y="22"/>
                  </a:cubicBezTo>
                  <a:cubicBezTo>
                    <a:pt x="15" y="22"/>
                    <a:pt x="15" y="22"/>
                    <a:pt x="15" y="22"/>
                  </a:cubicBezTo>
                  <a:cubicBezTo>
                    <a:pt x="14" y="23"/>
                    <a:pt x="15" y="23"/>
                    <a:pt x="15" y="24"/>
                  </a:cubicBezTo>
                  <a:cubicBezTo>
                    <a:pt x="15" y="24"/>
                    <a:pt x="14" y="27"/>
                    <a:pt x="13" y="27"/>
                  </a:cubicBezTo>
                  <a:cubicBezTo>
                    <a:pt x="13" y="28"/>
                    <a:pt x="13" y="27"/>
                    <a:pt x="12" y="28"/>
                  </a:cubicBezTo>
                  <a:cubicBezTo>
                    <a:pt x="11" y="28"/>
                    <a:pt x="11" y="29"/>
                    <a:pt x="10" y="30"/>
                  </a:cubicBezTo>
                  <a:cubicBezTo>
                    <a:pt x="9" y="31"/>
                    <a:pt x="8" y="30"/>
                    <a:pt x="6" y="29"/>
                  </a:cubicBezTo>
                  <a:cubicBezTo>
                    <a:pt x="5" y="29"/>
                    <a:pt x="5" y="30"/>
                    <a:pt x="5" y="31"/>
                  </a:cubicBezTo>
                  <a:cubicBezTo>
                    <a:pt x="5" y="32"/>
                    <a:pt x="5" y="32"/>
                    <a:pt x="4" y="33"/>
                  </a:cubicBezTo>
                  <a:cubicBezTo>
                    <a:pt x="4" y="33"/>
                    <a:pt x="4" y="33"/>
                    <a:pt x="5" y="33"/>
                  </a:cubicBezTo>
                  <a:cubicBezTo>
                    <a:pt x="5" y="34"/>
                    <a:pt x="5" y="35"/>
                    <a:pt x="4" y="36"/>
                  </a:cubicBezTo>
                  <a:cubicBezTo>
                    <a:pt x="4" y="37"/>
                    <a:pt x="4" y="37"/>
                    <a:pt x="2" y="37"/>
                  </a:cubicBezTo>
                  <a:cubicBezTo>
                    <a:pt x="1" y="37"/>
                    <a:pt x="1" y="37"/>
                    <a:pt x="1" y="37"/>
                  </a:cubicBezTo>
                  <a:cubicBezTo>
                    <a:pt x="0" y="38"/>
                    <a:pt x="1" y="38"/>
                    <a:pt x="0" y="39"/>
                  </a:cubicBezTo>
                  <a:cubicBezTo>
                    <a:pt x="15" y="38"/>
                    <a:pt x="15" y="38"/>
                    <a:pt x="15" y="38"/>
                  </a:cubicBezTo>
                  <a:cubicBezTo>
                    <a:pt x="14" y="36"/>
                    <a:pt x="14" y="36"/>
                    <a:pt x="14" y="36"/>
                  </a:cubicBezTo>
                  <a:cubicBezTo>
                    <a:pt x="62" y="33"/>
                    <a:pt x="62" y="33"/>
                    <a:pt x="62" y="33"/>
                  </a:cubicBezTo>
                  <a:cubicBezTo>
                    <a:pt x="63" y="33"/>
                    <a:pt x="63" y="33"/>
                    <a:pt x="63" y="33"/>
                  </a:cubicBezTo>
                  <a:cubicBezTo>
                    <a:pt x="63" y="32"/>
                    <a:pt x="63" y="31"/>
                    <a:pt x="64" y="31"/>
                  </a:cubicBezTo>
                  <a:cubicBezTo>
                    <a:pt x="65" y="29"/>
                    <a:pt x="67" y="28"/>
                    <a:pt x="68" y="2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E60CAFC6-CCBD-DB4B-B4A9-B2B8A6622D54}"/>
                </a:ext>
              </a:extLst>
            </p:cNvPr>
            <p:cNvSpPr>
              <a:spLocks noEditPoints="1"/>
            </p:cNvSpPr>
            <p:nvPr/>
          </p:nvSpPr>
          <p:spPr bwMode="auto">
            <a:xfrm>
              <a:off x="6612930" y="2930425"/>
              <a:ext cx="563563" cy="292100"/>
            </a:xfrm>
            <a:custGeom>
              <a:avLst/>
              <a:gdLst>
                <a:gd name="T0" fmla="*/ 51 w 52"/>
                <a:gd name="T1" fmla="*/ 23 h 27"/>
                <a:gd name="T2" fmla="*/ 51 w 52"/>
                <a:gd name="T3" fmla="*/ 21 h 27"/>
                <a:gd name="T4" fmla="*/ 50 w 52"/>
                <a:gd name="T5" fmla="*/ 24 h 27"/>
                <a:gd name="T6" fmla="*/ 46 w 52"/>
                <a:gd name="T7" fmla="*/ 26 h 27"/>
                <a:gd name="T8" fmla="*/ 45 w 52"/>
                <a:gd name="T9" fmla="*/ 25 h 27"/>
                <a:gd name="T10" fmla="*/ 45 w 52"/>
                <a:gd name="T11" fmla="*/ 24 h 27"/>
                <a:gd name="T12" fmla="*/ 44 w 52"/>
                <a:gd name="T13" fmla="*/ 23 h 27"/>
                <a:gd name="T14" fmla="*/ 44 w 52"/>
                <a:gd name="T15" fmla="*/ 23 h 27"/>
                <a:gd name="T16" fmla="*/ 43 w 52"/>
                <a:gd name="T17" fmla="*/ 21 h 27"/>
                <a:gd name="T18" fmla="*/ 42 w 52"/>
                <a:gd name="T19" fmla="*/ 21 h 27"/>
                <a:gd name="T20" fmla="*/ 42 w 52"/>
                <a:gd name="T21" fmla="*/ 22 h 27"/>
                <a:gd name="T22" fmla="*/ 39 w 52"/>
                <a:gd name="T23" fmla="*/ 21 h 27"/>
                <a:gd name="T24" fmla="*/ 39 w 52"/>
                <a:gd name="T25" fmla="*/ 18 h 27"/>
                <a:gd name="T26" fmla="*/ 40 w 52"/>
                <a:gd name="T27" fmla="*/ 18 h 27"/>
                <a:gd name="T28" fmla="*/ 41 w 52"/>
                <a:gd name="T29" fmla="*/ 17 h 27"/>
                <a:gd name="T30" fmla="*/ 40 w 52"/>
                <a:gd name="T31" fmla="*/ 16 h 27"/>
                <a:gd name="T32" fmla="*/ 39 w 52"/>
                <a:gd name="T33" fmla="*/ 16 h 27"/>
                <a:gd name="T34" fmla="*/ 38 w 52"/>
                <a:gd name="T35" fmla="*/ 16 h 27"/>
                <a:gd name="T36" fmla="*/ 37 w 52"/>
                <a:gd name="T37" fmla="*/ 15 h 27"/>
                <a:gd name="T38" fmla="*/ 38 w 52"/>
                <a:gd name="T39" fmla="*/ 14 h 27"/>
                <a:gd name="T40" fmla="*/ 39 w 52"/>
                <a:gd name="T41" fmla="*/ 14 h 27"/>
                <a:gd name="T42" fmla="*/ 38 w 52"/>
                <a:gd name="T43" fmla="*/ 12 h 27"/>
                <a:gd name="T44" fmla="*/ 39 w 52"/>
                <a:gd name="T45" fmla="*/ 10 h 27"/>
                <a:gd name="T46" fmla="*/ 37 w 52"/>
                <a:gd name="T47" fmla="*/ 9 h 27"/>
                <a:gd name="T48" fmla="*/ 39 w 52"/>
                <a:gd name="T49" fmla="*/ 6 h 27"/>
                <a:gd name="T50" fmla="*/ 39 w 52"/>
                <a:gd name="T51" fmla="*/ 5 h 27"/>
                <a:gd name="T52" fmla="*/ 40 w 52"/>
                <a:gd name="T53" fmla="*/ 3 h 27"/>
                <a:gd name="T54" fmla="*/ 39 w 52"/>
                <a:gd name="T55" fmla="*/ 3 h 27"/>
                <a:gd name="T56" fmla="*/ 38 w 52"/>
                <a:gd name="T57" fmla="*/ 4 h 27"/>
                <a:gd name="T58" fmla="*/ 37 w 52"/>
                <a:gd name="T59" fmla="*/ 6 h 27"/>
                <a:gd name="T60" fmla="*/ 36 w 52"/>
                <a:gd name="T61" fmla="*/ 6 h 27"/>
                <a:gd name="T62" fmla="*/ 35 w 52"/>
                <a:gd name="T63" fmla="*/ 8 h 27"/>
                <a:gd name="T64" fmla="*/ 35 w 52"/>
                <a:gd name="T65" fmla="*/ 8 h 27"/>
                <a:gd name="T66" fmla="*/ 34 w 52"/>
                <a:gd name="T67" fmla="*/ 8 h 27"/>
                <a:gd name="T68" fmla="*/ 34 w 52"/>
                <a:gd name="T69" fmla="*/ 9 h 27"/>
                <a:gd name="T70" fmla="*/ 34 w 52"/>
                <a:gd name="T71" fmla="*/ 11 h 27"/>
                <a:gd name="T72" fmla="*/ 36 w 52"/>
                <a:gd name="T73" fmla="*/ 12 h 27"/>
                <a:gd name="T74" fmla="*/ 35 w 52"/>
                <a:gd name="T75" fmla="*/ 13 h 27"/>
                <a:gd name="T76" fmla="*/ 35 w 52"/>
                <a:gd name="T77" fmla="*/ 13 h 27"/>
                <a:gd name="T78" fmla="*/ 35 w 52"/>
                <a:gd name="T79" fmla="*/ 15 h 27"/>
                <a:gd name="T80" fmla="*/ 35 w 52"/>
                <a:gd name="T81" fmla="*/ 17 h 27"/>
                <a:gd name="T82" fmla="*/ 36 w 52"/>
                <a:gd name="T83" fmla="*/ 19 h 27"/>
                <a:gd name="T84" fmla="*/ 37 w 52"/>
                <a:gd name="T85" fmla="*/ 21 h 27"/>
                <a:gd name="T86" fmla="*/ 37 w 52"/>
                <a:gd name="T87" fmla="*/ 21 h 27"/>
                <a:gd name="T88" fmla="*/ 35 w 52"/>
                <a:gd name="T89" fmla="*/ 20 h 27"/>
                <a:gd name="T90" fmla="*/ 35 w 52"/>
                <a:gd name="T91" fmla="*/ 21 h 27"/>
                <a:gd name="T92" fmla="*/ 37 w 52"/>
                <a:gd name="T93" fmla="*/ 22 h 27"/>
                <a:gd name="T94" fmla="*/ 38 w 52"/>
                <a:gd name="T95" fmla="*/ 24 h 27"/>
                <a:gd name="T96" fmla="*/ 36 w 52"/>
                <a:gd name="T97" fmla="*/ 25 h 27"/>
                <a:gd name="T98" fmla="*/ 27 w 52"/>
                <a:gd name="T99" fmla="*/ 22 h 27"/>
                <a:gd name="T100" fmla="*/ 22 w 52"/>
                <a:gd name="T101" fmla="*/ 13 h 27"/>
                <a:gd name="T102" fmla="*/ 17 w 52"/>
                <a:gd name="T103" fmla="*/ 6 h 27"/>
                <a:gd name="T104" fmla="*/ 1 w 52"/>
                <a:gd name="T105" fmla="*/ 15 h 27"/>
                <a:gd name="T106" fmla="*/ 45 w 52"/>
                <a:gd name="T107" fmla="*/ 18 h 27"/>
                <a:gd name="T108" fmla="*/ 52 w 52"/>
                <a:gd name="T109" fmla="*/ 21 h 27"/>
                <a:gd name="T110" fmla="*/ 38 w 52"/>
                <a:gd name="T111" fmla="*/ 24 h 27"/>
                <a:gd name="T112" fmla="*/ 38 w 52"/>
                <a:gd name="T113" fmla="*/ 25 h 27"/>
                <a:gd name="T114" fmla="*/ 39 w 52"/>
                <a:gd name="T11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27">
                  <a:moveTo>
                    <a:pt x="52" y="22"/>
                  </a:moveTo>
                  <a:cubicBezTo>
                    <a:pt x="52" y="23"/>
                    <a:pt x="52" y="23"/>
                    <a:pt x="52" y="24"/>
                  </a:cubicBezTo>
                  <a:cubicBezTo>
                    <a:pt x="52" y="24"/>
                    <a:pt x="51" y="24"/>
                    <a:pt x="51" y="23"/>
                  </a:cubicBezTo>
                  <a:cubicBezTo>
                    <a:pt x="51" y="23"/>
                    <a:pt x="51" y="23"/>
                    <a:pt x="51" y="23"/>
                  </a:cubicBezTo>
                  <a:cubicBezTo>
                    <a:pt x="51" y="23"/>
                    <a:pt x="51" y="22"/>
                    <a:pt x="51" y="22"/>
                  </a:cubicBezTo>
                  <a:cubicBezTo>
                    <a:pt x="52" y="22"/>
                    <a:pt x="51" y="21"/>
                    <a:pt x="51" y="21"/>
                  </a:cubicBezTo>
                  <a:cubicBezTo>
                    <a:pt x="51" y="21"/>
                    <a:pt x="51" y="21"/>
                    <a:pt x="51" y="21"/>
                  </a:cubicBezTo>
                  <a:cubicBezTo>
                    <a:pt x="51" y="21"/>
                    <a:pt x="51" y="21"/>
                    <a:pt x="51" y="21"/>
                  </a:cubicBezTo>
                  <a:cubicBezTo>
                    <a:pt x="51" y="21"/>
                    <a:pt x="51" y="21"/>
                    <a:pt x="51" y="22"/>
                  </a:cubicBezTo>
                  <a:cubicBezTo>
                    <a:pt x="51" y="22"/>
                    <a:pt x="51" y="22"/>
                    <a:pt x="50" y="22"/>
                  </a:cubicBezTo>
                  <a:cubicBezTo>
                    <a:pt x="50" y="23"/>
                    <a:pt x="50" y="23"/>
                    <a:pt x="50" y="23"/>
                  </a:cubicBezTo>
                  <a:cubicBezTo>
                    <a:pt x="50" y="24"/>
                    <a:pt x="50" y="24"/>
                    <a:pt x="50" y="24"/>
                  </a:cubicBezTo>
                  <a:cubicBezTo>
                    <a:pt x="50" y="24"/>
                    <a:pt x="49" y="24"/>
                    <a:pt x="49" y="25"/>
                  </a:cubicBezTo>
                  <a:cubicBezTo>
                    <a:pt x="49" y="25"/>
                    <a:pt x="48" y="25"/>
                    <a:pt x="48" y="25"/>
                  </a:cubicBezTo>
                  <a:cubicBezTo>
                    <a:pt x="48" y="25"/>
                    <a:pt x="47" y="25"/>
                    <a:pt x="47" y="25"/>
                  </a:cubicBezTo>
                  <a:cubicBezTo>
                    <a:pt x="46" y="25"/>
                    <a:pt x="46" y="26"/>
                    <a:pt x="46" y="26"/>
                  </a:cubicBezTo>
                  <a:cubicBezTo>
                    <a:pt x="46" y="26"/>
                    <a:pt x="45" y="26"/>
                    <a:pt x="45" y="27"/>
                  </a:cubicBezTo>
                  <a:cubicBezTo>
                    <a:pt x="45" y="27"/>
                    <a:pt x="44" y="26"/>
                    <a:pt x="44" y="26"/>
                  </a:cubicBezTo>
                  <a:cubicBezTo>
                    <a:pt x="44" y="26"/>
                    <a:pt x="44" y="25"/>
                    <a:pt x="44" y="25"/>
                  </a:cubicBezTo>
                  <a:cubicBezTo>
                    <a:pt x="44" y="25"/>
                    <a:pt x="45" y="25"/>
                    <a:pt x="45" y="25"/>
                  </a:cubicBezTo>
                  <a:cubicBezTo>
                    <a:pt x="45" y="25"/>
                    <a:pt x="45" y="25"/>
                    <a:pt x="45" y="25"/>
                  </a:cubicBezTo>
                  <a:cubicBezTo>
                    <a:pt x="45" y="24"/>
                    <a:pt x="45" y="24"/>
                    <a:pt x="45" y="24"/>
                  </a:cubicBezTo>
                  <a:cubicBezTo>
                    <a:pt x="45" y="24"/>
                    <a:pt x="44" y="24"/>
                    <a:pt x="44" y="24"/>
                  </a:cubicBezTo>
                  <a:cubicBezTo>
                    <a:pt x="45" y="24"/>
                    <a:pt x="45" y="24"/>
                    <a:pt x="45" y="24"/>
                  </a:cubicBezTo>
                  <a:cubicBezTo>
                    <a:pt x="45" y="24"/>
                    <a:pt x="45" y="24"/>
                    <a:pt x="45" y="23"/>
                  </a:cubicBezTo>
                  <a:cubicBezTo>
                    <a:pt x="45" y="23"/>
                    <a:pt x="45" y="23"/>
                    <a:pt x="45" y="23"/>
                  </a:cubicBezTo>
                  <a:cubicBezTo>
                    <a:pt x="45" y="23"/>
                    <a:pt x="45" y="23"/>
                    <a:pt x="45" y="23"/>
                  </a:cubicBezTo>
                  <a:cubicBezTo>
                    <a:pt x="45" y="23"/>
                    <a:pt x="44" y="23"/>
                    <a:pt x="44" y="23"/>
                  </a:cubicBezTo>
                  <a:cubicBezTo>
                    <a:pt x="44" y="23"/>
                    <a:pt x="44" y="23"/>
                    <a:pt x="44" y="23"/>
                  </a:cubicBezTo>
                  <a:cubicBezTo>
                    <a:pt x="43" y="23"/>
                    <a:pt x="43" y="23"/>
                    <a:pt x="43" y="23"/>
                  </a:cubicBezTo>
                  <a:cubicBezTo>
                    <a:pt x="43" y="23"/>
                    <a:pt x="43" y="23"/>
                    <a:pt x="43" y="23"/>
                  </a:cubicBezTo>
                  <a:cubicBezTo>
                    <a:pt x="43" y="23"/>
                    <a:pt x="44" y="23"/>
                    <a:pt x="44" y="23"/>
                  </a:cubicBezTo>
                  <a:cubicBezTo>
                    <a:pt x="44" y="23"/>
                    <a:pt x="44" y="22"/>
                    <a:pt x="44" y="22"/>
                  </a:cubicBezTo>
                  <a:cubicBezTo>
                    <a:pt x="44" y="22"/>
                    <a:pt x="44" y="22"/>
                    <a:pt x="44" y="22"/>
                  </a:cubicBezTo>
                  <a:cubicBezTo>
                    <a:pt x="44" y="22"/>
                    <a:pt x="44" y="22"/>
                    <a:pt x="44" y="22"/>
                  </a:cubicBezTo>
                  <a:cubicBezTo>
                    <a:pt x="43" y="22"/>
                    <a:pt x="43" y="21"/>
                    <a:pt x="43" y="21"/>
                  </a:cubicBezTo>
                  <a:cubicBezTo>
                    <a:pt x="43" y="21"/>
                    <a:pt x="43" y="21"/>
                    <a:pt x="43" y="21"/>
                  </a:cubicBezTo>
                  <a:cubicBezTo>
                    <a:pt x="43" y="21"/>
                    <a:pt x="43" y="21"/>
                    <a:pt x="43" y="21"/>
                  </a:cubicBezTo>
                  <a:cubicBezTo>
                    <a:pt x="43" y="21"/>
                    <a:pt x="43" y="21"/>
                    <a:pt x="43" y="21"/>
                  </a:cubicBezTo>
                  <a:cubicBezTo>
                    <a:pt x="42" y="21"/>
                    <a:pt x="42" y="21"/>
                    <a:pt x="42" y="21"/>
                  </a:cubicBezTo>
                  <a:cubicBezTo>
                    <a:pt x="42" y="21"/>
                    <a:pt x="42" y="21"/>
                    <a:pt x="42" y="21"/>
                  </a:cubicBezTo>
                  <a:cubicBezTo>
                    <a:pt x="42" y="21"/>
                    <a:pt x="42" y="21"/>
                    <a:pt x="42" y="21"/>
                  </a:cubicBezTo>
                  <a:cubicBezTo>
                    <a:pt x="42" y="21"/>
                    <a:pt x="42" y="22"/>
                    <a:pt x="42" y="22"/>
                  </a:cubicBezTo>
                  <a:cubicBezTo>
                    <a:pt x="42" y="22"/>
                    <a:pt x="42" y="22"/>
                    <a:pt x="42" y="22"/>
                  </a:cubicBezTo>
                  <a:cubicBezTo>
                    <a:pt x="42" y="22"/>
                    <a:pt x="41" y="22"/>
                    <a:pt x="41" y="22"/>
                  </a:cubicBezTo>
                  <a:cubicBezTo>
                    <a:pt x="41" y="22"/>
                    <a:pt x="41" y="22"/>
                    <a:pt x="41" y="21"/>
                  </a:cubicBezTo>
                  <a:cubicBezTo>
                    <a:pt x="40" y="21"/>
                    <a:pt x="40" y="21"/>
                    <a:pt x="40" y="21"/>
                  </a:cubicBezTo>
                  <a:cubicBezTo>
                    <a:pt x="40" y="21"/>
                    <a:pt x="39" y="21"/>
                    <a:pt x="39" y="21"/>
                  </a:cubicBezTo>
                  <a:cubicBezTo>
                    <a:pt x="39" y="20"/>
                    <a:pt x="39" y="20"/>
                    <a:pt x="39" y="20"/>
                  </a:cubicBezTo>
                  <a:cubicBezTo>
                    <a:pt x="39" y="20"/>
                    <a:pt x="39" y="19"/>
                    <a:pt x="39" y="19"/>
                  </a:cubicBezTo>
                  <a:cubicBezTo>
                    <a:pt x="39" y="19"/>
                    <a:pt x="39" y="19"/>
                    <a:pt x="39" y="19"/>
                  </a:cubicBezTo>
                  <a:cubicBezTo>
                    <a:pt x="39" y="18"/>
                    <a:pt x="39" y="18"/>
                    <a:pt x="39" y="18"/>
                  </a:cubicBezTo>
                  <a:cubicBezTo>
                    <a:pt x="39" y="18"/>
                    <a:pt x="38" y="18"/>
                    <a:pt x="38" y="18"/>
                  </a:cubicBezTo>
                  <a:cubicBezTo>
                    <a:pt x="38" y="18"/>
                    <a:pt x="38" y="17"/>
                    <a:pt x="39" y="17"/>
                  </a:cubicBezTo>
                  <a:cubicBezTo>
                    <a:pt x="39" y="17"/>
                    <a:pt x="39" y="17"/>
                    <a:pt x="39" y="17"/>
                  </a:cubicBezTo>
                  <a:cubicBezTo>
                    <a:pt x="39" y="18"/>
                    <a:pt x="40" y="18"/>
                    <a:pt x="40" y="18"/>
                  </a:cubicBezTo>
                  <a:cubicBezTo>
                    <a:pt x="40" y="18"/>
                    <a:pt x="40" y="18"/>
                    <a:pt x="40" y="18"/>
                  </a:cubicBezTo>
                  <a:cubicBezTo>
                    <a:pt x="40" y="18"/>
                    <a:pt x="40" y="18"/>
                    <a:pt x="40" y="18"/>
                  </a:cubicBezTo>
                  <a:cubicBezTo>
                    <a:pt x="41" y="18"/>
                    <a:pt x="41" y="18"/>
                    <a:pt x="41" y="18"/>
                  </a:cubicBezTo>
                  <a:cubicBezTo>
                    <a:pt x="41" y="17"/>
                    <a:pt x="41" y="17"/>
                    <a:pt x="41" y="17"/>
                  </a:cubicBezTo>
                  <a:cubicBezTo>
                    <a:pt x="40" y="17"/>
                    <a:pt x="40" y="17"/>
                    <a:pt x="40" y="17"/>
                  </a:cubicBezTo>
                  <a:cubicBezTo>
                    <a:pt x="40" y="17"/>
                    <a:pt x="40" y="17"/>
                    <a:pt x="40" y="16"/>
                  </a:cubicBezTo>
                  <a:cubicBezTo>
                    <a:pt x="40" y="16"/>
                    <a:pt x="40" y="16"/>
                    <a:pt x="40" y="16"/>
                  </a:cubicBezTo>
                  <a:cubicBezTo>
                    <a:pt x="40" y="16"/>
                    <a:pt x="40" y="16"/>
                    <a:pt x="40" y="16"/>
                  </a:cubicBezTo>
                  <a:cubicBezTo>
                    <a:pt x="40" y="16"/>
                    <a:pt x="40" y="16"/>
                    <a:pt x="40" y="16"/>
                  </a:cubicBezTo>
                  <a:cubicBezTo>
                    <a:pt x="40" y="15"/>
                    <a:pt x="40" y="15"/>
                    <a:pt x="40"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8" y="16"/>
                    <a:pt x="38" y="16"/>
                  </a:cubicBezTo>
                  <a:cubicBezTo>
                    <a:pt x="38" y="16"/>
                    <a:pt x="38" y="16"/>
                    <a:pt x="38" y="16"/>
                  </a:cubicBezTo>
                  <a:cubicBezTo>
                    <a:pt x="38" y="16"/>
                    <a:pt x="38" y="16"/>
                    <a:pt x="38" y="16"/>
                  </a:cubicBezTo>
                  <a:cubicBezTo>
                    <a:pt x="38" y="16"/>
                    <a:pt x="37" y="16"/>
                    <a:pt x="37" y="16"/>
                  </a:cubicBezTo>
                  <a:cubicBezTo>
                    <a:pt x="37" y="16"/>
                    <a:pt x="37" y="16"/>
                    <a:pt x="37" y="15"/>
                  </a:cubicBezTo>
                  <a:cubicBezTo>
                    <a:pt x="37" y="15"/>
                    <a:pt x="37" y="15"/>
                    <a:pt x="37" y="15"/>
                  </a:cubicBezTo>
                  <a:cubicBezTo>
                    <a:pt x="37" y="15"/>
                    <a:pt x="37" y="15"/>
                    <a:pt x="37" y="15"/>
                  </a:cubicBezTo>
                  <a:cubicBezTo>
                    <a:pt x="37" y="15"/>
                    <a:pt x="37" y="14"/>
                    <a:pt x="37" y="14"/>
                  </a:cubicBezTo>
                  <a:cubicBezTo>
                    <a:pt x="37" y="14"/>
                    <a:pt x="38" y="14"/>
                    <a:pt x="38" y="14"/>
                  </a:cubicBezTo>
                  <a:cubicBezTo>
                    <a:pt x="38" y="14"/>
                    <a:pt x="38" y="14"/>
                    <a:pt x="38" y="14"/>
                  </a:cubicBezTo>
                  <a:cubicBezTo>
                    <a:pt x="38" y="14"/>
                    <a:pt x="38" y="14"/>
                    <a:pt x="38" y="14"/>
                  </a:cubicBezTo>
                  <a:cubicBezTo>
                    <a:pt x="38" y="14"/>
                    <a:pt x="39" y="15"/>
                    <a:pt x="39" y="15"/>
                  </a:cubicBezTo>
                  <a:cubicBezTo>
                    <a:pt x="39" y="15"/>
                    <a:pt x="39" y="15"/>
                    <a:pt x="39" y="14"/>
                  </a:cubicBezTo>
                  <a:cubicBezTo>
                    <a:pt x="39" y="14"/>
                    <a:pt x="39" y="14"/>
                    <a:pt x="39" y="14"/>
                  </a:cubicBezTo>
                  <a:cubicBezTo>
                    <a:pt x="39" y="13"/>
                    <a:pt x="39" y="13"/>
                    <a:pt x="38" y="13"/>
                  </a:cubicBezTo>
                  <a:cubicBezTo>
                    <a:pt x="38" y="13"/>
                    <a:pt x="38" y="13"/>
                    <a:pt x="38" y="13"/>
                  </a:cubicBezTo>
                  <a:cubicBezTo>
                    <a:pt x="38" y="12"/>
                    <a:pt x="38" y="12"/>
                    <a:pt x="38" y="12"/>
                  </a:cubicBezTo>
                  <a:cubicBezTo>
                    <a:pt x="38" y="12"/>
                    <a:pt x="38" y="12"/>
                    <a:pt x="38" y="12"/>
                  </a:cubicBezTo>
                  <a:cubicBezTo>
                    <a:pt x="38" y="12"/>
                    <a:pt x="38" y="11"/>
                    <a:pt x="39" y="11"/>
                  </a:cubicBezTo>
                  <a:cubicBezTo>
                    <a:pt x="39" y="11"/>
                    <a:pt x="39" y="11"/>
                    <a:pt x="39" y="11"/>
                  </a:cubicBezTo>
                  <a:cubicBezTo>
                    <a:pt x="39" y="10"/>
                    <a:pt x="39" y="10"/>
                    <a:pt x="39" y="10"/>
                  </a:cubicBezTo>
                  <a:cubicBezTo>
                    <a:pt x="39" y="10"/>
                    <a:pt x="39" y="10"/>
                    <a:pt x="39" y="10"/>
                  </a:cubicBezTo>
                  <a:cubicBezTo>
                    <a:pt x="38" y="10"/>
                    <a:pt x="38" y="10"/>
                    <a:pt x="38" y="10"/>
                  </a:cubicBezTo>
                  <a:cubicBezTo>
                    <a:pt x="38" y="10"/>
                    <a:pt x="38" y="10"/>
                    <a:pt x="38" y="10"/>
                  </a:cubicBezTo>
                  <a:cubicBezTo>
                    <a:pt x="37" y="10"/>
                    <a:pt x="37" y="10"/>
                    <a:pt x="37" y="10"/>
                  </a:cubicBezTo>
                  <a:cubicBezTo>
                    <a:pt x="37" y="10"/>
                    <a:pt x="37" y="10"/>
                    <a:pt x="37" y="9"/>
                  </a:cubicBezTo>
                  <a:cubicBezTo>
                    <a:pt x="37" y="9"/>
                    <a:pt x="37" y="8"/>
                    <a:pt x="37" y="8"/>
                  </a:cubicBezTo>
                  <a:cubicBezTo>
                    <a:pt x="38" y="7"/>
                    <a:pt x="38" y="7"/>
                    <a:pt x="38" y="7"/>
                  </a:cubicBezTo>
                  <a:cubicBezTo>
                    <a:pt x="38" y="6"/>
                    <a:pt x="38" y="6"/>
                    <a:pt x="39" y="6"/>
                  </a:cubicBezTo>
                  <a:cubicBezTo>
                    <a:pt x="39" y="6"/>
                    <a:pt x="39" y="6"/>
                    <a:pt x="39" y="6"/>
                  </a:cubicBezTo>
                  <a:cubicBezTo>
                    <a:pt x="39" y="6"/>
                    <a:pt x="40" y="6"/>
                    <a:pt x="40" y="6"/>
                  </a:cubicBezTo>
                  <a:cubicBezTo>
                    <a:pt x="40" y="6"/>
                    <a:pt x="40" y="5"/>
                    <a:pt x="39" y="5"/>
                  </a:cubicBezTo>
                  <a:cubicBezTo>
                    <a:pt x="39" y="5"/>
                    <a:pt x="39" y="5"/>
                    <a:pt x="39" y="5"/>
                  </a:cubicBezTo>
                  <a:cubicBezTo>
                    <a:pt x="39" y="5"/>
                    <a:pt x="39" y="5"/>
                    <a:pt x="39" y="5"/>
                  </a:cubicBezTo>
                  <a:cubicBezTo>
                    <a:pt x="39" y="5"/>
                    <a:pt x="39" y="5"/>
                    <a:pt x="39" y="5"/>
                  </a:cubicBezTo>
                  <a:cubicBezTo>
                    <a:pt x="40" y="4"/>
                    <a:pt x="40" y="4"/>
                    <a:pt x="40" y="4"/>
                  </a:cubicBezTo>
                  <a:cubicBezTo>
                    <a:pt x="40" y="4"/>
                    <a:pt x="40" y="4"/>
                    <a:pt x="40" y="4"/>
                  </a:cubicBezTo>
                  <a:cubicBezTo>
                    <a:pt x="40" y="3"/>
                    <a:pt x="40" y="3"/>
                    <a:pt x="40" y="3"/>
                  </a:cubicBezTo>
                  <a:cubicBezTo>
                    <a:pt x="40" y="4"/>
                    <a:pt x="40" y="4"/>
                    <a:pt x="39" y="4"/>
                  </a:cubicBezTo>
                  <a:cubicBezTo>
                    <a:pt x="39" y="4"/>
                    <a:pt x="39" y="4"/>
                    <a:pt x="39" y="4"/>
                  </a:cubicBezTo>
                  <a:cubicBezTo>
                    <a:pt x="39" y="4"/>
                    <a:pt x="39" y="4"/>
                    <a:pt x="39" y="4"/>
                  </a:cubicBezTo>
                  <a:cubicBezTo>
                    <a:pt x="39" y="4"/>
                    <a:pt x="39" y="3"/>
                    <a:pt x="39" y="3"/>
                  </a:cubicBezTo>
                  <a:cubicBezTo>
                    <a:pt x="39" y="3"/>
                    <a:pt x="39" y="3"/>
                    <a:pt x="39" y="3"/>
                  </a:cubicBezTo>
                  <a:cubicBezTo>
                    <a:pt x="39" y="3"/>
                    <a:pt x="39" y="3"/>
                    <a:pt x="39" y="3"/>
                  </a:cubicBezTo>
                  <a:cubicBezTo>
                    <a:pt x="39" y="3"/>
                    <a:pt x="38" y="3"/>
                    <a:pt x="38" y="3"/>
                  </a:cubicBezTo>
                  <a:cubicBezTo>
                    <a:pt x="38" y="4"/>
                    <a:pt x="38" y="4"/>
                    <a:pt x="38" y="4"/>
                  </a:cubicBezTo>
                  <a:cubicBezTo>
                    <a:pt x="38" y="5"/>
                    <a:pt x="38" y="5"/>
                    <a:pt x="38" y="5"/>
                  </a:cubicBezTo>
                  <a:cubicBezTo>
                    <a:pt x="38" y="5"/>
                    <a:pt x="38" y="5"/>
                    <a:pt x="38" y="5"/>
                  </a:cubicBezTo>
                  <a:cubicBezTo>
                    <a:pt x="38" y="6"/>
                    <a:pt x="38" y="6"/>
                    <a:pt x="37" y="6"/>
                  </a:cubicBezTo>
                  <a:cubicBezTo>
                    <a:pt x="37" y="6"/>
                    <a:pt x="37" y="6"/>
                    <a:pt x="37" y="6"/>
                  </a:cubicBezTo>
                  <a:cubicBezTo>
                    <a:pt x="37" y="6"/>
                    <a:pt x="37" y="6"/>
                    <a:pt x="37" y="6"/>
                  </a:cubicBezTo>
                  <a:cubicBezTo>
                    <a:pt x="37" y="7"/>
                    <a:pt x="37" y="7"/>
                    <a:pt x="37" y="7"/>
                  </a:cubicBezTo>
                  <a:cubicBezTo>
                    <a:pt x="36" y="7"/>
                    <a:pt x="36" y="7"/>
                    <a:pt x="36" y="6"/>
                  </a:cubicBezTo>
                  <a:cubicBezTo>
                    <a:pt x="36" y="6"/>
                    <a:pt x="36" y="6"/>
                    <a:pt x="36" y="6"/>
                  </a:cubicBezTo>
                  <a:cubicBezTo>
                    <a:pt x="36" y="7"/>
                    <a:pt x="36" y="7"/>
                    <a:pt x="36" y="7"/>
                  </a:cubicBezTo>
                  <a:cubicBezTo>
                    <a:pt x="36" y="7"/>
                    <a:pt x="36" y="7"/>
                    <a:pt x="36" y="7"/>
                  </a:cubicBezTo>
                  <a:cubicBezTo>
                    <a:pt x="35" y="7"/>
                    <a:pt x="35" y="7"/>
                    <a:pt x="35"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9"/>
                    <a:pt x="35" y="9"/>
                  </a:cubicBezTo>
                  <a:cubicBezTo>
                    <a:pt x="35" y="9"/>
                    <a:pt x="35" y="9"/>
                    <a:pt x="35" y="9"/>
                  </a:cubicBezTo>
                  <a:cubicBezTo>
                    <a:pt x="34" y="9"/>
                    <a:pt x="34" y="9"/>
                    <a:pt x="34" y="9"/>
                  </a:cubicBezTo>
                  <a:cubicBezTo>
                    <a:pt x="34" y="9"/>
                    <a:pt x="34" y="9"/>
                    <a:pt x="34" y="8"/>
                  </a:cubicBezTo>
                  <a:cubicBezTo>
                    <a:pt x="34" y="8"/>
                    <a:pt x="34" y="8"/>
                    <a:pt x="34" y="8"/>
                  </a:cubicBezTo>
                  <a:cubicBezTo>
                    <a:pt x="34" y="8"/>
                    <a:pt x="33" y="9"/>
                    <a:pt x="33" y="9"/>
                  </a:cubicBezTo>
                  <a:cubicBezTo>
                    <a:pt x="33" y="9"/>
                    <a:pt x="33" y="9"/>
                    <a:pt x="33" y="9"/>
                  </a:cubicBezTo>
                  <a:cubicBezTo>
                    <a:pt x="33" y="9"/>
                    <a:pt x="34" y="9"/>
                    <a:pt x="34" y="9"/>
                  </a:cubicBezTo>
                  <a:cubicBezTo>
                    <a:pt x="34" y="9"/>
                    <a:pt x="34" y="10"/>
                    <a:pt x="35" y="10"/>
                  </a:cubicBezTo>
                  <a:cubicBezTo>
                    <a:pt x="35" y="10"/>
                    <a:pt x="35" y="10"/>
                    <a:pt x="35" y="10"/>
                  </a:cubicBezTo>
                  <a:cubicBezTo>
                    <a:pt x="35" y="11"/>
                    <a:pt x="35" y="11"/>
                    <a:pt x="35" y="11"/>
                  </a:cubicBezTo>
                  <a:cubicBezTo>
                    <a:pt x="35" y="11"/>
                    <a:pt x="34" y="11"/>
                    <a:pt x="34" y="11"/>
                  </a:cubicBezTo>
                  <a:cubicBezTo>
                    <a:pt x="35" y="11"/>
                    <a:pt x="35" y="11"/>
                    <a:pt x="35" y="11"/>
                  </a:cubicBezTo>
                  <a:cubicBezTo>
                    <a:pt x="35" y="12"/>
                    <a:pt x="35" y="12"/>
                    <a:pt x="36" y="12"/>
                  </a:cubicBezTo>
                  <a:cubicBezTo>
                    <a:pt x="36" y="12"/>
                    <a:pt x="36" y="12"/>
                    <a:pt x="36" y="12"/>
                  </a:cubicBezTo>
                  <a:cubicBezTo>
                    <a:pt x="36" y="12"/>
                    <a:pt x="36" y="12"/>
                    <a:pt x="36" y="12"/>
                  </a:cubicBezTo>
                  <a:cubicBezTo>
                    <a:pt x="36" y="12"/>
                    <a:pt x="36" y="12"/>
                    <a:pt x="36" y="12"/>
                  </a:cubicBezTo>
                  <a:cubicBezTo>
                    <a:pt x="36" y="12"/>
                    <a:pt x="35" y="12"/>
                    <a:pt x="35" y="12"/>
                  </a:cubicBezTo>
                  <a:cubicBezTo>
                    <a:pt x="35" y="12"/>
                    <a:pt x="35" y="13"/>
                    <a:pt x="35" y="13"/>
                  </a:cubicBezTo>
                  <a:cubicBezTo>
                    <a:pt x="35" y="13"/>
                    <a:pt x="35" y="13"/>
                    <a:pt x="35" y="13"/>
                  </a:cubicBezTo>
                  <a:cubicBezTo>
                    <a:pt x="36" y="13"/>
                    <a:pt x="36" y="13"/>
                    <a:pt x="36" y="13"/>
                  </a:cubicBezTo>
                  <a:cubicBezTo>
                    <a:pt x="35" y="13"/>
                    <a:pt x="35" y="14"/>
                    <a:pt x="35" y="14"/>
                  </a:cubicBezTo>
                  <a:cubicBezTo>
                    <a:pt x="35" y="13"/>
                    <a:pt x="35" y="13"/>
                    <a:pt x="35" y="13"/>
                  </a:cubicBezTo>
                  <a:cubicBezTo>
                    <a:pt x="35" y="13"/>
                    <a:pt x="35" y="13"/>
                    <a:pt x="35" y="13"/>
                  </a:cubicBezTo>
                  <a:cubicBezTo>
                    <a:pt x="35" y="13"/>
                    <a:pt x="35" y="14"/>
                    <a:pt x="34" y="14"/>
                  </a:cubicBezTo>
                  <a:cubicBezTo>
                    <a:pt x="34" y="14"/>
                    <a:pt x="34" y="14"/>
                    <a:pt x="34" y="14"/>
                  </a:cubicBezTo>
                  <a:cubicBezTo>
                    <a:pt x="34" y="14"/>
                    <a:pt x="34" y="14"/>
                    <a:pt x="35" y="14"/>
                  </a:cubicBezTo>
                  <a:cubicBezTo>
                    <a:pt x="35" y="15"/>
                    <a:pt x="35" y="15"/>
                    <a:pt x="35" y="15"/>
                  </a:cubicBezTo>
                  <a:cubicBezTo>
                    <a:pt x="35" y="15"/>
                    <a:pt x="35" y="15"/>
                    <a:pt x="35" y="15"/>
                  </a:cubicBezTo>
                  <a:cubicBezTo>
                    <a:pt x="35" y="15"/>
                    <a:pt x="35" y="15"/>
                    <a:pt x="35" y="15"/>
                  </a:cubicBezTo>
                  <a:cubicBezTo>
                    <a:pt x="35" y="15"/>
                    <a:pt x="35" y="16"/>
                    <a:pt x="35" y="16"/>
                  </a:cubicBezTo>
                  <a:cubicBezTo>
                    <a:pt x="35" y="16"/>
                    <a:pt x="35" y="16"/>
                    <a:pt x="35" y="17"/>
                  </a:cubicBezTo>
                  <a:cubicBezTo>
                    <a:pt x="35" y="17"/>
                    <a:pt x="35" y="17"/>
                    <a:pt x="35" y="17"/>
                  </a:cubicBezTo>
                  <a:cubicBezTo>
                    <a:pt x="35" y="17"/>
                    <a:pt x="35" y="17"/>
                    <a:pt x="35" y="18"/>
                  </a:cubicBezTo>
                  <a:cubicBezTo>
                    <a:pt x="35" y="18"/>
                    <a:pt x="35" y="18"/>
                    <a:pt x="35" y="18"/>
                  </a:cubicBezTo>
                  <a:cubicBezTo>
                    <a:pt x="35" y="18"/>
                    <a:pt x="36" y="18"/>
                    <a:pt x="36" y="19"/>
                  </a:cubicBezTo>
                  <a:cubicBezTo>
                    <a:pt x="36" y="19"/>
                    <a:pt x="36" y="19"/>
                    <a:pt x="36" y="19"/>
                  </a:cubicBezTo>
                  <a:cubicBezTo>
                    <a:pt x="36" y="19"/>
                    <a:pt x="36" y="19"/>
                    <a:pt x="36" y="20"/>
                  </a:cubicBezTo>
                  <a:cubicBezTo>
                    <a:pt x="36" y="20"/>
                    <a:pt x="37" y="20"/>
                    <a:pt x="37" y="20"/>
                  </a:cubicBezTo>
                  <a:cubicBezTo>
                    <a:pt x="37" y="20"/>
                    <a:pt x="37" y="20"/>
                    <a:pt x="37" y="21"/>
                  </a:cubicBezTo>
                  <a:cubicBezTo>
                    <a:pt x="37" y="21"/>
                    <a:pt x="37" y="21"/>
                    <a:pt x="38" y="21"/>
                  </a:cubicBezTo>
                  <a:cubicBezTo>
                    <a:pt x="38" y="21"/>
                    <a:pt x="38" y="21"/>
                    <a:pt x="38" y="21"/>
                  </a:cubicBezTo>
                  <a:cubicBezTo>
                    <a:pt x="37" y="22"/>
                    <a:pt x="37" y="22"/>
                    <a:pt x="37" y="22"/>
                  </a:cubicBezTo>
                  <a:cubicBezTo>
                    <a:pt x="37" y="22"/>
                    <a:pt x="37" y="21"/>
                    <a:pt x="37" y="21"/>
                  </a:cubicBezTo>
                  <a:cubicBezTo>
                    <a:pt x="37" y="21"/>
                    <a:pt x="37" y="21"/>
                    <a:pt x="37" y="21"/>
                  </a:cubicBezTo>
                  <a:cubicBezTo>
                    <a:pt x="36" y="21"/>
                    <a:pt x="36" y="21"/>
                    <a:pt x="36" y="21"/>
                  </a:cubicBezTo>
                  <a:cubicBezTo>
                    <a:pt x="36" y="20"/>
                    <a:pt x="36" y="20"/>
                    <a:pt x="36" y="20"/>
                  </a:cubicBezTo>
                  <a:cubicBezTo>
                    <a:pt x="35" y="20"/>
                    <a:pt x="35" y="20"/>
                    <a:pt x="35" y="20"/>
                  </a:cubicBezTo>
                  <a:cubicBezTo>
                    <a:pt x="34" y="20"/>
                    <a:pt x="34" y="20"/>
                    <a:pt x="34" y="20"/>
                  </a:cubicBezTo>
                  <a:cubicBezTo>
                    <a:pt x="34" y="20"/>
                    <a:pt x="34" y="21"/>
                    <a:pt x="34" y="21"/>
                  </a:cubicBezTo>
                  <a:cubicBezTo>
                    <a:pt x="34" y="21"/>
                    <a:pt x="34" y="21"/>
                    <a:pt x="35" y="21"/>
                  </a:cubicBezTo>
                  <a:cubicBezTo>
                    <a:pt x="35" y="21"/>
                    <a:pt x="35" y="21"/>
                    <a:pt x="35" y="21"/>
                  </a:cubicBezTo>
                  <a:cubicBezTo>
                    <a:pt x="35" y="21"/>
                    <a:pt x="35" y="21"/>
                    <a:pt x="35" y="21"/>
                  </a:cubicBezTo>
                  <a:cubicBezTo>
                    <a:pt x="35" y="21"/>
                    <a:pt x="35" y="22"/>
                    <a:pt x="36" y="22"/>
                  </a:cubicBezTo>
                  <a:cubicBezTo>
                    <a:pt x="36" y="22"/>
                    <a:pt x="36" y="22"/>
                    <a:pt x="36" y="22"/>
                  </a:cubicBezTo>
                  <a:cubicBezTo>
                    <a:pt x="36" y="22"/>
                    <a:pt x="37" y="22"/>
                    <a:pt x="37" y="22"/>
                  </a:cubicBezTo>
                  <a:cubicBezTo>
                    <a:pt x="37" y="22"/>
                    <a:pt x="37" y="22"/>
                    <a:pt x="38" y="22"/>
                  </a:cubicBezTo>
                  <a:cubicBezTo>
                    <a:pt x="38" y="22"/>
                    <a:pt x="38" y="22"/>
                    <a:pt x="38" y="23"/>
                  </a:cubicBezTo>
                  <a:cubicBezTo>
                    <a:pt x="38" y="23"/>
                    <a:pt x="38" y="23"/>
                    <a:pt x="38" y="23"/>
                  </a:cubicBezTo>
                  <a:cubicBezTo>
                    <a:pt x="38" y="23"/>
                    <a:pt x="38" y="23"/>
                    <a:pt x="38" y="24"/>
                  </a:cubicBezTo>
                  <a:cubicBezTo>
                    <a:pt x="38" y="24"/>
                    <a:pt x="38" y="24"/>
                    <a:pt x="38" y="24"/>
                  </a:cubicBezTo>
                  <a:cubicBezTo>
                    <a:pt x="37" y="24"/>
                    <a:pt x="37" y="24"/>
                    <a:pt x="37" y="24"/>
                  </a:cubicBezTo>
                  <a:cubicBezTo>
                    <a:pt x="37" y="24"/>
                    <a:pt x="37" y="24"/>
                    <a:pt x="37" y="25"/>
                  </a:cubicBezTo>
                  <a:cubicBezTo>
                    <a:pt x="37" y="25"/>
                    <a:pt x="37" y="25"/>
                    <a:pt x="36" y="25"/>
                  </a:cubicBezTo>
                  <a:cubicBezTo>
                    <a:pt x="36" y="25"/>
                    <a:pt x="36" y="25"/>
                    <a:pt x="36" y="25"/>
                  </a:cubicBezTo>
                  <a:cubicBezTo>
                    <a:pt x="36" y="24"/>
                    <a:pt x="34" y="24"/>
                    <a:pt x="33" y="23"/>
                  </a:cubicBezTo>
                  <a:cubicBezTo>
                    <a:pt x="32" y="23"/>
                    <a:pt x="31" y="23"/>
                    <a:pt x="30" y="22"/>
                  </a:cubicBezTo>
                  <a:cubicBezTo>
                    <a:pt x="29" y="21"/>
                    <a:pt x="29" y="22"/>
                    <a:pt x="27" y="22"/>
                  </a:cubicBezTo>
                  <a:cubicBezTo>
                    <a:pt x="26" y="22"/>
                    <a:pt x="26" y="20"/>
                    <a:pt x="26" y="19"/>
                  </a:cubicBezTo>
                  <a:cubicBezTo>
                    <a:pt x="25" y="18"/>
                    <a:pt x="26" y="18"/>
                    <a:pt x="27" y="17"/>
                  </a:cubicBezTo>
                  <a:cubicBezTo>
                    <a:pt x="27" y="15"/>
                    <a:pt x="27" y="15"/>
                    <a:pt x="26" y="14"/>
                  </a:cubicBezTo>
                  <a:cubicBezTo>
                    <a:pt x="25" y="13"/>
                    <a:pt x="23" y="13"/>
                    <a:pt x="22" y="13"/>
                  </a:cubicBezTo>
                  <a:cubicBezTo>
                    <a:pt x="20" y="12"/>
                    <a:pt x="21" y="11"/>
                    <a:pt x="20" y="10"/>
                  </a:cubicBezTo>
                  <a:cubicBezTo>
                    <a:pt x="20" y="9"/>
                    <a:pt x="19" y="10"/>
                    <a:pt x="18" y="10"/>
                  </a:cubicBezTo>
                  <a:cubicBezTo>
                    <a:pt x="18" y="10"/>
                    <a:pt x="18" y="9"/>
                    <a:pt x="18" y="9"/>
                  </a:cubicBezTo>
                  <a:cubicBezTo>
                    <a:pt x="17" y="9"/>
                    <a:pt x="17" y="7"/>
                    <a:pt x="17" y="6"/>
                  </a:cubicBezTo>
                  <a:cubicBezTo>
                    <a:pt x="16" y="6"/>
                    <a:pt x="14" y="7"/>
                    <a:pt x="13" y="7"/>
                  </a:cubicBezTo>
                  <a:cubicBezTo>
                    <a:pt x="12" y="7"/>
                    <a:pt x="11" y="6"/>
                    <a:pt x="9" y="7"/>
                  </a:cubicBezTo>
                  <a:cubicBezTo>
                    <a:pt x="6" y="8"/>
                    <a:pt x="3" y="13"/>
                    <a:pt x="3" y="14"/>
                  </a:cubicBezTo>
                  <a:cubicBezTo>
                    <a:pt x="2" y="16"/>
                    <a:pt x="1" y="15"/>
                    <a:pt x="1" y="15"/>
                  </a:cubicBezTo>
                  <a:cubicBezTo>
                    <a:pt x="0" y="7"/>
                    <a:pt x="0" y="7"/>
                    <a:pt x="0" y="7"/>
                  </a:cubicBezTo>
                  <a:cubicBezTo>
                    <a:pt x="40" y="0"/>
                    <a:pt x="40" y="0"/>
                    <a:pt x="40" y="0"/>
                  </a:cubicBezTo>
                  <a:cubicBezTo>
                    <a:pt x="40" y="0"/>
                    <a:pt x="40" y="0"/>
                    <a:pt x="40" y="0"/>
                  </a:cubicBezTo>
                  <a:cubicBezTo>
                    <a:pt x="40" y="0"/>
                    <a:pt x="45" y="18"/>
                    <a:pt x="45" y="18"/>
                  </a:cubicBezTo>
                  <a:cubicBezTo>
                    <a:pt x="52" y="18"/>
                    <a:pt x="52" y="18"/>
                    <a:pt x="52" y="18"/>
                  </a:cubicBezTo>
                  <a:cubicBezTo>
                    <a:pt x="52" y="18"/>
                    <a:pt x="52" y="18"/>
                    <a:pt x="52" y="18"/>
                  </a:cubicBezTo>
                  <a:cubicBezTo>
                    <a:pt x="52" y="19"/>
                    <a:pt x="52" y="19"/>
                    <a:pt x="52" y="19"/>
                  </a:cubicBezTo>
                  <a:cubicBezTo>
                    <a:pt x="52" y="20"/>
                    <a:pt x="52" y="20"/>
                    <a:pt x="52" y="21"/>
                  </a:cubicBezTo>
                  <a:cubicBezTo>
                    <a:pt x="52" y="21"/>
                    <a:pt x="52" y="22"/>
                    <a:pt x="52" y="22"/>
                  </a:cubicBezTo>
                  <a:close/>
                  <a:moveTo>
                    <a:pt x="39" y="25"/>
                  </a:moveTo>
                  <a:cubicBezTo>
                    <a:pt x="39" y="25"/>
                    <a:pt x="39" y="24"/>
                    <a:pt x="39" y="24"/>
                  </a:cubicBezTo>
                  <a:cubicBezTo>
                    <a:pt x="39" y="24"/>
                    <a:pt x="38" y="24"/>
                    <a:pt x="38" y="24"/>
                  </a:cubicBezTo>
                  <a:cubicBezTo>
                    <a:pt x="38" y="24"/>
                    <a:pt x="38" y="24"/>
                    <a:pt x="38" y="24"/>
                  </a:cubicBezTo>
                  <a:cubicBezTo>
                    <a:pt x="38" y="24"/>
                    <a:pt x="38" y="24"/>
                    <a:pt x="38" y="25"/>
                  </a:cubicBezTo>
                  <a:cubicBezTo>
                    <a:pt x="38" y="25"/>
                    <a:pt x="38" y="25"/>
                    <a:pt x="38" y="25"/>
                  </a:cubicBezTo>
                  <a:cubicBezTo>
                    <a:pt x="38" y="25"/>
                    <a:pt x="38" y="25"/>
                    <a:pt x="38" y="25"/>
                  </a:cubicBezTo>
                  <a:cubicBezTo>
                    <a:pt x="38" y="25"/>
                    <a:pt x="38" y="25"/>
                    <a:pt x="39" y="25"/>
                  </a:cubicBezTo>
                  <a:cubicBezTo>
                    <a:pt x="39" y="26"/>
                    <a:pt x="39" y="26"/>
                    <a:pt x="39" y="26"/>
                  </a:cubicBezTo>
                  <a:cubicBezTo>
                    <a:pt x="39" y="26"/>
                    <a:pt x="39" y="26"/>
                    <a:pt x="39" y="26"/>
                  </a:cubicBezTo>
                  <a:cubicBezTo>
                    <a:pt x="39" y="26"/>
                    <a:pt x="39" y="26"/>
                    <a:pt x="39" y="26"/>
                  </a:cubicBezTo>
                  <a:cubicBezTo>
                    <a:pt x="39" y="25"/>
                    <a:pt x="39" y="25"/>
                    <a:pt x="39" y="25"/>
                  </a:cubicBezTo>
                  <a:cubicBezTo>
                    <a:pt x="39" y="25"/>
                    <a:pt x="39" y="25"/>
                    <a:pt x="39" y="25"/>
                  </a:cubicBezTo>
                  <a:cubicBezTo>
                    <a:pt x="39" y="25"/>
                    <a:pt x="39" y="25"/>
                    <a:pt x="39" y="2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4733549C-0E3A-B842-922B-A80E109F6B8F}"/>
                </a:ext>
              </a:extLst>
            </p:cNvPr>
            <p:cNvSpPr>
              <a:spLocks/>
            </p:cNvSpPr>
            <p:nvPr/>
          </p:nvSpPr>
          <p:spPr bwMode="auto">
            <a:xfrm>
              <a:off x="5312768" y="3776563"/>
              <a:ext cx="388938" cy="704850"/>
            </a:xfrm>
            <a:custGeom>
              <a:avLst/>
              <a:gdLst>
                <a:gd name="T0" fmla="*/ 36 w 36"/>
                <a:gd name="T1" fmla="*/ 3 h 65"/>
                <a:gd name="T2" fmla="*/ 35 w 36"/>
                <a:gd name="T3" fmla="*/ 0 h 65"/>
                <a:gd name="T4" fmla="*/ 15 w 36"/>
                <a:gd name="T5" fmla="*/ 0 h 65"/>
                <a:gd name="T6" fmla="*/ 14 w 36"/>
                <a:gd name="T7" fmla="*/ 1 h 65"/>
                <a:gd name="T8" fmla="*/ 14 w 36"/>
                <a:gd name="T9" fmla="*/ 1 h 65"/>
                <a:gd name="T10" fmla="*/ 14 w 36"/>
                <a:gd name="T11" fmla="*/ 2 h 65"/>
                <a:gd name="T12" fmla="*/ 12 w 36"/>
                <a:gd name="T13" fmla="*/ 4 h 65"/>
                <a:gd name="T14" fmla="*/ 13 w 36"/>
                <a:gd name="T15" fmla="*/ 5 h 65"/>
                <a:gd name="T16" fmla="*/ 10 w 36"/>
                <a:gd name="T17" fmla="*/ 10 h 65"/>
                <a:gd name="T18" fmla="*/ 6 w 36"/>
                <a:gd name="T19" fmla="*/ 15 h 65"/>
                <a:gd name="T20" fmla="*/ 5 w 36"/>
                <a:gd name="T21" fmla="*/ 18 h 65"/>
                <a:gd name="T22" fmla="*/ 7 w 36"/>
                <a:gd name="T23" fmla="*/ 21 h 65"/>
                <a:gd name="T24" fmla="*/ 7 w 36"/>
                <a:gd name="T25" fmla="*/ 22 h 65"/>
                <a:gd name="T26" fmla="*/ 6 w 36"/>
                <a:gd name="T27" fmla="*/ 23 h 65"/>
                <a:gd name="T28" fmla="*/ 7 w 36"/>
                <a:gd name="T29" fmla="*/ 24 h 65"/>
                <a:gd name="T30" fmla="*/ 6 w 36"/>
                <a:gd name="T31" fmla="*/ 27 h 65"/>
                <a:gd name="T32" fmla="*/ 5 w 36"/>
                <a:gd name="T33" fmla="*/ 28 h 65"/>
                <a:gd name="T34" fmla="*/ 6 w 36"/>
                <a:gd name="T35" fmla="*/ 29 h 65"/>
                <a:gd name="T36" fmla="*/ 6 w 36"/>
                <a:gd name="T37" fmla="*/ 30 h 65"/>
                <a:gd name="T38" fmla="*/ 6 w 36"/>
                <a:gd name="T39" fmla="*/ 33 h 65"/>
                <a:gd name="T40" fmla="*/ 6 w 36"/>
                <a:gd name="T41" fmla="*/ 34 h 65"/>
                <a:gd name="T42" fmla="*/ 7 w 36"/>
                <a:gd name="T43" fmla="*/ 35 h 65"/>
                <a:gd name="T44" fmla="*/ 7 w 36"/>
                <a:gd name="T45" fmla="*/ 37 h 65"/>
                <a:gd name="T46" fmla="*/ 6 w 36"/>
                <a:gd name="T47" fmla="*/ 40 h 65"/>
                <a:gd name="T48" fmla="*/ 5 w 36"/>
                <a:gd name="T49" fmla="*/ 43 h 65"/>
                <a:gd name="T50" fmla="*/ 4 w 36"/>
                <a:gd name="T51" fmla="*/ 45 h 65"/>
                <a:gd name="T52" fmla="*/ 3 w 36"/>
                <a:gd name="T53" fmla="*/ 47 h 65"/>
                <a:gd name="T54" fmla="*/ 2 w 36"/>
                <a:gd name="T55" fmla="*/ 49 h 65"/>
                <a:gd name="T56" fmla="*/ 1 w 36"/>
                <a:gd name="T57" fmla="*/ 52 h 65"/>
                <a:gd name="T58" fmla="*/ 1 w 36"/>
                <a:gd name="T59" fmla="*/ 53 h 65"/>
                <a:gd name="T60" fmla="*/ 0 w 36"/>
                <a:gd name="T61" fmla="*/ 55 h 65"/>
                <a:gd name="T62" fmla="*/ 10 w 36"/>
                <a:gd name="T63" fmla="*/ 55 h 65"/>
                <a:gd name="T64" fmla="*/ 21 w 36"/>
                <a:gd name="T65" fmla="*/ 55 h 65"/>
                <a:gd name="T66" fmla="*/ 21 w 36"/>
                <a:gd name="T67" fmla="*/ 57 h 65"/>
                <a:gd name="T68" fmla="*/ 20 w 36"/>
                <a:gd name="T69" fmla="*/ 59 h 65"/>
                <a:gd name="T70" fmla="*/ 22 w 36"/>
                <a:gd name="T71" fmla="*/ 61 h 65"/>
                <a:gd name="T72" fmla="*/ 22 w 36"/>
                <a:gd name="T73" fmla="*/ 63 h 65"/>
                <a:gd name="T74" fmla="*/ 24 w 36"/>
                <a:gd name="T75" fmla="*/ 64 h 65"/>
                <a:gd name="T76" fmla="*/ 24 w 36"/>
                <a:gd name="T77" fmla="*/ 65 h 65"/>
                <a:gd name="T78" fmla="*/ 25 w 36"/>
                <a:gd name="T79" fmla="*/ 65 h 65"/>
                <a:gd name="T80" fmla="*/ 26 w 36"/>
                <a:gd name="T81" fmla="*/ 64 h 65"/>
                <a:gd name="T82" fmla="*/ 26 w 36"/>
                <a:gd name="T83" fmla="*/ 64 h 65"/>
                <a:gd name="T84" fmla="*/ 27 w 36"/>
                <a:gd name="T85" fmla="*/ 63 h 65"/>
                <a:gd name="T86" fmla="*/ 28 w 36"/>
                <a:gd name="T87" fmla="*/ 63 h 65"/>
                <a:gd name="T88" fmla="*/ 29 w 36"/>
                <a:gd name="T89" fmla="*/ 63 h 65"/>
                <a:gd name="T90" fmla="*/ 30 w 36"/>
                <a:gd name="T91" fmla="*/ 63 h 65"/>
                <a:gd name="T92" fmla="*/ 31 w 36"/>
                <a:gd name="T93" fmla="*/ 63 h 65"/>
                <a:gd name="T94" fmla="*/ 32 w 36"/>
                <a:gd name="T95" fmla="*/ 63 h 65"/>
                <a:gd name="T96" fmla="*/ 32 w 36"/>
                <a:gd name="T97" fmla="*/ 63 h 65"/>
                <a:gd name="T98" fmla="*/ 33 w 36"/>
                <a:gd name="T99" fmla="*/ 63 h 65"/>
                <a:gd name="T100" fmla="*/ 34 w 36"/>
                <a:gd name="T101" fmla="*/ 62 h 65"/>
                <a:gd name="T102" fmla="*/ 35 w 36"/>
                <a:gd name="T103" fmla="*/ 63 h 65"/>
                <a:gd name="T104" fmla="*/ 36 w 36"/>
                <a:gd name="T105" fmla="*/ 63 h 65"/>
                <a:gd name="T106" fmla="*/ 36 w 36"/>
                <a:gd name="T107" fmla="*/ 63 h 65"/>
                <a:gd name="T108" fmla="*/ 35 w 36"/>
                <a:gd name="T109" fmla="*/ 44 h 65"/>
                <a:gd name="T110" fmla="*/ 36 w 36"/>
                <a:gd name="T11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65">
                  <a:moveTo>
                    <a:pt x="36" y="3"/>
                  </a:moveTo>
                  <a:cubicBezTo>
                    <a:pt x="35" y="2"/>
                    <a:pt x="35" y="0"/>
                    <a:pt x="35" y="0"/>
                  </a:cubicBezTo>
                  <a:cubicBezTo>
                    <a:pt x="26" y="0"/>
                    <a:pt x="18" y="0"/>
                    <a:pt x="15" y="0"/>
                  </a:cubicBezTo>
                  <a:cubicBezTo>
                    <a:pt x="15" y="0"/>
                    <a:pt x="15" y="0"/>
                    <a:pt x="14" y="1"/>
                  </a:cubicBezTo>
                  <a:cubicBezTo>
                    <a:pt x="14" y="1"/>
                    <a:pt x="14" y="1"/>
                    <a:pt x="14" y="1"/>
                  </a:cubicBezTo>
                  <a:cubicBezTo>
                    <a:pt x="14" y="2"/>
                    <a:pt x="14" y="1"/>
                    <a:pt x="14" y="2"/>
                  </a:cubicBezTo>
                  <a:cubicBezTo>
                    <a:pt x="13" y="3"/>
                    <a:pt x="12" y="4"/>
                    <a:pt x="12" y="4"/>
                  </a:cubicBezTo>
                  <a:cubicBezTo>
                    <a:pt x="13" y="4"/>
                    <a:pt x="13" y="4"/>
                    <a:pt x="13" y="5"/>
                  </a:cubicBezTo>
                  <a:cubicBezTo>
                    <a:pt x="13" y="5"/>
                    <a:pt x="10" y="9"/>
                    <a:pt x="10" y="10"/>
                  </a:cubicBezTo>
                  <a:cubicBezTo>
                    <a:pt x="9" y="11"/>
                    <a:pt x="7" y="14"/>
                    <a:pt x="6" y="15"/>
                  </a:cubicBezTo>
                  <a:cubicBezTo>
                    <a:pt x="6" y="16"/>
                    <a:pt x="5" y="16"/>
                    <a:pt x="5" y="18"/>
                  </a:cubicBezTo>
                  <a:cubicBezTo>
                    <a:pt x="6" y="19"/>
                    <a:pt x="6" y="20"/>
                    <a:pt x="7" y="21"/>
                  </a:cubicBezTo>
                  <a:cubicBezTo>
                    <a:pt x="7" y="21"/>
                    <a:pt x="7" y="21"/>
                    <a:pt x="7" y="22"/>
                  </a:cubicBezTo>
                  <a:cubicBezTo>
                    <a:pt x="7" y="22"/>
                    <a:pt x="6" y="23"/>
                    <a:pt x="6" y="23"/>
                  </a:cubicBezTo>
                  <a:cubicBezTo>
                    <a:pt x="7" y="24"/>
                    <a:pt x="7" y="24"/>
                    <a:pt x="7" y="24"/>
                  </a:cubicBezTo>
                  <a:cubicBezTo>
                    <a:pt x="7" y="25"/>
                    <a:pt x="6" y="27"/>
                    <a:pt x="6" y="27"/>
                  </a:cubicBezTo>
                  <a:cubicBezTo>
                    <a:pt x="6" y="27"/>
                    <a:pt x="5" y="27"/>
                    <a:pt x="5" y="28"/>
                  </a:cubicBezTo>
                  <a:cubicBezTo>
                    <a:pt x="6" y="28"/>
                    <a:pt x="6" y="28"/>
                    <a:pt x="6" y="29"/>
                  </a:cubicBezTo>
                  <a:cubicBezTo>
                    <a:pt x="6" y="30"/>
                    <a:pt x="6" y="30"/>
                    <a:pt x="6" y="30"/>
                  </a:cubicBezTo>
                  <a:cubicBezTo>
                    <a:pt x="6" y="31"/>
                    <a:pt x="6" y="32"/>
                    <a:pt x="6" y="33"/>
                  </a:cubicBezTo>
                  <a:cubicBezTo>
                    <a:pt x="7" y="33"/>
                    <a:pt x="7" y="33"/>
                    <a:pt x="6" y="34"/>
                  </a:cubicBezTo>
                  <a:cubicBezTo>
                    <a:pt x="6" y="35"/>
                    <a:pt x="6" y="35"/>
                    <a:pt x="7" y="35"/>
                  </a:cubicBezTo>
                  <a:cubicBezTo>
                    <a:pt x="7" y="36"/>
                    <a:pt x="8" y="36"/>
                    <a:pt x="7" y="37"/>
                  </a:cubicBezTo>
                  <a:cubicBezTo>
                    <a:pt x="7" y="38"/>
                    <a:pt x="7" y="39"/>
                    <a:pt x="6" y="40"/>
                  </a:cubicBezTo>
                  <a:cubicBezTo>
                    <a:pt x="6" y="41"/>
                    <a:pt x="6" y="42"/>
                    <a:pt x="5" y="43"/>
                  </a:cubicBezTo>
                  <a:cubicBezTo>
                    <a:pt x="5" y="44"/>
                    <a:pt x="4" y="44"/>
                    <a:pt x="4" y="45"/>
                  </a:cubicBezTo>
                  <a:cubicBezTo>
                    <a:pt x="4" y="46"/>
                    <a:pt x="4" y="46"/>
                    <a:pt x="3" y="47"/>
                  </a:cubicBezTo>
                  <a:cubicBezTo>
                    <a:pt x="3" y="48"/>
                    <a:pt x="3" y="48"/>
                    <a:pt x="2" y="49"/>
                  </a:cubicBezTo>
                  <a:cubicBezTo>
                    <a:pt x="2" y="50"/>
                    <a:pt x="1" y="51"/>
                    <a:pt x="1" y="52"/>
                  </a:cubicBezTo>
                  <a:cubicBezTo>
                    <a:pt x="1" y="52"/>
                    <a:pt x="2" y="52"/>
                    <a:pt x="1" y="53"/>
                  </a:cubicBezTo>
                  <a:cubicBezTo>
                    <a:pt x="0" y="54"/>
                    <a:pt x="0" y="54"/>
                    <a:pt x="0" y="55"/>
                  </a:cubicBezTo>
                  <a:cubicBezTo>
                    <a:pt x="0" y="55"/>
                    <a:pt x="10" y="55"/>
                    <a:pt x="10" y="55"/>
                  </a:cubicBezTo>
                  <a:cubicBezTo>
                    <a:pt x="21" y="55"/>
                    <a:pt x="21" y="55"/>
                    <a:pt x="21" y="55"/>
                  </a:cubicBezTo>
                  <a:cubicBezTo>
                    <a:pt x="21" y="55"/>
                    <a:pt x="21" y="55"/>
                    <a:pt x="21" y="57"/>
                  </a:cubicBezTo>
                  <a:cubicBezTo>
                    <a:pt x="21" y="58"/>
                    <a:pt x="20" y="58"/>
                    <a:pt x="20" y="59"/>
                  </a:cubicBezTo>
                  <a:cubicBezTo>
                    <a:pt x="21" y="60"/>
                    <a:pt x="22" y="60"/>
                    <a:pt x="22" y="61"/>
                  </a:cubicBezTo>
                  <a:cubicBezTo>
                    <a:pt x="22" y="62"/>
                    <a:pt x="21" y="62"/>
                    <a:pt x="22" y="63"/>
                  </a:cubicBezTo>
                  <a:cubicBezTo>
                    <a:pt x="23" y="63"/>
                    <a:pt x="24" y="64"/>
                    <a:pt x="24" y="64"/>
                  </a:cubicBezTo>
                  <a:cubicBezTo>
                    <a:pt x="24" y="65"/>
                    <a:pt x="24" y="65"/>
                    <a:pt x="24" y="65"/>
                  </a:cubicBezTo>
                  <a:cubicBezTo>
                    <a:pt x="24" y="65"/>
                    <a:pt x="25" y="65"/>
                    <a:pt x="25" y="65"/>
                  </a:cubicBezTo>
                  <a:cubicBezTo>
                    <a:pt x="25" y="65"/>
                    <a:pt x="25" y="64"/>
                    <a:pt x="26" y="64"/>
                  </a:cubicBezTo>
                  <a:cubicBezTo>
                    <a:pt x="26" y="64"/>
                    <a:pt x="26" y="64"/>
                    <a:pt x="26" y="64"/>
                  </a:cubicBezTo>
                  <a:cubicBezTo>
                    <a:pt x="27" y="64"/>
                    <a:pt x="27" y="63"/>
                    <a:pt x="27" y="63"/>
                  </a:cubicBezTo>
                  <a:cubicBezTo>
                    <a:pt x="27" y="63"/>
                    <a:pt x="28" y="63"/>
                    <a:pt x="28" y="63"/>
                  </a:cubicBezTo>
                  <a:cubicBezTo>
                    <a:pt x="29" y="63"/>
                    <a:pt x="29" y="63"/>
                    <a:pt x="29" y="63"/>
                  </a:cubicBezTo>
                  <a:cubicBezTo>
                    <a:pt x="29" y="63"/>
                    <a:pt x="30" y="63"/>
                    <a:pt x="30" y="63"/>
                  </a:cubicBezTo>
                  <a:cubicBezTo>
                    <a:pt x="30" y="63"/>
                    <a:pt x="31" y="63"/>
                    <a:pt x="31" y="63"/>
                  </a:cubicBezTo>
                  <a:cubicBezTo>
                    <a:pt x="31" y="63"/>
                    <a:pt x="31" y="63"/>
                    <a:pt x="32" y="63"/>
                  </a:cubicBezTo>
                  <a:cubicBezTo>
                    <a:pt x="32" y="63"/>
                    <a:pt x="32" y="63"/>
                    <a:pt x="32" y="63"/>
                  </a:cubicBezTo>
                  <a:cubicBezTo>
                    <a:pt x="32" y="63"/>
                    <a:pt x="33" y="63"/>
                    <a:pt x="33" y="63"/>
                  </a:cubicBezTo>
                  <a:cubicBezTo>
                    <a:pt x="33" y="62"/>
                    <a:pt x="33" y="62"/>
                    <a:pt x="34" y="62"/>
                  </a:cubicBezTo>
                  <a:cubicBezTo>
                    <a:pt x="34" y="62"/>
                    <a:pt x="35" y="63"/>
                    <a:pt x="35" y="63"/>
                  </a:cubicBezTo>
                  <a:cubicBezTo>
                    <a:pt x="35" y="63"/>
                    <a:pt x="35" y="63"/>
                    <a:pt x="36" y="63"/>
                  </a:cubicBezTo>
                  <a:cubicBezTo>
                    <a:pt x="36" y="63"/>
                    <a:pt x="36" y="63"/>
                    <a:pt x="36" y="63"/>
                  </a:cubicBezTo>
                  <a:cubicBezTo>
                    <a:pt x="36" y="59"/>
                    <a:pt x="35" y="45"/>
                    <a:pt x="35" y="44"/>
                  </a:cubicBezTo>
                  <a:cubicBezTo>
                    <a:pt x="35" y="43"/>
                    <a:pt x="36" y="3"/>
                    <a:pt x="36" y="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AD5815AF-CE64-DB43-89D8-F2634CA34DBF}"/>
                </a:ext>
              </a:extLst>
            </p:cNvPr>
            <p:cNvSpPr>
              <a:spLocks/>
            </p:cNvSpPr>
            <p:nvPr/>
          </p:nvSpPr>
          <p:spPr bwMode="auto">
            <a:xfrm>
              <a:off x="5692180" y="3765450"/>
              <a:ext cx="433388" cy="704850"/>
            </a:xfrm>
            <a:custGeom>
              <a:avLst/>
              <a:gdLst>
                <a:gd name="T0" fmla="*/ 38 w 40"/>
                <a:gd name="T1" fmla="*/ 37 h 65"/>
                <a:gd name="T2" fmla="*/ 40 w 40"/>
                <a:gd name="T3" fmla="*/ 34 h 65"/>
                <a:gd name="T4" fmla="*/ 35 w 40"/>
                <a:gd name="T5" fmla="*/ 26 h 65"/>
                <a:gd name="T6" fmla="*/ 30 w 40"/>
                <a:gd name="T7" fmla="*/ 0 h 65"/>
                <a:gd name="T8" fmla="*/ 0 w 40"/>
                <a:gd name="T9" fmla="*/ 1 h 65"/>
                <a:gd name="T10" fmla="*/ 1 w 40"/>
                <a:gd name="T11" fmla="*/ 4 h 65"/>
                <a:gd name="T12" fmla="*/ 0 w 40"/>
                <a:gd name="T13" fmla="*/ 45 h 65"/>
                <a:gd name="T14" fmla="*/ 1 w 40"/>
                <a:gd name="T15" fmla="*/ 64 h 65"/>
                <a:gd name="T16" fmla="*/ 1 w 40"/>
                <a:gd name="T17" fmla="*/ 64 h 65"/>
                <a:gd name="T18" fmla="*/ 2 w 40"/>
                <a:gd name="T19" fmla="*/ 64 h 65"/>
                <a:gd name="T20" fmla="*/ 3 w 40"/>
                <a:gd name="T21" fmla="*/ 63 h 65"/>
                <a:gd name="T22" fmla="*/ 3 w 40"/>
                <a:gd name="T23" fmla="*/ 63 h 65"/>
                <a:gd name="T24" fmla="*/ 5 w 40"/>
                <a:gd name="T25" fmla="*/ 64 h 65"/>
                <a:gd name="T26" fmla="*/ 5 w 40"/>
                <a:gd name="T27" fmla="*/ 63 h 65"/>
                <a:gd name="T28" fmla="*/ 5 w 40"/>
                <a:gd name="T29" fmla="*/ 62 h 65"/>
                <a:gd name="T30" fmla="*/ 5 w 40"/>
                <a:gd name="T31" fmla="*/ 61 h 65"/>
                <a:gd name="T32" fmla="*/ 5 w 40"/>
                <a:gd name="T33" fmla="*/ 61 h 65"/>
                <a:gd name="T34" fmla="*/ 5 w 40"/>
                <a:gd name="T35" fmla="*/ 60 h 65"/>
                <a:gd name="T36" fmla="*/ 5 w 40"/>
                <a:gd name="T37" fmla="*/ 60 h 65"/>
                <a:gd name="T38" fmla="*/ 5 w 40"/>
                <a:gd name="T39" fmla="*/ 58 h 65"/>
                <a:gd name="T40" fmla="*/ 5 w 40"/>
                <a:gd name="T41" fmla="*/ 56 h 65"/>
                <a:gd name="T42" fmla="*/ 4 w 40"/>
                <a:gd name="T43" fmla="*/ 55 h 65"/>
                <a:gd name="T44" fmla="*/ 5 w 40"/>
                <a:gd name="T45" fmla="*/ 53 h 65"/>
                <a:gd name="T46" fmla="*/ 6 w 40"/>
                <a:gd name="T47" fmla="*/ 53 h 65"/>
                <a:gd name="T48" fmla="*/ 6 w 40"/>
                <a:gd name="T49" fmla="*/ 53 h 65"/>
                <a:gd name="T50" fmla="*/ 6 w 40"/>
                <a:gd name="T51" fmla="*/ 54 h 65"/>
                <a:gd name="T52" fmla="*/ 6 w 40"/>
                <a:gd name="T53" fmla="*/ 56 h 65"/>
                <a:gd name="T54" fmla="*/ 7 w 40"/>
                <a:gd name="T55" fmla="*/ 56 h 65"/>
                <a:gd name="T56" fmla="*/ 6 w 40"/>
                <a:gd name="T57" fmla="*/ 57 h 65"/>
                <a:gd name="T58" fmla="*/ 6 w 40"/>
                <a:gd name="T59" fmla="*/ 59 h 65"/>
                <a:gd name="T60" fmla="*/ 7 w 40"/>
                <a:gd name="T61" fmla="*/ 60 h 65"/>
                <a:gd name="T62" fmla="*/ 7 w 40"/>
                <a:gd name="T63" fmla="*/ 60 h 65"/>
                <a:gd name="T64" fmla="*/ 7 w 40"/>
                <a:gd name="T65" fmla="*/ 61 h 65"/>
                <a:gd name="T66" fmla="*/ 8 w 40"/>
                <a:gd name="T67" fmla="*/ 61 h 65"/>
                <a:gd name="T68" fmla="*/ 7 w 40"/>
                <a:gd name="T69" fmla="*/ 62 h 65"/>
                <a:gd name="T70" fmla="*/ 8 w 40"/>
                <a:gd name="T71" fmla="*/ 62 h 65"/>
                <a:gd name="T72" fmla="*/ 8 w 40"/>
                <a:gd name="T73" fmla="*/ 63 h 65"/>
                <a:gd name="T74" fmla="*/ 8 w 40"/>
                <a:gd name="T75" fmla="*/ 64 h 65"/>
                <a:gd name="T76" fmla="*/ 7 w 40"/>
                <a:gd name="T77" fmla="*/ 64 h 65"/>
                <a:gd name="T78" fmla="*/ 6 w 40"/>
                <a:gd name="T79" fmla="*/ 65 h 65"/>
                <a:gd name="T80" fmla="*/ 6 w 40"/>
                <a:gd name="T81" fmla="*/ 65 h 65"/>
                <a:gd name="T82" fmla="*/ 7 w 40"/>
                <a:gd name="T83" fmla="*/ 65 h 65"/>
                <a:gd name="T84" fmla="*/ 9 w 40"/>
                <a:gd name="T85" fmla="*/ 65 h 65"/>
                <a:gd name="T86" fmla="*/ 10 w 40"/>
                <a:gd name="T87" fmla="*/ 64 h 65"/>
                <a:gd name="T88" fmla="*/ 11 w 40"/>
                <a:gd name="T89" fmla="*/ 64 h 65"/>
                <a:gd name="T90" fmla="*/ 12 w 40"/>
                <a:gd name="T91" fmla="*/ 64 h 65"/>
                <a:gd name="T92" fmla="*/ 11 w 40"/>
                <a:gd name="T93" fmla="*/ 63 h 65"/>
                <a:gd name="T94" fmla="*/ 11 w 40"/>
                <a:gd name="T95" fmla="*/ 62 h 65"/>
                <a:gd name="T96" fmla="*/ 12 w 40"/>
                <a:gd name="T97" fmla="*/ 61 h 65"/>
                <a:gd name="T98" fmla="*/ 12 w 40"/>
                <a:gd name="T99" fmla="*/ 60 h 65"/>
                <a:gd name="T100" fmla="*/ 11 w 40"/>
                <a:gd name="T101" fmla="*/ 58 h 65"/>
                <a:gd name="T102" fmla="*/ 11 w 40"/>
                <a:gd name="T103" fmla="*/ 56 h 65"/>
                <a:gd name="T104" fmla="*/ 11 w 40"/>
                <a:gd name="T105" fmla="*/ 54 h 65"/>
                <a:gd name="T106" fmla="*/ 39 w 40"/>
                <a:gd name="T107" fmla="*/ 53 h 65"/>
                <a:gd name="T108" fmla="*/ 39 w 40"/>
                <a:gd name="T109" fmla="*/ 53 h 65"/>
                <a:gd name="T110" fmla="*/ 38 w 40"/>
                <a:gd name="T111" fmla="*/ 45 h 65"/>
                <a:gd name="T112" fmla="*/ 38 w 40"/>
                <a:gd name="T11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65">
                  <a:moveTo>
                    <a:pt x="38" y="37"/>
                  </a:moveTo>
                  <a:cubicBezTo>
                    <a:pt x="38" y="36"/>
                    <a:pt x="39" y="35"/>
                    <a:pt x="40" y="34"/>
                  </a:cubicBezTo>
                  <a:cubicBezTo>
                    <a:pt x="40" y="34"/>
                    <a:pt x="35" y="26"/>
                    <a:pt x="35" y="26"/>
                  </a:cubicBezTo>
                  <a:cubicBezTo>
                    <a:pt x="35" y="26"/>
                    <a:pt x="31" y="4"/>
                    <a:pt x="30" y="0"/>
                  </a:cubicBezTo>
                  <a:cubicBezTo>
                    <a:pt x="20" y="1"/>
                    <a:pt x="9" y="1"/>
                    <a:pt x="0" y="1"/>
                  </a:cubicBezTo>
                  <a:cubicBezTo>
                    <a:pt x="0" y="1"/>
                    <a:pt x="0" y="3"/>
                    <a:pt x="1" y="4"/>
                  </a:cubicBezTo>
                  <a:cubicBezTo>
                    <a:pt x="1" y="4"/>
                    <a:pt x="0" y="44"/>
                    <a:pt x="0" y="45"/>
                  </a:cubicBezTo>
                  <a:cubicBezTo>
                    <a:pt x="0" y="46"/>
                    <a:pt x="1" y="60"/>
                    <a:pt x="1" y="64"/>
                  </a:cubicBezTo>
                  <a:cubicBezTo>
                    <a:pt x="1" y="64"/>
                    <a:pt x="1" y="64"/>
                    <a:pt x="1" y="64"/>
                  </a:cubicBezTo>
                  <a:cubicBezTo>
                    <a:pt x="2" y="64"/>
                    <a:pt x="2" y="64"/>
                    <a:pt x="2" y="64"/>
                  </a:cubicBezTo>
                  <a:cubicBezTo>
                    <a:pt x="3" y="64"/>
                    <a:pt x="3" y="63"/>
                    <a:pt x="3" y="63"/>
                  </a:cubicBezTo>
                  <a:cubicBezTo>
                    <a:pt x="3" y="63"/>
                    <a:pt x="3" y="63"/>
                    <a:pt x="3" y="63"/>
                  </a:cubicBezTo>
                  <a:cubicBezTo>
                    <a:pt x="4" y="63"/>
                    <a:pt x="4" y="64"/>
                    <a:pt x="5" y="64"/>
                  </a:cubicBezTo>
                  <a:cubicBezTo>
                    <a:pt x="5" y="64"/>
                    <a:pt x="5" y="63"/>
                    <a:pt x="5" y="63"/>
                  </a:cubicBezTo>
                  <a:cubicBezTo>
                    <a:pt x="5" y="62"/>
                    <a:pt x="5" y="62"/>
                    <a:pt x="5" y="62"/>
                  </a:cubicBezTo>
                  <a:cubicBezTo>
                    <a:pt x="5" y="62"/>
                    <a:pt x="5" y="62"/>
                    <a:pt x="5" y="61"/>
                  </a:cubicBezTo>
                  <a:cubicBezTo>
                    <a:pt x="5" y="61"/>
                    <a:pt x="5" y="61"/>
                    <a:pt x="5" y="61"/>
                  </a:cubicBezTo>
                  <a:cubicBezTo>
                    <a:pt x="5" y="61"/>
                    <a:pt x="5" y="60"/>
                    <a:pt x="5" y="60"/>
                  </a:cubicBezTo>
                  <a:cubicBezTo>
                    <a:pt x="5" y="60"/>
                    <a:pt x="5" y="60"/>
                    <a:pt x="5" y="60"/>
                  </a:cubicBezTo>
                  <a:cubicBezTo>
                    <a:pt x="5" y="59"/>
                    <a:pt x="5" y="59"/>
                    <a:pt x="5" y="58"/>
                  </a:cubicBezTo>
                  <a:cubicBezTo>
                    <a:pt x="5" y="58"/>
                    <a:pt x="5" y="57"/>
                    <a:pt x="5" y="56"/>
                  </a:cubicBezTo>
                  <a:cubicBezTo>
                    <a:pt x="4" y="56"/>
                    <a:pt x="4" y="55"/>
                    <a:pt x="4" y="55"/>
                  </a:cubicBezTo>
                  <a:cubicBezTo>
                    <a:pt x="5" y="54"/>
                    <a:pt x="5" y="53"/>
                    <a:pt x="5" y="53"/>
                  </a:cubicBezTo>
                  <a:cubicBezTo>
                    <a:pt x="5" y="53"/>
                    <a:pt x="5" y="53"/>
                    <a:pt x="6" y="53"/>
                  </a:cubicBezTo>
                  <a:cubicBezTo>
                    <a:pt x="6" y="53"/>
                    <a:pt x="6" y="53"/>
                    <a:pt x="6" y="53"/>
                  </a:cubicBezTo>
                  <a:cubicBezTo>
                    <a:pt x="6" y="53"/>
                    <a:pt x="6" y="53"/>
                    <a:pt x="6" y="54"/>
                  </a:cubicBezTo>
                  <a:cubicBezTo>
                    <a:pt x="6" y="54"/>
                    <a:pt x="6" y="55"/>
                    <a:pt x="6" y="56"/>
                  </a:cubicBezTo>
                  <a:cubicBezTo>
                    <a:pt x="6" y="56"/>
                    <a:pt x="7" y="56"/>
                    <a:pt x="7" y="56"/>
                  </a:cubicBezTo>
                  <a:cubicBezTo>
                    <a:pt x="7" y="57"/>
                    <a:pt x="7" y="57"/>
                    <a:pt x="6" y="57"/>
                  </a:cubicBezTo>
                  <a:cubicBezTo>
                    <a:pt x="6" y="58"/>
                    <a:pt x="6" y="58"/>
                    <a:pt x="6" y="59"/>
                  </a:cubicBezTo>
                  <a:cubicBezTo>
                    <a:pt x="7" y="59"/>
                    <a:pt x="7" y="59"/>
                    <a:pt x="7" y="60"/>
                  </a:cubicBezTo>
                  <a:cubicBezTo>
                    <a:pt x="7" y="60"/>
                    <a:pt x="7" y="60"/>
                    <a:pt x="7" y="60"/>
                  </a:cubicBezTo>
                  <a:cubicBezTo>
                    <a:pt x="7" y="60"/>
                    <a:pt x="7" y="60"/>
                    <a:pt x="7" y="61"/>
                  </a:cubicBezTo>
                  <a:cubicBezTo>
                    <a:pt x="7" y="61"/>
                    <a:pt x="8" y="61"/>
                    <a:pt x="8" y="61"/>
                  </a:cubicBezTo>
                  <a:cubicBezTo>
                    <a:pt x="8" y="61"/>
                    <a:pt x="8" y="62"/>
                    <a:pt x="7" y="62"/>
                  </a:cubicBezTo>
                  <a:cubicBezTo>
                    <a:pt x="7" y="62"/>
                    <a:pt x="8" y="62"/>
                    <a:pt x="8" y="62"/>
                  </a:cubicBezTo>
                  <a:cubicBezTo>
                    <a:pt x="8" y="63"/>
                    <a:pt x="8" y="63"/>
                    <a:pt x="8" y="63"/>
                  </a:cubicBezTo>
                  <a:cubicBezTo>
                    <a:pt x="9" y="63"/>
                    <a:pt x="8" y="63"/>
                    <a:pt x="8" y="64"/>
                  </a:cubicBezTo>
                  <a:cubicBezTo>
                    <a:pt x="8" y="64"/>
                    <a:pt x="8" y="64"/>
                    <a:pt x="7" y="64"/>
                  </a:cubicBezTo>
                  <a:cubicBezTo>
                    <a:pt x="7" y="64"/>
                    <a:pt x="6" y="65"/>
                    <a:pt x="6" y="65"/>
                  </a:cubicBezTo>
                  <a:cubicBezTo>
                    <a:pt x="5" y="65"/>
                    <a:pt x="5" y="65"/>
                    <a:pt x="6" y="65"/>
                  </a:cubicBezTo>
                  <a:cubicBezTo>
                    <a:pt x="6" y="65"/>
                    <a:pt x="7" y="65"/>
                    <a:pt x="7" y="65"/>
                  </a:cubicBezTo>
                  <a:cubicBezTo>
                    <a:pt x="8" y="65"/>
                    <a:pt x="8" y="65"/>
                    <a:pt x="9" y="65"/>
                  </a:cubicBezTo>
                  <a:cubicBezTo>
                    <a:pt x="10" y="65"/>
                    <a:pt x="10" y="64"/>
                    <a:pt x="10" y="64"/>
                  </a:cubicBezTo>
                  <a:cubicBezTo>
                    <a:pt x="10" y="64"/>
                    <a:pt x="11" y="64"/>
                    <a:pt x="11" y="64"/>
                  </a:cubicBezTo>
                  <a:cubicBezTo>
                    <a:pt x="11" y="64"/>
                    <a:pt x="12" y="64"/>
                    <a:pt x="12" y="64"/>
                  </a:cubicBezTo>
                  <a:cubicBezTo>
                    <a:pt x="12" y="63"/>
                    <a:pt x="12" y="63"/>
                    <a:pt x="11" y="63"/>
                  </a:cubicBezTo>
                  <a:cubicBezTo>
                    <a:pt x="11" y="63"/>
                    <a:pt x="10" y="63"/>
                    <a:pt x="11" y="62"/>
                  </a:cubicBezTo>
                  <a:cubicBezTo>
                    <a:pt x="11" y="62"/>
                    <a:pt x="12" y="62"/>
                    <a:pt x="12" y="61"/>
                  </a:cubicBezTo>
                  <a:cubicBezTo>
                    <a:pt x="12" y="61"/>
                    <a:pt x="12" y="60"/>
                    <a:pt x="12" y="60"/>
                  </a:cubicBezTo>
                  <a:cubicBezTo>
                    <a:pt x="11" y="59"/>
                    <a:pt x="11" y="60"/>
                    <a:pt x="11" y="58"/>
                  </a:cubicBezTo>
                  <a:cubicBezTo>
                    <a:pt x="11" y="57"/>
                    <a:pt x="12" y="57"/>
                    <a:pt x="11" y="56"/>
                  </a:cubicBezTo>
                  <a:cubicBezTo>
                    <a:pt x="11" y="55"/>
                    <a:pt x="11" y="55"/>
                    <a:pt x="11" y="54"/>
                  </a:cubicBezTo>
                  <a:cubicBezTo>
                    <a:pt x="39" y="53"/>
                    <a:pt x="39" y="53"/>
                    <a:pt x="39" y="53"/>
                  </a:cubicBezTo>
                  <a:cubicBezTo>
                    <a:pt x="39" y="53"/>
                    <a:pt x="39" y="53"/>
                    <a:pt x="39" y="53"/>
                  </a:cubicBezTo>
                  <a:cubicBezTo>
                    <a:pt x="39" y="51"/>
                    <a:pt x="38" y="48"/>
                    <a:pt x="38" y="45"/>
                  </a:cubicBezTo>
                  <a:cubicBezTo>
                    <a:pt x="37" y="43"/>
                    <a:pt x="38" y="38"/>
                    <a:pt x="38" y="3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524794B1-C4FA-8446-9858-C4E504371B89}"/>
                </a:ext>
              </a:extLst>
            </p:cNvPr>
            <p:cNvSpPr>
              <a:spLocks/>
            </p:cNvSpPr>
            <p:nvPr/>
          </p:nvSpPr>
          <p:spPr bwMode="auto">
            <a:xfrm>
              <a:off x="6016030" y="3732113"/>
              <a:ext cx="596900" cy="650875"/>
            </a:xfrm>
            <a:custGeom>
              <a:avLst/>
              <a:gdLst>
                <a:gd name="T0" fmla="*/ 47 w 55"/>
                <a:gd name="T1" fmla="*/ 26 h 60"/>
                <a:gd name="T2" fmla="*/ 37 w 55"/>
                <a:gd name="T3" fmla="*/ 16 h 60"/>
                <a:gd name="T4" fmla="*/ 26 w 55"/>
                <a:gd name="T5" fmla="*/ 2 h 60"/>
                <a:gd name="T6" fmla="*/ 0 w 55"/>
                <a:gd name="T7" fmla="*/ 3 h 60"/>
                <a:gd name="T8" fmla="*/ 10 w 55"/>
                <a:gd name="T9" fmla="*/ 37 h 60"/>
                <a:gd name="T10" fmla="*/ 8 w 55"/>
                <a:gd name="T11" fmla="*/ 48 h 60"/>
                <a:gd name="T12" fmla="*/ 11 w 55"/>
                <a:gd name="T13" fmla="*/ 59 h 60"/>
                <a:gd name="T14" fmla="*/ 43 w 55"/>
                <a:gd name="T15" fmla="*/ 59 h 60"/>
                <a:gd name="T16" fmla="*/ 46 w 55"/>
                <a:gd name="T17" fmla="*/ 54 h 60"/>
                <a:gd name="T18" fmla="*/ 50 w 55"/>
                <a:gd name="T19" fmla="*/ 55 h 60"/>
                <a:gd name="T20" fmla="*/ 50 w 55"/>
                <a:gd name="T21" fmla="*/ 54 h 60"/>
                <a:gd name="T22" fmla="*/ 49 w 55"/>
                <a:gd name="T23" fmla="*/ 53 h 60"/>
                <a:gd name="T24" fmla="*/ 49 w 55"/>
                <a:gd name="T25" fmla="*/ 52 h 60"/>
                <a:gd name="T26" fmla="*/ 50 w 55"/>
                <a:gd name="T27" fmla="*/ 50 h 60"/>
                <a:gd name="T28" fmla="*/ 50 w 55"/>
                <a:gd name="T29" fmla="*/ 49 h 60"/>
                <a:gd name="T30" fmla="*/ 50 w 55"/>
                <a:gd name="T31" fmla="*/ 48 h 60"/>
                <a:gd name="T32" fmla="*/ 50 w 55"/>
                <a:gd name="T33" fmla="*/ 47 h 60"/>
                <a:gd name="T34" fmla="*/ 50 w 55"/>
                <a:gd name="T35" fmla="*/ 47 h 60"/>
                <a:gd name="T36" fmla="*/ 51 w 55"/>
                <a:gd name="T37" fmla="*/ 46 h 60"/>
                <a:gd name="T38" fmla="*/ 50 w 55"/>
                <a:gd name="T39" fmla="*/ 45 h 60"/>
                <a:gd name="T40" fmla="*/ 50 w 55"/>
                <a:gd name="T41" fmla="*/ 44 h 60"/>
                <a:gd name="T42" fmla="*/ 51 w 55"/>
                <a:gd name="T43" fmla="*/ 43 h 60"/>
                <a:gd name="T44" fmla="*/ 52 w 55"/>
                <a:gd name="T45" fmla="*/ 43 h 60"/>
                <a:gd name="T46" fmla="*/ 52 w 55"/>
                <a:gd name="T47" fmla="*/ 42 h 60"/>
                <a:gd name="T48" fmla="*/ 53 w 55"/>
                <a:gd name="T49" fmla="*/ 42 h 60"/>
                <a:gd name="T50" fmla="*/ 53 w 55"/>
                <a:gd name="T51" fmla="*/ 41 h 60"/>
                <a:gd name="T52" fmla="*/ 52 w 55"/>
                <a:gd name="T53" fmla="*/ 40 h 60"/>
                <a:gd name="T54" fmla="*/ 54 w 55"/>
                <a:gd name="T55" fmla="*/ 39 h 60"/>
                <a:gd name="T56" fmla="*/ 55 w 55"/>
                <a:gd name="T57" fmla="*/ 35 h 60"/>
                <a:gd name="T58" fmla="*/ 52 w 55"/>
                <a:gd name="T59" fmla="*/ 35 h 60"/>
                <a:gd name="T60" fmla="*/ 51 w 55"/>
                <a:gd name="T61" fmla="*/ 35 h 60"/>
                <a:gd name="T62" fmla="*/ 51 w 55"/>
                <a:gd name="T63" fmla="*/ 34 h 60"/>
                <a:gd name="T64" fmla="*/ 51 w 55"/>
                <a:gd name="T65" fmla="*/ 32 h 60"/>
                <a:gd name="T66" fmla="*/ 51 w 55"/>
                <a:gd name="T67" fmla="*/ 31 h 60"/>
                <a:gd name="T68" fmla="*/ 49 w 55"/>
                <a:gd name="T6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60">
                  <a:moveTo>
                    <a:pt x="49" y="29"/>
                  </a:moveTo>
                  <a:cubicBezTo>
                    <a:pt x="49" y="29"/>
                    <a:pt x="48" y="28"/>
                    <a:pt x="47" y="26"/>
                  </a:cubicBezTo>
                  <a:cubicBezTo>
                    <a:pt x="46" y="25"/>
                    <a:pt x="43" y="22"/>
                    <a:pt x="43" y="22"/>
                  </a:cubicBezTo>
                  <a:cubicBezTo>
                    <a:pt x="37" y="16"/>
                    <a:pt x="37" y="16"/>
                    <a:pt x="37" y="16"/>
                  </a:cubicBezTo>
                  <a:cubicBezTo>
                    <a:pt x="37" y="16"/>
                    <a:pt x="25" y="5"/>
                    <a:pt x="25" y="3"/>
                  </a:cubicBezTo>
                  <a:cubicBezTo>
                    <a:pt x="24" y="2"/>
                    <a:pt x="26" y="2"/>
                    <a:pt x="26" y="2"/>
                  </a:cubicBezTo>
                  <a:cubicBezTo>
                    <a:pt x="26" y="1"/>
                    <a:pt x="26" y="1"/>
                    <a:pt x="27" y="0"/>
                  </a:cubicBezTo>
                  <a:cubicBezTo>
                    <a:pt x="19" y="1"/>
                    <a:pt x="10" y="2"/>
                    <a:pt x="0" y="3"/>
                  </a:cubicBezTo>
                  <a:cubicBezTo>
                    <a:pt x="1" y="7"/>
                    <a:pt x="5" y="29"/>
                    <a:pt x="5" y="29"/>
                  </a:cubicBezTo>
                  <a:cubicBezTo>
                    <a:pt x="5" y="29"/>
                    <a:pt x="10" y="37"/>
                    <a:pt x="10" y="37"/>
                  </a:cubicBezTo>
                  <a:cubicBezTo>
                    <a:pt x="9" y="38"/>
                    <a:pt x="8" y="39"/>
                    <a:pt x="8" y="40"/>
                  </a:cubicBezTo>
                  <a:cubicBezTo>
                    <a:pt x="8" y="41"/>
                    <a:pt x="7" y="46"/>
                    <a:pt x="8" y="48"/>
                  </a:cubicBezTo>
                  <a:cubicBezTo>
                    <a:pt x="8" y="51"/>
                    <a:pt x="9" y="54"/>
                    <a:pt x="9" y="56"/>
                  </a:cubicBezTo>
                  <a:cubicBezTo>
                    <a:pt x="11" y="59"/>
                    <a:pt x="11" y="59"/>
                    <a:pt x="11" y="59"/>
                  </a:cubicBezTo>
                  <a:cubicBezTo>
                    <a:pt x="41" y="57"/>
                    <a:pt x="41" y="57"/>
                    <a:pt x="41" y="57"/>
                  </a:cubicBezTo>
                  <a:cubicBezTo>
                    <a:pt x="41" y="57"/>
                    <a:pt x="42" y="60"/>
                    <a:pt x="43" y="59"/>
                  </a:cubicBezTo>
                  <a:cubicBezTo>
                    <a:pt x="44" y="57"/>
                    <a:pt x="44" y="55"/>
                    <a:pt x="44" y="55"/>
                  </a:cubicBezTo>
                  <a:cubicBezTo>
                    <a:pt x="45" y="54"/>
                    <a:pt x="45" y="54"/>
                    <a:pt x="46" y="54"/>
                  </a:cubicBezTo>
                  <a:cubicBezTo>
                    <a:pt x="47" y="55"/>
                    <a:pt x="47" y="55"/>
                    <a:pt x="48" y="55"/>
                  </a:cubicBezTo>
                  <a:cubicBezTo>
                    <a:pt x="48" y="55"/>
                    <a:pt x="50" y="55"/>
                    <a:pt x="50" y="55"/>
                  </a:cubicBezTo>
                  <a:cubicBezTo>
                    <a:pt x="50" y="54"/>
                    <a:pt x="50" y="54"/>
                    <a:pt x="50" y="54"/>
                  </a:cubicBezTo>
                  <a:cubicBezTo>
                    <a:pt x="50" y="54"/>
                    <a:pt x="50" y="54"/>
                    <a:pt x="50" y="54"/>
                  </a:cubicBezTo>
                  <a:cubicBezTo>
                    <a:pt x="50" y="54"/>
                    <a:pt x="50" y="54"/>
                    <a:pt x="50" y="53"/>
                  </a:cubicBezTo>
                  <a:cubicBezTo>
                    <a:pt x="50" y="53"/>
                    <a:pt x="49" y="53"/>
                    <a:pt x="49" y="53"/>
                  </a:cubicBezTo>
                  <a:cubicBezTo>
                    <a:pt x="49" y="53"/>
                    <a:pt x="49" y="53"/>
                    <a:pt x="49" y="53"/>
                  </a:cubicBezTo>
                  <a:cubicBezTo>
                    <a:pt x="49" y="52"/>
                    <a:pt x="49" y="52"/>
                    <a:pt x="49" y="52"/>
                  </a:cubicBezTo>
                  <a:cubicBezTo>
                    <a:pt x="49" y="51"/>
                    <a:pt x="49" y="51"/>
                    <a:pt x="49" y="51"/>
                  </a:cubicBezTo>
                  <a:cubicBezTo>
                    <a:pt x="49" y="50"/>
                    <a:pt x="50" y="50"/>
                    <a:pt x="50" y="50"/>
                  </a:cubicBezTo>
                  <a:cubicBezTo>
                    <a:pt x="50" y="49"/>
                    <a:pt x="50" y="49"/>
                    <a:pt x="50" y="49"/>
                  </a:cubicBezTo>
                  <a:cubicBezTo>
                    <a:pt x="50" y="49"/>
                    <a:pt x="50" y="49"/>
                    <a:pt x="50" y="49"/>
                  </a:cubicBezTo>
                  <a:cubicBezTo>
                    <a:pt x="50" y="48"/>
                    <a:pt x="50" y="48"/>
                    <a:pt x="50" y="48"/>
                  </a:cubicBezTo>
                  <a:cubicBezTo>
                    <a:pt x="50" y="48"/>
                    <a:pt x="50" y="48"/>
                    <a:pt x="50" y="48"/>
                  </a:cubicBezTo>
                  <a:cubicBezTo>
                    <a:pt x="50" y="48"/>
                    <a:pt x="50" y="47"/>
                    <a:pt x="50" y="47"/>
                  </a:cubicBezTo>
                  <a:cubicBezTo>
                    <a:pt x="50" y="47"/>
                    <a:pt x="49" y="47"/>
                    <a:pt x="50" y="47"/>
                  </a:cubicBezTo>
                  <a:cubicBezTo>
                    <a:pt x="50" y="47"/>
                    <a:pt x="50" y="47"/>
                    <a:pt x="50" y="47"/>
                  </a:cubicBezTo>
                  <a:cubicBezTo>
                    <a:pt x="50" y="47"/>
                    <a:pt x="50" y="47"/>
                    <a:pt x="50" y="47"/>
                  </a:cubicBezTo>
                  <a:cubicBezTo>
                    <a:pt x="50" y="47"/>
                    <a:pt x="50" y="46"/>
                    <a:pt x="50" y="46"/>
                  </a:cubicBezTo>
                  <a:cubicBezTo>
                    <a:pt x="50" y="46"/>
                    <a:pt x="51" y="46"/>
                    <a:pt x="51" y="46"/>
                  </a:cubicBezTo>
                  <a:cubicBezTo>
                    <a:pt x="51" y="46"/>
                    <a:pt x="51" y="46"/>
                    <a:pt x="51" y="46"/>
                  </a:cubicBezTo>
                  <a:cubicBezTo>
                    <a:pt x="51" y="45"/>
                    <a:pt x="50" y="45"/>
                    <a:pt x="50" y="45"/>
                  </a:cubicBezTo>
                  <a:cubicBezTo>
                    <a:pt x="50" y="45"/>
                    <a:pt x="50" y="44"/>
                    <a:pt x="50" y="44"/>
                  </a:cubicBezTo>
                  <a:cubicBezTo>
                    <a:pt x="50" y="44"/>
                    <a:pt x="50" y="44"/>
                    <a:pt x="50" y="44"/>
                  </a:cubicBezTo>
                  <a:cubicBezTo>
                    <a:pt x="50" y="44"/>
                    <a:pt x="50" y="43"/>
                    <a:pt x="50" y="43"/>
                  </a:cubicBezTo>
                  <a:cubicBezTo>
                    <a:pt x="50" y="43"/>
                    <a:pt x="51" y="43"/>
                    <a:pt x="51" y="43"/>
                  </a:cubicBezTo>
                  <a:cubicBezTo>
                    <a:pt x="51" y="43"/>
                    <a:pt x="51" y="43"/>
                    <a:pt x="51" y="43"/>
                  </a:cubicBezTo>
                  <a:cubicBezTo>
                    <a:pt x="51" y="43"/>
                    <a:pt x="51" y="43"/>
                    <a:pt x="52" y="43"/>
                  </a:cubicBezTo>
                  <a:cubicBezTo>
                    <a:pt x="52" y="43"/>
                    <a:pt x="52" y="43"/>
                    <a:pt x="52" y="43"/>
                  </a:cubicBezTo>
                  <a:cubicBezTo>
                    <a:pt x="52" y="43"/>
                    <a:pt x="52" y="43"/>
                    <a:pt x="52" y="42"/>
                  </a:cubicBezTo>
                  <a:cubicBezTo>
                    <a:pt x="53" y="42"/>
                    <a:pt x="53" y="42"/>
                    <a:pt x="53" y="42"/>
                  </a:cubicBezTo>
                  <a:cubicBezTo>
                    <a:pt x="53" y="42"/>
                    <a:pt x="53" y="42"/>
                    <a:pt x="53" y="42"/>
                  </a:cubicBezTo>
                  <a:cubicBezTo>
                    <a:pt x="53" y="42"/>
                    <a:pt x="53" y="42"/>
                    <a:pt x="53" y="41"/>
                  </a:cubicBezTo>
                  <a:cubicBezTo>
                    <a:pt x="53" y="41"/>
                    <a:pt x="53" y="41"/>
                    <a:pt x="53" y="41"/>
                  </a:cubicBezTo>
                  <a:cubicBezTo>
                    <a:pt x="53" y="41"/>
                    <a:pt x="53" y="41"/>
                    <a:pt x="52" y="40"/>
                  </a:cubicBezTo>
                  <a:cubicBezTo>
                    <a:pt x="52" y="40"/>
                    <a:pt x="52" y="40"/>
                    <a:pt x="52" y="40"/>
                  </a:cubicBezTo>
                  <a:cubicBezTo>
                    <a:pt x="53" y="40"/>
                    <a:pt x="53" y="40"/>
                    <a:pt x="53" y="40"/>
                  </a:cubicBezTo>
                  <a:cubicBezTo>
                    <a:pt x="53" y="39"/>
                    <a:pt x="53" y="39"/>
                    <a:pt x="54" y="39"/>
                  </a:cubicBezTo>
                  <a:cubicBezTo>
                    <a:pt x="54" y="38"/>
                    <a:pt x="55" y="37"/>
                    <a:pt x="55" y="36"/>
                  </a:cubicBezTo>
                  <a:cubicBezTo>
                    <a:pt x="55" y="36"/>
                    <a:pt x="55" y="36"/>
                    <a:pt x="55" y="35"/>
                  </a:cubicBezTo>
                  <a:cubicBezTo>
                    <a:pt x="54" y="34"/>
                    <a:pt x="54" y="34"/>
                    <a:pt x="53" y="34"/>
                  </a:cubicBezTo>
                  <a:cubicBezTo>
                    <a:pt x="52" y="34"/>
                    <a:pt x="52" y="34"/>
                    <a:pt x="52" y="35"/>
                  </a:cubicBezTo>
                  <a:cubicBezTo>
                    <a:pt x="52" y="35"/>
                    <a:pt x="52" y="35"/>
                    <a:pt x="51" y="35"/>
                  </a:cubicBezTo>
                  <a:cubicBezTo>
                    <a:pt x="51" y="35"/>
                    <a:pt x="51" y="35"/>
                    <a:pt x="51" y="35"/>
                  </a:cubicBezTo>
                  <a:cubicBezTo>
                    <a:pt x="51" y="35"/>
                    <a:pt x="51" y="35"/>
                    <a:pt x="51" y="35"/>
                  </a:cubicBezTo>
                  <a:cubicBezTo>
                    <a:pt x="51" y="35"/>
                    <a:pt x="51" y="35"/>
                    <a:pt x="51" y="34"/>
                  </a:cubicBezTo>
                  <a:cubicBezTo>
                    <a:pt x="51" y="34"/>
                    <a:pt x="51" y="34"/>
                    <a:pt x="51" y="34"/>
                  </a:cubicBezTo>
                  <a:cubicBezTo>
                    <a:pt x="51" y="33"/>
                    <a:pt x="51" y="33"/>
                    <a:pt x="51" y="32"/>
                  </a:cubicBezTo>
                  <a:cubicBezTo>
                    <a:pt x="51" y="32"/>
                    <a:pt x="51" y="32"/>
                    <a:pt x="51" y="31"/>
                  </a:cubicBezTo>
                  <a:cubicBezTo>
                    <a:pt x="51" y="31"/>
                    <a:pt x="51" y="31"/>
                    <a:pt x="51" y="31"/>
                  </a:cubicBezTo>
                  <a:cubicBezTo>
                    <a:pt x="51" y="31"/>
                    <a:pt x="50" y="30"/>
                    <a:pt x="51" y="30"/>
                  </a:cubicBezTo>
                  <a:cubicBezTo>
                    <a:pt x="50" y="30"/>
                    <a:pt x="50" y="29"/>
                    <a:pt x="49" y="2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E1AED8A0-4A28-944D-932D-5806FF1A66DA}"/>
                </a:ext>
              </a:extLst>
            </p:cNvPr>
            <p:cNvSpPr>
              <a:spLocks/>
            </p:cNvSpPr>
            <p:nvPr/>
          </p:nvSpPr>
          <p:spPr bwMode="auto">
            <a:xfrm>
              <a:off x="6276380" y="3678138"/>
              <a:ext cx="585788" cy="423862"/>
            </a:xfrm>
            <a:custGeom>
              <a:avLst/>
              <a:gdLst>
                <a:gd name="T0" fmla="*/ 29 w 54"/>
                <a:gd name="T1" fmla="*/ 4 h 39"/>
                <a:gd name="T2" fmla="*/ 9 w 54"/>
                <a:gd name="T3" fmla="*/ 2 h 39"/>
                <a:gd name="T4" fmla="*/ 3 w 54"/>
                <a:gd name="T5" fmla="*/ 5 h 39"/>
                <a:gd name="T6" fmla="*/ 1 w 54"/>
                <a:gd name="T7" fmla="*/ 8 h 39"/>
                <a:gd name="T8" fmla="*/ 19 w 54"/>
                <a:gd name="T9" fmla="*/ 27 h 39"/>
                <a:gd name="T10" fmla="*/ 25 w 54"/>
                <a:gd name="T11" fmla="*/ 34 h 39"/>
                <a:gd name="T12" fmla="*/ 27 w 54"/>
                <a:gd name="T13" fmla="*/ 35 h 39"/>
                <a:gd name="T14" fmla="*/ 27 w 54"/>
                <a:gd name="T15" fmla="*/ 36 h 39"/>
                <a:gd name="T16" fmla="*/ 28 w 54"/>
                <a:gd name="T17" fmla="*/ 38 h 39"/>
                <a:gd name="T18" fmla="*/ 30 w 54"/>
                <a:gd name="T19" fmla="*/ 39 h 39"/>
                <a:gd name="T20" fmla="*/ 31 w 54"/>
                <a:gd name="T21" fmla="*/ 39 h 39"/>
                <a:gd name="T22" fmla="*/ 31 w 54"/>
                <a:gd name="T23" fmla="*/ 38 h 39"/>
                <a:gd name="T24" fmla="*/ 32 w 54"/>
                <a:gd name="T25" fmla="*/ 39 h 39"/>
                <a:gd name="T26" fmla="*/ 33 w 54"/>
                <a:gd name="T27" fmla="*/ 38 h 39"/>
                <a:gd name="T28" fmla="*/ 34 w 54"/>
                <a:gd name="T29" fmla="*/ 38 h 39"/>
                <a:gd name="T30" fmla="*/ 35 w 54"/>
                <a:gd name="T31" fmla="*/ 37 h 39"/>
                <a:gd name="T32" fmla="*/ 33 w 54"/>
                <a:gd name="T33" fmla="*/ 36 h 39"/>
                <a:gd name="T34" fmla="*/ 31 w 54"/>
                <a:gd name="T35" fmla="*/ 36 h 39"/>
                <a:gd name="T36" fmla="*/ 33 w 54"/>
                <a:gd name="T37" fmla="*/ 34 h 39"/>
                <a:gd name="T38" fmla="*/ 34 w 54"/>
                <a:gd name="T39" fmla="*/ 35 h 39"/>
                <a:gd name="T40" fmla="*/ 35 w 54"/>
                <a:gd name="T41" fmla="*/ 34 h 39"/>
                <a:gd name="T42" fmla="*/ 36 w 54"/>
                <a:gd name="T43" fmla="*/ 34 h 39"/>
                <a:gd name="T44" fmla="*/ 37 w 54"/>
                <a:gd name="T45" fmla="*/ 35 h 39"/>
                <a:gd name="T46" fmla="*/ 41 w 54"/>
                <a:gd name="T47" fmla="*/ 31 h 39"/>
                <a:gd name="T48" fmla="*/ 41 w 54"/>
                <a:gd name="T49" fmla="*/ 31 h 39"/>
                <a:gd name="T50" fmla="*/ 42 w 54"/>
                <a:gd name="T51" fmla="*/ 30 h 39"/>
                <a:gd name="T52" fmla="*/ 43 w 54"/>
                <a:gd name="T53" fmla="*/ 29 h 39"/>
                <a:gd name="T54" fmla="*/ 43 w 54"/>
                <a:gd name="T55" fmla="*/ 27 h 39"/>
                <a:gd name="T56" fmla="*/ 43 w 54"/>
                <a:gd name="T57" fmla="*/ 27 h 39"/>
                <a:gd name="T58" fmla="*/ 43 w 54"/>
                <a:gd name="T59" fmla="*/ 26 h 39"/>
                <a:gd name="T60" fmla="*/ 44 w 54"/>
                <a:gd name="T61" fmla="*/ 26 h 39"/>
                <a:gd name="T62" fmla="*/ 44 w 54"/>
                <a:gd name="T63" fmla="*/ 25 h 39"/>
                <a:gd name="T64" fmla="*/ 45 w 54"/>
                <a:gd name="T65" fmla="*/ 26 h 39"/>
                <a:gd name="T66" fmla="*/ 46 w 54"/>
                <a:gd name="T67" fmla="*/ 25 h 39"/>
                <a:gd name="T68" fmla="*/ 46 w 54"/>
                <a:gd name="T69" fmla="*/ 24 h 39"/>
                <a:gd name="T70" fmla="*/ 47 w 54"/>
                <a:gd name="T71" fmla="*/ 23 h 39"/>
                <a:gd name="T72" fmla="*/ 48 w 54"/>
                <a:gd name="T73" fmla="*/ 23 h 39"/>
                <a:gd name="T74" fmla="*/ 48 w 54"/>
                <a:gd name="T75" fmla="*/ 22 h 39"/>
                <a:gd name="T76" fmla="*/ 48 w 54"/>
                <a:gd name="T77" fmla="*/ 21 h 39"/>
                <a:gd name="T78" fmla="*/ 48 w 54"/>
                <a:gd name="T79" fmla="*/ 20 h 39"/>
                <a:gd name="T80" fmla="*/ 49 w 54"/>
                <a:gd name="T81" fmla="*/ 19 h 39"/>
                <a:gd name="T82" fmla="*/ 50 w 54"/>
                <a:gd name="T83" fmla="*/ 18 h 39"/>
                <a:gd name="T84" fmla="*/ 51 w 54"/>
                <a:gd name="T85" fmla="*/ 16 h 39"/>
                <a:gd name="T86" fmla="*/ 52 w 54"/>
                <a:gd name="T87" fmla="*/ 16 h 39"/>
                <a:gd name="T88" fmla="*/ 53 w 54"/>
                <a:gd name="T89" fmla="*/ 14 h 39"/>
                <a:gd name="T90" fmla="*/ 54 w 54"/>
                <a:gd name="T9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39">
                  <a:moveTo>
                    <a:pt x="39" y="2"/>
                  </a:moveTo>
                  <a:cubicBezTo>
                    <a:pt x="29" y="4"/>
                    <a:pt x="29" y="4"/>
                    <a:pt x="29" y="4"/>
                  </a:cubicBezTo>
                  <a:cubicBezTo>
                    <a:pt x="23" y="0"/>
                    <a:pt x="23" y="0"/>
                    <a:pt x="23" y="0"/>
                  </a:cubicBezTo>
                  <a:cubicBezTo>
                    <a:pt x="9" y="2"/>
                    <a:pt x="9" y="2"/>
                    <a:pt x="9" y="2"/>
                  </a:cubicBezTo>
                  <a:cubicBezTo>
                    <a:pt x="9" y="2"/>
                    <a:pt x="2" y="5"/>
                    <a:pt x="3" y="5"/>
                  </a:cubicBezTo>
                  <a:cubicBezTo>
                    <a:pt x="3" y="5"/>
                    <a:pt x="3" y="5"/>
                    <a:pt x="3" y="5"/>
                  </a:cubicBezTo>
                  <a:cubicBezTo>
                    <a:pt x="2" y="6"/>
                    <a:pt x="2" y="6"/>
                    <a:pt x="2" y="7"/>
                  </a:cubicBezTo>
                  <a:cubicBezTo>
                    <a:pt x="2" y="7"/>
                    <a:pt x="0" y="7"/>
                    <a:pt x="1" y="8"/>
                  </a:cubicBezTo>
                  <a:cubicBezTo>
                    <a:pt x="1" y="10"/>
                    <a:pt x="13" y="21"/>
                    <a:pt x="13" y="21"/>
                  </a:cubicBezTo>
                  <a:cubicBezTo>
                    <a:pt x="19" y="27"/>
                    <a:pt x="19" y="27"/>
                    <a:pt x="19" y="27"/>
                  </a:cubicBezTo>
                  <a:cubicBezTo>
                    <a:pt x="19" y="27"/>
                    <a:pt x="22" y="30"/>
                    <a:pt x="23" y="31"/>
                  </a:cubicBezTo>
                  <a:cubicBezTo>
                    <a:pt x="24" y="33"/>
                    <a:pt x="25" y="34"/>
                    <a:pt x="25" y="34"/>
                  </a:cubicBezTo>
                  <a:cubicBezTo>
                    <a:pt x="26" y="34"/>
                    <a:pt x="26" y="35"/>
                    <a:pt x="27" y="35"/>
                  </a:cubicBezTo>
                  <a:cubicBezTo>
                    <a:pt x="27" y="35"/>
                    <a:pt x="27" y="35"/>
                    <a:pt x="27" y="35"/>
                  </a:cubicBezTo>
                  <a:cubicBezTo>
                    <a:pt x="27" y="35"/>
                    <a:pt x="27" y="35"/>
                    <a:pt x="27" y="36"/>
                  </a:cubicBezTo>
                  <a:cubicBezTo>
                    <a:pt x="27" y="36"/>
                    <a:pt x="27" y="36"/>
                    <a:pt x="27" y="36"/>
                  </a:cubicBezTo>
                  <a:cubicBezTo>
                    <a:pt x="27" y="36"/>
                    <a:pt x="27" y="37"/>
                    <a:pt x="28" y="37"/>
                  </a:cubicBezTo>
                  <a:cubicBezTo>
                    <a:pt x="28" y="38"/>
                    <a:pt x="28" y="38"/>
                    <a:pt x="28" y="38"/>
                  </a:cubicBezTo>
                  <a:cubicBezTo>
                    <a:pt x="29" y="38"/>
                    <a:pt x="29" y="38"/>
                    <a:pt x="29" y="39"/>
                  </a:cubicBezTo>
                  <a:cubicBezTo>
                    <a:pt x="29" y="39"/>
                    <a:pt x="30" y="39"/>
                    <a:pt x="30" y="39"/>
                  </a:cubicBezTo>
                  <a:cubicBezTo>
                    <a:pt x="30" y="39"/>
                    <a:pt x="30" y="39"/>
                    <a:pt x="30" y="39"/>
                  </a:cubicBezTo>
                  <a:cubicBezTo>
                    <a:pt x="31" y="39"/>
                    <a:pt x="31" y="39"/>
                    <a:pt x="31" y="39"/>
                  </a:cubicBezTo>
                  <a:cubicBezTo>
                    <a:pt x="31" y="39"/>
                    <a:pt x="31" y="39"/>
                    <a:pt x="31" y="38"/>
                  </a:cubicBezTo>
                  <a:cubicBezTo>
                    <a:pt x="31" y="38"/>
                    <a:pt x="31" y="38"/>
                    <a:pt x="31" y="38"/>
                  </a:cubicBezTo>
                  <a:cubicBezTo>
                    <a:pt x="31" y="38"/>
                    <a:pt x="31" y="38"/>
                    <a:pt x="32" y="38"/>
                  </a:cubicBezTo>
                  <a:cubicBezTo>
                    <a:pt x="32" y="39"/>
                    <a:pt x="32" y="39"/>
                    <a:pt x="32" y="39"/>
                  </a:cubicBezTo>
                  <a:cubicBezTo>
                    <a:pt x="32" y="39"/>
                    <a:pt x="33" y="39"/>
                    <a:pt x="33" y="39"/>
                  </a:cubicBezTo>
                  <a:cubicBezTo>
                    <a:pt x="33" y="39"/>
                    <a:pt x="33" y="38"/>
                    <a:pt x="33" y="38"/>
                  </a:cubicBezTo>
                  <a:cubicBezTo>
                    <a:pt x="33" y="38"/>
                    <a:pt x="33" y="38"/>
                    <a:pt x="33" y="38"/>
                  </a:cubicBezTo>
                  <a:cubicBezTo>
                    <a:pt x="34" y="38"/>
                    <a:pt x="34" y="38"/>
                    <a:pt x="34" y="38"/>
                  </a:cubicBezTo>
                  <a:cubicBezTo>
                    <a:pt x="34" y="38"/>
                    <a:pt x="35" y="38"/>
                    <a:pt x="35" y="38"/>
                  </a:cubicBezTo>
                  <a:cubicBezTo>
                    <a:pt x="35" y="38"/>
                    <a:pt x="35" y="37"/>
                    <a:pt x="35" y="37"/>
                  </a:cubicBezTo>
                  <a:cubicBezTo>
                    <a:pt x="35" y="37"/>
                    <a:pt x="35" y="36"/>
                    <a:pt x="34" y="36"/>
                  </a:cubicBezTo>
                  <a:cubicBezTo>
                    <a:pt x="34" y="36"/>
                    <a:pt x="33" y="36"/>
                    <a:pt x="33" y="36"/>
                  </a:cubicBezTo>
                  <a:cubicBezTo>
                    <a:pt x="32" y="36"/>
                    <a:pt x="32" y="36"/>
                    <a:pt x="32" y="36"/>
                  </a:cubicBezTo>
                  <a:cubicBezTo>
                    <a:pt x="32" y="36"/>
                    <a:pt x="32" y="36"/>
                    <a:pt x="31" y="36"/>
                  </a:cubicBezTo>
                  <a:cubicBezTo>
                    <a:pt x="31" y="35"/>
                    <a:pt x="31" y="35"/>
                    <a:pt x="31" y="35"/>
                  </a:cubicBezTo>
                  <a:cubicBezTo>
                    <a:pt x="32" y="34"/>
                    <a:pt x="33" y="34"/>
                    <a:pt x="33" y="34"/>
                  </a:cubicBezTo>
                  <a:cubicBezTo>
                    <a:pt x="34" y="34"/>
                    <a:pt x="34" y="35"/>
                    <a:pt x="34" y="35"/>
                  </a:cubicBezTo>
                  <a:cubicBezTo>
                    <a:pt x="34" y="35"/>
                    <a:pt x="34" y="35"/>
                    <a:pt x="34" y="35"/>
                  </a:cubicBezTo>
                  <a:cubicBezTo>
                    <a:pt x="34" y="35"/>
                    <a:pt x="34" y="35"/>
                    <a:pt x="34" y="35"/>
                  </a:cubicBezTo>
                  <a:cubicBezTo>
                    <a:pt x="35" y="34"/>
                    <a:pt x="35" y="34"/>
                    <a:pt x="35" y="34"/>
                  </a:cubicBezTo>
                  <a:cubicBezTo>
                    <a:pt x="35" y="34"/>
                    <a:pt x="35" y="34"/>
                    <a:pt x="35" y="34"/>
                  </a:cubicBezTo>
                  <a:cubicBezTo>
                    <a:pt x="35" y="34"/>
                    <a:pt x="36" y="34"/>
                    <a:pt x="36" y="34"/>
                  </a:cubicBezTo>
                  <a:cubicBezTo>
                    <a:pt x="36" y="35"/>
                    <a:pt x="36" y="35"/>
                    <a:pt x="36" y="35"/>
                  </a:cubicBezTo>
                  <a:cubicBezTo>
                    <a:pt x="36" y="35"/>
                    <a:pt x="37" y="35"/>
                    <a:pt x="37" y="35"/>
                  </a:cubicBezTo>
                  <a:cubicBezTo>
                    <a:pt x="37" y="34"/>
                    <a:pt x="38" y="34"/>
                    <a:pt x="38" y="34"/>
                  </a:cubicBezTo>
                  <a:cubicBezTo>
                    <a:pt x="39" y="33"/>
                    <a:pt x="40" y="32"/>
                    <a:pt x="41" y="31"/>
                  </a:cubicBezTo>
                  <a:cubicBezTo>
                    <a:pt x="41" y="31"/>
                    <a:pt x="41" y="31"/>
                    <a:pt x="41" y="31"/>
                  </a:cubicBezTo>
                  <a:cubicBezTo>
                    <a:pt x="41" y="31"/>
                    <a:pt x="41" y="31"/>
                    <a:pt x="41" y="31"/>
                  </a:cubicBezTo>
                  <a:cubicBezTo>
                    <a:pt x="41" y="31"/>
                    <a:pt x="41" y="31"/>
                    <a:pt x="41" y="31"/>
                  </a:cubicBezTo>
                  <a:cubicBezTo>
                    <a:pt x="41" y="31"/>
                    <a:pt x="41" y="30"/>
                    <a:pt x="42" y="30"/>
                  </a:cubicBezTo>
                  <a:cubicBezTo>
                    <a:pt x="42" y="30"/>
                    <a:pt x="42" y="30"/>
                    <a:pt x="42" y="30"/>
                  </a:cubicBezTo>
                  <a:cubicBezTo>
                    <a:pt x="42" y="30"/>
                    <a:pt x="42" y="30"/>
                    <a:pt x="43" y="29"/>
                  </a:cubicBezTo>
                  <a:cubicBezTo>
                    <a:pt x="43" y="29"/>
                    <a:pt x="43" y="29"/>
                    <a:pt x="43" y="29"/>
                  </a:cubicBezTo>
                  <a:cubicBezTo>
                    <a:pt x="43" y="28"/>
                    <a:pt x="43" y="28"/>
                    <a:pt x="43" y="27"/>
                  </a:cubicBezTo>
                  <a:cubicBezTo>
                    <a:pt x="43" y="27"/>
                    <a:pt x="43" y="27"/>
                    <a:pt x="43" y="27"/>
                  </a:cubicBezTo>
                  <a:cubicBezTo>
                    <a:pt x="43" y="27"/>
                    <a:pt x="43" y="27"/>
                    <a:pt x="43" y="27"/>
                  </a:cubicBezTo>
                  <a:cubicBezTo>
                    <a:pt x="43" y="27"/>
                    <a:pt x="43" y="27"/>
                    <a:pt x="43" y="26"/>
                  </a:cubicBezTo>
                  <a:cubicBezTo>
                    <a:pt x="43" y="26"/>
                    <a:pt x="43" y="26"/>
                    <a:pt x="43" y="26"/>
                  </a:cubicBezTo>
                  <a:cubicBezTo>
                    <a:pt x="43" y="26"/>
                    <a:pt x="43" y="26"/>
                    <a:pt x="43" y="26"/>
                  </a:cubicBezTo>
                  <a:cubicBezTo>
                    <a:pt x="43" y="26"/>
                    <a:pt x="43" y="26"/>
                    <a:pt x="44" y="26"/>
                  </a:cubicBezTo>
                  <a:cubicBezTo>
                    <a:pt x="44" y="25"/>
                    <a:pt x="44" y="25"/>
                    <a:pt x="44" y="25"/>
                  </a:cubicBezTo>
                  <a:cubicBezTo>
                    <a:pt x="44" y="25"/>
                    <a:pt x="44" y="25"/>
                    <a:pt x="44" y="25"/>
                  </a:cubicBezTo>
                  <a:cubicBezTo>
                    <a:pt x="44" y="25"/>
                    <a:pt x="44" y="25"/>
                    <a:pt x="44" y="25"/>
                  </a:cubicBezTo>
                  <a:cubicBezTo>
                    <a:pt x="45" y="25"/>
                    <a:pt x="45" y="26"/>
                    <a:pt x="45" y="26"/>
                  </a:cubicBezTo>
                  <a:cubicBezTo>
                    <a:pt x="45" y="26"/>
                    <a:pt x="45" y="26"/>
                    <a:pt x="46" y="26"/>
                  </a:cubicBezTo>
                  <a:cubicBezTo>
                    <a:pt x="46" y="26"/>
                    <a:pt x="46" y="26"/>
                    <a:pt x="46" y="25"/>
                  </a:cubicBezTo>
                  <a:cubicBezTo>
                    <a:pt x="46" y="25"/>
                    <a:pt x="46" y="25"/>
                    <a:pt x="46" y="25"/>
                  </a:cubicBezTo>
                  <a:cubicBezTo>
                    <a:pt x="46" y="25"/>
                    <a:pt x="46" y="24"/>
                    <a:pt x="46" y="24"/>
                  </a:cubicBezTo>
                  <a:cubicBezTo>
                    <a:pt x="47" y="24"/>
                    <a:pt x="47" y="24"/>
                    <a:pt x="47" y="24"/>
                  </a:cubicBezTo>
                  <a:cubicBezTo>
                    <a:pt x="47" y="23"/>
                    <a:pt x="47" y="23"/>
                    <a:pt x="47" y="23"/>
                  </a:cubicBezTo>
                  <a:cubicBezTo>
                    <a:pt x="47" y="23"/>
                    <a:pt x="48" y="23"/>
                    <a:pt x="48" y="23"/>
                  </a:cubicBezTo>
                  <a:cubicBezTo>
                    <a:pt x="48" y="23"/>
                    <a:pt x="48" y="23"/>
                    <a:pt x="48" y="23"/>
                  </a:cubicBezTo>
                  <a:cubicBezTo>
                    <a:pt x="48" y="22"/>
                    <a:pt x="48" y="22"/>
                    <a:pt x="48" y="22"/>
                  </a:cubicBezTo>
                  <a:cubicBezTo>
                    <a:pt x="48" y="22"/>
                    <a:pt x="48" y="22"/>
                    <a:pt x="48" y="22"/>
                  </a:cubicBezTo>
                  <a:cubicBezTo>
                    <a:pt x="48" y="22"/>
                    <a:pt x="48" y="22"/>
                    <a:pt x="48" y="22"/>
                  </a:cubicBezTo>
                  <a:cubicBezTo>
                    <a:pt x="48" y="22"/>
                    <a:pt x="48" y="21"/>
                    <a:pt x="48" y="21"/>
                  </a:cubicBezTo>
                  <a:cubicBezTo>
                    <a:pt x="48" y="21"/>
                    <a:pt x="48" y="21"/>
                    <a:pt x="48" y="20"/>
                  </a:cubicBezTo>
                  <a:cubicBezTo>
                    <a:pt x="48" y="20"/>
                    <a:pt x="48" y="20"/>
                    <a:pt x="48" y="20"/>
                  </a:cubicBezTo>
                  <a:cubicBezTo>
                    <a:pt x="48" y="20"/>
                    <a:pt x="48" y="20"/>
                    <a:pt x="48" y="20"/>
                  </a:cubicBezTo>
                  <a:cubicBezTo>
                    <a:pt x="48" y="19"/>
                    <a:pt x="48" y="19"/>
                    <a:pt x="49" y="19"/>
                  </a:cubicBezTo>
                  <a:cubicBezTo>
                    <a:pt x="49" y="19"/>
                    <a:pt x="49" y="19"/>
                    <a:pt x="49" y="19"/>
                  </a:cubicBezTo>
                  <a:cubicBezTo>
                    <a:pt x="49" y="18"/>
                    <a:pt x="49" y="18"/>
                    <a:pt x="50" y="18"/>
                  </a:cubicBezTo>
                  <a:cubicBezTo>
                    <a:pt x="50" y="17"/>
                    <a:pt x="50" y="17"/>
                    <a:pt x="50" y="17"/>
                  </a:cubicBezTo>
                  <a:cubicBezTo>
                    <a:pt x="50" y="17"/>
                    <a:pt x="51" y="16"/>
                    <a:pt x="51" y="16"/>
                  </a:cubicBezTo>
                  <a:cubicBezTo>
                    <a:pt x="51" y="16"/>
                    <a:pt x="51" y="16"/>
                    <a:pt x="51" y="16"/>
                  </a:cubicBezTo>
                  <a:cubicBezTo>
                    <a:pt x="51" y="16"/>
                    <a:pt x="51" y="16"/>
                    <a:pt x="52" y="16"/>
                  </a:cubicBezTo>
                  <a:cubicBezTo>
                    <a:pt x="52" y="15"/>
                    <a:pt x="52" y="15"/>
                    <a:pt x="52" y="15"/>
                  </a:cubicBezTo>
                  <a:cubicBezTo>
                    <a:pt x="52" y="15"/>
                    <a:pt x="53" y="14"/>
                    <a:pt x="53" y="14"/>
                  </a:cubicBezTo>
                  <a:cubicBezTo>
                    <a:pt x="53" y="14"/>
                    <a:pt x="53" y="14"/>
                    <a:pt x="53" y="14"/>
                  </a:cubicBezTo>
                  <a:cubicBezTo>
                    <a:pt x="53" y="14"/>
                    <a:pt x="53" y="13"/>
                    <a:pt x="54" y="13"/>
                  </a:cubicBezTo>
                  <a:lnTo>
                    <a:pt x="39" y="2"/>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6820FCA7-5B2D-A945-A821-74ECF2379F96}"/>
                </a:ext>
              </a:extLst>
            </p:cNvPr>
            <p:cNvSpPr>
              <a:spLocks noEditPoints="1"/>
            </p:cNvSpPr>
            <p:nvPr/>
          </p:nvSpPr>
          <p:spPr bwMode="auto">
            <a:xfrm>
              <a:off x="6516093" y="2128738"/>
              <a:ext cx="866775" cy="639762"/>
            </a:xfrm>
            <a:custGeom>
              <a:avLst/>
              <a:gdLst>
                <a:gd name="T0" fmla="*/ 62 w 80"/>
                <a:gd name="T1" fmla="*/ 53 h 59"/>
                <a:gd name="T2" fmla="*/ 61 w 80"/>
                <a:gd name="T3" fmla="*/ 55 h 59"/>
                <a:gd name="T4" fmla="*/ 61 w 80"/>
                <a:gd name="T5" fmla="*/ 54 h 59"/>
                <a:gd name="T6" fmla="*/ 60 w 80"/>
                <a:gd name="T7" fmla="*/ 54 h 59"/>
                <a:gd name="T8" fmla="*/ 48 w 80"/>
                <a:gd name="T9" fmla="*/ 50 h 59"/>
                <a:gd name="T10" fmla="*/ 1 w 80"/>
                <a:gd name="T11" fmla="*/ 53 h 59"/>
                <a:gd name="T12" fmla="*/ 3 w 80"/>
                <a:gd name="T13" fmla="*/ 46 h 59"/>
                <a:gd name="T14" fmla="*/ 8 w 80"/>
                <a:gd name="T15" fmla="*/ 40 h 59"/>
                <a:gd name="T16" fmla="*/ 6 w 80"/>
                <a:gd name="T17" fmla="*/ 38 h 59"/>
                <a:gd name="T18" fmla="*/ 9 w 80"/>
                <a:gd name="T19" fmla="*/ 32 h 59"/>
                <a:gd name="T20" fmla="*/ 16 w 80"/>
                <a:gd name="T21" fmla="*/ 31 h 59"/>
                <a:gd name="T22" fmla="*/ 24 w 80"/>
                <a:gd name="T23" fmla="*/ 31 h 59"/>
                <a:gd name="T24" fmla="*/ 27 w 80"/>
                <a:gd name="T25" fmla="*/ 28 h 59"/>
                <a:gd name="T26" fmla="*/ 30 w 80"/>
                <a:gd name="T27" fmla="*/ 26 h 59"/>
                <a:gd name="T28" fmla="*/ 30 w 80"/>
                <a:gd name="T29" fmla="*/ 21 h 59"/>
                <a:gd name="T30" fmla="*/ 28 w 80"/>
                <a:gd name="T31" fmla="*/ 20 h 59"/>
                <a:gd name="T32" fmla="*/ 31 w 80"/>
                <a:gd name="T33" fmla="*/ 15 h 59"/>
                <a:gd name="T34" fmla="*/ 35 w 80"/>
                <a:gd name="T35" fmla="*/ 6 h 59"/>
                <a:gd name="T36" fmla="*/ 40 w 80"/>
                <a:gd name="T37" fmla="*/ 4 h 59"/>
                <a:gd name="T38" fmla="*/ 53 w 80"/>
                <a:gd name="T39" fmla="*/ 2 h 59"/>
                <a:gd name="T40" fmla="*/ 55 w 80"/>
                <a:gd name="T41" fmla="*/ 13 h 59"/>
                <a:gd name="T42" fmla="*/ 57 w 80"/>
                <a:gd name="T43" fmla="*/ 19 h 59"/>
                <a:gd name="T44" fmla="*/ 60 w 80"/>
                <a:gd name="T45" fmla="*/ 29 h 59"/>
                <a:gd name="T46" fmla="*/ 61 w 80"/>
                <a:gd name="T47" fmla="*/ 39 h 59"/>
                <a:gd name="T48" fmla="*/ 63 w 80"/>
                <a:gd name="T49" fmla="*/ 50 h 59"/>
                <a:gd name="T50" fmla="*/ 63 w 80"/>
                <a:gd name="T51" fmla="*/ 53 h 59"/>
                <a:gd name="T52" fmla="*/ 76 w 80"/>
                <a:gd name="T53" fmla="*/ 49 h 59"/>
                <a:gd name="T54" fmla="*/ 75 w 80"/>
                <a:gd name="T55" fmla="*/ 51 h 59"/>
                <a:gd name="T56" fmla="*/ 73 w 80"/>
                <a:gd name="T57" fmla="*/ 51 h 59"/>
                <a:gd name="T58" fmla="*/ 75 w 80"/>
                <a:gd name="T59" fmla="*/ 48 h 59"/>
                <a:gd name="T60" fmla="*/ 74 w 80"/>
                <a:gd name="T61" fmla="*/ 48 h 59"/>
                <a:gd name="T62" fmla="*/ 72 w 80"/>
                <a:gd name="T63" fmla="*/ 51 h 59"/>
                <a:gd name="T64" fmla="*/ 71 w 80"/>
                <a:gd name="T65" fmla="*/ 51 h 59"/>
                <a:gd name="T66" fmla="*/ 70 w 80"/>
                <a:gd name="T67" fmla="*/ 52 h 59"/>
                <a:gd name="T68" fmla="*/ 69 w 80"/>
                <a:gd name="T69" fmla="*/ 52 h 59"/>
                <a:gd name="T70" fmla="*/ 68 w 80"/>
                <a:gd name="T71" fmla="*/ 52 h 59"/>
                <a:gd name="T72" fmla="*/ 68 w 80"/>
                <a:gd name="T73" fmla="*/ 53 h 59"/>
                <a:gd name="T74" fmla="*/ 67 w 80"/>
                <a:gd name="T75" fmla="*/ 53 h 59"/>
                <a:gd name="T76" fmla="*/ 66 w 80"/>
                <a:gd name="T77" fmla="*/ 53 h 59"/>
                <a:gd name="T78" fmla="*/ 65 w 80"/>
                <a:gd name="T79" fmla="*/ 53 h 59"/>
                <a:gd name="T80" fmla="*/ 65 w 80"/>
                <a:gd name="T81" fmla="*/ 54 h 59"/>
                <a:gd name="T82" fmla="*/ 65 w 80"/>
                <a:gd name="T83" fmla="*/ 54 h 59"/>
                <a:gd name="T84" fmla="*/ 64 w 80"/>
                <a:gd name="T85" fmla="*/ 54 h 59"/>
                <a:gd name="T86" fmla="*/ 63 w 80"/>
                <a:gd name="T87" fmla="*/ 55 h 59"/>
                <a:gd name="T88" fmla="*/ 63 w 80"/>
                <a:gd name="T89" fmla="*/ 55 h 59"/>
                <a:gd name="T90" fmla="*/ 63 w 80"/>
                <a:gd name="T91" fmla="*/ 56 h 59"/>
                <a:gd name="T92" fmla="*/ 62 w 80"/>
                <a:gd name="T93" fmla="*/ 56 h 59"/>
                <a:gd name="T94" fmla="*/ 62 w 80"/>
                <a:gd name="T95" fmla="*/ 56 h 59"/>
                <a:gd name="T96" fmla="*/ 61 w 80"/>
                <a:gd name="T97" fmla="*/ 57 h 59"/>
                <a:gd name="T98" fmla="*/ 60 w 80"/>
                <a:gd name="T99" fmla="*/ 59 h 59"/>
                <a:gd name="T100" fmla="*/ 62 w 80"/>
                <a:gd name="T101" fmla="*/ 58 h 59"/>
                <a:gd name="T102" fmla="*/ 64 w 80"/>
                <a:gd name="T103" fmla="*/ 58 h 59"/>
                <a:gd name="T104" fmla="*/ 70 w 80"/>
                <a:gd name="T105" fmla="*/ 54 h 59"/>
                <a:gd name="T106" fmla="*/ 72 w 80"/>
                <a:gd name="T107" fmla="*/ 53 h 59"/>
                <a:gd name="T108" fmla="*/ 69 w 80"/>
                <a:gd name="T109" fmla="*/ 56 h 59"/>
                <a:gd name="T110" fmla="*/ 68 w 80"/>
                <a:gd name="T111" fmla="*/ 57 h 59"/>
                <a:gd name="T112" fmla="*/ 74 w 80"/>
                <a:gd name="T113" fmla="*/ 54 h 59"/>
                <a:gd name="T114" fmla="*/ 79 w 80"/>
                <a:gd name="T11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59">
                  <a:moveTo>
                    <a:pt x="63" y="53"/>
                  </a:moveTo>
                  <a:cubicBezTo>
                    <a:pt x="63" y="53"/>
                    <a:pt x="63" y="53"/>
                    <a:pt x="62" y="53"/>
                  </a:cubicBezTo>
                  <a:cubicBezTo>
                    <a:pt x="62" y="53"/>
                    <a:pt x="62" y="53"/>
                    <a:pt x="62" y="53"/>
                  </a:cubicBezTo>
                  <a:cubicBezTo>
                    <a:pt x="62" y="54"/>
                    <a:pt x="62" y="54"/>
                    <a:pt x="62" y="54"/>
                  </a:cubicBezTo>
                  <a:cubicBezTo>
                    <a:pt x="62" y="54"/>
                    <a:pt x="62" y="54"/>
                    <a:pt x="62" y="54"/>
                  </a:cubicBezTo>
                  <a:cubicBezTo>
                    <a:pt x="61" y="54"/>
                    <a:pt x="61" y="55"/>
                    <a:pt x="61" y="55"/>
                  </a:cubicBezTo>
                  <a:cubicBezTo>
                    <a:pt x="61" y="55"/>
                    <a:pt x="61" y="55"/>
                    <a:pt x="61" y="55"/>
                  </a:cubicBezTo>
                  <a:cubicBezTo>
                    <a:pt x="61" y="55"/>
                    <a:pt x="61" y="55"/>
                    <a:pt x="61" y="55"/>
                  </a:cubicBezTo>
                  <a:cubicBezTo>
                    <a:pt x="61" y="55"/>
                    <a:pt x="61" y="54"/>
                    <a:pt x="61" y="54"/>
                  </a:cubicBezTo>
                  <a:cubicBezTo>
                    <a:pt x="60" y="54"/>
                    <a:pt x="60" y="54"/>
                    <a:pt x="60" y="54"/>
                  </a:cubicBezTo>
                  <a:cubicBezTo>
                    <a:pt x="60" y="54"/>
                    <a:pt x="60" y="54"/>
                    <a:pt x="60" y="54"/>
                  </a:cubicBezTo>
                  <a:cubicBezTo>
                    <a:pt x="60" y="54"/>
                    <a:pt x="60" y="54"/>
                    <a:pt x="60" y="54"/>
                  </a:cubicBezTo>
                  <a:cubicBezTo>
                    <a:pt x="56" y="52"/>
                    <a:pt x="56" y="52"/>
                    <a:pt x="56" y="52"/>
                  </a:cubicBezTo>
                  <a:cubicBezTo>
                    <a:pt x="56" y="52"/>
                    <a:pt x="54" y="52"/>
                    <a:pt x="51" y="51"/>
                  </a:cubicBezTo>
                  <a:cubicBezTo>
                    <a:pt x="50" y="50"/>
                    <a:pt x="49" y="50"/>
                    <a:pt x="48" y="50"/>
                  </a:cubicBezTo>
                  <a:cubicBezTo>
                    <a:pt x="47" y="49"/>
                    <a:pt x="47" y="47"/>
                    <a:pt x="47" y="47"/>
                  </a:cubicBezTo>
                  <a:cubicBezTo>
                    <a:pt x="46" y="46"/>
                    <a:pt x="43" y="44"/>
                    <a:pt x="43" y="44"/>
                  </a:cubicBezTo>
                  <a:cubicBezTo>
                    <a:pt x="42" y="44"/>
                    <a:pt x="1" y="53"/>
                    <a:pt x="1" y="53"/>
                  </a:cubicBezTo>
                  <a:cubicBezTo>
                    <a:pt x="0" y="49"/>
                    <a:pt x="0" y="49"/>
                    <a:pt x="0" y="49"/>
                  </a:cubicBezTo>
                  <a:cubicBezTo>
                    <a:pt x="0" y="49"/>
                    <a:pt x="1" y="49"/>
                    <a:pt x="1" y="49"/>
                  </a:cubicBezTo>
                  <a:cubicBezTo>
                    <a:pt x="1" y="48"/>
                    <a:pt x="2" y="47"/>
                    <a:pt x="3" y="46"/>
                  </a:cubicBezTo>
                  <a:cubicBezTo>
                    <a:pt x="3" y="46"/>
                    <a:pt x="5" y="44"/>
                    <a:pt x="6" y="44"/>
                  </a:cubicBezTo>
                  <a:cubicBezTo>
                    <a:pt x="6" y="43"/>
                    <a:pt x="6" y="43"/>
                    <a:pt x="6" y="42"/>
                  </a:cubicBezTo>
                  <a:cubicBezTo>
                    <a:pt x="7" y="41"/>
                    <a:pt x="7" y="41"/>
                    <a:pt x="8" y="40"/>
                  </a:cubicBezTo>
                  <a:cubicBezTo>
                    <a:pt x="8" y="40"/>
                    <a:pt x="7" y="39"/>
                    <a:pt x="7" y="39"/>
                  </a:cubicBezTo>
                  <a:cubicBezTo>
                    <a:pt x="7" y="38"/>
                    <a:pt x="6" y="39"/>
                    <a:pt x="6" y="39"/>
                  </a:cubicBezTo>
                  <a:cubicBezTo>
                    <a:pt x="6" y="39"/>
                    <a:pt x="6" y="38"/>
                    <a:pt x="6" y="38"/>
                  </a:cubicBezTo>
                  <a:cubicBezTo>
                    <a:pt x="6" y="37"/>
                    <a:pt x="5" y="37"/>
                    <a:pt x="5" y="36"/>
                  </a:cubicBezTo>
                  <a:cubicBezTo>
                    <a:pt x="5" y="36"/>
                    <a:pt x="5" y="34"/>
                    <a:pt x="5" y="34"/>
                  </a:cubicBezTo>
                  <a:cubicBezTo>
                    <a:pt x="6" y="34"/>
                    <a:pt x="7" y="33"/>
                    <a:pt x="9" y="32"/>
                  </a:cubicBezTo>
                  <a:cubicBezTo>
                    <a:pt x="10" y="32"/>
                    <a:pt x="10" y="32"/>
                    <a:pt x="11" y="32"/>
                  </a:cubicBezTo>
                  <a:cubicBezTo>
                    <a:pt x="12" y="32"/>
                    <a:pt x="13" y="32"/>
                    <a:pt x="14" y="31"/>
                  </a:cubicBezTo>
                  <a:cubicBezTo>
                    <a:pt x="15" y="31"/>
                    <a:pt x="15" y="31"/>
                    <a:pt x="16" y="31"/>
                  </a:cubicBezTo>
                  <a:cubicBezTo>
                    <a:pt x="18" y="31"/>
                    <a:pt x="18" y="32"/>
                    <a:pt x="19" y="32"/>
                  </a:cubicBezTo>
                  <a:cubicBezTo>
                    <a:pt x="20" y="33"/>
                    <a:pt x="20" y="32"/>
                    <a:pt x="21" y="31"/>
                  </a:cubicBezTo>
                  <a:cubicBezTo>
                    <a:pt x="23" y="30"/>
                    <a:pt x="23" y="31"/>
                    <a:pt x="24" y="31"/>
                  </a:cubicBezTo>
                  <a:cubicBezTo>
                    <a:pt x="24" y="31"/>
                    <a:pt x="24" y="31"/>
                    <a:pt x="25" y="31"/>
                  </a:cubicBezTo>
                  <a:cubicBezTo>
                    <a:pt x="25" y="30"/>
                    <a:pt x="26" y="30"/>
                    <a:pt x="26" y="30"/>
                  </a:cubicBezTo>
                  <a:cubicBezTo>
                    <a:pt x="27" y="29"/>
                    <a:pt x="27" y="29"/>
                    <a:pt x="27" y="28"/>
                  </a:cubicBezTo>
                  <a:cubicBezTo>
                    <a:pt x="28" y="27"/>
                    <a:pt x="28" y="28"/>
                    <a:pt x="28" y="27"/>
                  </a:cubicBezTo>
                  <a:cubicBezTo>
                    <a:pt x="28" y="27"/>
                    <a:pt x="28" y="26"/>
                    <a:pt x="29" y="26"/>
                  </a:cubicBezTo>
                  <a:cubicBezTo>
                    <a:pt x="30" y="26"/>
                    <a:pt x="30" y="26"/>
                    <a:pt x="30" y="26"/>
                  </a:cubicBezTo>
                  <a:cubicBezTo>
                    <a:pt x="31" y="25"/>
                    <a:pt x="30" y="25"/>
                    <a:pt x="30" y="23"/>
                  </a:cubicBezTo>
                  <a:cubicBezTo>
                    <a:pt x="29" y="22"/>
                    <a:pt x="29" y="22"/>
                    <a:pt x="29" y="22"/>
                  </a:cubicBezTo>
                  <a:cubicBezTo>
                    <a:pt x="29" y="22"/>
                    <a:pt x="30" y="21"/>
                    <a:pt x="30" y="21"/>
                  </a:cubicBezTo>
                  <a:cubicBezTo>
                    <a:pt x="30" y="21"/>
                    <a:pt x="30" y="20"/>
                    <a:pt x="30" y="20"/>
                  </a:cubicBezTo>
                  <a:cubicBezTo>
                    <a:pt x="30" y="20"/>
                    <a:pt x="30" y="19"/>
                    <a:pt x="29" y="19"/>
                  </a:cubicBezTo>
                  <a:cubicBezTo>
                    <a:pt x="29" y="19"/>
                    <a:pt x="29" y="20"/>
                    <a:pt x="28" y="20"/>
                  </a:cubicBezTo>
                  <a:cubicBezTo>
                    <a:pt x="28" y="20"/>
                    <a:pt x="28" y="19"/>
                    <a:pt x="28" y="19"/>
                  </a:cubicBezTo>
                  <a:cubicBezTo>
                    <a:pt x="28" y="18"/>
                    <a:pt x="29" y="17"/>
                    <a:pt x="30" y="16"/>
                  </a:cubicBezTo>
                  <a:cubicBezTo>
                    <a:pt x="30" y="15"/>
                    <a:pt x="31" y="15"/>
                    <a:pt x="31" y="15"/>
                  </a:cubicBezTo>
                  <a:cubicBezTo>
                    <a:pt x="31" y="14"/>
                    <a:pt x="32" y="12"/>
                    <a:pt x="32" y="11"/>
                  </a:cubicBezTo>
                  <a:cubicBezTo>
                    <a:pt x="33" y="10"/>
                    <a:pt x="33" y="10"/>
                    <a:pt x="34" y="9"/>
                  </a:cubicBezTo>
                  <a:cubicBezTo>
                    <a:pt x="34" y="8"/>
                    <a:pt x="35" y="7"/>
                    <a:pt x="35" y="6"/>
                  </a:cubicBezTo>
                  <a:cubicBezTo>
                    <a:pt x="36" y="5"/>
                    <a:pt x="36" y="6"/>
                    <a:pt x="37" y="5"/>
                  </a:cubicBezTo>
                  <a:cubicBezTo>
                    <a:pt x="38" y="5"/>
                    <a:pt x="38" y="4"/>
                    <a:pt x="39" y="4"/>
                  </a:cubicBezTo>
                  <a:cubicBezTo>
                    <a:pt x="39" y="3"/>
                    <a:pt x="40" y="4"/>
                    <a:pt x="40" y="4"/>
                  </a:cubicBezTo>
                  <a:cubicBezTo>
                    <a:pt x="40" y="4"/>
                    <a:pt x="47" y="2"/>
                    <a:pt x="47" y="2"/>
                  </a:cubicBezTo>
                  <a:cubicBezTo>
                    <a:pt x="52" y="0"/>
                    <a:pt x="52" y="0"/>
                    <a:pt x="52" y="0"/>
                  </a:cubicBezTo>
                  <a:cubicBezTo>
                    <a:pt x="52" y="1"/>
                    <a:pt x="53" y="1"/>
                    <a:pt x="53" y="2"/>
                  </a:cubicBezTo>
                  <a:cubicBezTo>
                    <a:pt x="53" y="3"/>
                    <a:pt x="53" y="3"/>
                    <a:pt x="53" y="5"/>
                  </a:cubicBezTo>
                  <a:cubicBezTo>
                    <a:pt x="53" y="7"/>
                    <a:pt x="55" y="9"/>
                    <a:pt x="55" y="10"/>
                  </a:cubicBezTo>
                  <a:cubicBezTo>
                    <a:pt x="56" y="10"/>
                    <a:pt x="55" y="11"/>
                    <a:pt x="55" y="13"/>
                  </a:cubicBezTo>
                  <a:cubicBezTo>
                    <a:pt x="55" y="14"/>
                    <a:pt x="55" y="15"/>
                    <a:pt x="56" y="15"/>
                  </a:cubicBezTo>
                  <a:cubicBezTo>
                    <a:pt x="56" y="16"/>
                    <a:pt x="56" y="17"/>
                    <a:pt x="56" y="18"/>
                  </a:cubicBezTo>
                  <a:cubicBezTo>
                    <a:pt x="56" y="19"/>
                    <a:pt x="57" y="19"/>
                    <a:pt x="57" y="19"/>
                  </a:cubicBezTo>
                  <a:cubicBezTo>
                    <a:pt x="57" y="19"/>
                    <a:pt x="56" y="19"/>
                    <a:pt x="57" y="19"/>
                  </a:cubicBezTo>
                  <a:cubicBezTo>
                    <a:pt x="57" y="18"/>
                    <a:pt x="57" y="18"/>
                    <a:pt x="58" y="19"/>
                  </a:cubicBezTo>
                  <a:cubicBezTo>
                    <a:pt x="59" y="20"/>
                    <a:pt x="60" y="29"/>
                    <a:pt x="60" y="29"/>
                  </a:cubicBezTo>
                  <a:cubicBezTo>
                    <a:pt x="60" y="29"/>
                    <a:pt x="60" y="29"/>
                    <a:pt x="60" y="29"/>
                  </a:cubicBezTo>
                  <a:cubicBezTo>
                    <a:pt x="60" y="29"/>
                    <a:pt x="60" y="29"/>
                    <a:pt x="60" y="30"/>
                  </a:cubicBezTo>
                  <a:cubicBezTo>
                    <a:pt x="61" y="30"/>
                    <a:pt x="60" y="37"/>
                    <a:pt x="61" y="39"/>
                  </a:cubicBezTo>
                  <a:cubicBezTo>
                    <a:pt x="61" y="39"/>
                    <a:pt x="61" y="39"/>
                    <a:pt x="61" y="39"/>
                  </a:cubicBezTo>
                  <a:cubicBezTo>
                    <a:pt x="61" y="41"/>
                    <a:pt x="61" y="43"/>
                    <a:pt x="62" y="44"/>
                  </a:cubicBezTo>
                  <a:cubicBezTo>
                    <a:pt x="62" y="45"/>
                    <a:pt x="63" y="50"/>
                    <a:pt x="63" y="50"/>
                  </a:cubicBezTo>
                  <a:cubicBezTo>
                    <a:pt x="63" y="51"/>
                    <a:pt x="62" y="52"/>
                    <a:pt x="62" y="52"/>
                  </a:cubicBezTo>
                  <a:cubicBezTo>
                    <a:pt x="62" y="52"/>
                    <a:pt x="62" y="52"/>
                    <a:pt x="62" y="52"/>
                  </a:cubicBezTo>
                  <a:cubicBezTo>
                    <a:pt x="62" y="52"/>
                    <a:pt x="63" y="53"/>
                    <a:pt x="63" y="53"/>
                  </a:cubicBezTo>
                  <a:close/>
                  <a:moveTo>
                    <a:pt x="79" y="48"/>
                  </a:moveTo>
                  <a:cubicBezTo>
                    <a:pt x="79" y="48"/>
                    <a:pt x="78" y="48"/>
                    <a:pt x="78" y="48"/>
                  </a:cubicBezTo>
                  <a:cubicBezTo>
                    <a:pt x="77" y="49"/>
                    <a:pt x="77" y="49"/>
                    <a:pt x="76" y="49"/>
                  </a:cubicBezTo>
                  <a:cubicBezTo>
                    <a:pt x="76" y="49"/>
                    <a:pt x="76" y="49"/>
                    <a:pt x="75" y="50"/>
                  </a:cubicBezTo>
                  <a:cubicBezTo>
                    <a:pt x="75" y="50"/>
                    <a:pt x="75" y="50"/>
                    <a:pt x="75" y="50"/>
                  </a:cubicBezTo>
                  <a:cubicBezTo>
                    <a:pt x="75" y="51"/>
                    <a:pt x="75" y="51"/>
                    <a:pt x="75" y="51"/>
                  </a:cubicBezTo>
                  <a:cubicBezTo>
                    <a:pt x="74" y="51"/>
                    <a:pt x="74" y="52"/>
                    <a:pt x="74" y="52"/>
                  </a:cubicBezTo>
                  <a:cubicBezTo>
                    <a:pt x="74" y="52"/>
                    <a:pt x="74" y="52"/>
                    <a:pt x="73" y="52"/>
                  </a:cubicBezTo>
                  <a:cubicBezTo>
                    <a:pt x="73" y="52"/>
                    <a:pt x="73" y="51"/>
                    <a:pt x="73" y="51"/>
                  </a:cubicBezTo>
                  <a:cubicBezTo>
                    <a:pt x="73" y="51"/>
                    <a:pt x="74" y="50"/>
                    <a:pt x="74" y="50"/>
                  </a:cubicBezTo>
                  <a:cubicBezTo>
                    <a:pt x="74" y="50"/>
                    <a:pt x="75" y="49"/>
                    <a:pt x="75" y="49"/>
                  </a:cubicBezTo>
                  <a:cubicBezTo>
                    <a:pt x="75" y="49"/>
                    <a:pt x="75" y="49"/>
                    <a:pt x="75" y="48"/>
                  </a:cubicBezTo>
                  <a:cubicBezTo>
                    <a:pt x="75" y="48"/>
                    <a:pt x="75" y="48"/>
                    <a:pt x="75" y="48"/>
                  </a:cubicBezTo>
                  <a:cubicBezTo>
                    <a:pt x="75" y="48"/>
                    <a:pt x="75" y="48"/>
                    <a:pt x="75" y="48"/>
                  </a:cubicBezTo>
                  <a:cubicBezTo>
                    <a:pt x="75" y="48"/>
                    <a:pt x="74" y="48"/>
                    <a:pt x="74" y="48"/>
                  </a:cubicBezTo>
                  <a:cubicBezTo>
                    <a:pt x="74" y="49"/>
                    <a:pt x="73" y="50"/>
                    <a:pt x="72" y="50"/>
                  </a:cubicBezTo>
                  <a:cubicBezTo>
                    <a:pt x="72" y="50"/>
                    <a:pt x="72" y="50"/>
                    <a:pt x="72" y="50"/>
                  </a:cubicBezTo>
                  <a:cubicBezTo>
                    <a:pt x="72" y="51"/>
                    <a:pt x="72" y="51"/>
                    <a:pt x="72" y="51"/>
                  </a:cubicBezTo>
                  <a:cubicBezTo>
                    <a:pt x="72" y="51"/>
                    <a:pt x="72" y="51"/>
                    <a:pt x="72" y="51"/>
                  </a:cubicBezTo>
                  <a:cubicBezTo>
                    <a:pt x="72" y="51"/>
                    <a:pt x="71" y="51"/>
                    <a:pt x="71" y="51"/>
                  </a:cubicBezTo>
                  <a:cubicBezTo>
                    <a:pt x="71" y="51"/>
                    <a:pt x="71" y="51"/>
                    <a:pt x="71" y="51"/>
                  </a:cubicBezTo>
                  <a:cubicBezTo>
                    <a:pt x="71" y="51"/>
                    <a:pt x="71" y="51"/>
                    <a:pt x="71" y="51"/>
                  </a:cubicBezTo>
                  <a:cubicBezTo>
                    <a:pt x="71" y="51"/>
                    <a:pt x="70" y="52"/>
                    <a:pt x="70" y="52"/>
                  </a:cubicBezTo>
                  <a:cubicBezTo>
                    <a:pt x="70" y="52"/>
                    <a:pt x="70" y="52"/>
                    <a:pt x="70" y="52"/>
                  </a:cubicBezTo>
                  <a:cubicBezTo>
                    <a:pt x="69" y="52"/>
                    <a:pt x="69" y="52"/>
                    <a:pt x="69" y="52"/>
                  </a:cubicBezTo>
                  <a:cubicBezTo>
                    <a:pt x="69" y="52"/>
                    <a:pt x="69" y="52"/>
                    <a:pt x="69" y="52"/>
                  </a:cubicBezTo>
                  <a:cubicBezTo>
                    <a:pt x="69" y="52"/>
                    <a:pt x="69" y="52"/>
                    <a:pt x="69" y="52"/>
                  </a:cubicBezTo>
                  <a:cubicBezTo>
                    <a:pt x="69" y="52"/>
                    <a:pt x="68" y="52"/>
                    <a:pt x="68" y="52"/>
                  </a:cubicBezTo>
                  <a:cubicBezTo>
                    <a:pt x="68" y="52"/>
                    <a:pt x="68" y="52"/>
                    <a:pt x="68" y="52"/>
                  </a:cubicBezTo>
                  <a:cubicBezTo>
                    <a:pt x="68" y="52"/>
                    <a:pt x="68" y="52"/>
                    <a:pt x="68" y="52"/>
                  </a:cubicBezTo>
                  <a:cubicBezTo>
                    <a:pt x="68" y="52"/>
                    <a:pt x="68" y="52"/>
                    <a:pt x="68" y="52"/>
                  </a:cubicBezTo>
                  <a:cubicBezTo>
                    <a:pt x="68" y="52"/>
                    <a:pt x="68" y="52"/>
                    <a:pt x="68" y="52"/>
                  </a:cubicBezTo>
                  <a:cubicBezTo>
                    <a:pt x="68" y="52"/>
                    <a:pt x="68" y="52"/>
                    <a:pt x="68" y="53"/>
                  </a:cubicBezTo>
                  <a:cubicBezTo>
                    <a:pt x="67" y="53"/>
                    <a:pt x="67" y="53"/>
                    <a:pt x="67" y="53"/>
                  </a:cubicBezTo>
                  <a:cubicBezTo>
                    <a:pt x="67" y="53"/>
                    <a:pt x="67" y="53"/>
                    <a:pt x="67" y="53"/>
                  </a:cubicBezTo>
                  <a:cubicBezTo>
                    <a:pt x="67" y="53"/>
                    <a:pt x="67" y="53"/>
                    <a:pt x="67" y="53"/>
                  </a:cubicBezTo>
                  <a:cubicBezTo>
                    <a:pt x="67" y="53"/>
                    <a:pt x="67" y="53"/>
                    <a:pt x="67" y="53"/>
                  </a:cubicBezTo>
                  <a:cubicBezTo>
                    <a:pt x="66" y="53"/>
                    <a:pt x="66" y="53"/>
                    <a:pt x="66" y="53"/>
                  </a:cubicBezTo>
                  <a:cubicBezTo>
                    <a:pt x="66" y="53"/>
                    <a:pt x="66" y="53"/>
                    <a:pt x="66" y="53"/>
                  </a:cubicBezTo>
                  <a:cubicBezTo>
                    <a:pt x="66" y="53"/>
                    <a:pt x="66" y="53"/>
                    <a:pt x="66" y="53"/>
                  </a:cubicBezTo>
                  <a:cubicBezTo>
                    <a:pt x="66" y="53"/>
                    <a:pt x="66" y="53"/>
                    <a:pt x="66" y="53"/>
                  </a:cubicBezTo>
                  <a:cubicBezTo>
                    <a:pt x="66" y="53"/>
                    <a:pt x="65" y="53"/>
                    <a:pt x="65" y="53"/>
                  </a:cubicBezTo>
                  <a:cubicBezTo>
                    <a:pt x="65" y="53"/>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4" y="54"/>
                    <a:pt x="64" y="54"/>
                  </a:cubicBezTo>
                  <a:cubicBezTo>
                    <a:pt x="64" y="54"/>
                    <a:pt x="64" y="54"/>
                    <a:pt x="64" y="54"/>
                  </a:cubicBezTo>
                  <a:cubicBezTo>
                    <a:pt x="64" y="54"/>
                    <a:pt x="64" y="54"/>
                    <a:pt x="64" y="54"/>
                  </a:cubicBezTo>
                  <a:cubicBezTo>
                    <a:pt x="64" y="54"/>
                    <a:pt x="64" y="54"/>
                    <a:pt x="64" y="54"/>
                  </a:cubicBezTo>
                  <a:cubicBezTo>
                    <a:pt x="64" y="54"/>
                    <a:pt x="64" y="54"/>
                    <a:pt x="63" y="54"/>
                  </a:cubicBezTo>
                  <a:cubicBezTo>
                    <a:pt x="63" y="54"/>
                    <a:pt x="63" y="54"/>
                    <a:pt x="63" y="55"/>
                  </a:cubicBezTo>
                  <a:cubicBezTo>
                    <a:pt x="63" y="55"/>
                    <a:pt x="63" y="55"/>
                    <a:pt x="63" y="55"/>
                  </a:cubicBezTo>
                  <a:cubicBezTo>
                    <a:pt x="63" y="55"/>
                    <a:pt x="63" y="55"/>
                    <a:pt x="63" y="55"/>
                  </a:cubicBezTo>
                  <a:cubicBezTo>
                    <a:pt x="63" y="55"/>
                    <a:pt x="63" y="55"/>
                    <a:pt x="63" y="55"/>
                  </a:cubicBezTo>
                  <a:cubicBezTo>
                    <a:pt x="63" y="55"/>
                    <a:pt x="63" y="56"/>
                    <a:pt x="63" y="56"/>
                  </a:cubicBezTo>
                  <a:cubicBezTo>
                    <a:pt x="63" y="56"/>
                    <a:pt x="63" y="56"/>
                    <a:pt x="63" y="56"/>
                  </a:cubicBezTo>
                  <a:cubicBezTo>
                    <a:pt x="63" y="56"/>
                    <a:pt x="63" y="56"/>
                    <a:pt x="63" y="56"/>
                  </a:cubicBezTo>
                  <a:cubicBezTo>
                    <a:pt x="63"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1" y="56"/>
                    <a:pt x="61" y="56"/>
                  </a:cubicBezTo>
                  <a:cubicBezTo>
                    <a:pt x="61" y="56"/>
                    <a:pt x="61" y="56"/>
                    <a:pt x="61" y="57"/>
                  </a:cubicBezTo>
                  <a:cubicBezTo>
                    <a:pt x="61" y="57"/>
                    <a:pt x="61" y="57"/>
                    <a:pt x="61" y="57"/>
                  </a:cubicBezTo>
                  <a:cubicBezTo>
                    <a:pt x="61" y="57"/>
                    <a:pt x="60" y="57"/>
                    <a:pt x="60" y="57"/>
                  </a:cubicBezTo>
                  <a:cubicBezTo>
                    <a:pt x="60" y="58"/>
                    <a:pt x="60" y="58"/>
                    <a:pt x="60" y="58"/>
                  </a:cubicBezTo>
                  <a:cubicBezTo>
                    <a:pt x="60" y="58"/>
                    <a:pt x="60" y="59"/>
                    <a:pt x="60" y="59"/>
                  </a:cubicBezTo>
                  <a:cubicBezTo>
                    <a:pt x="61" y="59"/>
                    <a:pt x="61" y="59"/>
                    <a:pt x="61" y="58"/>
                  </a:cubicBezTo>
                  <a:cubicBezTo>
                    <a:pt x="61" y="58"/>
                    <a:pt x="61" y="58"/>
                    <a:pt x="61" y="58"/>
                  </a:cubicBezTo>
                  <a:cubicBezTo>
                    <a:pt x="62" y="58"/>
                    <a:pt x="62" y="58"/>
                    <a:pt x="62" y="58"/>
                  </a:cubicBezTo>
                  <a:cubicBezTo>
                    <a:pt x="62" y="58"/>
                    <a:pt x="62" y="59"/>
                    <a:pt x="62" y="59"/>
                  </a:cubicBezTo>
                  <a:cubicBezTo>
                    <a:pt x="63" y="59"/>
                    <a:pt x="63" y="59"/>
                    <a:pt x="63" y="58"/>
                  </a:cubicBezTo>
                  <a:cubicBezTo>
                    <a:pt x="63" y="58"/>
                    <a:pt x="64" y="58"/>
                    <a:pt x="64" y="58"/>
                  </a:cubicBezTo>
                  <a:cubicBezTo>
                    <a:pt x="64" y="57"/>
                    <a:pt x="65" y="57"/>
                    <a:pt x="66" y="56"/>
                  </a:cubicBezTo>
                  <a:cubicBezTo>
                    <a:pt x="67" y="56"/>
                    <a:pt x="67" y="56"/>
                    <a:pt x="68" y="55"/>
                  </a:cubicBezTo>
                  <a:cubicBezTo>
                    <a:pt x="69" y="55"/>
                    <a:pt x="70" y="54"/>
                    <a:pt x="70" y="54"/>
                  </a:cubicBezTo>
                  <a:cubicBezTo>
                    <a:pt x="71" y="53"/>
                    <a:pt x="71" y="53"/>
                    <a:pt x="72" y="53"/>
                  </a:cubicBezTo>
                  <a:cubicBezTo>
                    <a:pt x="72" y="53"/>
                    <a:pt x="72" y="53"/>
                    <a:pt x="72" y="53"/>
                  </a:cubicBezTo>
                  <a:cubicBezTo>
                    <a:pt x="72" y="53"/>
                    <a:pt x="72" y="53"/>
                    <a:pt x="72" y="53"/>
                  </a:cubicBezTo>
                  <a:cubicBezTo>
                    <a:pt x="72" y="54"/>
                    <a:pt x="72" y="54"/>
                    <a:pt x="72" y="54"/>
                  </a:cubicBezTo>
                  <a:cubicBezTo>
                    <a:pt x="71" y="54"/>
                    <a:pt x="71" y="54"/>
                    <a:pt x="71" y="55"/>
                  </a:cubicBezTo>
                  <a:cubicBezTo>
                    <a:pt x="70" y="55"/>
                    <a:pt x="70" y="55"/>
                    <a:pt x="69" y="56"/>
                  </a:cubicBezTo>
                  <a:cubicBezTo>
                    <a:pt x="69" y="56"/>
                    <a:pt x="68" y="56"/>
                    <a:pt x="68" y="56"/>
                  </a:cubicBezTo>
                  <a:cubicBezTo>
                    <a:pt x="68" y="56"/>
                    <a:pt x="68" y="56"/>
                    <a:pt x="68" y="56"/>
                  </a:cubicBezTo>
                  <a:cubicBezTo>
                    <a:pt x="68" y="57"/>
                    <a:pt x="68" y="57"/>
                    <a:pt x="68" y="57"/>
                  </a:cubicBezTo>
                  <a:cubicBezTo>
                    <a:pt x="69" y="57"/>
                    <a:pt x="69" y="56"/>
                    <a:pt x="70" y="56"/>
                  </a:cubicBezTo>
                  <a:cubicBezTo>
                    <a:pt x="71" y="56"/>
                    <a:pt x="71" y="55"/>
                    <a:pt x="72" y="55"/>
                  </a:cubicBezTo>
                  <a:cubicBezTo>
                    <a:pt x="73" y="54"/>
                    <a:pt x="73" y="54"/>
                    <a:pt x="74" y="54"/>
                  </a:cubicBezTo>
                  <a:cubicBezTo>
                    <a:pt x="75" y="53"/>
                    <a:pt x="76" y="52"/>
                    <a:pt x="77" y="51"/>
                  </a:cubicBezTo>
                  <a:cubicBezTo>
                    <a:pt x="77" y="50"/>
                    <a:pt x="78" y="50"/>
                    <a:pt x="78" y="49"/>
                  </a:cubicBezTo>
                  <a:cubicBezTo>
                    <a:pt x="79" y="49"/>
                    <a:pt x="79" y="49"/>
                    <a:pt x="79" y="49"/>
                  </a:cubicBezTo>
                  <a:cubicBezTo>
                    <a:pt x="79" y="48"/>
                    <a:pt x="80" y="48"/>
                    <a:pt x="79" y="48"/>
                  </a:cubicBezTo>
                  <a:cubicBezTo>
                    <a:pt x="79" y="48"/>
                    <a:pt x="79" y="48"/>
                    <a:pt x="79" y="4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cxnSp>
        <p:nvCxnSpPr>
          <p:cNvPr id="60" name="Straight Connector 59">
            <a:extLst>
              <a:ext uri="{FF2B5EF4-FFF2-40B4-BE49-F238E27FC236}">
                <a16:creationId xmlns:a16="http://schemas.microsoft.com/office/drawing/2014/main" id="{FF4D6006-E143-E84A-B1CD-93DB97E05B08}"/>
              </a:ext>
            </a:extLst>
          </p:cNvPr>
          <p:cNvCxnSpPr>
            <a:cxnSpLocks/>
          </p:cNvCxnSpPr>
          <p:nvPr userDrawn="1"/>
        </p:nvCxnSpPr>
        <p:spPr>
          <a:xfrm>
            <a:off x="951665" y="1050916"/>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264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1" y="2215171"/>
            <a:ext cx="4368798" cy="646331"/>
          </a:xfrm>
          <a:solidFill>
            <a:schemeClr val="accent1"/>
          </a:solidFill>
        </p:spPr>
        <p:txBody>
          <a:bodyPr wrap="square" lIns="91440" tIns="91440" bIns="0">
            <a:spAutoFit/>
          </a:bodyPr>
          <a:lstStyle/>
          <a:p>
            <a:r>
              <a:rPr lang="en-US"/>
              <a:t>SECTION HEADER</a:t>
            </a:r>
          </a:p>
        </p:txBody>
      </p:sp>
    </p:spTree>
    <p:extLst>
      <p:ext uri="{BB962C8B-B14F-4D97-AF65-F5344CB8AC3E}">
        <p14:creationId xmlns:p14="http://schemas.microsoft.com/office/powerpoint/2010/main" val="566636422"/>
      </p:ext>
    </p:extLst>
  </p:cSld>
  <p:clrMapOvr>
    <a:masterClrMapping/>
  </p:clrMapOvr>
  <p:hf hdr="0" ftr="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923A762-6D53-48A0-B772-818D3E754A86}"/>
              </a:ext>
            </a:extLst>
          </p:cNvPr>
          <p:cNvSpPr/>
          <p:nvPr/>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FBF3137A-A516-1DA3-4B1F-7EA9C1ABAAEE}"/>
              </a:ext>
            </a:extLst>
          </p:cNvPr>
          <p:cNvPicPr>
            <a:picLocks noChangeAspect="1"/>
          </p:cNvPicPr>
          <p:nvPr/>
        </p:nvPicPr>
        <p:blipFill rotWithShape="1">
          <a:blip r:embed="rId85"/>
          <a:srcRect t="22800" b="30518"/>
          <a:stretch/>
        </p:blipFill>
        <p:spPr>
          <a:xfrm>
            <a:off x="615004" y="6032616"/>
            <a:ext cx="1877140" cy="876293"/>
          </a:xfrm>
          <a:prstGeom prst="rect">
            <a:avLst/>
          </a:prstGeom>
        </p:spPr>
      </p:pic>
      <p:cxnSp>
        <p:nvCxnSpPr>
          <p:cNvPr id="6" name="Straight Connector 5">
            <a:extLst>
              <a:ext uri="{FF2B5EF4-FFF2-40B4-BE49-F238E27FC236}">
                <a16:creationId xmlns:a16="http://schemas.microsoft.com/office/drawing/2014/main" id="{5FFA72FA-5739-6AE1-00FA-40611AB744D0}"/>
              </a:ext>
            </a:extLst>
          </p:cNvPr>
          <p:cNvCxnSpPr>
            <a:cxnSpLocks/>
          </p:cNvCxnSpPr>
          <p:nvPr/>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073852"/>
      </p:ext>
    </p:extLst>
  </p:cSld>
  <p:clrMap bg1="lt1" tx1="dk1" bg2="lt2" tx2="dk2" accent1="accent1" accent2="accent2" accent3="accent3" accent4="accent4" accent5="accent5" accent6="accent6" hlink="hlink" folHlink="folHlink"/>
  <p:sldLayoutIdLst>
    <p:sldLayoutId id="2147483845" r:id="rId1"/>
    <p:sldLayoutId id="2147483844" r:id="rId2"/>
    <p:sldLayoutId id="2147483843" r:id="rId3"/>
    <p:sldLayoutId id="2147483838" r:id="rId4"/>
    <p:sldLayoutId id="2147483839" r:id="rId5"/>
    <p:sldLayoutId id="2147483840" r:id="rId6"/>
    <p:sldLayoutId id="2147483841" r:id="rId7"/>
    <p:sldLayoutId id="2147483842"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763" r:id="rId29"/>
    <p:sldLayoutId id="2147483764" r:id="rId30"/>
    <p:sldLayoutId id="2147483765" r:id="rId31"/>
    <p:sldLayoutId id="2147483766" r:id="rId32"/>
    <p:sldLayoutId id="2147483767" r:id="rId33"/>
    <p:sldLayoutId id="2147483768" r:id="rId34"/>
    <p:sldLayoutId id="2147483770" r:id="rId35"/>
    <p:sldLayoutId id="2147483771" r:id="rId36"/>
    <p:sldLayoutId id="2147483772" r:id="rId37"/>
    <p:sldLayoutId id="2147483724" r:id="rId38"/>
    <p:sldLayoutId id="2147483720" r:id="rId39"/>
    <p:sldLayoutId id="2147483660" r:id="rId40"/>
    <p:sldLayoutId id="2147483849" r:id="rId41"/>
    <p:sldLayoutId id="2147483681" r:id="rId42"/>
    <p:sldLayoutId id="2147483682" r:id="rId43"/>
    <p:sldLayoutId id="2147483686" r:id="rId44"/>
    <p:sldLayoutId id="2147483687" r:id="rId45"/>
    <p:sldLayoutId id="2147483702" r:id="rId46"/>
    <p:sldLayoutId id="2147483703" r:id="rId47"/>
    <p:sldLayoutId id="2147483704" r:id="rId48"/>
    <p:sldLayoutId id="2147483705" r:id="rId49"/>
    <p:sldLayoutId id="2147483688" r:id="rId50"/>
    <p:sldLayoutId id="2147483706" r:id="rId51"/>
    <p:sldLayoutId id="2147483707" r:id="rId52"/>
    <p:sldLayoutId id="2147483708" r:id="rId53"/>
    <p:sldLayoutId id="2147483709" r:id="rId54"/>
    <p:sldLayoutId id="2147483716" r:id="rId55"/>
    <p:sldLayoutId id="2147483717" r:id="rId56"/>
    <p:sldLayoutId id="2147483719" r:id="rId57"/>
    <p:sldLayoutId id="2147483718" r:id="rId58"/>
    <p:sldLayoutId id="2147483715" r:id="rId59"/>
    <p:sldLayoutId id="2147483710" r:id="rId60"/>
    <p:sldLayoutId id="2147483711" r:id="rId61"/>
    <p:sldLayoutId id="2147483712" r:id="rId62"/>
    <p:sldLayoutId id="2147483713" r:id="rId63"/>
    <p:sldLayoutId id="2147483714" r:id="rId64"/>
    <p:sldLayoutId id="2147483689" r:id="rId65"/>
    <p:sldLayoutId id="2147483691" r:id="rId66"/>
    <p:sldLayoutId id="2147483692" r:id="rId67"/>
    <p:sldLayoutId id="2147483693" r:id="rId68"/>
    <p:sldLayoutId id="2147483694" r:id="rId69"/>
    <p:sldLayoutId id="2147483695" r:id="rId70"/>
    <p:sldLayoutId id="2147483697" r:id="rId71"/>
    <p:sldLayoutId id="2147483698" r:id="rId72"/>
    <p:sldLayoutId id="2147483699" r:id="rId73"/>
    <p:sldLayoutId id="2147483700" r:id="rId74"/>
    <p:sldLayoutId id="2147483701" r:id="rId75"/>
    <p:sldLayoutId id="2147483696" r:id="rId76"/>
    <p:sldLayoutId id="2147483690" r:id="rId77"/>
    <p:sldLayoutId id="2147483683" r:id="rId78"/>
    <p:sldLayoutId id="2147483685" r:id="rId79"/>
    <p:sldLayoutId id="2147483851" r:id="rId80"/>
    <p:sldLayoutId id="2147483850" r:id="rId81"/>
    <p:sldLayoutId id="2147483852" r:id="rId82"/>
    <p:sldLayoutId id="2147483853" r:id="rId83"/>
  </p:sldLayoutIdLst>
  <p:hf hdr="0" ftr="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iowaworkforcedevelopment.gov/ottumwa" TargetMode="External"/><Relationship Id="rId7" Type="http://schemas.openxmlformats.org/officeDocument/2006/relationships/hyperlink" Target="https://www.facebook.com/IowaWorksMarshalltown" TargetMode="External"/><Relationship Id="rId2" Type="http://schemas.openxmlformats.org/officeDocument/2006/relationships/hyperlink" Target="mailto:OttumwaIowaWORKS@iwd.iowa.gov" TargetMode="External"/><Relationship Id="rId1" Type="http://schemas.openxmlformats.org/officeDocument/2006/relationships/slideLayout" Target="../slideLayouts/slideLayout37.xml"/><Relationship Id="rId6" Type="http://schemas.openxmlformats.org/officeDocument/2006/relationships/hyperlink" Target="https://www.iowaworkforcedevelopment.gov/marshalltown" TargetMode="External"/><Relationship Id="rId5" Type="http://schemas.openxmlformats.org/officeDocument/2006/relationships/hyperlink" Target="mailto:MarshalltownIowaWORKS@iwd.iowa.gov" TargetMode="External"/><Relationship Id="rId4" Type="http://schemas.openxmlformats.org/officeDocument/2006/relationships/hyperlink" Target="https://www.facebook.com/IowaWorksOttumwa"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3.xml"/><Relationship Id="rId16" Type="http://schemas.openxmlformats.org/officeDocument/2006/relationships/diagramColors" Target="../diagrams/colors11.xml"/><Relationship Id="rId1" Type="http://schemas.openxmlformats.org/officeDocument/2006/relationships/slideLayout" Target="../slideLayouts/slideLayout3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hyperlink" Target="https://www.ecfr.gov/current/title-20/section-679.300"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5FAB-5CFC-FB9D-8961-878C032C89CD}"/>
              </a:ext>
            </a:extLst>
          </p:cNvPr>
          <p:cNvSpPr>
            <a:spLocks noGrp="1"/>
          </p:cNvSpPr>
          <p:nvPr>
            <p:ph type="ctrTitle"/>
          </p:nvPr>
        </p:nvSpPr>
        <p:spPr>
          <a:xfrm>
            <a:off x="713468" y="2607596"/>
            <a:ext cx="11224190" cy="2102030"/>
          </a:xfrm>
        </p:spPr>
        <p:txBody>
          <a:bodyPr>
            <a:normAutofit/>
          </a:bodyPr>
          <a:lstStyle/>
          <a:p>
            <a:r>
              <a:rPr lang="en-US" dirty="0">
                <a:latin typeface="Arial Black"/>
                <a:ea typeface="Roboto"/>
                <a:cs typeface="Arial"/>
              </a:rPr>
              <a:t>Local Workforce Development Boards</a:t>
            </a:r>
          </a:p>
        </p:txBody>
      </p:sp>
      <p:sp>
        <p:nvSpPr>
          <p:cNvPr id="5" name="Subtitle 4">
            <a:extLst>
              <a:ext uri="{FF2B5EF4-FFF2-40B4-BE49-F238E27FC236}">
                <a16:creationId xmlns:a16="http://schemas.microsoft.com/office/drawing/2014/main" id="{AB373AEF-7B3E-4CFA-DA94-50B488E5933F}"/>
              </a:ext>
            </a:extLst>
          </p:cNvPr>
          <p:cNvSpPr>
            <a:spLocks noGrp="1"/>
          </p:cNvSpPr>
          <p:nvPr>
            <p:ph type="subTitle" idx="1"/>
          </p:nvPr>
        </p:nvSpPr>
        <p:spPr>
          <a:xfrm>
            <a:off x="713468" y="4344173"/>
            <a:ext cx="10354360" cy="407460"/>
          </a:xfrm>
        </p:spPr>
        <p:txBody>
          <a:bodyPr/>
          <a:lstStyle/>
          <a:p>
            <a:r>
              <a:rPr lang="en-US" dirty="0"/>
              <a:t>Work-Based Learning Intermediary Grantee 8.22.2023</a:t>
            </a:r>
          </a:p>
        </p:txBody>
      </p:sp>
    </p:spTree>
    <p:extLst>
      <p:ext uri="{BB962C8B-B14F-4D97-AF65-F5344CB8AC3E}">
        <p14:creationId xmlns:p14="http://schemas.microsoft.com/office/powerpoint/2010/main" val="108486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EAC88-EA9F-5744-8C61-6422AB1D61FD}"/>
              </a:ext>
            </a:extLst>
          </p:cNvPr>
          <p:cNvSpPr>
            <a:spLocks noGrp="1"/>
          </p:cNvSpPr>
          <p:nvPr>
            <p:ph type="title"/>
          </p:nvPr>
        </p:nvSpPr>
        <p:spPr>
          <a:xfrm>
            <a:off x="831850" y="744538"/>
            <a:ext cx="10714382" cy="5322154"/>
          </a:xfrm>
          <a:solidFill>
            <a:schemeClr val="accent1"/>
          </a:solidFill>
        </p:spPr>
        <p:txBody>
          <a:bodyPr>
            <a:normAutofit/>
          </a:bodyPr>
          <a:lstStyle/>
          <a:p>
            <a:pPr algn="ctr"/>
            <a:r>
              <a:rPr lang="en-US" sz="6000" dirty="0">
                <a:solidFill>
                  <a:schemeClr val="bg1"/>
                </a:solidFill>
                <a:latin typeface="Franklin Gothic Book"/>
              </a:rPr>
              <a:t>South Central</a:t>
            </a:r>
            <a:endParaRPr lang="en-US" sz="6000" dirty="0">
              <a:solidFill>
                <a:schemeClr val="bg1"/>
              </a:solidFill>
            </a:endParaRPr>
          </a:p>
        </p:txBody>
      </p:sp>
    </p:spTree>
    <p:extLst>
      <p:ext uri="{BB962C8B-B14F-4D97-AF65-F5344CB8AC3E}">
        <p14:creationId xmlns:p14="http://schemas.microsoft.com/office/powerpoint/2010/main" val="162073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DCB-C502-E664-5570-E3455EEEE0FC}"/>
              </a:ext>
            </a:extLst>
          </p:cNvPr>
          <p:cNvSpPr>
            <a:spLocks noGrp="1"/>
          </p:cNvSpPr>
          <p:nvPr>
            <p:ph type="title"/>
          </p:nvPr>
        </p:nvSpPr>
        <p:spPr/>
        <p:txBody>
          <a:bodyPr/>
          <a:lstStyle/>
          <a:p>
            <a:r>
              <a:rPr lang="en-US">
                <a:latin typeface="Arial Black"/>
                <a:ea typeface="Roboto"/>
                <a:cs typeface="Arial"/>
              </a:rPr>
              <a:t>South Central Board Members</a:t>
            </a:r>
          </a:p>
        </p:txBody>
      </p:sp>
      <p:graphicFrame>
        <p:nvGraphicFramePr>
          <p:cNvPr id="3" name="Diagram 2">
            <a:extLst>
              <a:ext uri="{FF2B5EF4-FFF2-40B4-BE49-F238E27FC236}">
                <a16:creationId xmlns:a16="http://schemas.microsoft.com/office/drawing/2014/main" id="{7AD2805F-AAD7-0D34-85B6-18D9D2E495DB}"/>
              </a:ext>
            </a:extLst>
          </p:cNvPr>
          <p:cNvGraphicFramePr/>
          <p:nvPr>
            <p:extLst>
              <p:ext uri="{D42A27DB-BD31-4B8C-83A1-F6EECF244321}">
                <p14:modId xmlns:p14="http://schemas.microsoft.com/office/powerpoint/2010/main" val="1191143406"/>
              </p:ext>
            </p:extLst>
          </p:nvPr>
        </p:nvGraphicFramePr>
        <p:xfrm>
          <a:off x="720806" y="1156787"/>
          <a:ext cx="11245982" cy="5341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17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F22782-27D4-461E-8EB2-BD45680262A8}"/>
              </a:ext>
            </a:extLst>
          </p:cNvPr>
          <p:cNvSpPr>
            <a:spLocks noGrp="1"/>
          </p:cNvSpPr>
          <p:nvPr>
            <p:ph type="title"/>
          </p:nvPr>
        </p:nvSpPr>
        <p:spPr/>
        <p:txBody>
          <a:bodyPr/>
          <a:lstStyle/>
          <a:p>
            <a:r>
              <a:rPr lang="en-US" dirty="0">
                <a:latin typeface="Arial Black"/>
                <a:ea typeface="Roboto"/>
                <a:cs typeface="Arial"/>
              </a:rPr>
              <a:t>IowaWORKS Centers</a:t>
            </a:r>
          </a:p>
        </p:txBody>
      </p:sp>
      <p:sp>
        <p:nvSpPr>
          <p:cNvPr id="8" name="Content Placeholder 7">
            <a:extLst>
              <a:ext uri="{FF2B5EF4-FFF2-40B4-BE49-F238E27FC236}">
                <a16:creationId xmlns:a16="http://schemas.microsoft.com/office/drawing/2014/main" id="{E5E8CFD8-0BB6-7541-B12B-6CE1F54E3437}"/>
              </a:ext>
            </a:extLst>
          </p:cNvPr>
          <p:cNvSpPr>
            <a:spLocks noGrp="1"/>
          </p:cNvSpPr>
          <p:nvPr>
            <p:ph sz="half" idx="2"/>
          </p:nvPr>
        </p:nvSpPr>
        <p:spPr/>
        <p:txBody>
          <a:bodyPr>
            <a:normAutofit fontScale="85000" lnSpcReduction="20000"/>
          </a:bodyPr>
          <a:lstStyle/>
          <a:p>
            <a:pPr marL="0" indent="0">
              <a:buNone/>
            </a:pPr>
            <a:r>
              <a:rPr lang="en-US" b="1" u="sng" dirty="0"/>
              <a:t>Ottumwa </a:t>
            </a:r>
          </a:p>
          <a:p>
            <a:pPr marL="0" indent="0">
              <a:buNone/>
            </a:pPr>
            <a:r>
              <a:rPr lang="en-US" sz="1900" dirty="0"/>
              <a:t>Appanoose, Davis, Jefferson, Keokuk, Lucas, Mahaska, Monroe, Van Buren, Wapello, Wayne</a:t>
            </a:r>
          </a:p>
          <a:p>
            <a:pPr marL="0" indent="0">
              <a:buNone/>
            </a:pPr>
            <a:r>
              <a:rPr lang="en-US" sz="1900" b="1" dirty="0"/>
              <a:t>Address: </a:t>
            </a:r>
            <a:r>
              <a:rPr lang="en-US" sz="1900" dirty="0"/>
              <a:t>15260 Truman Street</a:t>
            </a:r>
            <a:br>
              <a:rPr lang="en-US" sz="1900"/>
            </a:br>
            <a:r>
              <a:rPr lang="en-US" sz="1900" dirty="0"/>
              <a:t>Ottumwa, Iowa 52501</a:t>
            </a:r>
          </a:p>
          <a:p>
            <a:pPr marL="0" indent="0">
              <a:buNone/>
            </a:pPr>
            <a:r>
              <a:rPr lang="en-US" sz="2200" b="1" dirty="0"/>
              <a:t>Phone</a:t>
            </a:r>
            <a:br>
              <a:rPr lang="en-US" sz="2200"/>
            </a:br>
            <a:r>
              <a:rPr lang="en-US" sz="2200" dirty="0"/>
              <a:t>641-684-5401</a:t>
            </a:r>
          </a:p>
          <a:p>
            <a:pPr marL="0" indent="0">
              <a:buNone/>
            </a:pPr>
            <a:r>
              <a:rPr lang="en-US" sz="2200" b="1" dirty="0"/>
              <a:t>Email</a:t>
            </a:r>
            <a:br>
              <a:rPr lang="en-US" sz="2200"/>
            </a:br>
            <a:r>
              <a:rPr lang="en-US" sz="2200" dirty="0">
                <a:hlinkClick r:id="rId2"/>
              </a:rPr>
              <a:t>OttumwaIowaWORKS@iwd.iowa.gov</a:t>
            </a:r>
            <a:endParaRPr lang="en-US" sz="2200"/>
          </a:p>
          <a:p>
            <a:pPr marL="0" indent="0">
              <a:buNone/>
            </a:pPr>
            <a:r>
              <a:rPr lang="en-US" sz="2200" b="1" dirty="0"/>
              <a:t>Website</a:t>
            </a:r>
            <a:endParaRPr lang="en-US" sz="2200"/>
          </a:p>
          <a:p>
            <a:pPr marL="0" indent="0">
              <a:buNone/>
            </a:pPr>
            <a:r>
              <a:rPr lang="en-US" sz="2200">
                <a:hlinkClick r:id="rId3"/>
              </a:rPr>
              <a:t>https://www.iowaworkforcedevelopment.gov/ottumwa</a:t>
            </a:r>
            <a:endParaRPr lang="en-US" sz="2200"/>
          </a:p>
          <a:p>
            <a:pPr marL="0" indent="0">
              <a:buNone/>
            </a:pPr>
            <a:r>
              <a:rPr lang="en-US" sz="2200" b="1" dirty="0"/>
              <a:t>Facebook</a:t>
            </a:r>
            <a:endParaRPr lang="en-US" sz="2200" dirty="0"/>
          </a:p>
          <a:p>
            <a:pPr marL="0" indent="0">
              <a:buNone/>
            </a:pPr>
            <a:r>
              <a:rPr lang="en-US" sz="2200">
                <a:hlinkClick r:id="rId4"/>
              </a:rPr>
              <a:t>https://www.facebook.com/IowaWorksOttumwa</a:t>
            </a:r>
            <a:endParaRPr lang="en-US" sz="2200"/>
          </a:p>
          <a:p>
            <a:pPr marL="0" indent="0">
              <a:buNone/>
            </a:pPr>
            <a:endParaRPr lang="en-US"/>
          </a:p>
        </p:txBody>
      </p:sp>
      <p:sp>
        <p:nvSpPr>
          <p:cNvPr id="4" name="Content Placeholder 3">
            <a:extLst>
              <a:ext uri="{FF2B5EF4-FFF2-40B4-BE49-F238E27FC236}">
                <a16:creationId xmlns:a16="http://schemas.microsoft.com/office/drawing/2014/main" id="{E7C35013-A471-49A4-A427-3E3338146E7E}"/>
              </a:ext>
            </a:extLst>
          </p:cNvPr>
          <p:cNvSpPr>
            <a:spLocks noGrp="1"/>
          </p:cNvSpPr>
          <p:nvPr>
            <p:ph sz="half" idx="13"/>
          </p:nvPr>
        </p:nvSpPr>
        <p:spPr/>
        <p:txBody>
          <a:bodyPr>
            <a:normAutofit fontScale="92500" lnSpcReduction="20000"/>
          </a:bodyPr>
          <a:lstStyle/>
          <a:p>
            <a:pPr marL="0" indent="0">
              <a:buNone/>
            </a:pPr>
            <a:r>
              <a:rPr lang="en-US" b="1" u="sng" dirty="0"/>
              <a:t>Marshalltown</a:t>
            </a:r>
          </a:p>
          <a:p>
            <a:pPr marL="0" indent="0">
              <a:buNone/>
            </a:pPr>
            <a:r>
              <a:rPr lang="en-US" sz="2000" dirty="0"/>
              <a:t>Hardin, Marshall, Poweshiek, and Tama</a:t>
            </a:r>
          </a:p>
          <a:p>
            <a:pPr marL="0" indent="0">
              <a:buNone/>
            </a:pPr>
            <a:r>
              <a:rPr lang="en-US" sz="2000" b="1" dirty="0"/>
              <a:t>Address: </a:t>
            </a:r>
            <a:r>
              <a:rPr lang="en-US" sz="2000" dirty="0"/>
              <a:t>101 Iowa Avenue West, Suite 200 Marshalltown, IA 50158</a:t>
            </a:r>
          </a:p>
          <a:p>
            <a:pPr marL="0" indent="0">
              <a:buNone/>
            </a:pPr>
            <a:r>
              <a:rPr lang="en-US" sz="2000" b="1" dirty="0"/>
              <a:t>Phone</a:t>
            </a:r>
            <a:br>
              <a:rPr lang="en-US" sz="2000"/>
            </a:br>
            <a:r>
              <a:rPr lang="en-US" sz="2000" dirty="0"/>
              <a:t>641-754-1400</a:t>
            </a:r>
          </a:p>
          <a:p>
            <a:pPr marL="0" indent="0">
              <a:buNone/>
            </a:pPr>
            <a:r>
              <a:rPr lang="en-US" sz="2000" b="1" dirty="0"/>
              <a:t>Email</a:t>
            </a:r>
            <a:br>
              <a:rPr lang="en-US" sz="2000"/>
            </a:br>
            <a:r>
              <a:rPr lang="en-US" sz="2000" u="sng" dirty="0">
                <a:hlinkClick r:id="rId5"/>
              </a:rPr>
              <a:t>MarshalltownIowaWORKS@iwd.iowa.gov</a:t>
            </a:r>
            <a:endParaRPr lang="en-US" sz="2000"/>
          </a:p>
          <a:p>
            <a:pPr marL="0" indent="0">
              <a:buNone/>
            </a:pPr>
            <a:r>
              <a:rPr lang="en-US" sz="2000" b="1" dirty="0"/>
              <a:t>Website</a:t>
            </a:r>
            <a:endParaRPr lang="en-US" sz="2000"/>
          </a:p>
          <a:p>
            <a:pPr marL="0" indent="0">
              <a:buNone/>
            </a:pPr>
            <a:r>
              <a:rPr lang="en-US" sz="2000">
                <a:hlinkClick r:id="rId6"/>
              </a:rPr>
              <a:t>https://www.iowaworkforcedevelopment.gov/marshalltown</a:t>
            </a:r>
            <a:endParaRPr lang="en-US" sz="2000"/>
          </a:p>
          <a:p>
            <a:pPr marL="0" indent="0">
              <a:buNone/>
            </a:pPr>
            <a:r>
              <a:rPr lang="en-US" sz="2000" b="1" dirty="0"/>
              <a:t>Facebook</a:t>
            </a:r>
            <a:endParaRPr lang="en-US" sz="2000" dirty="0"/>
          </a:p>
          <a:p>
            <a:pPr marL="0" indent="0">
              <a:buNone/>
            </a:pPr>
            <a:r>
              <a:rPr lang="en-US" sz="2000">
                <a:hlinkClick r:id="rId7"/>
              </a:rPr>
              <a:t>https://www.facebook.com/IowaWorksMarshalltown</a:t>
            </a:r>
            <a:endParaRPr lang="en-US" sz="2000"/>
          </a:p>
          <a:p>
            <a:pPr marL="0" indent="0">
              <a:buNone/>
            </a:pPr>
            <a:endParaRPr lang="en-US" sz="2000"/>
          </a:p>
          <a:p>
            <a:pPr marL="0" indent="0">
              <a:buNone/>
            </a:pPr>
            <a:endParaRPr lang="en-US"/>
          </a:p>
        </p:txBody>
      </p:sp>
    </p:spTree>
    <p:extLst>
      <p:ext uri="{BB962C8B-B14F-4D97-AF65-F5344CB8AC3E}">
        <p14:creationId xmlns:p14="http://schemas.microsoft.com/office/powerpoint/2010/main" val="220162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solidFill>
                  <a:schemeClr val="tx1"/>
                </a:solidFill>
                <a:latin typeface="Arial Black"/>
                <a:ea typeface="Roboto"/>
                <a:cs typeface="Arial"/>
              </a:rPr>
              <a:t>Collective Efforts</a:t>
            </a:r>
          </a:p>
        </p:txBody>
      </p:sp>
      <p:graphicFrame>
        <p:nvGraphicFramePr>
          <p:cNvPr id="4" name="Content Placeholder 3">
            <a:extLst>
              <a:ext uri="{FF2B5EF4-FFF2-40B4-BE49-F238E27FC236}">
                <a16:creationId xmlns:a16="http://schemas.microsoft.com/office/drawing/2014/main" id="{55122FFC-315E-0676-2FD0-6B8C5E6EAF31}"/>
              </a:ext>
            </a:extLst>
          </p:cNvPr>
          <p:cNvGraphicFramePr>
            <a:graphicFrameLocks noGrp="1"/>
          </p:cNvGraphicFramePr>
          <p:nvPr>
            <p:ph idx="1"/>
            <p:extLst>
              <p:ext uri="{D42A27DB-BD31-4B8C-83A1-F6EECF244321}">
                <p14:modId xmlns:p14="http://schemas.microsoft.com/office/powerpoint/2010/main" val="406958289"/>
              </p:ext>
            </p:extLst>
          </p:nvPr>
        </p:nvGraphicFramePr>
        <p:xfrm>
          <a:off x="838200" y="154949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94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solidFill>
                  <a:schemeClr val="tx1"/>
                </a:solidFill>
                <a:latin typeface="Arial Black"/>
                <a:ea typeface="Roboto"/>
                <a:cs typeface="Arial"/>
              </a:rPr>
              <a:t>Businesses</a:t>
            </a:r>
          </a:p>
        </p:txBody>
      </p:sp>
      <p:graphicFrame>
        <p:nvGraphicFramePr>
          <p:cNvPr id="6" name="Content Placeholder 5">
            <a:extLst>
              <a:ext uri="{FF2B5EF4-FFF2-40B4-BE49-F238E27FC236}">
                <a16:creationId xmlns:a16="http://schemas.microsoft.com/office/drawing/2014/main" id="{2EC22366-96D1-0DC6-7574-432CCF784B57}"/>
              </a:ext>
            </a:extLst>
          </p:cNvPr>
          <p:cNvGraphicFramePr>
            <a:graphicFrameLocks noGrp="1"/>
          </p:cNvGraphicFramePr>
          <p:nvPr>
            <p:ph idx="1"/>
            <p:extLst>
              <p:ext uri="{D42A27DB-BD31-4B8C-83A1-F6EECF244321}">
                <p14:modId xmlns:p14="http://schemas.microsoft.com/office/powerpoint/2010/main" val="550518294"/>
              </p:ext>
            </p:extLst>
          </p:nvPr>
        </p:nvGraphicFramePr>
        <p:xfrm>
          <a:off x="838200" y="149151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28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D7ED-DE93-4CF1-6C42-1D0762EA8E17}"/>
              </a:ext>
            </a:extLst>
          </p:cNvPr>
          <p:cNvSpPr>
            <a:spLocks noGrp="1"/>
          </p:cNvSpPr>
          <p:nvPr>
            <p:ph type="title"/>
          </p:nvPr>
        </p:nvSpPr>
        <p:spPr/>
        <p:txBody>
          <a:bodyPr/>
          <a:lstStyle/>
          <a:p>
            <a:r>
              <a:rPr lang="en-US" dirty="0">
                <a:solidFill>
                  <a:schemeClr val="tx1"/>
                </a:solidFill>
                <a:latin typeface="Arial Black"/>
                <a:ea typeface="Roboto"/>
                <a:cs typeface="Arial"/>
              </a:rPr>
              <a:t>Serving Employers</a:t>
            </a:r>
          </a:p>
        </p:txBody>
      </p:sp>
      <p:graphicFrame>
        <p:nvGraphicFramePr>
          <p:cNvPr id="5" name="Content Placeholder 4">
            <a:extLst>
              <a:ext uri="{FF2B5EF4-FFF2-40B4-BE49-F238E27FC236}">
                <a16:creationId xmlns:a16="http://schemas.microsoft.com/office/drawing/2014/main" id="{FE6D5062-28E1-9698-BF42-2F228962C5FC}"/>
              </a:ext>
            </a:extLst>
          </p:cNvPr>
          <p:cNvGraphicFramePr>
            <a:graphicFrameLocks noGrp="1"/>
          </p:cNvGraphicFramePr>
          <p:nvPr>
            <p:ph idx="1"/>
            <p:extLst>
              <p:ext uri="{D42A27DB-BD31-4B8C-83A1-F6EECF244321}">
                <p14:modId xmlns:p14="http://schemas.microsoft.com/office/powerpoint/2010/main" val="1703384926"/>
              </p:ext>
            </p:extLst>
          </p:nvPr>
        </p:nvGraphicFramePr>
        <p:xfrm>
          <a:off x="497306" y="2075736"/>
          <a:ext cx="1116530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a:extLst>
              <a:ext uri="{FF2B5EF4-FFF2-40B4-BE49-F238E27FC236}">
                <a16:creationId xmlns:a16="http://schemas.microsoft.com/office/drawing/2014/main" id="{4C130942-EAEA-0B9B-FA92-2F6F2E4A79E2}"/>
              </a:ext>
            </a:extLst>
          </p:cNvPr>
          <p:cNvGraphicFramePr>
            <a:graphicFrameLocks/>
          </p:cNvGraphicFramePr>
          <p:nvPr>
            <p:extLst>
              <p:ext uri="{D42A27DB-BD31-4B8C-83A1-F6EECF244321}">
                <p14:modId xmlns:p14="http://schemas.microsoft.com/office/powerpoint/2010/main" val="1786700639"/>
              </p:ext>
            </p:extLst>
          </p:nvPr>
        </p:nvGraphicFramePr>
        <p:xfrm>
          <a:off x="4386020" y="4133325"/>
          <a:ext cx="3410443" cy="22364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53B33048-8F71-DAD1-9977-A192AB5F634A}"/>
              </a:ext>
            </a:extLst>
          </p:cNvPr>
          <p:cNvGraphicFramePr/>
          <p:nvPr>
            <p:extLst>
              <p:ext uri="{D42A27DB-BD31-4B8C-83A1-F6EECF244321}">
                <p14:modId xmlns:p14="http://schemas.microsoft.com/office/powerpoint/2010/main" val="2255212203"/>
              </p:ext>
            </p:extLst>
          </p:nvPr>
        </p:nvGraphicFramePr>
        <p:xfrm>
          <a:off x="301689" y="1263890"/>
          <a:ext cx="11476653" cy="7545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6746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EAC88-EA9F-5744-8C61-6422AB1D61FD}"/>
              </a:ext>
            </a:extLst>
          </p:cNvPr>
          <p:cNvSpPr>
            <a:spLocks noGrp="1"/>
          </p:cNvSpPr>
          <p:nvPr>
            <p:ph type="title"/>
          </p:nvPr>
        </p:nvSpPr>
        <p:spPr>
          <a:xfrm>
            <a:off x="831850" y="744538"/>
            <a:ext cx="10714382" cy="5322154"/>
          </a:xfrm>
          <a:solidFill>
            <a:schemeClr val="accent1"/>
          </a:solidFill>
        </p:spPr>
        <p:txBody>
          <a:bodyPr>
            <a:normAutofit/>
          </a:bodyPr>
          <a:lstStyle/>
          <a:p>
            <a:pPr algn="ctr"/>
            <a:r>
              <a:rPr lang="en-US" sz="6000">
                <a:solidFill>
                  <a:schemeClr val="bg1"/>
                </a:solidFill>
                <a:latin typeface="Franklin Gothic Book"/>
              </a:rPr>
              <a:t>Questions!</a:t>
            </a:r>
            <a:endParaRPr lang="en-US" sz="6000" dirty="0">
              <a:solidFill>
                <a:schemeClr val="bg1"/>
              </a:solidFill>
            </a:endParaRPr>
          </a:p>
        </p:txBody>
      </p:sp>
    </p:spTree>
    <p:extLst>
      <p:ext uri="{BB962C8B-B14F-4D97-AF65-F5344CB8AC3E}">
        <p14:creationId xmlns:p14="http://schemas.microsoft.com/office/powerpoint/2010/main" val="70704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C979-78A1-4ACD-80B6-0F5791EECDA0}"/>
              </a:ext>
            </a:extLst>
          </p:cNvPr>
          <p:cNvSpPr>
            <a:spLocks noGrp="1"/>
          </p:cNvSpPr>
          <p:nvPr>
            <p:ph type="title"/>
          </p:nvPr>
        </p:nvSpPr>
        <p:spPr/>
        <p:txBody>
          <a:bodyPr/>
          <a:lstStyle/>
          <a:p>
            <a:r>
              <a:rPr lang="en-US">
                <a:solidFill>
                  <a:schemeClr val="tx1"/>
                </a:solidFill>
                <a:latin typeface="Arial Black"/>
                <a:ea typeface="Roboto"/>
                <a:cs typeface="Arial"/>
              </a:rPr>
              <a:t>Committees  </a:t>
            </a:r>
            <a:endParaRPr lang="en-US">
              <a:solidFill>
                <a:schemeClr val="tx1"/>
              </a:solidFill>
              <a:latin typeface="Arial Black"/>
            </a:endParaRPr>
          </a:p>
        </p:txBody>
      </p:sp>
      <p:graphicFrame>
        <p:nvGraphicFramePr>
          <p:cNvPr id="6" name="Diagram 5">
            <a:extLst>
              <a:ext uri="{FF2B5EF4-FFF2-40B4-BE49-F238E27FC236}">
                <a16:creationId xmlns:a16="http://schemas.microsoft.com/office/drawing/2014/main" id="{98907F58-D571-E194-99E3-F46E34EFF022}"/>
              </a:ext>
            </a:extLst>
          </p:cNvPr>
          <p:cNvGraphicFramePr/>
          <p:nvPr>
            <p:extLst>
              <p:ext uri="{D42A27DB-BD31-4B8C-83A1-F6EECF244321}">
                <p14:modId xmlns:p14="http://schemas.microsoft.com/office/powerpoint/2010/main" val="1949789794"/>
              </p:ext>
            </p:extLst>
          </p:nvPr>
        </p:nvGraphicFramePr>
        <p:xfrm>
          <a:off x="592201" y="232475"/>
          <a:ext cx="11122616" cy="639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823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05FB-CA5D-4142-9FF7-A893705A1B1D}"/>
              </a:ext>
            </a:extLst>
          </p:cNvPr>
          <p:cNvSpPr>
            <a:spLocks noGrp="1"/>
          </p:cNvSpPr>
          <p:nvPr>
            <p:ph type="title"/>
          </p:nvPr>
        </p:nvSpPr>
        <p:spPr/>
        <p:txBody>
          <a:bodyPr/>
          <a:lstStyle/>
          <a:p>
            <a:r>
              <a:rPr lang="en-US">
                <a:latin typeface="Arial Black"/>
                <a:ea typeface="Roboto"/>
                <a:cs typeface="Arial"/>
              </a:rPr>
              <a:t>Governance</a:t>
            </a:r>
          </a:p>
        </p:txBody>
      </p:sp>
      <p:grpSp>
        <p:nvGrpSpPr>
          <p:cNvPr id="34" name="Group 33" descr="flow chart of WIOA Governance structure from U.S. Department of Labor to Local Workforce Development Board and One-Stop Delivery System">
            <a:extLst>
              <a:ext uri="{FF2B5EF4-FFF2-40B4-BE49-F238E27FC236}">
                <a16:creationId xmlns:a16="http://schemas.microsoft.com/office/drawing/2014/main" id="{F034C084-8969-41B4-8374-1F7693E37CA0}"/>
              </a:ext>
            </a:extLst>
          </p:cNvPr>
          <p:cNvGrpSpPr/>
          <p:nvPr/>
        </p:nvGrpSpPr>
        <p:grpSpPr>
          <a:xfrm>
            <a:off x="2171701" y="771525"/>
            <a:ext cx="8222614" cy="5565585"/>
            <a:chOff x="2171701" y="771525"/>
            <a:chExt cx="7616662" cy="5078121"/>
          </a:xfrm>
        </p:grpSpPr>
        <p:sp>
          <p:nvSpPr>
            <p:cNvPr id="35" name="Text Placeholder 5">
              <a:extLst>
                <a:ext uri="{FF2B5EF4-FFF2-40B4-BE49-F238E27FC236}">
                  <a16:creationId xmlns:a16="http://schemas.microsoft.com/office/drawing/2014/main" id="{D7ED0B15-3EA4-415B-9E5E-55E128428858}"/>
                </a:ext>
              </a:extLst>
            </p:cNvPr>
            <p:cNvSpPr txBox="1">
              <a:spLocks/>
            </p:cNvSpPr>
            <p:nvPr/>
          </p:nvSpPr>
          <p:spPr>
            <a:xfrm>
              <a:off x="5065000" y="771525"/>
              <a:ext cx="2905648" cy="451064"/>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Franklin Gothic Book"/>
                </a:rPr>
                <a:t>US Department of Labor</a:t>
              </a:r>
            </a:p>
          </p:txBody>
        </p:sp>
        <p:sp>
          <p:nvSpPr>
            <p:cNvPr id="36" name="Text Placeholder 5">
              <a:extLst>
                <a:ext uri="{FF2B5EF4-FFF2-40B4-BE49-F238E27FC236}">
                  <a16:creationId xmlns:a16="http://schemas.microsoft.com/office/drawing/2014/main" id="{0B166E56-E245-4FCB-9809-EF960D60895D}"/>
                </a:ext>
              </a:extLst>
            </p:cNvPr>
            <p:cNvSpPr txBox="1">
              <a:spLocks/>
            </p:cNvSpPr>
            <p:nvPr/>
          </p:nvSpPr>
          <p:spPr>
            <a:xfrm>
              <a:off x="5434742" y="1687194"/>
              <a:ext cx="2166164" cy="409837"/>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Franklin Gothic Book"/>
                </a:rPr>
                <a:t>State Governor</a:t>
              </a:r>
            </a:p>
          </p:txBody>
        </p:sp>
        <p:sp>
          <p:nvSpPr>
            <p:cNvPr id="37" name="Text Placeholder 5">
              <a:extLst>
                <a:ext uri="{FF2B5EF4-FFF2-40B4-BE49-F238E27FC236}">
                  <a16:creationId xmlns:a16="http://schemas.microsoft.com/office/drawing/2014/main" id="{866D3B57-38C0-4D06-9A16-B2A629733F05}"/>
                </a:ext>
              </a:extLst>
            </p:cNvPr>
            <p:cNvSpPr txBox="1">
              <a:spLocks/>
            </p:cNvSpPr>
            <p:nvPr/>
          </p:nvSpPr>
          <p:spPr>
            <a:xfrm>
              <a:off x="2421498" y="2694863"/>
              <a:ext cx="1998189" cy="510611"/>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fontScale="92500"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Franklin Gothic Book"/>
                </a:rPr>
                <a:t>State Workforce Development Board</a:t>
              </a:r>
            </a:p>
          </p:txBody>
        </p:sp>
        <p:sp>
          <p:nvSpPr>
            <p:cNvPr id="38" name="Text Placeholder 5">
              <a:extLst>
                <a:ext uri="{FF2B5EF4-FFF2-40B4-BE49-F238E27FC236}">
                  <a16:creationId xmlns:a16="http://schemas.microsoft.com/office/drawing/2014/main" id="{981F3537-A508-46DC-8BFE-0ECC135D61AB}"/>
                </a:ext>
              </a:extLst>
            </p:cNvPr>
            <p:cNvSpPr txBox="1">
              <a:spLocks/>
            </p:cNvSpPr>
            <p:nvPr/>
          </p:nvSpPr>
          <p:spPr>
            <a:xfrm>
              <a:off x="5528777" y="2694863"/>
              <a:ext cx="1998189" cy="510611"/>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Franklin Gothic Book"/>
                </a:rPr>
                <a:t>State Workforce Agency</a:t>
              </a:r>
            </a:p>
          </p:txBody>
        </p:sp>
        <p:sp>
          <p:nvSpPr>
            <p:cNvPr id="39" name="Text Placeholder 5">
              <a:extLst>
                <a:ext uri="{FF2B5EF4-FFF2-40B4-BE49-F238E27FC236}">
                  <a16:creationId xmlns:a16="http://schemas.microsoft.com/office/drawing/2014/main" id="{95A8C9AB-953C-4535-82D9-52360E07DCB2}"/>
                </a:ext>
              </a:extLst>
            </p:cNvPr>
            <p:cNvSpPr txBox="1">
              <a:spLocks/>
            </p:cNvSpPr>
            <p:nvPr/>
          </p:nvSpPr>
          <p:spPr>
            <a:xfrm>
              <a:off x="3688941" y="4298279"/>
              <a:ext cx="2838931" cy="43219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Franklin Gothic Book"/>
                </a:rPr>
                <a:t>Chief Elected Official</a:t>
              </a:r>
            </a:p>
          </p:txBody>
        </p:sp>
        <p:sp>
          <p:nvSpPr>
            <p:cNvPr id="40" name="Text Placeholder 5">
              <a:extLst>
                <a:ext uri="{FF2B5EF4-FFF2-40B4-BE49-F238E27FC236}">
                  <a16:creationId xmlns:a16="http://schemas.microsoft.com/office/drawing/2014/main" id="{0730190A-5363-49BA-B8BA-1CD579DAB53B}"/>
                </a:ext>
              </a:extLst>
            </p:cNvPr>
            <p:cNvSpPr txBox="1">
              <a:spLocks/>
            </p:cNvSpPr>
            <p:nvPr/>
          </p:nvSpPr>
          <p:spPr>
            <a:xfrm>
              <a:off x="2732709" y="5381967"/>
              <a:ext cx="3810000" cy="46767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latin typeface="Franklin Gothic Book"/>
                </a:rPr>
                <a:t>Local Workforce Development Board</a:t>
              </a:r>
            </a:p>
          </p:txBody>
        </p:sp>
        <p:sp>
          <p:nvSpPr>
            <p:cNvPr id="41" name="Text Placeholder 5">
              <a:extLst>
                <a:ext uri="{FF2B5EF4-FFF2-40B4-BE49-F238E27FC236}">
                  <a16:creationId xmlns:a16="http://schemas.microsoft.com/office/drawing/2014/main" id="{2C590AB3-F7BD-486D-8D0D-3C7D668CBA0F}"/>
                </a:ext>
              </a:extLst>
            </p:cNvPr>
            <p:cNvSpPr txBox="1">
              <a:spLocks/>
            </p:cNvSpPr>
            <p:nvPr/>
          </p:nvSpPr>
          <p:spPr>
            <a:xfrm>
              <a:off x="7985405" y="4700208"/>
              <a:ext cx="1802958" cy="832885"/>
            </a:xfrm>
            <a:prstGeom prst="roundRect">
              <a:avLst>
                <a:gd name="adj" fmla="val 50000"/>
              </a:avLst>
            </a:prstGeom>
            <a:ln/>
          </p:spPr>
          <p:style>
            <a:lnRef idx="3">
              <a:schemeClr val="lt1"/>
            </a:lnRef>
            <a:fillRef idx="1">
              <a:schemeClr val="accent1"/>
            </a:fillRef>
            <a:effectRef idx="1">
              <a:schemeClr val="accent1"/>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err="1">
                  <a:solidFill>
                    <a:schemeClr val="bg1"/>
                  </a:solidFill>
                  <a:latin typeface="Franklin Gothic Book"/>
                  <a:cs typeface="Calibri"/>
                </a:rPr>
                <a:t>IowaWORKS</a:t>
              </a:r>
              <a:r>
                <a:rPr lang="en-US" sz="1400" b="1">
                  <a:solidFill>
                    <a:schemeClr val="bg1"/>
                  </a:solidFill>
                  <a:latin typeface="Franklin Gothic Book"/>
                  <a:cs typeface="Calibri"/>
                </a:rPr>
                <a:t> Centers</a:t>
              </a:r>
            </a:p>
          </p:txBody>
        </p:sp>
        <p:cxnSp>
          <p:nvCxnSpPr>
            <p:cNvPr id="42" name="Straight Arrow Connector 41">
              <a:extLst>
                <a:ext uri="{FF2B5EF4-FFF2-40B4-BE49-F238E27FC236}">
                  <a16:creationId xmlns:a16="http://schemas.microsoft.com/office/drawing/2014/main" id="{E3D5D951-00E7-4DE6-AC75-9F0EDE088DAD}"/>
                </a:ext>
              </a:extLst>
            </p:cNvPr>
            <p:cNvCxnSpPr>
              <a:cxnSpLocks/>
              <a:stCxn id="36" idx="2"/>
              <a:endCxn id="37" idx="0"/>
            </p:cNvCxnSpPr>
            <p:nvPr/>
          </p:nvCxnSpPr>
          <p:spPr>
            <a:xfrm>
              <a:off x="6517824" y="1222589"/>
              <a:ext cx="0" cy="464605"/>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3" name="Connector: Elbow 42">
              <a:extLst>
                <a:ext uri="{FF2B5EF4-FFF2-40B4-BE49-F238E27FC236}">
                  <a16:creationId xmlns:a16="http://schemas.microsoft.com/office/drawing/2014/main" id="{EC694688-314A-4A03-8759-2E67D2E30294}"/>
                </a:ext>
              </a:extLst>
            </p:cNvPr>
            <p:cNvCxnSpPr>
              <a:cxnSpLocks/>
              <a:stCxn id="38" idx="1"/>
              <a:endCxn id="41" idx="1"/>
            </p:cNvCxnSpPr>
            <p:nvPr/>
          </p:nvCxnSpPr>
          <p:spPr>
            <a:xfrm rot="10800000" flipH="1" flipV="1">
              <a:off x="2421497" y="2950169"/>
              <a:ext cx="311211" cy="2665638"/>
            </a:xfrm>
            <a:prstGeom prst="bentConnector3">
              <a:avLst>
                <a:gd name="adj1" fmla="val -73455"/>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4" name="Straight Arrow Connector 43">
              <a:extLst>
                <a:ext uri="{FF2B5EF4-FFF2-40B4-BE49-F238E27FC236}">
                  <a16:creationId xmlns:a16="http://schemas.microsoft.com/office/drawing/2014/main" id="{DB55FEA6-0F53-404E-BA0B-A0149BF092DD}"/>
                </a:ext>
              </a:extLst>
            </p:cNvPr>
            <p:cNvCxnSpPr>
              <a:cxnSpLocks/>
              <a:stCxn id="38" idx="3"/>
              <a:endCxn id="39" idx="1"/>
            </p:cNvCxnSpPr>
            <p:nvPr/>
          </p:nvCxnSpPr>
          <p:spPr>
            <a:xfrm>
              <a:off x="4419687" y="2950169"/>
              <a:ext cx="1109090" cy="0"/>
            </a:xfrm>
            <a:prstGeom prst="straightConnector1">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5" name="Connector: Elbow 44">
              <a:extLst>
                <a:ext uri="{FF2B5EF4-FFF2-40B4-BE49-F238E27FC236}">
                  <a16:creationId xmlns:a16="http://schemas.microsoft.com/office/drawing/2014/main" id="{718BDA01-1D80-4757-90C2-67DD1D761FC0}"/>
                </a:ext>
              </a:extLst>
            </p:cNvPr>
            <p:cNvCxnSpPr>
              <a:cxnSpLocks/>
              <a:stCxn id="37" idx="1"/>
              <a:endCxn id="38" idx="0"/>
            </p:cNvCxnSpPr>
            <p:nvPr/>
          </p:nvCxnSpPr>
          <p:spPr>
            <a:xfrm rot="10800000" flipV="1">
              <a:off x="3420594" y="1892113"/>
              <a:ext cx="2014149" cy="802750"/>
            </a:xfrm>
            <a:prstGeom prst="bentConnector2">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46" name="TextBox 13">
              <a:extLst>
                <a:ext uri="{FF2B5EF4-FFF2-40B4-BE49-F238E27FC236}">
                  <a16:creationId xmlns:a16="http://schemas.microsoft.com/office/drawing/2014/main" id="{223A0DB3-359C-4097-A73B-53304A9E0D4C}"/>
                </a:ext>
              </a:extLst>
            </p:cNvPr>
            <p:cNvSpPr txBox="1"/>
            <p:nvPr/>
          </p:nvSpPr>
          <p:spPr>
            <a:xfrm>
              <a:off x="2838584" y="1966340"/>
              <a:ext cx="2304933" cy="4040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latin typeface="Franklin Gothic Book"/>
                </a:rPr>
                <a:t>Appointment</a:t>
              </a:r>
              <a:br>
                <a:rPr lang="en-US" sz="1100" b="1">
                  <a:latin typeface="Franklin Gothic Book"/>
                </a:rPr>
              </a:br>
              <a:r>
                <a:rPr lang="en-US" sz="1100" b="1">
                  <a:latin typeface="Franklin Gothic Book"/>
                </a:rPr>
                <a:t>Consultation</a:t>
              </a:r>
              <a:endParaRPr lang="en-US" b="1">
                <a:latin typeface="Franklin Gothic Book"/>
              </a:endParaRPr>
            </a:p>
          </p:txBody>
        </p:sp>
        <p:sp>
          <p:nvSpPr>
            <p:cNvPr id="47" name="TextBox 14">
              <a:extLst>
                <a:ext uri="{FF2B5EF4-FFF2-40B4-BE49-F238E27FC236}">
                  <a16:creationId xmlns:a16="http://schemas.microsoft.com/office/drawing/2014/main" id="{3937C9FD-E361-481E-B588-068C316554B2}"/>
                </a:ext>
              </a:extLst>
            </p:cNvPr>
            <p:cNvSpPr txBox="1"/>
            <p:nvPr/>
          </p:nvSpPr>
          <p:spPr>
            <a:xfrm>
              <a:off x="4971830" y="4776002"/>
              <a:ext cx="1507954" cy="5627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latin typeface="Franklin Gothic Book"/>
                </a:rPr>
                <a:t>Appointment</a:t>
              </a:r>
              <a:br>
                <a:rPr lang="en-US" sz="1100" b="1">
                  <a:latin typeface="Franklin Gothic Book"/>
                </a:rPr>
              </a:br>
              <a:r>
                <a:rPr lang="en-US" sz="1100" b="1">
                  <a:latin typeface="Franklin Gothic Book"/>
                </a:rPr>
                <a:t>Partnership</a:t>
              </a:r>
              <a:br>
                <a:rPr lang="en-US" sz="1100" b="1">
                  <a:latin typeface="Franklin Gothic Book"/>
                </a:rPr>
              </a:br>
              <a:r>
                <a:rPr lang="en-US" sz="1100" b="1">
                  <a:latin typeface="Franklin Gothic Book"/>
                </a:rPr>
                <a:t>Approvals</a:t>
              </a:r>
            </a:p>
          </p:txBody>
        </p:sp>
        <p:cxnSp>
          <p:nvCxnSpPr>
            <p:cNvPr id="48" name="Straight Arrow Connector 47">
              <a:extLst>
                <a:ext uri="{FF2B5EF4-FFF2-40B4-BE49-F238E27FC236}">
                  <a16:creationId xmlns:a16="http://schemas.microsoft.com/office/drawing/2014/main" id="{65530584-A72B-4CF2-AFEA-BA440BBE5F12}"/>
                </a:ext>
              </a:extLst>
            </p:cNvPr>
            <p:cNvCxnSpPr>
              <a:cxnSpLocks/>
              <a:stCxn id="40" idx="2"/>
            </p:cNvCxnSpPr>
            <p:nvPr/>
          </p:nvCxnSpPr>
          <p:spPr>
            <a:xfrm flipH="1">
              <a:off x="5108406" y="4730478"/>
              <a:ext cx="1" cy="651490"/>
            </a:xfrm>
            <a:prstGeom prst="straightConnector1">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49" name="TextBox 16">
              <a:extLst>
                <a:ext uri="{FF2B5EF4-FFF2-40B4-BE49-F238E27FC236}">
                  <a16:creationId xmlns:a16="http://schemas.microsoft.com/office/drawing/2014/main" id="{BE9A9497-5A47-48AC-A807-D598D18B7F28}"/>
                </a:ext>
              </a:extLst>
            </p:cNvPr>
            <p:cNvSpPr txBox="1"/>
            <p:nvPr/>
          </p:nvSpPr>
          <p:spPr>
            <a:xfrm>
              <a:off x="2171701" y="3367591"/>
              <a:ext cx="939995" cy="5627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latin typeface="Franklin Gothic Book"/>
                </a:rPr>
                <a:t>Vision Oversight</a:t>
              </a:r>
            </a:p>
            <a:p>
              <a:pPr algn="ctr"/>
              <a:r>
                <a:rPr lang="en-US" sz="1100" b="1">
                  <a:latin typeface="Franklin Gothic Book"/>
                </a:rPr>
                <a:t>Guidance</a:t>
              </a:r>
            </a:p>
          </p:txBody>
        </p:sp>
        <p:cxnSp>
          <p:nvCxnSpPr>
            <p:cNvPr id="50" name="Connector: Elbow 49">
              <a:extLst>
                <a:ext uri="{FF2B5EF4-FFF2-40B4-BE49-F238E27FC236}">
                  <a16:creationId xmlns:a16="http://schemas.microsoft.com/office/drawing/2014/main" id="{AE82784C-C9AA-41E1-9DE8-4539C85D7427}"/>
                </a:ext>
              </a:extLst>
            </p:cNvPr>
            <p:cNvCxnSpPr>
              <a:cxnSpLocks/>
              <a:stCxn id="39" idx="2"/>
              <a:endCxn id="40" idx="0"/>
            </p:cNvCxnSpPr>
            <p:nvPr/>
          </p:nvCxnSpPr>
          <p:spPr>
            <a:xfrm rot="5400000">
              <a:off x="5271738" y="3042144"/>
              <a:ext cx="1092805" cy="1419465"/>
            </a:xfrm>
            <a:prstGeom prst="bentConnector3">
              <a:avLst>
                <a:gd name="adj1" fmla="val 50000"/>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1" name="TextBox 18">
              <a:extLst>
                <a:ext uri="{FF2B5EF4-FFF2-40B4-BE49-F238E27FC236}">
                  <a16:creationId xmlns:a16="http://schemas.microsoft.com/office/drawing/2014/main" id="{9A113990-FFA5-489D-907E-91C3B30BD5C8}"/>
                </a:ext>
              </a:extLst>
            </p:cNvPr>
            <p:cNvSpPr txBox="1"/>
            <p:nvPr/>
          </p:nvSpPr>
          <p:spPr>
            <a:xfrm>
              <a:off x="6479784" y="1346709"/>
              <a:ext cx="1021644" cy="2381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a:latin typeface="Franklin Gothic Book"/>
                </a:rPr>
                <a:t>Oversight     </a:t>
              </a:r>
            </a:p>
          </p:txBody>
        </p:sp>
        <p:sp>
          <p:nvSpPr>
            <p:cNvPr id="52" name="TextBox 19">
              <a:extLst>
                <a:ext uri="{FF2B5EF4-FFF2-40B4-BE49-F238E27FC236}">
                  <a16:creationId xmlns:a16="http://schemas.microsoft.com/office/drawing/2014/main" id="{0D3B53E2-52E4-4031-B3A1-F87BB3B808DE}"/>
                </a:ext>
              </a:extLst>
            </p:cNvPr>
            <p:cNvSpPr txBox="1"/>
            <p:nvPr/>
          </p:nvSpPr>
          <p:spPr>
            <a:xfrm>
              <a:off x="6539320" y="2179666"/>
              <a:ext cx="1459517" cy="3896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a:latin typeface="Franklin Gothic Book"/>
                </a:rPr>
                <a:t>Appointment</a:t>
              </a:r>
            </a:p>
            <a:p>
              <a:pPr algn="ctr"/>
              <a:r>
                <a:rPr lang="en-US" sz="1050" b="1">
                  <a:latin typeface="Franklin Gothic Book"/>
                </a:rPr>
                <a:t>Funding Oversight</a:t>
              </a:r>
            </a:p>
          </p:txBody>
        </p:sp>
        <p:sp>
          <p:nvSpPr>
            <p:cNvPr id="53" name="TextBox 20">
              <a:extLst>
                <a:ext uri="{FF2B5EF4-FFF2-40B4-BE49-F238E27FC236}">
                  <a16:creationId xmlns:a16="http://schemas.microsoft.com/office/drawing/2014/main" id="{7F1EA62A-8121-49B7-9E5F-426C2CAB08A6}"/>
                </a:ext>
              </a:extLst>
            </p:cNvPr>
            <p:cNvSpPr txBox="1"/>
            <p:nvPr/>
          </p:nvSpPr>
          <p:spPr>
            <a:xfrm>
              <a:off x="5818140" y="3273749"/>
              <a:ext cx="2416007" cy="3896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a:latin typeface="Franklin Gothic Book"/>
                </a:rPr>
                <a:t>Compliance</a:t>
              </a:r>
              <a:br>
                <a:rPr lang="en-US" sz="1050" b="1">
                  <a:latin typeface="Franklin Gothic Book"/>
                </a:rPr>
              </a:br>
              <a:r>
                <a:rPr lang="en-US" sz="1050" b="1">
                  <a:latin typeface="Franklin Gothic Book"/>
                </a:rPr>
                <a:t>Funding </a:t>
              </a:r>
            </a:p>
          </p:txBody>
        </p:sp>
        <p:sp>
          <p:nvSpPr>
            <p:cNvPr id="54" name="TextBox 21">
              <a:extLst>
                <a:ext uri="{FF2B5EF4-FFF2-40B4-BE49-F238E27FC236}">
                  <a16:creationId xmlns:a16="http://schemas.microsoft.com/office/drawing/2014/main" id="{6341636A-4D6D-4B69-AF70-0E934615303D}"/>
                </a:ext>
              </a:extLst>
            </p:cNvPr>
            <p:cNvSpPr txBox="1"/>
            <p:nvPr/>
          </p:nvSpPr>
          <p:spPr>
            <a:xfrm>
              <a:off x="6309239" y="4168942"/>
              <a:ext cx="1371601" cy="3896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US" sz="1050" b="1">
                  <a:latin typeface="Franklin Gothic Book"/>
                </a:rPr>
              </a:br>
              <a:r>
                <a:rPr lang="en-US" sz="1050" b="1">
                  <a:latin typeface="Franklin Gothic Book"/>
                </a:rPr>
                <a:t>Funding </a:t>
              </a:r>
            </a:p>
          </p:txBody>
        </p:sp>
        <p:cxnSp>
          <p:nvCxnSpPr>
            <p:cNvPr id="55" name="Connector: Elbow 54">
              <a:extLst>
                <a:ext uri="{FF2B5EF4-FFF2-40B4-BE49-F238E27FC236}">
                  <a16:creationId xmlns:a16="http://schemas.microsoft.com/office/drawing/2014/main" id="{12864140-14E8-47DF-80BD-4C2209FB25BD}"/>
                </a:ext>
              </a:extLst>
            </p:cNvPr>
            <p:cNvCxnSpPr>
              <a:cxnSpLocks/>
              <a:stCxn id="38" idx="2"/>
              <a:endCxn id="40" idx="1"/>
            </p:cNvCxnSpPr>
            <p:nvPr/>
          </p:nvCxnSpPr>
          <p:spPr>
            <a:xfrm rot="16200000" flipH="1">
              <a:off x="2900315" y="3725752"/>
              <a:ext cx="1308905" cy="268348"/>
            </a:xfrm>
            <a:prstGeom prst="bentConnector2">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6" name="TextBox 23">
              <a:extLst>
                <a:ext uri="{FF2B5EF4-FFF2-40B4-BE49-F238E27FC236}">
                  <a16:creationId xmlns:a16="http://schemas.microsoft.com/office/drawing/2014/main" id="{9BFD9AE7-30F9-48B7-9DA5-B4D8CA708A68}"/>
                </a:ext>
              </a:extLst>
            </p:cNvPr>
            <p:cNvSpPr txBox="1"/>
            <p:nvPr/>
          </p:nvSpPr>
          <p:spPr>
            <a:xfrm>
              <a:off x="3456057" y="3718968"/>
              <a:ext cx="1176928" cy="24532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latin typeface="Franklin Gothic Book"/>
                </a:rPr>
                <a:t>Consultation</a:t>
              </a:r>
            </a:p>
          </p:txBody>
        </p:sp>
        <p:sp>
          <p:nvSpPr>
            <p:cNvPr id="57" name="TextBox 24">
              <a:extLst>
                <a:ext uri="{FF2B5EF4-FFF2-40B4-BE49-F238E27FC236}">
                  <a16:creationId xmlns:a16="http://schemas.microsoft.com/office/drawing/2014/main" id="{1AB5E726-F405-4568-B397-C7E06340198D}"/>
                </a:ext>
              </a:extLst>
            </p:cNvPr>
            <p:cNvSpPr txBox="1"/>
            <p:nvPr/>
          </p:nvSpPr>
          <p:spPr>
            <a:xfrm>
              <a:off x="4385768" y="3025159"/>
              <a:ext cx="1176928" cy="24532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latin typeface="Franklin Gothic Book"/>
                </a:rPr>
                <a:t>Consultation</a:t>
              </a:r>
            </a:p>
          </p:txBody>
        </p:sp>
        <p:cxnSp>
          <p:nvCxnSpPr>
            <p:cNvPr id="58" name="Connector: Elbow 57">
              <a:extLst>
                <a:ext uri="{FF2B5EF4-FFF2-40B4-BE49-F238E27FC236}">
                  <a16:creationId xmlns:a16="http://schemas.microsoft.com/office/drawing/2014/main" id="{4983C857-E7DC-4959-876B-1A37BA3F6FB2}"/>
                </a:ext>
              </a:extLst>
            </p:cNvPr>
            <p:cNvCxnSpPr>
              <a:cxnSpLocks/>
              <a:endCxn id="42" idx="1"/>
            </p:cNvCxnSpPr>
            <p:nvPr/>
          </p:nvCxnSpPr>
          <p:spPr>
            <a:xfrm>
              <a:off x="6479784" y="4626723"/>
              <a:ext cx="1505621" cy="489928"/>
            </a:xfrm>
            <a:prstGeom prst="bentConnector3">
              <a:avLst>
                <a:gd name="adj1" fmla="val 69383"/>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9" name="TextBox 26">
              <a:extLst>
                <a:ext uri="{FF2B5EF4-FFF2-40B4-BE49-F238E27FC236}">
                  <a16:creationId xmlns:a16="http://schemas.microsoft.com/office/drawing/2014/main" id="{F549B9D2-C6E7-4F6C-8A54-171A17739C17}"/>
                </a:ext>
              </a:extLst>
            </p:cNvPr>
            <p:cNvSpPr txBox="1"/>
            <p:nvPr/>
          </p:nvSpPr>
          <p:spPr>
            <a:xfrm>
              <a:off x="6618184" y="4876153"/>
              <a:ext cx="1004563" cy="4040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latin typeface="Franklin Gothic Book"/>
                </a:rPr>
                <a:t>Joint</a:t>
              </a:r>
              <a:br>
                <a:rPr lang="en-US" sz="1100" b="1">
                  <a:latin typeface="Franklin Gothic Book"/>
                </a:rPr>
              </a:br>
              <a:r>
                <a:rPr lang="en-US" sz="1100" b="1">
                  <a:latin typeface="Franklin Gothic Book"/>
                </a:rPr>
                <a:t>Oversight</a:t>
              </a:r>
            </a:p>
          </p:txBody>
        </p:sp>
        <p:cxnSp>
          <p:nvCxnSpPr>
            <p:cNvPr id="60" name="Connector: Elbow 59">
              <a:extLst>
                <a:ext uri="{FF2B5EF4-FFF2-40B4-BE49-F238E27FC236}">
                  <a16:creationId xmlns:a16="http://schemas.microsoft.com/office/drawing/2014/main" id="{CB7A1E91-CBB5-4877-8DCC-025A157A4276}"/>
                </a:ext>
              </a:extLst>
            </p:cNvPr>
            <p:cNvCxnSpPr>
              <a:cxnSpLocks/>
              <a:stCxn id="41" idx="3"/>
              <a:endCxn id="42" idx="1"/>
            </p:cNvCxnSpPr>
            <p:nvPr/>
          </p:nvCxnSpPr>
          <p:spPr>
            <a:xfrm flipV="1">
              <a:off x="6542709" y="5116651"/>
              <a:ext cx="1442696" cy="499156"/>
            </a:xfrm>
            <a:prstGeom prst="bentConnector3">
              <a:avLst>
                <a:gd name="adj1" fmla="val 67900"/>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61" name="Straight Arrow Connector 60">
              <a:extLst>
                <a:ext uri="{FF2B5EF4-FFF2-40B4-BE49-F238E27FC236}">
                  <a16:creationId xmlns:a16="http://schemas.microsoft.com/office/drawing/2014/main" id="{DC41EFAF-CF28-4385-BD80-671919E97701}"/>
                </a:ext>
              </a:extLst>
            </p:cNvPr>
            <p:cNvCxnSpPr>
              <a:cxnSpLocks/>
              <a:stCxn id="37" idx="2"/>
              <a:endCxn id="39" idx="0"/>
            </p:cNvCxnSpPr>
            <p:nvPr/>
          </p:nvCxnSpPr>
          <p:spPr>
            <a:xfrm>
              <a:off x="6517824" y="2097031"/>
              <a:ext cx="10048" cy="597832"/>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62" name="Connector: Elbow 61">
              <a:extLst>
                <a:ext uri="{FF2B5EF4-FFF2-40B4-BE49-F238E27FC236}">
                  <a16:creationId xmlns:a16="http://schemas.microsoft.com/office/drawing/2014/main" id="{21C7F39B-57C1-4655-BA19-7DBEC0C9E33E}"/>
                </a:ext>
              </a:extLst>
            </p:cNvPr>
            <p:cNvCxnSpPr>
              <a:cxnSpLocks/>
              <a:stCxn id="36" idx="3"/>
              <a:endCxn id="39" idx="3"/>
            </p:cNvCxnSpPr>
            <p:nvPr/>
          </p:nvCxnSpPr>
          <p:spPr>
            <a:xfrm flipH="1">
              <a:off x="7526966" y="997057"/>
              <a:ext cx="443682" cy="1953112"/>
            </a:xfrm>
            <a:prstGeom prst="bentConnector3">
              <a:avLst>
                <a:gd name="adj1" fmla="val -51523"/>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63" name="TextBox 30">
              <a:extLst>
                <a:ext uri="{FF2B5EF4-FFF2-40B4-BE49-F238E27FC236}">
                  <a16:creationId xmlns:a16="http://schemas.microsoft.com/office/drawing/2014/main" id="{D46EFB04-BFA2-42F4-ABD0-C9EF7CD55F90}"/>
                </a:ext>
              </a:extLst>
            </p:cNvPr>
            <p:cNvSpPr txBox="1"/>
            <p:nvPr/>
          </p:nvSpPr>
          <p:spPr>
            <a:xfrm>
              <a:off x="7881151" y="1607461"/>
              <a:ext cx="1371601" cy="3896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US" sz="1050" b="1">
                  <a:latin typeface="Franklin Gothic Book"/>
                </a:rPr>
              </a:br>
              <a:r>
                <a:rPr lang="en-US" sz="1050" b="1">
                  <a:latin typeface="Franklin Gothic Book"/>
                </a:rPr>
                <a:t>Funding</a:t>
              </a:r>
            </a:p>
          </p:txBody>
        </p:sp>
      </p:grpSp>
    </p:spTree>
    <p:extLst>
      <p:ext uri="{BB962C8B-B14F-4D97-AF65-F5344CB8AC3E}">
        <p14:creationId xmlns:p14="http://schemas.microsoft.com/office/powerpoint/2010/main" val="124425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D7ED-0C31-92CF-DA51-AC60F5DA946D}"/>
              </a:ext>
            </a:extLst>
          </p:cNvPr>
          <p:cNvSpPr>
            <a:spLocks noGrp="1"/>
          </p:cNvSpPr>
          <p:nvPr>
            <p:ph type="title"/>
          </p:nvPr>
        </p:nvSpPr>
        <p:spPr>
          <a:xfrm>
            <a:off x="952499" y="526777"/>
            <a:ext cx="10912523" cy="834970"/>
          </a:xfrm>
        </p:spPr>
        <p:txBody>
          <a:bodyPr>
            <a:noAutofit/>
          </a:bodyPr>
          <a:lstStyle/>
          <a:p>
            <a:r>
              <a:rPr lang="en-US" sz="3600">
                <a:latin typeface="Arial Black"/>
                <a:ea typeface="Roboto"/>
                <a:cs typeface="Arial"/>
              </a:rPr>
              <a:t>CEO and Board Member Responsibilities </a:t>
            </a:r>
            <a:endParaRPr lang="en-US" sz="3600">
              <a:latin typeface="Arial Black"/>
            </a:endParaRPr>
          </a:p>
        </p:txBody>
      </p:sp>
      <p:sp>
        <p:nvSpPr>
          <p:cNvPr id="3" name="Content Placeholder 2">
            <a:extLst>
              <a:ext uri="{FF2B5EF4-FFF2-40B4-BE49-F238E27FC236}">
                <a16:creationId xmlns:a16="http://schemas.microsoft.com/office/drawing/2014/main" id="{5639B110-54E4-7BB8-AE06-5B93C6A613D7}"/>
              </a:ext>
            </a:extLst>
          </p:cNvPr>
          <p:cNvSpPr>
            <a:spLocks noGrp="1"/>
          </p:cNvSpPr>
          <p:nvPr>
            <p:ph idx="1"/>
          </p:nvPr>
        </p:nvSpPr>
        <p:spPr>
          <a:xfrm>
            <a:off x="952500" y="1425176"/>
            <a:ext cx="4800224" cy="754602"/>
          </a:xfrm>
        </p:spPr>
        <p:txBody>
          <a:bodyPr/>
          <a:lstStyle/>
          <a:p>
            <a:r>
              <a:rPr lang="en-US">
                <a:solidFill>
                  <a:schemeClr val="accent1"/>
                </a:solidFill>
                <a:latin typeface="Arial"/>
                <a:ea typeface="Roboto"/>
                <a:cs typeface="Arial"/>
              </a:rPr>
              <a:t>CEO Responsibilities</a:t>
            </a:r>
            <a:endParaRPr lang="en-US">
              <a:solidFill>
                <a:schemeClr val="accent1"/>
              </a:solidFill>
              <a:latin typeface="Arial"/>
            </a:endParaRPr>
          </a:p>
        </p:txBody>
      </p:sp>
      <p:sp>
        <p:nvSpPr>
          <p:cNvPr id="4" name="Content Placeholder 3">
            <a:extLst>
              <a:ext uri="{FF2B5EF4-FFF2-40B4-BE49-F238E27FC236}">
                <a16:creationId xmlns:a16="http://schemas.microsoft.com/office/drawing/2014/main" id="{A2943E9D-9066-A3C6-A0DA-DCAA4A6F203C}"/>
              </a:ext>
            </a:extLst>
          </p:cNvPr>
          <p:cNvSpPr>
            <a:spLocks noGrp="1"/>
          </p:cNvSpPr>
          <p:nvPr>
            <p:ph idx="10"/>
          </p:nvPr>
        </p:nvSpPr>
        <p:spPr>
          <a:xfrm>
            <a:off x="952501" y="2321831"/>
            <a:ext cx="4800219" cy="3279254"/>
          </a:xfrm>
        </p:spPr>
        <p:txBody>
          <a:bodyPr vert="horz" lIns="0" tIns="0" rIns="0" bIns="0" rtlCol="0" anchor="t">
            <a:normAutofit/>
          </a:bodyPr>
          <a:lstStyle/>
          <a:p>
            <a:pPr marL="285750" indent="-285750">
              <a:buChar char="•"/>
            </a:pPr>
            <a:r>
              <a:rPr lang="en-US">
                <a:latin typeface="Arial"/>
                <a:ea typeface="Roboto"/>
                <a:cs typeface="Arial"/>
              </a:rPr>
              <a:t>Set the foundation for the Local Workforce Development Board to be strategic</a:t>
            </a:r>
          </a:p>
          <a:p>
            <a:pPr marL="285750" indent="-285750">
              <a:buChar char="•"/>
            </a:pPr>
            <a:r>
              <a:rPr lang="en-US">
                <a:latin typeface="Arial"/>
                <a:ea typeface="Roboto"/>
                <a:cs typeface="Arial"/>
              </a:rPr>
              <a:t>Appoint members of the Local Workforce Development Board</a:t>
            </a:r>
            <a:endParaRPr lang="en-US">
              <a:latin typeface="Arial"/>
            </a:endParaRPr>
          </a:p>
          <a:p>
            <a:pPr marL="285750" indent="-285750">
              <a:buChar char="•"/>
            </a:pPr>
            <a:r>
              <a:rPr lang="en-US">
                <a:latin typeface="Arial"/>
                <a:ea typeface="Roboto"/>
                <a:cs typeface="Arial"/>
              </a:rPr>
              <a:t>Set policy for the local workforce system in partnership with the local board</a:t>
            </a:r>
          </a:p>
          <a:p>
            <a:pPr marL="285750" indent="-285750">
              <a:buChar char="•"/>
            </a:pPr>
            <a:r>
              <a:rPr lang="en-US">
                <a:latin typeface="Arial"/>
                <a:ea typeface="Roboto"/>
                <a:cs typeface="Arial"/>
              </a:rPr>
              <a:t>Conduct fiscal oversight and approve budgets</a:t>
            </a:r>
          </a:p>
          <a:p>
            <a:pPr marL="285750" indent="-285750">
              <a:buChar char="•"/>
            </a:pPr>
            <a:r>
              <a:rPr lang="en-US">
                <a:latin typeface="Arial"/>
                <a:ea typeface="Roboto"/>
                <a:cs typeface="Arial"/>
              </a:rPr>
              <a:t>Select a one-stop operator in partnership with the local board</a:t>
            </a:r>
          </a:p>
        </p:txBody>
      </p:sp>
      <p:sp>
        <p:nvSpPr>
          <p:cNvPr id="5" name="Content Placeholder 4">
            <a:extLst>
              <a:ext uri="{FF2B5EF4-FFF2-40B4-BE49-F238E27FC236}">
                <a16:creationId xmlns:a16="http://schemas.microsoft.com/office/drawing/2014/main" id="{AE40B213-F48B-C1E4-B04F-79D45845A724}"/>
              </a:ext>
            </a:extLst>
          </p:cNvPr>
          <p:cNvSpPr>
            <a:spLocks noGrp="1"/>
          </p:cNvSpPr>
          <p:nvPr>
            <p:ph idx="15"/>
          </p:nvPr>
        </p:nvSpPr>
        <p:spPr>
          <a:xfrm>
            <a:off x="6433724" y="1403751"/>
            <a:ext cx="4800224" cy="754602"/>
          </a:xfrm>
        </p:spPr>
        <p:txBody>
          <a:bodyPr/>
          <a:lstStyle/>
          <a:p>
            <a:r>
              <a:rPr lang="en-US">
                <a:solidFill>
                  <a:schemeClr val="accent1"/>
                </a:solidFill>
                <a:latin typeface="Arial"/>
                <a:ea typeface="Roboto"/>
                <a:cs typeface="Arial"/>
              </a:rPr>
              <a:t>Board Member Responsibilities</a:t>
            </a:r>
            <a:endParaRPr lang="en-US">
              <a:solidFill>
                <a:schemeClr val="accent1"/>
              </a:solidFill>
              <a:latin typeface="Arial"/>
            </a:endParaRPr>
          </a:p>
        </p:txBody>
      </p:sp>
      <p:sp>
        <p:nvSpPr>
          <p:cNvPr id="6" name="Content Placeholder 5">
            <a:extLst>
              <a:ext uri="{FF2B5EF4-FFF2-40B4-BE49-F238E27FC236}">
                <a16:creationId xmlns:a16="http://schemas.microsoft.com/office/drawing/2014/main" id="{3FE11105-C48D-9FEF-3C1D-A94DC60001D1}"/>
              </a:ext>
            </a:extLst>
          </p:cNvPr>
          <p:cNvSpPr>
            <a:spLocks noGrp="1"/>
          </p:cNvSpPr>
          <p:nvPr>
            <p:ph idx="16"/>
          </p:nvPr>
        </p:nvSpPr>
        <p:spPr>
          <a:xfrm>
            <a:off x="6433725" y="2300406"/>
            <a:ext cx="4800224" cy="3279254"/>
          </a:xfrm>
        </p:spPr>
        <p:txBody>
          <a:bodyPr vert="horz" lIns="0" tIns="0" rIns="0" bIns="0" rtlCol="0" anchor="t">
            <a:normAutofit lnSpcReduction="10000"/>
          </a:bodyPr>
          <a:lstStyle/>
          <a:p>
            <a:pPr marL="285750" indent="-285750">
              <a:buChar char="•"/>
            </a:pPr>
            <a:r>
              <a:rPr lang="en-US">
                <a:latin typeface="Arial"/>
                <a:ea typeface="Roboto"/>
                <a:cs typeface="Arial"/>
              </a:rPr>
              <a:t>Set the vision for the local workforce system and oversee its implementation and operation</a:t>
            </a:r>
          </a:p>
          <a:p>
            <a:pPr marL="285750" indent="-285750">
              <a:buChar char="•"/>
            </a:pPr>
            <a:r>
              <a:rPr lang="en-US">
                <a:latin typeface="Arial"/>
                <a:ea typeface="Roboto"/>
                <a:cs typeface="Arial"/>
              </a:rPr>
              <a:t>Develop strategic plans</a:t>
            </a:r>
          </a:p>
          <a:p>
            <a:pPr marL="285750" indent="-285750">
              <a:buChar char="•"/>
            </a:pPr>
            <a:r>
              <a:rPr lang="en-US">
                <a:latin typeface="Arial"/>
                <a:ea typeface="Roboto"/>
                <a:cs typeface="Arial"/>
              </a:rPr>
              <a:t>Set priorities for funding</a:t>
            </a:r>
          </a:p>
          <a:p>
            <a:pPr marL="285750" indent="-285750">
              <a:buChar char="•"/>
            </a:pPr>
            <a:r>
              <a:rPr lang="en-US">
                <a:latin typeface="Arial"/>
                <a:ea typeface="Roboto"/>
                <a:cs typeface="Arial"/>
              </a:rPr>
              <a:t>Convene partnerships between </a:t>
            </a:r>
            <a:r>
              <a:rPr lang="en-US" err="1">
                <a:latin typeface="Arial"/>
                <a:ea typeface="Roboto"/>
                <a:cs typeface="Arial"/>
              </a:rPr>
              <a:t>businessess</a:t>
            </a:r>
            <a:r>
              <a:rPr lang="en-US">
                <a:latin typeface="Arial"/>
                <a:ea typeface="Roboto"/>
                <a:cs typeface="Arial"/>
              </a:rPr>
              <a:t> and community stakeholders</a:t>
            </a:r>
          </a:p>
          <a:p>
            <a:pPr marL="285750" indent="-285750">
              <a:buChar char="•"/>
            </a:pPr>
            <a:r>
              <a:rPr lang="en-US">
                <a:latin typeface="Arial"/>
                <a:ea typeface="Roboto"/>
                <a:cs typeface="Arial"/>
              </a:rPr>
              <a:t>Make data driven decisions</a:t>
            </a:r>
          </a:p>
          <a:p>
            <a:pPr marL="285750" indent="-285750">
              <a:buChar char="•"/>
            </a:pPr>
            <a:r>
              <a:rPr lang="en-US">
                <a:latin typeface="Arial"/>
                <a:ea typeface="Roboto"/>
                <a:cs typeface="Arial"/>
              </a:rPr>
              <a:t>Establish sector strategies drive by in-demand occupations and industries</a:t>
            </a:r>
          </a:p>
        </p:txBody>
      </p:sp>
    </p:spTree>
    <p:extLst>
      <p:ext uri="{BB962C8B-B14F-4D97-AF65-F5344CB8AC3E}">
        <p14:creationId xmlns:p14="http://schemas.microsoft.com/office/powerpoint/2010/main" val="189059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EAC88-EA9F-5744-8C61-6422AB1D61FD}"/>
              </a:ext>
            </a:extLst>
          </p:cNvPr>
          <p:cNvSpPr>
            <a:spLocks noGrp="1"/>
          </p:cNvSpPr>
          <p:nvPr>
            <p:ph type="title"/>
          </p:nvPr>
        </p:nvSpPr>
        <p:spPr>
          <a:xfrm>
            <a:off x="831850" y="744538"/>
            <a:ext cx="10714382" cy="5322154"/>
          </a:xfrm>
          <a:solidFill>
            <a:schemeClr val="accent1"/>
          </a:solidFill>
        </p:spPr>
        <p:txBody>
          <a:bodyPr>
            <a:normAutofit/>
          </a:bodyPr>
          <a:lstStyle/>
          <a:p>
            <a:pPr algn="ctr"/>
            <a:r>
              <a:rPr lang="en-US" sz="6000" b="1">
                <a:solidFill>
                  <a:schemeClr val="bg1"/>
                </a:solidFill>
                <a:latin typeface="Arial Black"/>
                <a:ea typeface="Roboto"/>
                <a:cs typeface="Arial"/>
              </a:rPr>
              <a:t>What is a workforce Development Board?</a:t>
            </a:r>
            <a:endParaRPr lang="en-US">
              <a:solidFill>
                <a:schemeClr val="bg1"/>
              </a:solidFill>
              <a:latin typeface="Arial Black"/>
              <a:ea typeface="Roboto"/>
              <a:cs typeface="Arial"/>
            </a:endParaRPr>
          </a:p>
        </p:txBody>
      </p:sp>
    </p:spTree>
    <p:extLst>
      <p:ext uri="{BB962C8B-B14F-4D97-AF65-F5344CB8AC3E}">
        <p14:creationId xmlns:p14="http://schemas.microsoft.com/office/powerpoint/2010/main" val="20691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6455-F493-4A6F-941A-ADDBB110CA74}"/>
              </a:ext>
            </a:extLst>
          </p:cNvPr>
          <p:cNvSpPr>
            <a:spLocks noGrp="1"/>
          </p:cNvSpPr>
          <p:nvPr>
            <p:ph type="title"/>
          </p:nvPr>
        </p:nvSpPr>
        <p:spPr>
          <a:xfrm>
            <a:off x="952500" y="217191"/>
            <a:ext cx="10287000" cy="1331865"/>
          </a:xfrm>
        </p:spPr>
        <p:txBody>
          <a:bodyPr/>
          <a:lstStyle/>
          <a:p>
            <a:r>
              <a:rPr lang="en-US" dirty="0">
                <a:latin typeface="Arial Black"/>
                <a:ea typeface="Roboto"/>
                <a:cs typeface="Arial"/>
              </a:rPr>
              <a:t>Iowa's Public Workforce System</a:t>
            </a:r>
          </a:p>
        </p:txBody>
      </p:sp>
      <p:pic>
        <p:nvPicPr>
          <p:cNvPr id="4" name="Picture 3" descr="A map of the state of iowa&#10;&#10;Description automatically generated">
            <a:extLst>
              <a:ext uri="{FF2B5EF4-FFF2-40B4-BE49-F238E27FC236}">
                <a16:creationId xmlns:a16="http://schemas.microsoft.com/office/drawing/2014/main" id="{A72489C1-8F08-9B44-179B-5EB7543C294C}"/>
              </a:ext>
            </a:extLst>
          </p:cNvPr>
          <p:cNvPicPr>
            <a:picLocks noChangeAspect="1"/>
          </p:cNvPicPr>
          <p:nvPr/>
        </p:nvPicPr>
        <p:blipFill rotWithShape="1">
          <a:blip r:embed="rId3"/>
          <a:srcRect b="9934"/>
          <a:stretch/>
        </p:blipFill>
        <p:spPr>
          <a:xfrm>
            <a:off x="2371456" y="1415143"/>
            <a:ext cx="7772400" cy="4909457"/>
          </a:xfrm>
          <a:prstGeom prst="rect">
            <a:avLst/>
          </a:prstGeom>
        </p:spPr>
      </p:pic>
    </p:spTree>
    <p:extLst>
      <p:ext uri="{BB962C8B-B14F-4D97-AF65-F5344CB8AC3E}">
        <p14:creationId xmlns:p14="http://schemas.microsoft.com/office/powerpoint/2010/main" val="418859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DCB-C502-E664-5570-E3455EEEE0FC}"/>
              </a:ext>
            </a:extLst>
          </p:cNvPr>
          <p:cNvSpPr>
            <a:spLocks noGrp="1"/>
          </p:cNvSpPr>
          <p:nvPr>
            <p:ph type="title"/>
          </p:nvPr>
        </p:nvSpPr>
        <p:spPr>
          <a:xfrm>
            <a:off x="765887" y="215236"/>
            <a:ext cx="10287000" cy="1331865"/>
          </a:xfrm>
        </p:spPr>
        <p:txBody>
          <a:bodyPr/>
          <a:lstStyle/>
          <a:p>
            <a:r>
              <a:rPr lang="en-US" dirty="0">
                <a:latin typeface="Arial Black"/>
                <a:ea typeface="Roboto"/>
                <a:cs typeface="Arial"/>
              </a:rPr>
              <a:t>Opportunity</a:t>
            </a:r>
          </a:p>
        </p:txBody>
      </p:sp>
      <p:sp>
        <p:nvSpPr>
          <p:cNvPr id="5" name="Content Placeholder 3">
            <a:extLst>
              <a:ext uri="{FF2B5EF4-FFF2-40B4-BE49-F238E27FC236}">
                <a16:creationId xmlns:a16="http://schemas.microsoft.com/office/drawing/2014/main" id="{4B965C6F-B388-BC23-35CE-E46EC9637A47}"/>
              </a:ext>
            </a:extLst>
          </p:cNvPr>
          <p:cNvSpPr txBox="1">
            <a:spLocks/>
          </p:cNvSpPr>
          <p:nvPr/>
        </p:nvSpPr>
        <p:spPr>
          <a:xfrm>
            <a:off x="408858" y="2179055"/>
            <a:ext cx="7366612" cy="2499889"/>
          </a:xfrm>
          <a:prstGeom prst="rect">
            <a:avLst/>
          </a:prstGeom>
          <a:solidFill>
            <a:schemeClr val="accent1"/>
          </a:solidFill>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System Font Regular"/>
              <a:buNone/>
            </a:pPr>
            <a:r>
              <a:rPr lang="en-US" sz="4000" b="1" dirty="0">
                <a:solidFill>
                  <a:srgbClr val="FFFFFF"/>
                </a:solidFill>
                <a:latin typeface="Franklin Gothic Book"/>
              </a:rPr>
              <a:t>Unlock the power of collective impact.</a:t>
            </a:r>
            <a:endParaRPr lang="en-US" sz="4000" b="1" dirty="0">
              <a:solidFill>
                <a:srgbClr val="FFFFFF"/>
              </a:solidFill>
            </a:endParaRPr>
          </a:p>
        </p:txBody>
      </p:sp>
      <p:pic>
        <p:nvPicPr>
          <p:cNvPr id="6" name="Graphic 5" descr="Old Key with solid fill">
            <a:extLst>
              <a:ext uri="{FF2B5EF4-FFF2-40B4-BE49-F238E27FC236}">
                <a16:creationId xmlns:a16="http://schemas.microsoft.com/office/drawing/2014/main" id="{A45AC329-B2B1-5C14-D7FD-732548155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7408" y="1833465"/>
            <a:ext cx="2845479" cy="2845479"/>
          </a:xfrm>
          <a:prstGeom prst="rect">
            <a:avLst/>
          </a:prstGeom>
        </p:spPr>
      </p:pic>
    </p:spTree>
    <p:extLst>
      <p:ext uri="{BB962C8B-B14F-4D97-AF65-F5344CB8AC3E}">
        <p14:creationId xmlns:p14="http://schemas.microsoft.com/office/powerpoint/2010/main" val="122325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DCB-C502-E664-5570-E3455EEEE0FC}"/>
              </a:ext>
            </a:extLst>
          </p:cNvPr>
          <p:cNvSpPr>
            <a:spLocks noGrp="1"/>
          </p:cNvSpPr>
          <p:nvPr>
            <p:ph type="title"/>
          </p:nvPr>
        </p:nvSpPr>
        <p:spPr/>
        <p:txBody>
          <a:bodyPr/>
          <a:lstStyle/>
          <a:p>
            <a:r>
              <a:rPr lang="en-US" dirty="0">
                <a:latin typeface="Arial Black"/>
                <a:ea typeface="Roboto"/>
                <a:cs typeface="Arial"/>
              </a:rPr>
              <a:t>Benefits</a:t>
            </a:r>
          </a:p>
        </p:txBody>
      </p:sp>
      <p:sp>
        <p:nvSpPr>
          <p:cNvPr id="22" name="Rounded Rectangle 21">
            <a:extLst>
              <a:ext uri="{FF2B5EF4-FFF2-40B4-BE49-F238E27FC236}">
                <a16:creationId xmlns:a16="http://schemas.microsoft.com/office/drawing/2014/main" id="{D3CE2948-AC9E-A982-543D-1590A392B8C4}"/>
              </a:ext>
            </a:extLst>
          </p:cNvPr>
          <p:cNvSpPr/>
          <p:nvPr/>
        </p:nvSpPr>
        <p:spPr>
          <a:xfrm>
            <a:off x="601579" y="1837056"/>
            <a:ext cx="10988842" cy="4022373"/>
          </a:xfrm>
          <a:prstGeom prst="roundRect">
            <a:avLst/>
          </a:prstGeom>
          <a:solidFill>
            <a:schemeClr val="bg2">
              <a:alpha val="3030"/>
            </a:schemeClr>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3">
            <a:extLst>
              <a:ext uri="{FF2B5EF4-FFF2-40B4-BE49-F238E27FC236}">
                <a16:creationId xmlns:a16="http://schemas.microsoft.com/office/drawing/2014/main" id="{D8AFCBE7-23F1-91E2-A64F-95BC77620080}"/>
              </a:ext>
            </a:extLst>
          </p:cNvPr>
          <p:cNvGraphicFramePr>
            <a:graphicFrameLocks/>
          </p:cNvGraphicFramePr>
          <p:nvPr>
            <p:extLst>
              <p:ext uri="{D42A27DB-BD31-4B8C-83A1-F6EECF244321}">
                <p14:modId xmlns:p14="http://schemas.microsoft.com/office/powerpoint/2010/main" val="3561479255"/>
              </p:ext>
            </p:extLst>
          </p:nvPr>
        </p:nvGraphicFramePr>
        <p:xfrm>
          <a:off x="838200" y="16725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30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53CF-2B51-8B58-91AE-C68EBD547DC2}"/>
              </a:ext>
            </a:extLst>
          </p:cNvPr>
          <p:cNvSpPr>
            <a:spLocks noGrp="1"/>
          </p:cNvSpPr>
          <p:nvPr>
            <p:ph type="title"/>
          </p:nvPr>
        </p:nvSpPr>
        <p:spPr>
          <a:xfrm>
            <a:off x="678188" y="294651"/>
            <a:ext cx="4488292" cy="896116"/>
          </a:xfrm>
        </p:spPr>
        <p:txBody>
          <a:bodyPr>
            <a:normAutofit/>
          </a:bodyPr>
          <a:lstStyle/>
          <a:p>
            <a:r>
              <a:rPr lang="en-US" dirty="0">
                <a:latin typeface="Arial Black"/>
                <a:ea typeface="Roboto"/>
                <a:cs typeface="Arial"/>
              </a:rPr>
              <a:t>Purpose</a:t>
            </a:r>
            <a:endParaRPr lang="en-US" dirty="0">
              <a:latin typeface="Arial Black"/>
            </a:endParaRPr>
          </a:p>
        </p:txBody>
      </p:sp>
      <p:grpSp>
        <p:nvGrpSpPr>
          <p:cNvPr id="4" name="Group 3">
            <a:extLst>
              <a:ext uri="{FF2B5EF4-FFF2-40B4-BE49-F238E27FC236}">
                <a16:creationId xmlns:a16="http://schemas.microsoft.com/office/drawing/2014/main" id="{56A5DCA7-FD73-77EB-C118-9D045704432D}"/>
              </a:ext>
            </a:extLst>
          </p:cNvPr>
          <p:cNvGrpSpPr/>
          <p:nvPr/>
        </p:nvGrpSpPr>
        <p:grpSpPr>
          <a:xfrm>
            <a:off x="621043" y="546047"/>
            <a:ext cx="10949912" cy="5669857"/>
            <a:chOff x="1349712" y="872548"/>
            <a:chExt cx="9312717" cy="4822114"/>
          </a:xfrm>
        </p:grpSpPr>
        <p:sp>
          <p:nvSpPr>
            <p:cNvPr id="5" name="Minus Sign 24">
              <a:extLst>
                <a:ext uri="{FF2B5EF4-FFF2-40B4-BE49-F238E27FC236}">
                  <a16:creationId xmlns:a16="http://schemas.microsoft.com/office/drawing/2014/main" id="{BB675FDC-0885-EB4F-A178-E7013FAD3164}"/>
                </a:ext>
              </a:extLst>
            </p:cNvPr>
            <p:cNvSpPr/>
            <p:nvPr/>
          </p:nvSpPr>
          <p:spPr>
            <a:xfrm>
              <a:off x="8249081" y="4438319"/>
              <a:ext cx="1083104" cy="180975"/>
            </a:xfrm>
            <a:prstGeom prst="mathMinus">
              <a:avLst/>
            </a:prstGeom>
            <a:gradFill>
              <a:gsLst>
                <a:gs pos="0">
                  <a:schemeClr val="accent2"/>
                </a:gs>
                <a:gs pos="50000">
                  <a:schemeClr val="accent2"/>
                </a:gs>
                <a:gs pos="100000">
                  <a:schemeClr val="accent2"/>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Minus Sign 24">
              <a:extLst>
                <a:ext uri="{FF2B5EF4-FFF2-40B4-BE49-F238E27FC236}">
                  <a16:creationId xmlns:a16="http://schemas.microsoft.com/office/drawing/2014/main" id="{9D835556-F0FF-963D-88C5-A66EC6BCD1A1}"/>
                </a:ext>
              </a:extLst>
            </p:cNvPr>
            <p:cNvSpPr/>
            <p:nvPr/>
          </p:nvSpPr>
          <p:spPr>
            <a:xfrm>
              <a:off x="2701439" y="4390093"/>
              <a:ext cx="1083104" cy="180975"/>
            </a:xfrm>
            <a:prstGeom prst="mathMinus">
              <a:avLst/>
            </a:prstGeom>
            <a:gradFill>
              <a:gsLst>
                <a:gs pos="0">
                  <a:schemeClr val="tx2"/>
                </a:gs>
                <a:gs pos="50000">
                  <a:schemeClr val="tx2"/>
                </a:gs>
                <a:gs pos="100000">
                  <a:schemeClr val="tx2"/>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Minus Sign 24">
              <a:extLst>
                <a:ext uri="{FF2B5EF4-FFF2-40B4-BE49-F238E27FC236}">
                  <a16:creationId xmlns:a16="http://schemas.microsoft.com/office/drawing/2014/main" id="{E7E6DE0A-976B-6683-2761-6A6EDF06E0E6}"/>
                </a:ext>
              </a:extLst>
            </p:cNvPr>
            <p:cNvSpPr/>
            <p:nvPr/>
          </p:nvSpPr>
          <p:spPr>
            <a:xfrm rot="16200000">
              <a:off x="5132279" y="3335601"/>
              <a:ext cx="1772251" cy="186797"/>
            </a:xfrm>
            <a:prstGeom prst="mathMinus">
              <a:avLst/>
            </a:prstGeom>
            <a:gradFill>
              <a:gsLst>
                <a:gs pos="0">
                  <a:schemeClr val="accent1"/>
                </a:gs>
                <a:gs pos="87000">
                  <a:schemeClr val="accent1"/>
                </a:gs>
                <a:gs pos="50000">
                  <a:schemeClr val="accent1"/>
                </a:gs>
                <a:gs pos="100000">
                  <a:schemeClr val="accent1"/>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9225F32-2470-6041-DD23-CBDEDB29840D}"/>
                </a:ext>
              </a:extLst>
            </p:cNvPr>
            <p:cNvGrpSpPr/>
            <p:nvPr/>
          </p:nvGrpSpPr>
          <p:grpSpPr>
            <a:xfrm>
              <a:off x="6185930" y="3276916"/>
              <a:ext cx="2228025" cy="2407330"/>
              <a:chOff x="6195521" y="2860843"/>
              <a:chExt cx="2228025" cy="2407330"/>
            </a:xfrm>
          </p:grpSpPr>
          <p:sp>
            <p:nvSpPr>
              <p:cNvPr id="37" name="Freeform 6">
                <a:extLst>
                  <a:ext uri="{FF2B5EF4-FFF2-40B4-BE49-F238E27FC236}">
                    <a16:creationId xmlns:a16="http://schemas.microsoft.com/office/drawing/2014/main" id="{68382D39-91BB-CF38-773C-F3D3D1766501}"/>
                  </a:ext>
                </a:extLst>
              </p:cNvPr>
              <p:cNvSpPr>
                <a:spLocks noEditPoints="1"/>
              </p:cNvSpPr>
              <p:nvPr/>
            </p:nvSpPr>
            <p:spPr bwMode="auto">
              <a:xfrm rot="10800000">
                <a:off x="6195521" y="2860843"/>
                <a:ext cx="2228025" cy="2407330"/>
              </a:xfrm>
              <a:custGeom>
                <a:avLst/>
                <a:gdLst>
                  <a:gd name="T0" fmla="*/ 528 w 584"/>
                  <a:gd name="T1" fmla="*/ 323 h 712"/>
                  <a:gd name="T2" fmla="*/ 518 w 584"/>
                  <a:gd name="T3" fmla="*/ 326 h 712"/>
                  <a:gd name="T4" fmla="*/ 520 w 584"/>
                  <a:gd name="T5" fmla="*/ 336 h 712"/>
                  <a:gd name="T6" fmla="*/ 541 w 584"/>
                  <a:gd name="T7" fmla="*/ 348 h 712"/>
                  <a:gd name="T8" fmla="*/ 519 w 584"/>
                  <a:gd name="T9" fmla="*/ 348 h 712"/>
                  <a:gd name="T10" fmla="*/ 459 w 584"/>
                  <a:gd name="T11" fmla="*/ 408 h 712"/>
                  <a:gd name="T12" fmla="*/ 459 w 584"/>
                  <a:gd name="T13" fmla="*/ 663 h 712"/>
                  <a:gd name="T14" fmla="*/ 425 w 584"/>
                  <a:gd name="T15" fmla="*/ 697 h 712"/>
                  <a:gd name="T16" fmla="*/ 49 w 584"/>
                  <a:gd name="T17" fmla="*/ 697 h 712"/>
                  <a:gd name="T18" fmla="*/ 15 w 584"/>
                  <a:gd name="T19" fmla="*/ 663 h 712"/>
                  <a:gd name="T20" fmla="*/ 15 w 584"/>
                  <a:gd name="T21" fmla="*/ 48 h 712"/>
                  <a:gd name="T22" fmla="*/ 49 w 584"/>
                  <a:gd name="T23" fmla="*/ 15 h 712"/>
                  <a:gd name="T24" fmla="*/ 425 w 584"/>
                  <a:gd name="T25" fmla="*/ 15 h 712"/>
                  <a:gd name="T26" fmla="*/ 459 w 584"/>
                  <a:gd name="T27" fmla="*/ 48 h 712"/>
                  <a:gd name="T28" fmla="*/ 459 w 584"/>
                  <a:gd name="T29" fmla="*/ 264 h 712"/>
                  <a:gd name="T30" fmla="*/ 443 w 584"/>
                  <a:gd name="T31" fmla="*/ 287 h 712"/>
                  <a:gd name="T32" fmla="*/ 466 w 584"/>
                  <a:gd name="T33" fmla="*/ 311 h 712"/>
                  <a:gd name="T34" fmla="*/ 490 w 584"/>
                  <a:gd name="T35" fmla="*/ 287 h 712"/>
                  <a:gd name="T36" fmla="*/ 474 w 584"/>
                  <a:gd name="T37" fmla="*/ 264 h 712"/>
                  <a:gd name="T38" fmla="*/ 474 w 584"/>
                  <a:gd name="T39" fmla="*/ 48 h 712"/>
                  <a:gd name="T40" fmla="*/ 425 w 584"/>
                  <a:gd name="T41" fmla="*/ 0 h 712"/>
                  <a:gd name="T42" fmla="*/ 49 w 584"/>
                  <a:gd name="T43" fmla="*/ 0 h 712"/>
                  <a:gd name="T44" fmla="*/ 0 w 584"/>
                  <a:gd name="T45" fmla="*/ 48 h 712"/>
                  <a:gd name="T46" fmla="*/ 0 w 584"/>
                  <a:gd name="T47" fmla="*/ 663 h 712"/>
                  <a:gd name="T48" fmla="*/ 49 w 584"/>
                  <a:gd name="T49" fmla="*/ 712 h 712"/>
                  <a:gd name="T50" fmla="*/ 425 w 584"/>
                  <a:gd name="T51" fmla="*/ 712 h 712"/>
                  <a:gd name="T52" fmla="*/ 474 w 584"/>
                  <a:gd name="T53" fmla="*/ 663 h 712"/>
                  <a:gd name="T54" fmla="*/ 474 w 584"/>
                  <a:gd name="T55" fmla="*/ 408 h 712"/>
                  <a:gd name="T56" fmla="*/ 519 w 584"/>
                  <a:gd name="T57" fmla="*/ 363 h 712"/>
                  <a:gd name="T58" fmla="*/ 544 w 584"/>
                  <a:gd name="T59" fmla="*/ 363 h 712"/>
                  <a:gd name="T60" fmla="*/ 524 w 584"/>
                  <a:gd name="T61" fmla="*/ 375 h 712"/>
                  <a:gd name="T62" fmla="*/ 521 w 584"/>
                  <a:gd name="T63" fmla="*/ 386 h 712"/>
                  <a:gd name="T64" fmla="*/ 531 w 584"/>
                  <a:gd name="T65" fmla="*/ 388 h 712"/>
                  <a:gd name="T66" fmla="*/ 584 w 584"/>
                  <a:gd name="T67" fmla="*/ 357 h 712"/>
                  <a:gd name="T68" fmla="*/ 528 w 584"/>
                  <a:gd name="T69" fmla="*/ 323 h 712"/>
                  <a:gd name="T70" fmla="*/ 466 w 584"/>
                  <a:gd name="T71" fmla="*/ 296 h 712"/>
                  <a:gd name="T72" fmla="*/ 457 w 584"/>
                  <a:gd name="T73" fmla="*/ 287 h 712"/>
                  <a:gd name="T74" fmla="*/ 466 w 584"/>
                  <a:gd name="T75" fmla="*/ 278 h 712"/>
                  <a:gd name="T76" fmla="*/ 476 w 584"/>
                  <a:gd name="T77" fmla="*/ 287 h 712"/>
                  <a:gd name="T78" fmla="*/ 466 w 584"/>
                  <a:gd name="T79" fmla="*/ 29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712">
                    <a:moveTo>
                      <a:pt x="528" y="323"/>
                    </a:moveTo>
                    <a:cubicBezTo>
                      <a:pt x="524" y="321"/>
                      <a:pt x="520" y="322"/>
                      <a:pt x="518" y="326"/>
                    </a:cubicBezTo>
                    <a:cubicBezTo>
                      <a:pt x="515" y="329"/>
                      <a:pt x="517" y="334"/>
                      <a:pt x="520" y="336"/>
                    </a:cubicBezTo>
                    <a:cubicBezTo>
                      <a:pt x="541" y="348"/>
                      <a:pt x="541" y="348"/>
                      <a:pt x="541" y="348"/>
                    </a:cubicBezTo>
                    <a:cubicBezTo>
                      <a:pt x="519" y="348"/>
                      <a:pt x="519" y="348"/>
                      <a:pt x="519" y="348"/>
                    </a:cubicBezTo>
                    <a:cubicBezTo>
                      <a:pt x="486" y="348"/>
                      <a:pt x="459" y="375"/>
                      <a:pt x="459" y="408"/>
                    </a:cubicBezTo>
                    <a:cubicBezTo>
                      <a:pt x="459" y="663"/>
                      <a:pt x="459" y="663"/>
                      <a:pt x="459" y="663"/>
                    </a:cubicBezTo>
                    <a:cubicBezTo>
                      <a:pt x="459" y="682"/>
                      <a:pt x="444" y="697"/>
                      <a:pt x="425" y="697"/>
                    </a:cubicBezTo>
                    <a:cubicBezTo>
                      <a:pt x="49" y="697"/>
                      <a:pt x="49" y="697"/>
                      <a:pt x="49" y="697"/>
                    </a:cubicBezTo>
                    <a:cubicBezTo>
                      <a:pt x="30" y="697"/>
                      <a:pt x="15" y="682"/>
                      <a:pt x="15" y="663"/>
                    </a:cubicBezTo>
                    <a:cubicBezTo>
                      <a:pt x="15" y="48"/>
                      <a:pt x="15" y="48"/>
                      <a:pt x="15" y="48"/>
                    </a:cubicBezTo>
                    <a:cubicBezTo>
                      <a:pt x="15" y="30"/>
                      <a:pt x="30" y="15"/>
                      <a:pt x="49" y="15"/>
                    </a:cubicBezTo>
                    <a:cubicBezTo>
                      <a:pt x="425" y="15"/>
                      <a:pt x="425" y="15"/>
                      <a:pt x="425" y="15"/>
                    </a:cubicBezTo>
                    <a:cubicBezTo>
                      <a:pt x="444" y="15"/>
                      <a:pt x="459" y="30"/>
                      <a:pt x="459" y="48"/>
                    </a:cubicBezTo>
                    <a:cubicBezTo>
                      <a:pt x="459" y="264"/>
                      <a:pt x="459" y="264"/>
                      <a:pt x="459" y="264"/>
                    </a:cubicBezTo>
                    <a:cubicBezTo>
                      <a:pt x="449" y="268"/>
                      <a:pt x="443" y="277"/>
                      <a:pt x="443" y="287"/>
                    </a:cubicBezTo>
                    <a:cubicBezTo>
                      <a:pt x="443" y="300"/>
                      <a:pt x="453" y="311"/>
                      <a:pt x="466" y="311"/>
                    </a:cubicBezTo>
                    <a:cubicBezTo>
                      <a:pt x="480" y="311"/>
                      <a:pt x="490" y="300"/>
                      <a:pt x="490" y="287"/>
                    </a:cubicBezTo>
                    <a:cubicBezTo>
                      <a:pt x="490" y="277"/>
                      <a:pt x="483" y="268"/>
                      <a:pt x="474" y="264"/>
                    </a:cubicBezTo>
                    <a:cubicBezTo>
                      <a:pt x="474" y="48"/>
                      <a:pt x="474" y="48"/>
                      <a:pt x="474" y="48"/>
                    </a:cubicBezTo>
                    <a:cubicBezTo>
                      <a:pt x="474" y="22"/>
                      <a:pt x="452" y="0"/>
                      <a:pt x="425" y="0"/>
                    </a:cubicBezTo>
                    <a:cubicBezTo>
                      <a:pt x="49" y="0"/>
                      <a:pt x="49" y="0"/>
                      <a:pt x="49" y="0"/>
                    </a:cubicBezTo>
                    <a:cubicBezTo>
                      <a:pt x="22" y="0"/>
                      <a:pt x="0" y="22"/>
                      <a:pt x="0" y="48"/>
                    </a:cubicBezTo>
                    <a:cubicBezTo>
                      <a:pt x="0" y="663"/>
                      <a:pt x="0" y="663"/>
                      <a:pt x="0" y="663"/>
                    </a:cubicBezTo>
                    <a:cubicBezTo>
                      <a:pt x="0" y="690"/>
                      <a:pt x="22" y="712"/>
                      <a:pt x="49" y="712"/>
                    </a:cubicBezTo>
                    <a:cubicBezTo>
                      <a:pt x="425" y="712"/>
                      <a:pt x="425" y="712"/>
                      <a:pt x="425" y="712"/>
                    </a:cubicBezTo>
                    <a:cubicBezTo>
                      <a:pt x="452" y="712"/>
                      <a:pt x="474" y="690"/>
                      <a:pt x="474" y="663"/>
                    </a:cubicBezTo>
                    <a:cubicBezTo>
                      <a:pt x="474" y="408"/>
                      <a:pt x="474" y="408"/>
                      <a:pt x="474" y="408"/>
                    </a:cubicBezTo>
                    <a:cubicBezTo>
                      <a:pt x="474" y="383"/>
                      <a:pt x="494" y="363"/>
                      <a:pt x="519" y="363"/>
                    </a:cubicBezTo>
                    <a:cubicBezTo>
                      <a:pt x="544" y="363"/>
                      <a:pt x="544" y="363"/>
                      <a:pt x="544" y="363"/>
                    </a:cubicBezTo>
                    <a:cubicBezTo>
                      <a:pt x="524" y="375"/>
                      <a:pt x="524" y="375"/>
                      <a:pt x="524" y="375"/>
                    </a:cubicBezTo>
                    <a:cubicBezTo>
                      <a:pt x="520" y="378"/>
                      <a:pt x="519" y="382"/>
                      <a:pt x="521" y="386"/>
                    </a:cubicBezTo>
                    <a:cubicBezTo>
                      <a:pt x="523" y="389"/>
                      <a:pt x="528" y="390"/>
                      <a:pt x="531" y="388"/>
                    </a:cubicBezTo>
                    <a:cubicBezTo>
                      <a:pt x="584" y="357"/>
                      <a:pt x="584" y="357"/>
                      <a:pt x="584" y="357"/>
                    </a:cubicBezTo>
                    <a:lnTo>
                      <a:pt x="528" y="323"/>
                    </a:lnTo>
                    <a:close/>
                    <a:moveTo>
                      <a:pt x="466" y="296"/>
                    </a:moveTo>
                    <a:cubicBezTo>
                      <a:pt x="461" y="296"/>
                      <a:pt x="457" y="292"/>
                      <a:pt x="457" y="287"/>
                    </a:cubicBezTo>
                    <a:cubicBezTo>
                      <a:pt x="457" y="282"/>
                      <a:pt x="461" y="278"/>
                      <a:pt x="466" y="278"/>
                    </a:cubicBezTo>
                    <a:cubicBezTo>
                      <a:pt x="471" y="278"/>
                      <a:pt x="476" y="282"/>
                      <a:pt x="476" y="287"/>
                    </a:cubicBezTo>
                    <a:cubicBezTo>
                      <a:pt x="476" y="292"/>
                      <a:pt x="471" y="296"/>
                      <a:pt x="466" y="2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38" name="Rectangle 37">
                <a:extLst>
                  <a:ext uri="{FF2B5EF4-FFF2-40B4-BE49-F238E27FC236}">
                    <a16:creationId xmlns:a16="http://schemas.microsoft.com/office/drawing/2014/main" id="{3C7EF655-3D34-4E33-12E6-740C954E923C}"/>
                  </a:ext>
                </a:extLst>
              </p:cNvPr>
              <p:cNvSpPr/>
              <p:nvPr/>
            </p:nvSpPr>
            <p:spPr>
              <a:xfrm>
                <a:off x="6787076" y="3220388"/>
                <a:ext cx="1550911" cy="1558800"/>
              </a:xfrm>
              <a:prstGeom prst="rect">
                <a:avLst/>
              </a:prstGeom>
              <a:noFill/>
              <a:ln>
                <a:noFill/>
              </a:ln>
              <a:effectLst>
                <a:outerShdw blurRad="129105" sx="109000" sy="109000" algn="ctr" rotWithShape="0">
                  <a:prstClr val="black">
                    <a:alpha val="28106"/>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en-US" sz="1300">
                    <a:solidFill>
                      <a:schemeClr val="accent4"/>
                    </a:solidFill>
                    <a:latin typeface="Franklin Gothic Medium" panose="020B0603020102020204" pitchFamily="34" charset="0"/>
                  </a:rPr>
                  <a:t> </a:t>
                </a:r>
                <a:r>
                  <a:rPr lang="en-US" sz="1300">
                    <a:solidFill>
                      <a:schemeClr val="accent2"/>
                    </a:solidFill>
                    <a:latin typeface="Franklin Gothic Medium" panose="020B0603020102020204" pitchFamily="34" charset="0"/>
                  </a:rPr>
                  <a:t>⦿ Small Business</a:t>
                </a:r>
              </a:p>
              <a:p>
                <a:r>
                  <a:rPr lang="en-US" sz="1300">
                    <a:solidFill>
                      <a:schemeClr val="accent2"/>
                    </a:solidFill>
                    <a:latin typeface="Franklin Gothic Medium" panose="020B0603020102020204" pitchFamily="34" charset="0"/>
                  </a:rPr>
                  <a:t> ⦿ Medium  Business</a:t>
                </a:r>
              </a:p>
              <a:p>
                <a:r>
                  <a:rPr lang="en-US" sz="1300">
                    <a:solidFill>
                      <a:schemeClr val="accent2"/>
                    </a:solidFill>
                    <a:latin typeface="Franklin Gothic Medium" panose="020B0603020102020204" pitchFamily="34" charset="0"/>
                  </a:rPr>
                  <a:t> ⦿ Large Business</a:t>
                </a:r>
              </a:p>
              <a:p>
                <a:r>
                  <a:rPr lang="en-US" sz="1300">
                    <a:solidFill>
                      <a:schemeClr val="accent2"/>
                    </a:solidFill>
                    <a:latin typeface="Franklin Gothic Medium" panose="020B0603020102020204" pitchFamily="34" charset="0"/>
                  </a:rPr>
                  <a:t> ⦿ Business Associations</a:t>
                </a:r>
              </a:p>
              <a:p>
                <a:r>
                  <a:rPr lang="en-US" sz="1300">
                    <a:solidFill>
                      <a:schemeClr val="accent2"/>
                    </a:solidFill>
                    <a:latin typeface="Franklin Gothic Medium" panose="020B0603020102020204" pitchFamily="34" charset="0"/>
                  </a:rPr>
                  <a:t> ⦿ Chambers</a:t>
                </a:r>
              </a:p>
              <a:p>
                <a:r>
                  <a:rPr lang="en-US" sz="1300">
                    <a:solidFill>
                      <a:schemeClr val="accent2"/>
                    </a:solidFill>
                    <a:latin typeface="Franklin Gothic Medium" panose="020B0603020102020204" pitchFamily="34" charset="0"/>
                  </a:rPr>
                  <a:t> ⦿ Economic Dev. Orgs.</a:t>
                </a:r>
              </a:p>
              <a:p>
                <a:r>
                  <a:rPr lang="en-US" sz="1300">
                    <a:solidFill>
                      <a:schemeClr val="accent2"/>
                    </a:solidFill>
                    <a:latin typeface="Franklin Gothic Medium" panose="020B0603020102020204" pitchFamily="34" charset="0"/>
                  </a:rPr>
                  <a:t> ⦿ Tourism Bureaus </a:t>
                </a:r>
              </a:p>
              <a:p>
                <a:endParaRPr lang="en-US" sz="1000">
                  <a:solidFill>
                    <a:schemeClr val="bg1"/>
                  </a:solidFill>
                  <a:latin typeface="Franklin Gothic Medium" panose="020B0603020102020204" pitchFamily="34" charset="0"/>
                </a:endParaRPr>
              </a:p>
              <a:p>
                <a:endParaRPr lang="en-US" sz="1000">
                  <a:solidFill>
                    <a:schemeClr val="bg1"/>
                  </a:solidFill>
                  <a:latin typeface="Franklin Gothic Medium" panose="020B0603020102020204" pitchFamily="34" charset="0"/>
                </a:endParaRPr>
              </a:p>
            </p:txBody>
          </p:sp>
        </p:grpSp>
        <p:grpSp>
          <p:nvGrpSpPr>
            <p:cNvPr id="9" name="Group 8">
              <a:extLst>
                <a:ext uri="{FF2B5EF4-FFF2-40B4-BE49-F238E27FC236}">
                  <a16:creationId xmlns:a16="http://schemas.microsoft.com/office/drawing/2014/main" id="{1789EA11-CDE0-7E4A-53F4-ED279019D4C7}"/>
                </a:ext>
              </a:extLst>
            </p:cNvPr>
            <p:cNvGrpSpPr/>
            <p:nvPr/>
          </p:nvGrpSpPr>
          <p:grpSpPr>
            <a:xfrm>
              <a:off x="1349712" y="872548"/>
              <a:ext cx="9312717" cy="4808734"/>
              <a:chOff x="982564" y="1412392"/>
              <a:chExt cx="7717126" cy="3984831"/>
            </a:xfrm>
          </p:grpSpPr>
          <p:sp>
            <p:nvSpPr>
              <p:cNvPr id="21" name="Freeform: Shape 62">
                <a:extLst>
                  <a:ext uri="{FF2B5EF4-FFF2-40B4-BE49-F238E27FC236}">
                    <a16:creationId xmlns:a16="http://schemas.microsoft.com/office/drawing/2014/main" id="{1267311D-10C2-1BB7-AB67-EE86BF4DB4F2}"/>
                  </a:ext>
                </a:extLst>
              </p:cNvPr>
              <p:cNvSpPr/>
              <p:nvPr/>
            </p:nvSpPr>
            <p:spPr>
              <a:xfrm rot="10800000">
                <a:off x="2255517" y="2123440"/>
                <a:ext cx="5171441" cy="1778000"/>
              </a:xfrm>
              <a:custGeom>
                <a:avLst/>
                <a:gdLst>
                  <a:gd name="connsiteX0" fmla="*/ 0 w 4692962"/>
                  <a:gd name="connsiteY0" fmla="*/ 0 h 410625"/>
                  <a:gd name="connsiteX1" fmla="*/ 4692962 w 4692962"/>
                  <a:gd name="connsiteY1" fmla="*/ 0 h 410625"/>
                  <a:gd name="connsiteX2" fmla="*/ 4687411 w 4692962"/>
                  <a:gd name="connsiteY2" fmla="*/ 2993 h 410625"/>
                  <a:gd name="connsiteX3" fmla="*/ 2346481 w 4692962"/>
                  <a:gd name="connsiteY3" fmla="*/ 410625 h 410625"/>
                  <a:gd name="connsiteX4" fmla="*/ 5551 w 4692962"/>
                  <a:gd name="connsiteY4" fmla="*/ 2993 h 410625"/>
                  <a:gd name="connsiteX0" fmla="*/ 4687411 w 4778851"/>
                  <a:gd name="connsiteY0" fmla="*/ 2993 h 410625"/>
                  <a:gd name="connsiteX1" fmla="*/ 2346481 w 4778851"/>
                  <a:gd name="connsiteY1" fmla="*/ 410625 h 410625"/>
                  <a:gd name="connsiteX2" fmla="*/ 5551 w 4778851"/>
                  <a:gd name="connsiteY2" fmla="*/ 2993 h 410625"/>
                  <a:gd name="connsiteX3" fmla="*/ 0 w 4778851"/>
                  <a:gd name="connsiteY3" fmla="*/ 0 h 410625"/>
                  <a:gd name="connsiteX4" fmla="*/ 4692962 w 4778851"/>
                  <a:gd name="connsiteY4" fmla="*/ 0 h 410625"/>
                  <a:gd name="connsiteX5" fmla="*/ 4778851 w 4778851"/>
                  <a:gd name="connsiteY5" fmla="*/ 94433 h 410625"/>
                  <a:gd name="connsiteX0" fmla="*/ 4687411 w 4692962"/>
                  <a:gd name="connsiteY0" fmla="*/ 2993 h 410625"/>
                  <a:gd name="connsiteX1" fmla="*/ 2346481 w 4692962"/>
                  <a:gd name="connsiteY1" fmla="*/ 410625 h 410625"/>
                  <a:gd name="connsiteX2" fmla="*/ 5551 w 4692962"/>
                  <a:gd name="connsiteY2" fmla="*/ 2993 h 410625"/>
                  <a:gd name="connsiteX3" fmla="*/ 0 w 4692962"/>
                  <a:gd name="connsiteY3" fmla="*/ 0 h 410625"/>
                  <a:gd name="connsiteX4" fmla="*/ 4692962 w 4692962"/>
                  <a:gd name="connsiteY4" fmla="*/ 0 h 410625"/>
                  <a:gd name="connsiteX0" fmla="*/ 4687411 w 4687411"/>
                  <a:gd name="connsiteY0" fmla="*/ 2993 h 410625"/>
                  <a:gd name="connsiteX1" fmla="*/ 2346481 w 4687411"/>
                  <a:gd name="connsiteY1" fmla="*/ 410625 h 410625"/>
                  <a:gd name="connsiteX2" fmla="*/ 5551 w 4687411"/>
                  <a:gd name="connsiteY2" fmla="*/ 2993 h 410625"/>
                  <a:gd name="connsiteX3" fmla="*/ 0 w 4687411"/>
                  <a:gd name="connsiteY3" fmla="*/ 0 h 410625"/>
                </a:gdLst>
                <a:ahLst/>
                <a:cxnLst>
                  <a:cxn ang="0">
                    <a:pos x="connsiteX0" y="connsiteY0"/>
                  </a:cxn>
                  <a:cxn ang="0">
                    <a:pos x="connsiteX1" y="connsiteY1"/>
                  </a:cxn>
                  <a:cxn ang="0">
                    <a:pos x="connsiteX2" y="connsiteY2"/>
                  </a:cxn>
                  <a:cxn ang="0">
                    <a:pos x="connsiteX3" y="connsiteY3"/>
                  </a:cxn>
                </a:cxnLst>
                <a:rect l="l" t="t" r="r" b="b"/>
                <a:pathLst>
                  <a:path w="4687411" h="410625">
                    <a:moveTo>
                      <a:pt x="4687411" y="2993"/>
                    </a:moveTo>
                    <a:cubicBezTo>
                      <a:pt x="4180086" y="248929"/>
                      <a:pt x="3320941" y="410625"/>
                      <a:pt x="2346481" y="410625"/>
                    </a:cubicBezTo>
                    <a:cubicBezTo>
                      <a:pt x="1372021" y="410625"/>
                      <a:pt x="512877" y="248929"/>
                      <a:pt x="5551" y="2993"/>
                    </a:cubicBezTo>
                    <a:lnTo>
                      <a:pt x="0" y="0"/>
                    </a:lnTo>
                  </a:path>
                </a:pathLst>
              </a:custGeom>
              <a:noFill/>
              <a:ln w="12065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a:extLst>
                  <a:ext uri="{FF2B5EF4-FFF2-40B4-BE49-F238E27FC236}">
                    <a16:creationId xmlns:a16="http://schemas.microsoft.com/office/drawing/2014/main" id="{BE6A1EFF-4EBC-525D-4166-FFA35515AC42}"/>
                  </a:ext>
                </a:extLst>
              </p:cNvPr>
              <p:cNvGrpSpPr/>
              <p:nvPr/>
            </p:nvGrpSpPr>
            <p:grpSpPr>
              <a:xfrm>
                <a:off x="982564" y="3703763"/>
                <a:ext cx="1708332" cy="1693460"/>
                <a:chOff x="7893505" y="3637399"/>
                <a:chExt cx="1790660" cy="1775073"/>
              </a:xfrm>
            </p:grpSpPr>
            <p:sp>
              <p:nvSpPr>
                <p:cNvPr id="33" name="Flowchart: Connector 21">
                  <a:extLst>
                    <a:ext uri="{FF2B5EF4-FFF2-40B4-BE49-F238E27FC236}">
                      <a16:creationId xmlns:a16="http://schemas.microsoft.com/office/drawing/2014/main" id="{ED48CEBE-567E-6535-121B-7175B41C8214}"/>
                    </a:ext>
                  </a:extLst>
                </p:cNvPr>
                <p:cNvSpPr/>
                <p:nvPr/>
              </p:nvSpPr>
              <p:spPr>
                <a:xfrm>
                  <a:off x="7893505" y="3637399"/>
                  <a:ext cx="1790660" cy="1775073"/>
                </a:xfrm>
                <a:prstGeom prst="flowChartConnector">
                  <a:avLst/>
                </a:prstGeom>
                <a:solidFill>
                  <a:schemeClr val="tx2"/>
                </a:solidFill>
                <a:ln w="28575">
                  <a:solidFill>
                    <a:schemeClr val="tx2"/>
                  </a:solidFill>
                </a:ln>
                <a:effectLst>
                  <a:outerShdw blurRad="63500" sx="102000" sy="102000" algn="ctr" rotWithShape="0">
                    <a:prstClr val="black">
                      <a:alpha val="40000"/>
                    </a:prstClr>
                  </a:outerShdw>
                  <a:reflection stA="45000" endPos="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Flowchart: Connector 21">
                  <a:extLst>
                    <a:ext uri="{FF2B5EF4-FFF2-40B4-BE49-F238E27FC236}">
                      <a16:creationId xmlns:a16="http://schemas.microsoft.com/office/drawing/2014/main" id="{3D3A389A-A940-E69F-ED72-71F0DF98DB69}"/>
                    </a:ext>
                  </a:extLst>
                </p:cNvPr>
                <p:cNvSpPr/>
                <p:nvPr/>
              </p:nvSpPr>
              <p:spPr>
                <a:xfrm>
                  <a:off x="7977077" y="3720247"/>
                  <a:ext cx="1598989" cy="1585072"/>
                </a:xfrm>
                <a:prstGeom prst="flowChartConnector">
                  <a:avLst/>
                </a:prstGeom>
                <a:solidFill>
                  <a:schemeClr val="bg1"/>
                </a:solidFill>
                <a:ln w="28575">
                  <a:solidFill>
                    <a:schemeClr val="accent4">
                      <a:lumMod val="90000"/>
                      <a:lumOff val="10000"/>
                    </a:schemeClr>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5" name="Flowchart: Connector 12">
                  <a:extLst>
                    <a:ext uri="{FF2B5EF4-FFF2-40B4-BE49-F238E27FC236}">
                      <a16:creationId xmlns:a16="http://schemas.microsoft.com/office/drawing/2014/main" id="{210685AA-13C6-405D-204A-86A224A19C9E}"/>
                    </a:ext>
                  </a:extLst>
                </p:cNvPr>
                <p:cNvSpPr/>
                <p:nvPr/>
              </p:nvSpPr>
              <p:spPr>
                <a:xfrm>
                  <a:off x="8105850" y="3828776"/>
                  <a:ext cx="1365968" cy="1368014"/>
                </a:xfrm>
                <a:prstGeom prst="flowChartConnector">
                  <a:avLst/>
                </a:prstGeom>
                <a:solidFill>
                  <a:schemeClr val="tx2"/>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7A0EFB7-F9C7-DA1C-6536-23FAB7269069}"/>
                    </a:ext>
                  </a:extLst>
                </p:cNvPr>
                <p:cNvSpPr txBox="1"/>
                <p:nvPr/>
              </p:nvSpPr>
              <p:spPr>
                <a:xfrm>
                  <a:off x="8083653" y="4326122"/>
                  <a:ext cx="1396697" cy="295573"/>
                </a:xfrm>
                <a:prstGeom prst="rect">
                  <a:avLst/>
                </a:prstGeom>
                <a:noFill/>
              </p:spPr>
              <p:txBody>
                <a:bodyPr wrap="square" lIns="91440" tIns="45720" rIns="91440" bIns="45720" rtlCol="0" anchor="t">
                  <a:spAutoFit/>
                </a:bodyPr>
                <a:lstStyle/>
                <a:p>
                  <a:pPr algn="ctr"/>
                  <a:r>
                    <a:rPr lang="en-US" sz="2000" b="1" dirty="0">
                      <a:solidFill>
                        <a:schemeClr val="bg1"/>
                      </a:solidFill>
                      <a:latin typeface="Franklin Gothic Book"/>
                    </a:rPr>
                    <a:t>Manufacturer</a:t>
                  </a:r>
                  <a:endParaRPr lang="en-US" sz="2000">
                    <a:solidFill>
                      <a:schemeClr val="bg1"/>
                    </a:solidFill>
                    <a:cs typeface="Arial"/>
                  </a:endParaRPr>
                </a:p>
              </p:txBody>
            </p:sp>
          </p:grpSp>
          <p:grpSp>
            <p:nvGrpSpPr>
              <p:cNvPr id="23" name="Group 22">
                <a:extLst>
                  <a:ext uri="{FF2B5EF4-FFF2-40B4-BE49-F238E27FC236}">
                    <a16:creationId xmlns:a16="http://schemas.microsoft.com/office/drawing/2014/main" id="{F0FE20A0-890D-4A0D-0133-3B66CCB2A651}"/>
                  </a:ext>
                </a:extLst>
              </p:cNvPr>
              <p:cNvGrpSpPr/>
              <p:nvPr/>
            </p:nvGrpSpPr>
            <p:grpSpPr>
              <a:xfrm>
                <a:off x="3933606" y="1412392"/>
                <a:ext cx="1708331" cy="1693460"/>
                <a:chOff x="8435472" y="3624777"/>
                <a:chExt cx="1790660" cy="1775073"/>
              </a:xfrm>
            </p:grpSpPr>
            <p:sp>
              <p:nvSpPr>
                <p:cNvPr id="29" name="Flowchart: Connector 21">
                  <a:extLst>
                    <a:ext uri="{FF2B5EF4-FFF2-40B4-BE49-F238E27FC236}">
                      <a16:creationId xmlns:a16="http://schemas.microsoft.com/office/drawing/2014/main" id="{E5155A14-B7DA-22D6-4040-83D39176BF7B}"/>
                    </a:ext>
                  </a:extLst>
                </p:cNvPr>
                <p:cNvSpPr/>
                <p:nvPr/>
              </p:nvSpPr>
              <p:spPr>
                <a:xfrm>
                  <a:off x="8435472" y="3624777"/>
                  <a:ext cx="1790660" cy="1775073"/>
                </a:xfrm>
                <a:prstGeom prst="flowChartConnector">
                  <a:avLst/>
                </a:prstGeom>
                <a:solidFill>
                  <a:schemeClr val="accent1"/>
                </a:solidFill>
                <a:ln w="28575">
                  <a:solidFill>
                    <a:schemeClr val="accent1"/>
                  </a:solidFill>
                </a:ln>
                <a:effectLst>
                  <a:outerShdw blurRad="63500" sx="102000" sy="102000" algn="ctr" rotWithShape="0">
                    <a:prstClr val="black">
                      <a:alpha val="40000"/>
                    </a:prstClr>
                  </a:outerShdw>
                  <a:reflection stA="45000" endPos="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Flowchart: Connector 21">
                  <a:extLst>
                    <a:ext uri="{FF2B5EF4-FFF2-40B4-BE49-F238E27FC236}">
                      <a16:creationId xmlns:a16="http://schemas.microsoft.com/office/drawing/2014/main" id="{8A72C4AC-B755-39D8-7C81-251C1F041535}"/>
                    </a:ext>
                  </a:extLst>
                </p:cNvPr>
                <p:cNvSpPr/>
                <p:nvPr/>
              </p:nvSpPr>
              <p:spPr>
                <a:xfrm>
                  <a:off x="8519046" y="3707625"/>
                  <a:ext cx="1598989" cy="1585072"/>
                </a:xfrm>
                <a:prstGeom prst="flowChartConnector">
                  <a:avLst/>
                </a:prstGeom>
                <a:solidFill>
                  <a:schemeClr val="bg1"/>
                </a:solidFill>
                <a:ln w="28575">
                  <a:solidFill>
                    <a:schemeClr val="accent3">
                      <a:lumMod val="60000"/>
                      <a:lumOff val="40000"/>
                    </a:schemeClr>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1" name="Flowchart: Connector 12">
                  <a:extLst>
                    <a:ext uri="{FF2B5EF4-FFF2-40B4-BE49-F238E27FC236}">
                      <a16:creationId xmlns:a16="http://schemas.microsoft.com/office/drawing/2014/main" id="{F8CC5444-1D6D-9925-CC42-A4E11E7BED7B}"/>
                    </a:ext>
                  </a:extLst>
                </p:cNvPr>
                <p:cNvSpPr/>
                <p:nvPr/>
              </p:nvSpPr>
              <p:spPr>
                <a:xfrm>
                  <a:off x="8647818" y="3816154"/>
                  <a:ext cx="1365968" cy="1368014"/>
                </a:xfrm>
                <a:prstGeom prst="flowChartConnector">
                  <a:avLst/>
                </a:prstGeom>
                <a:solidFill>
                  <a:schemeClr val="accent1"/>
                </a:solidFill>
                <a:ln/>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endParaRPr lang="en-US" sz="1600"/>
                </a:p>
              </p:txBody>
            </p:sp>
          </p:grpSp>
          <p:grpSp>
            <p:nvGrpSpPr>
              <p:cNvPr id="24" name="Group 23">
                <a:extLst>
                  <a:ext uri="{FF2B5EF4-FFF2-40B4-BE49-F238E27FC236}">
                    <a16:creationId xmlns:a16="http://schemas.microsoft.com/office/drawing/2014/main" id="{0BFEAFC1-42AD-ECE6-7EC1-8D2644CFFCC9}"/>
                  </a:ext>
                </a:extLst>
              </p:cNvPr>
              <p:cNvGrpSpPr/>
              <p:nvPr/>
            </p:nvGrpSpPr>
            <p:grpSpPr>
              <a:xfrm>
                <a:off x="6991358" y="3691722"/>
                <a:ext cx="1708332" cy="1693460"/>
                <a:chOff x="8893623" y="3624778"/>
                <a:chExt cx="1790660" cy="1775073"/>
              </a:xfrm>
            </p:grpSpPr>
            <p:sp>
              <p:nvSpPr>
                <p:cNvPr id="25" name="Flowchart: Connector 21">
                  <a:extLst>
                    <a:ext uri="{FF2B5EF4-FFF2-40B4-BE49-F238E27FC236}">
                      <a16:creationId xmlns:a16="http://schemas.microsoft.com/office/drawing/2014/main" id="{77A969A1-1E4F-71EE-A767-0132ACDCE1D4}"/>
                    </a:ext>
                  </a:extLst>
                </p:cNvPr>
                <p:cNvSpPr/>
                <p:nvPr/>
              </p:nvSpPr>
              <p:spPr>
                <a:xfrm>
                  <a:off x="8893623" y="3624778"/>
                  <a:ext cx="1790660" cy="1775073"/>
                </a:xfrm>
                <a:prstGeom prst="flowChartConnector">
                  <a:avLst/>
                </a:prstGeom>
                <a:solidFill>
                  <a:schemeClr val="accent2"/>
                </a:solidFill>
                <a:ln w="28575">
                  <a:solidFill>
                    <a:schemeClr val="accent2">
                      <a:lumMod val="75000"/>
                    </a:schemeClr>
                  </a:solidFill>
                </a:ln>
                <a:effectLst>
                  <a:outerShdw blurRad="63500" sx="102000" sy="102000" algn="ctr" rotWithShape="0">
                    <a:prstClr val="black">
                      <a:alpha val="40000"/>
                    </a:prstClr>
                  </a:outerShdw>
                  <a:reflection stA="45000" endPos="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Flowchart: Connector 21">
                  <a:extLst>
                    <a:ext uri="{FF2B5EF4-FFF2-40B4-BE49-F238E27FC236}">
                      <a16:creationId xmlns:a16="http://schemas.microsoft.com/office/drawing/2014/main" id="{62DE84AC-5940-DEE7-CC68-6AE6BD5C8093}"/>
                    </a:ext>
                  </a:extLst>
                </p:cNvPr>
                <p:cNvSpPr/>
                <p:nvPr/>
              </p:nvSpPr>
              <p:spPr>
                <a:xfrm>
                  <a:off x="8977196" y="3707626"/>
                  <a:ext cx="1598989" cy="1585072"/>
                </a:xfrm>
                <a:prstGeom prst="flowChartConnector">
                  <a:avLst/>
                </a:prstGeom>
                <a:solidFill>
                  <a:schemeClr val="bg1"/>
                </a:solidFill>
                <a:ln w="28575">
                  <a:solidFill>
                    <a:schemeClr val="accent2">
                      <a:lumMod val="75000"/>
                    </a:schemeClr>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7" name="Flowchart: Connector 12">
                  <a:extLst>
                    <a:ext uri="{FF2B5EF4-FFF2-40B4-BE49-F238E27FC236}">
                      <a16:creationId xmlns:a16="http://schemas.microsoft.com/office/drawing/2014/main" id="{AB934D78-5346-5DF0-B942-929A8E373D45}"/>
                    </a:ext>
                  </a:extLst>
                </p:cNvPr>
                <p:cNvSpPr/>
                <p:nvPr/>
              </p:nvSpPr>
              <p:spPr>
                <a:xfrm>
                  <a:off x="9105970" y="3816155"/>
                  <a:ext cx="1365968" cy="1368014"/>
                </a:xfrm>
                <a:prstGeom prst="flowChartConnector">
                  <a:avLst/>
                </a:prstGeom>
                <a:solidFill>
                  <a:schemeClr val="accent2"/>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B046EA3-B853-4388-B22F-1B5B8E5890CF}"/>
                    </a:ext>
                  </a:extLst>
                </p:cNvPr>
                <p:cNvSpPr txBox="1"/>
                <p:nvPr/>
              </p:nvSpPr>
              <p:spPr>
                <a:xfrm>
                  <a:off x="9172653" y="4330399"/>
                  <a:ext cx="1264309" cy="386518"/>
                </a:xfrm>
                <a:prstGeom prst="rect">
                  <a:avLst/>
                </a:prstGeom>
                <a:noFill/>
              </p:spPr>
              <p:txBody>
                <a:bodyPr wrap="square" lIns="91440" tIns="45720" rIns="91440" bIns="45720" rtlCol="0" anchor="t">
                  <a:spAutoFit/>
                </a:bodyPr>
                <a:lstStyle/>
                <a:p>
                  <a:pPr algn="ctr"/>
                  <a:r>
                    <a:rPr lang="en-US" sz="2800" b="1" dirty="0">
                      <a:solidFill>
                        <a:schemeClr val="bg1"/>
                      </a:solidFill>
                      <a:latin typeface="Franklin Gothic Book"/>
                    </a:rPr>
                    <a:t>Customer</a:t>
                  </a:r>
                  <a:endParaRPr lang="en-US" dirty="0"/>
                </a:p>
              </p:txBody>
            </p:sp>
          </p:grpSp>
        </p:grpSp>
        <p:grpSp>
          <p:nvGrpSpPr>
            <p:cNvPr id="10" name="Group 9">
              <a:extLst>
                <a:ext uri="{FF2B5EF4-FFF2-40B4-BE49-F238E27FC236}">
                  <a16:creationId xmlns:a16="http://schemas.microsoft.com/office/drawing/2014/main" id="{BB24BC6D-79E8-0B03-B690-2494A010BCC0}"/>
                </a:ext>
              </a:extLst>
            </p:cNvPr>
            <p:cNvGrpSpPr/>
            <p:nvPr/>
          </p:nvGrpSpPr>
          <p:grpSpPr>
            <a:xfrm rot="10800000">
              <a:off x="7129141" y="2882233"/>
              <a:ext cx="772886" cy="797365"/>
              <a:chOff x="2727868" y="2137431"/>
              <a:chExt cx="772886" cy="797365"/>
            </a:xfrm>
          </p:grpSpPr>
          <p:sp>
            <p:nvSpPr>
              <p:cNvPr id="19" name="Flowchart: Connector 63">
                <a:extLst>
                  <a:ext uri="{FF2B5EF4-FFF2-40B4-BE49-F238E27FC236}">
                    <a16:creationId xmlns:a16="http://schemas.microsoft.com/office/drawing/2014/main" id="{B37095DF-B9AE-8B23-FE2D-D88EA4EAA1A0}"/>
                  </a:ext>
                </a:extLst>
              </p:cNvPr>
              <p:cNvSpPr/>
              <p:nvPr/>
            </p:nvSpPr>
            <p:spPr>
              <a:xfrm>
                <a:off x="2727868" y="2137431"/>
                <a:ext cx="772886" cy="797365"/>
              </a:xfrm>
              <a:prstGeom prst="flowChartConnector">
                <a:avLst/>
              </a:prstGeom>
              <a:gradFill rotWithShape="1">
                <a:gsLst>
                  <a:gs pos="0">
                    <a:schemeClr val="accent2"/>
                  </a:gs>
                  <a:gs pos="50000">
                    <a:schemeClr val="accent2"/>
                  </a:gs>
                  <a:gs pos="100000">
                    <a:schemeClr val="accent2"/>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0" name="TextBox 19">
                <a:extLst>
                  <a:ext uri="{FF2B5EF4-FFF2-40B4-BE49-F238E27FC236}">
                    <a16:creationId xmlns:a16="http://schemas.microsoft.com/office/drawing/2014/main" id="{C3E9376F-D077-D1BA-0896-83BC8BB44E6A}"/>
                  </a:ext>
                </a:extLst>
              </p:cNvPr>
              <p:cNvSpPr txBox="1"/>
              <p:nvPr/>
            </p:nvSpPr>
            <p:spPr>
              <a:xfrm rot="10800000">
                <a:off x="2809410" y="2445210"/>
                <a:ext cx="675011" cy="287934"/>
              </a:xfrm>
              <a:prstGeom prst="rect">
                <a:avLst/>
              </a:prstGeom>
              <a:noFill/>
            </p:spPr>
            <p:txBody>
              <a:bodyPr wrap="none" lIns="91440" tIns="45720" rIns="91440" bIns="45720" rtlCol="0" anchor="t">
                <a:spAutoFit/>
              </a:bodyPr>
              <a:lstStyle/>
              <a:p>
                <a:r>
                  <a:rPr lang="en-US" sz="1600" b="1" dirty="0">
                    <a:solidFill>
                      <a:schemeClr val="bg1"/>
                    </a:solidFill>
                    <a:latin typeface="Franklin Gothic Book"/>
                  </a:rPr>
                  <a:t>Market</a:t>
                </a:r>
              </a:p>
            </p:txBody>
          </p:sp>
        </p:grpSp>
        <p:sp>
          <p:nvSpPr>
            <p:cNvPr id="11" name="Freeform 6">
              <a:extLst>
                <a:ext uri="{FF2B5EF4-FFF2-40B4-BE49-F238E27FC236}">
                  <a16:creationId xmlns:a16="http://schemas.microsoft.com/office/drawing/2014/main" id="{C159901B-08B0-B32C-C40C-B2A5D3E355A6}"/>
                </a:ext>
              </a:extLst>
            </p:cNvPr>
            <p:cNvSpPr>
              <a:spLocks noEditPoints="1"/>
            </p:cNvSpPr>
            <p:nvPr/>
          </p:nvSpPr>
          <p:spPr bwMode="auto">
            <a:xfrm>
              <a:off x="3589489" y="3287332"/>
              <a:ext cx="2392264" cy="2407330"/>
            </a:xfrm>
            <a:custGeom>
              <a:avLst/>
              <a:gdLst>
                <a:gd name="T0" fmla="*/ 528 w 584"/>
                <a:gd name="T1" fmla="*/ 323 h 712"/>
                <a:gd name="T2" fmla="*/ 518 w 584"/>
                <a:gd name="T3" fmla="*/ 326 h 712"/>
                <a:gd name="T4" fmla="*/ 520 w 584"/>
                <a:gd name="T5" fmla="*/ 336 h 712"/>
                <a:gd name="T6" fmla="*/ 541 w 584"/>
                <a:gd name="T7" fmla="*/ 348 h 712"/>
                <a:gd name="T8" fmla="*/ 519 w 584"/>
                <a:gd name="T9" fmla="*/ 348 h 712"/>
                <a:gd name="T10" fmla="*/ 459 w 584"/>
                <a:gd name="T11" fmla="*/ 408 h 712"/>
                <a:gd name="T12" fmla="*/ 459 w 584"/>
                <a:gd name="T13" fmla="*/ 663 h 712"/>
                <a:gd name="T14" fmla="*/ 425 w 584"/>
                <a:gd name="T15" fmla="*/ 697 h 712"/>
                <a:gd name="T16" fmla="*/ 49 w 584"/>
                <a:gd name="T17" fmla="*/ 697 h 712"/>
                <a:gd name="T18" fmla="*/ 15 w 584"/>
                <a:gd name="T19" fmla="*/ 663 h 712"/>
                <a:gd name="T20" fmla="*/ 15 w 584"/>
                <a:gd name="T21" fmla="*/ 48 h 712"/>
                <a:gd name="T22" fmla="*/ 49 w 584"/>
                <a:gd name="T23" fmla="*/ 15 h 712"/>
                <a:gd name="T24" fmla="*/ 425 w 584"/>
                <a:gd name="T25" fmla="*/ 15 h 712"/>
                <a:gd name="T26" fmla="*/ 459 w 584"/>
                <a:gd name="T27" fmla="*/ 48 h 712"/>
                <a:gd name="T28" fmla="*/ 459 w 584"/>
                <a:gd name="T29" fmla="*/ 264 h 712"/>
                <a:gd name="T30" fmla="*/ 443 w 584"/>
                <a:gd name="T31" fmla="*/ 287 h 712"/>
                <a:gd name="T32" fmla="*/ 466 w 584"/>
                <a:gd name="T33" fmla="*/ 311 h 712"/>
                <a:gd name="T34" fmla="*/ 490 w 584"/>
                <a:gd name="T35" fmla="*/ 287 h 712"/>
                <a:gd name="T36" fmla="*/ 474 w 584"/>
                <a:gd name="T37" fmla="*/ 264 h 712"/>
                <a:gd name="T38" fmla="*/ 474 w 584"/>
                <a:gd name="T39" fmla="*/ 48 h 712"/>
                <a:gd name="T40" fmla="*/ 425 w 584"/>
                <a:gd name="T41" fmla="*/ 0 h 712"/>
                <a:gd name="T42" fmla="*/ 49 w 584"/>
                <a:gd name="T43" fmla="*/ 0 h 712"/>
                <a:gd name="T44" fmla="*/ 0 w 584"/>
                <a:gd name="T45" fmla="*/ 48 h 712"/>
                <a:gd name="T46" fmla="*/ 0 w 584"/>
                <a:gd name="T47" fmla="*/ 663 h 712"/>
                <a:gd name="T48" fmla="*/ 49 w 584"/>
                <a:gd name="T49" fmla="*/ 712 h 712"/>
                <a:gd name="T50" fmla="*/ 425 w 584"/>
                <a:gd name="T51" fmla="*/ 712 h 712"/>
                <a:gd name="T52" fmla="*/ 474 w 584"/>
                <a:gd name="T53" fmla="*/ 663 h 712"/>
                <a:gd name="T54" fmla="*/ 474 w 584"/>
                <a:gd name="T55" fmla="*/ 408 h 712"/>
                <a:gd name="T56" fmla="*/ 519 w 584"/>
                <a:gd name="T57" fmla="*/ 363 h 712"/>
                <a:gd name="T58" fmla="*/ 544 w 584"/>
                <a:gd name="T59" fmla="*/ 363 h 712"/>
                <a:gd name="T60" fmla="*/ 524 w 584"/>
                <a:gd name="T61" fmla="*/ 375 h 712"/>
                <a:gd name="T62" fmla="*/ 521 w 584"/>
                <a:gd name="T63" fmla="*/ 386 h 712"/>
                <a:gd name="T64" fmla="*/ 531 w 584"/>
                <a:gd name="T65" fmla="*/ 388 h 712"/>
                <a:gd name="T66" fmla="*/ 584 w 584"/>
                <a:gd name="T67" fmla="*/ 357 h 712"/>
                <a:gd name="T68" fmla="*/ 528 w 584"/>
                <a:gd name="T69" fmla="*/ 323 h 712"/>
                <a:gd name="T70" fmla="*/ 466 w 584"/>
                <a:gd name="T71" fmla="*/ 296 h 712"/>
                <a:gd name="T72" fmla="*/ 457 w 584"/>
                <a:gd name="T73" fmla="*/ 287 h 712"/>
                <a:gd name="T74" fmla="*/ 466 w 584"/>
                <a:gd name="T75" fmla="*/ 278 h 712"/>
                <a:gd name="T76" fmla="*/ 476 w 584"/>
                <a:gd name="T77" fmla="*/ 287 h 712"/>
                <a:gd name="T78" fmla="*/ 466 w 584"/>
                <a:gd name="T79" fmla="*/ 29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712">
                  <a:moveTo>
                    <a:pt x="528" y="323"/>
                  </a:moveTo>
                  <a:cubicBezTo>
                    <a:pt x="524" y="321"/>
                    <a:pt x="520" y="322"/>
                    <a:pt x="518" y="326"/>
                  </a:cubicBezTo>
                  <a:cubicBezTo>
                    <a:pt x="515" y="329"/>
                    <a:pt x="517" y="334"/>
                    <a:pt x="520" y="336"/>
                  </a:cubicBezTo>
                  <a:cubicBezTo>
                    <a:pt x="541" y="348"/>
                    <a:pt x="541" y="348"/>
                    <a:pt x="541" y="348"/>
                  </a:cubicBezTo>
                  <a:cubicBezTo>
                    <a:pt x="519" y="348"/>
                    <a:pt x="519" y="348"/>
                    <a:pt x="519" y="348"/>
                  </a:cubicBezTo>
                  <a:cubicBezTo>
                    <a:pt x="486" y="348"/>
                    <a:pt x="459" y="375"/>
                    <a:pt x="459" y="408"/>
                  </a:cubicBezTo>
                  <a:cubicBezTo>
                    <a:pt x="459" y="663"/>
                    <a:pt x="459" y="663"/>
                    <a:pt x="459" y="663"/>
                  </a:cubicBezTo>
                  <a:cubicBezTo>
                    <a:pt x="459" y="682"/>
                    <a:pt x="444" y="697"/>
                    <a:pt x="425" y="697"/>
                  </a:cubicBezTo>
                  <a:cubicBezTo>
                    <a:pt x="49" y="697"/>
                    <a:pt x="49" y="697"/>
                    <a:pt x="49" y="697"/>
                  </a:cubicBezTo>
                  <a:cubicBezTo>
                    <a:pt x="30" y="697"/>
                    <a:pt x="15" y="682"/>
                    <a:pt x="15" y="663"/>
                  </a:cubicBezTo>
                  <a:cubicBezTo>
                    <a:pt x="15" y="48"/>
                    <a:pt x="15" y="48"/>
                    <a:pt x="15" y="48"/>
                  </a:cubicBezTo>
                  <a:cubicBezTo>
                    <a:pt x="15" y="30"/>
                    <a:pt x="30" y="15"/>
                    <a:pt x="49" y="15"/>
                  </a:cubicBezTo>
                  <a:cubicBezTo>
                    <a:pt x="425" y="15"/>
                    <a:pt x="425" y="15"/>
                    <a:pt x="425" y="15"/>
                  </a:cubicBezTo>
                  <a:cubicBezTo>
                    <a:pt x="444" y="15"/>
                    <a:pt x="459" y="30"/>
                    <a:pt x="459" y="48"/>
                  </a:cubicBezTo>
                  <a:cubicBezTo>
                    <a:pt x="459" y="264"/>
                    <a:pt x="459" y="264"/>
                    <a:pt x="459" y="264"/>
                  </a:cubicBezTo>
                  <a:cubicBezTo>
                    <a:pt x="449" y="268"/>
                    <a:pt x="443" y="277"/>
                    <a:pt x="443" y="287"/>
                  </a:cubicBezTo>
                  <a:cubicBezTo>
                    <a:pt x="443" y="300"/>
                    <a:pt x="453" y="311"/>
                    <a:pt x="466" y="311"/>
                  </a:cubicBezTo>
                  <a:cubicBezTo>
                    <a:pt x="480" y="311"/>
                    <a:pt x="490" y="300"/>
                    <a:pt x="490" y="287"/>
                  </a:cubicBezTo>
                  <a:cubicBezTo>
                    <a:pt x="490" y="277"/>
                    <a:pt x="483" y="268"/>
                    <a:pt x="474" y="264"/>
                  </a:cubicBezTo>
                  <a:cubicBezTo>
                    <a:pt x="474" y="48"/>
                    <a:pt x="474" y="48"/>
                    <a:pt x="474" y="48"/>
                  </a:cubicBezTo>
                  <a:cubicBezTo>
                    <a:pt x="474" y="22"/>
                    <a:pt x="452" y="0"/>
                    <a:pt x="425" y="0"/>
                  </a:cubicBezTo>
                  <a:cubicBezTo>
                    <a:pt x="49" y="0"/>
                    <a:pt x="49" y="0"/>
                    <a:pt x="49" y="0"/>
                  </a:cubicBezTo>
                  <a:cubicBezTo>
                    <a:pt x="22" y="0"/>
                    <a:pt x="0" y="22"/>
                    <a:pt x="0" y="48"/>
                  </a:cubicBezTo>
                  <a:cubicBezTo>
                    <a:pt x="0" y="663"/>
                    <a:pt x="0" y="663"/>
                    <a:pt x="0" y="663"/>
                  </a:cubicBezTo>
                  <a:cubicBezTo>
                    <a:pt x="0" y="690"/>
                    <a:pt x="22" y="712"/>
                    <a:pt x="49" y="712"/>
                  </a:cubicBezTo>
                  <a:cubicBezTo>
                    <a:pt x="425" y="712"/>
                    <a:pt x="425" y="712"/>
                    <a:pt x="425" y="712"/>
                  </a:cubicBezTo>
                  <a:cubicBezTo>
                    <a:pt x="452" y="712"/>
                    <a:pt x="474" y="690"/>
                    <a:pt x="474" y="663"/>
                  </a:cubicBezTo>
                  <a:cubicBezTo>
                    <a:pt x="474" y="408"/>
                    <a:pt x="474" y="408"/>
                    <a:pt x="474" y="408"/>
                  </a:cubicBezTo>
                  <a:cubicBezTo>
                    <a:pt x="474" y="383"/>
                    <a:pt x="494" y="363"/>
                    <a:pt x="519" y="363"/>
                  </a:cubicBezTo>
                  <a:cubicBezTo>
                    <a:pt x="544" y="363"/>
                    <a:pt x="544" y="363"/>
                    <a:pt x="544" y="363"/>
                  </a:cubicBezTo>
                  <a:cubicBezTo>
                    <a:pt x="524" y="375"/>
                    <a:pt x="524" y="375"/>
                    <a:pt x="524" y="375"/>
                  </a:cubicBezTo>
                  <a:cubicBezTo>
                    <a:pt x="520" y="378"/>
                    <a:pt x="519" y="382"/>
                    <a:pt x="521" y="386"/>
                  </a:cubicBezTo>
                  <a:cubicBezTo>
                    <a:pt x="523" y="389"/>
                    <a:pt x="528" y="390"/>
                    <a:pt x="531" y="388"/>
                  </a:cubicBezTo>
                  <a:cubicBezTo>
                    <a:pt x="584" y="357"/>
                    <a:pt x="584" y="357"/>
                    <a:pt x="584" y="357"/>
                  </a:cubicBezTo>
                  <a:lnTo>
                    <a:pt x="528" y="323"/>
                  </a:lnTo>
                  <a:close/>
                  <a:moveTo>
                    <a:pt x="466" y="296"/>
                  </a:moveTo>
                  <a:cubicBezTo>
                    <a:pt x="461" y="296"/>
                    <a:pt x="457" y="292"/>
                    <a:pt x="457" y="287"/>
                  </a:cubicBezTo>
                  <a:cubicBezTo>
                    <a:pt x="457" y="282"/>
                    <a:pt x="461" y="278"/>
                    <a:pt x="466" y="278"/>
                  </a:cubicBezTo>
                  <a:cubicBezTo>
                    <a:pt x="471" y="278"/>
                    <a:pt x="476" y="282"/>
                    <a:pt x="476" y="287"/>
                  </a:cubicBezTo>
                  <a:cubicBezTo>
                    <a:pt x="476" y="292"/>
                    <a:pt x="471" y="296"/>
                    <a:pt x="466" y="2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nvGrpSpPr>
            <p:cNvPr id="12" name="Group 11">
              <a:extLst>
                <a:ext uri="{FF2B5EF4-FFF2-40B4-BE49-F238E27FC236}">
                  <a16:creationId xmlns:a16="http://schemas.microsoft.com/office/drawing/2014/main" id="{517A85D6-0AC1-4BCD-8403-1D1ECA3E9BC6}"/>
                </a:ext>
              </a:extLst>
            </p:cNvPr>
            <p:cNvGrpSpPr/>
            <p:nvPr/>
          </p:nvGrpSpPr>
          <p:grpSpPr>
            <a:xfrm rot="10800000">
              <a:off x="4132012" y="2856761"/>
              <a:ext cx="845387" cy="851549"/>
              <a:chOff x="2739820" y="2169828"/>
              <a:chExt cx="845387" cy="851549"/>
            </a:xfrm>
          </p:grpSpPr>
          <p:sp>
            <p:nvSpPr>
              <p:cNvPr id="17" name="Flowchart: Connector 63">
                <a:extLst>
                  <a:ext uri="{FF2B5EF4-FFF2-40B4-BE49-F238E27FC236}">
                    <a16:creationId xmlns:a16="http://schemas.microsoft.com/office/drawing/2014/main" id="{13497DA7-FCC2-261A-C9F8-1C4B4AFD9129}"/>
                  </a:ext>
                </a:extLst>
              </p:cNvPr>
              <p:cNvSpPr/>
              <p:nvPr/>
            </p:nvSpPr>
            <p:spPr>
              <a:xfrm>
                <a:off x="2756771" y="2169828"/>
                <a:ext cx="828436" cy="851549"/>
              </a:xfrm>
              <a:prstGeom prst="flowChartConnector">
                <a:avLst/>
              </a:prstGeom>
              <a:gradFill rotWithShape="1">
                <a:gsLst>
                  <a:gs pos="0">
                    <a:schemeClr val="tx2"/>
                  </a:gs>
                  <a:gs pos="50000">
                    <a:schemeClr val="tx2"/>
                  </a:gs>
                  <a:gs pos="100000">
                    <a:schemeClr val="tx2"/>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18" name="TextBox 17">
                <a:extLst>
                  <a:ext uri="{FF2B5EF4-FFF2-40B4-BE49-F238E27FC236}">
                    <a16:creationId xmlns:a16="http://schemas.microsoft.com/office/drawing/2014/main" id="{C04A1CDA-5BED-9AFA-5433-36F7B7A5CC60}"/>
                  </a:ext>
                </a:extLst>
              </p:cNvPr>
              <p:cNvSpPr txBox="1"/>
              <p:nvPr/>
            </p:nvSpPr>
            <p:spPr>
              <a:xfrm rot="10800000">
                <a:off x="2739820" y="2477717"/>
                <a:ext cx="828437" cy="287934"/>
              </a:xfrm>
              <a:prstGeom prst="rect">
                <a:avLst/>
              </a:prstGeom>
              <a:noFill/>
            </p:spPr>
            <p:txBody>
              <a:bodyPr wrap="square" lIns="91440" tIns="45720" rIns="91440" bIns="45720" rtlCol="0" anchor="t">
                <a:spAutoFit/>
              </a:bodyPr>
              <a:lstStyle/>
              <a:p>
                <a:r>
                  <a:rPr lang="en-US" sz="1600" b="1" dirty="0">
                    <a:solidFill>
                      <a:schemeClr val="bg1"/>
                    </a:solidFill>
                    <a:latin typeface="Franklin Gothic Book"/>
                  </a:rPr>
                  <a:t>Supplier</a:t>
                </a:r>
                <a:endParaRPr lang="en-US" sz="1600" dirty="0">
                  <a:solidFill>
                    <a:schemeClr val="bg1"/>
                  </a:solidFill>
                  <a:cs typeface="Arial" panose="020B0604020202020204"/>
                </a:endParaRPr>
              </a:p>
            </p:txBody>
          </p:sp>
        </p:grpSp>
        <p:grpSp>
          <p:nvGrpSpPr>
            <p:cNvPr id="13" name="Group 12">
              <a:extLst>
                <a:ext uri="{FF2B5EF4-FFF2-40B4-BE49-F238E27FC236}">
                  <a16:creationId xmlns:a16="http://schemas.microsoft.com/office/drawing/2014/main" id="{1FCCEF3E-7B40-AF5B-1CAC-903A0AA55DDA}"/>
                </a:ext>
              </a:extLst>
            </p:cNvPr>
            <p:cNvGrpSpPr/>
            <p:nvPr/>
          </p:nvGrpSpPr>
          <p:grpSpPr>
            <a:xfrm rot="10800000">
              <a:off x="5595736" y="3967925"/>
              <a:ext cx="903469" cy="929990"/>
              <a:chOff x="2661042" y="2202540"/>
              <a:chExt cx="826045" cy="851440"/>
            </a:xfrm>
          </p:grpSpPr>
          <p:sp>
            <p:nvSpPr>
              <p:cNvPr id="15" name="Flowchart: Connector 63">
                <a:extLst>
                  <a:ext uri="{FF2B5EF4-FFF2-40B4-BE49-F238E27FC236}">
                    <a16:creationId xmlns:a16="http://schemas.microsoft.com/office/drawing/2014/main" id="{D23FA9E7-EC7D-09FE-396B-65B9728EA627}"/>
                  </a:ext>
                </a:extLst>
              </p:cNvPr>
              <p:cNvSpPr/>
              <p:nvPr/>
            </p:nvSpPr>
            <p:spPr>
              <a:xfrm>
                <a:off x="2661785" y="2202540"/>
                <a:ext cx="825301" cy="851440"/>
              </a:xfrm>
              <a:prstGeom prst="flowChartConnector">
                <a:avLst/>
              </a:prstGeom>
              <a:solidFill>
                <a:srgbClr val="007E8A"/>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16" name="TextBox 15">
                <a:extLst>
                  <a:ext uri="{FF2B5EF4-FFF2-40B4-BE49-F238E27FC236}">
                    <a16:creationId xmlns:a16="http://schemas.microsoft.com/office/drawing/2014/main" id="{52B65C1E-EBEF-AE66-071D-139790A902EF}"/>
                  </a:ext>
                </a:extLst>
              </p:cNvPr>
              <p:cNvSpPr txBox="1"/>
              <p:nvPr/>
            </p:nvSpPr>
            <p:spPr>
              <a:xfrm rot="10800000">
                <a:off x="2661042" y="2446947"/>
                <a:ext cx="826045" cy="407404"/>
              </a:xfrm>
              <a:prstGeom prst="rect">
                <a:avLst/>
              </a:prstGeom>
              <a:noFill/>
            </p:spPr>
            <p:txBody>
              <a:bodyPr wrap="square" lIns="91440" tIns="45720" rIns="91440" bIns="45720" rtlCol="0" anchor="t">
                <a:spAutoFit/>
              </a:bodyPr>
              <a:lstStyle/>
              <a:p>
                <a:pPr algn="ctr"/>
                <a:r>
                  <a:rPr lang="en-US" sz="1400" b="1">
                    <a:solidFill>
                      <a:schemeClr val="bg1"/>
                    </a:solidFill>
                    <a:latin typeface="Franklin Gothic Book"/>
                  </a:rPr>
                  <a:t>Skilled Workforce</a:t>
                </a:r>
                <a:endParaRPr lang="en-US"/>
              </a:p>
            </p:txBody>
          </p:sp>
        </p:grpSp>
        <p:sp>
          <p:nvSpPr>
            <p:cNvPr id="14" name="Rectangle 13">
              <a:extLst>
                <a:ext uri="{FF2B5EF4-FFF2-40B4-BE49-F238E27FC236}">
                  <a16:creationId xmlns:a16="http://schemas.microsoft.com/office/drawing/2014/main" id="{CD91A7BB-02BA-D167-C0E5-710BC876398F}"/>
                </a:ext>
              </a:extLst>
            </p:cNvPr>
            <p:cNvSpPr/>
            <p:nvPr/>
          </p:nvSpPr>
          <p:spPr>
            <a:xfrm>
              <a:off x="3611092" y="3666171"/>
              <a:ext cx="1750795" cy="1906246"/>
            </a:xfrm>
            <a:prstGeom prst="rect">
              <a:avLst/>
            </a:prstGeom>
            <a:noFill/>
            <a:ln>
              <a:noFill/>
            </a:ln>
            <a:effectLst>
              <a:outerShdw blurRad="129105" sx="109000" sy="109000" algn="ctr" rotWithShape="0">
                <a:prstClr val="black">
                  <a:alpha val="28106"/>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r"/>
              <a:r>
                <a:rPr lang="en-US" sz="1300">
                  <a:solidFill>
                    <a:schemeClr val="tx2"/>
                  </a:solidFill>
                  <a:latin typeface="Franklin Gothic Medium" panose="020B0603020102020204" pitchFamily="34" charset="0"/>
                </a:rPr>
                <a:t>K-12 Public Schools ⦿ </a:t>
              </a:r>
            </a:p>
            <a:p>
              <a:pPr algn="r"/>
              <a:r>
                <a:rPr lang="en-US" sz="1200">
                  <a:solidFill>
                    <a:schemeClr val="tx2"/>
                  </a:solidFill>
                  <a:latin typeface="Franklin Gothic Medium" panose="020B0603020102020204" pitchFamily="34" charset="0"/>
                </a:rPr>
                <a:t>Post Secondary Institutions </a:t>
              </a:r>
              <a:r>
                <a:rPr lang="en-US" sz="1300">
                  <a:solidFill>
                    <a:schemeClr val="tx2"/>
                  </a:solidFill>
                  <a:latin typeface="Franklin Gothic Medium" panose="020B0603020102020204" pitchFamily="34" charset="0"/>
                </a:rPr>
                <a:t>⦿ </a:t>
              </a:r>
            </a:p>
            <a:p>
              <a:pPr algn="r"/>
              <a:r>
                <a:rPr lang="en-US" sz="1300">
                  <a:solidFill>
                    <a:schemeClr val="tx2"/>
                  </a:solidFill>
                  <a:latin typeface="Franklin Gothic Medium" panose="020B0603020102020204" pitchFamily="34" charset="0"/>
                </a:rPr>
                <a:t>Private Career Schools ⦿ </a:t>
              </a:r>
            </a:p>
            <a:p>
              <a:pPr algn="r"/>
              <a:r>
                <a:rPr lang="en-US" sz="1300">
                  <a:solidFill>
                    <a:schemeClr val="tx2"/>
                  </a:solidFill>
                  <a:latin typeface="Franklin Gothic Medium" panose="020B0603020102020204" pitchFamily="34" charset="0"/>
                </a:rPr>
                <a:t>American Job Centers ⦿ </a:t>
              </a:r>
            </a:p>
            <a:p>
              <a:pPr algn="r"/>
              <a:r>
                <a:rPr lang="en-US" sz="1300">
                  <a:solidFill>
                    <a:schemeClr val="tx2"/>
                  </a:solidFill>
                  <a:latin typeface="Franklin Gothic Medium" panose="020B0603020102020204" pitchFamily="34" charset="0"/>
                </a:rPr>
                <a:t>Community Based Orgs. ⦿ </a:t>
              </a:r>
            </a:p>
            <a:p>
              <a:pPr algn="r"/>
              <a:r>
                <a:rPr lang="en-US" sz="1300">
                  <a:solidFill>
                    <a:schemeClr val="tx2"/>
                  </a:solidFill>
                  <a:latin typeface="Franklin Gothic Medium" panose="020B0603020102020204" pitchFamily="34" charset="0"/>
                </a:rPr>
                <a:t>Non-Profit Organizations ⦿ </a:t>
              </a:r>
            </a:p>
            <a:p>
              <a:pPr algn="r"/>
              <a:r>
                <a:rPr lang="en-US" sz="1300">
                  <a:solidFill>
                    <a:schemeClr val="tx2"/>
                  </a:solidFill>
                  <a:latin typeface="Franklin Gothic Medium" panose="020B0603020102020204" pitchFamily="34" charset="0"/>
                </a:rPr>
                <a:t>Government Agencies ⦿ </a:t>
              </a:r>
            </a:p>
            <a:p>
              <a:pPr algn="r"/>
              <a:r>
                <a:rPr lang="en-US" sz="1300">
                  <a:solidFill>
                    <a:schemeClr val="tx2"/>
                  </a:solidFill>
                  <a:latin typeface="Franklin Gothic Medium" panose="020B0603020102020204" pitchFamily="34" charset="0"/>
                </a:rPr>
                <a:t>Other Service Providers ⦿ </a:t>
              </a:r>
            </a:p>
            <a:p>
              <a:pPr algn="r"/>
              <a:endParaRPr lang="en-US" sz="1300">
                <a:solidFill>
                  <a:schemeClr val="tx2"/>
                </a:solidFill>
                <a:latin typeface="Franklin Gothic Medium" panose="020B0603020102020204" pitchFamily="34" charset="0"/>
              </a:endParaRPr>
            </a:p>
            <a:p>
              <a:endParaRPr lang="en-US" sz="1400">
                <a:solidFill>
                  <a:schemeClr val="bg1"/>
                </a:solidFill>
                <a:latin typeface="Franklin Gothic Medium" panose="020B0603020102020204" pitchFamily="34" charset="0"/>
              </a:endParaRPr>
            </a:p>
          </p:txBody>
        </p:sp>
      </p:grpSp>
      <p:sp>
        <p:nvSpPr>
          <p:cNvPr id="39" name="Rectangle 38">
            <a:extLst>
              <a:ext uri="{FF2B5EF4-FFF2-40B4-BE49-F238E27FC236}">
                <a16:creationId xmlns:a16="http://schemas.microsoft.com/office/drawing/2014/main" id="{8912B86A-7E05-E638-7807-54BF75B03C95}"/>
              </a:ext>
            </a:extLst>
          </p:cNvPr>
          <p:cNvSpPr/>
          <p:nvPr/>
        </p:nvSpPr>
        <p:spPr>
          <a:xfrm rot="18974716">
            <a:off x="2089738" y="2537765"/>
            <a:ext cx="2686011" cy="458218"/>
          </a:xfrm>
          <a:prstGeom prst="rect">
            <a:avLst/>
          </a:prstGeom>
          <a:noFill/>
        </p:spPr>
        <p:txBody>
          <a:bodyPr spcFirstLastPara="1" wrap="none" lIns="91440" tIns="45720" rIns="91440" bIns="45720" numCol="1" anchor="t">
            <a:prstTxWarp prst="textArchUp">
              <a:avLst/>
            </a:prstTxWarp>
            <a:spAutoFit/>
          </a:bodyPr>
          <a:lstStyle/>
          <a:p>
            <a:pPr algn="ctr"/>
            <a:r>
              <a:rPr lang="en-US" sz="2000" b="0" cap="none" spc="0">
                <a:ln w="0"/>
                <a:solidFill>
                  <a:schemeClr val="accent1"/>
                </a:solidFill>
                <a:effectLst>
                  <a:outerShdw blurRad="38100" dist="19050" dir="2700000" algn="tl" rotWithShape="0">
                    <a:schemeClr val="dk1">
                      <a:alpha val="40000"/>
                    </a:schemeClr>
                  </a:outerShdw>
                </a:effectLst>
              </a:rPr>
              <a:t>Local </a:t>
            </a:r>
            <a:r>
              <a:rPr lang="en-US" sz="2000">
                <a:ln w="0"/>
                <a:solidFill>
                  <a:schemeClr val="accent1"/>
                </a:solidFill>
                <a:effectLst>
                  <a:outerShdw blurRad="38100" dist="19050" dir="2700000" algn="tl" rotWithShape="0">
                    <a:schemeClr val="dk1">
                      <a:alpha val="40000"/>
                    </a:schemeClr>
                  </a:outerShdw>
                </a:effectLst>
              </a:rPr>
              <a:t>Workforce</a:t>
            </a:r>
            <a:endParaRPr lang="en-US" sz="2000" b="0" cap="none" spc="0">
              <a:ln w="0"/>
              <a:solidFill>
                <a:schemeClr val="accent1"/>
              </a:solidFill>
              <a:effectLst>
                <a:outerShdw blurRad="38100" dist="19050" dir="2700000" algn="tl" rotWithShape="0">
                  <a:srgbClr val="000000">
                    <a:alpha val="40000"/>
                  </a:srgbClr>
                </a:outerShdw>
              </a:effectLst>
              <a:cs typeface="Arial"/>
            </a:endParaRPr>
          </a:p>
        </p:txBody>
      </p:sp>
      <p:sp>
        <p:nvSpPr>
          <p:cNvPr id="40" name="Rectangle 39">
            <a:extLst>
              <a:ext uri="{FF2B5EF4-FFF2-40B4-BE49-F238E27FC236}">
                <a16:creationId xmlns:a16="http://schemas.microsoft.com/office/drawing/2014/main" id="{90ABB82B-4DE5-768A-97A4-6D7001EC8297}"/>
              </a:ext>
            </a:extLst>
          </p:cNvPr>
          <p:cNvSpPr/>
          <p:nvPr/>
        </p:nvSpPr>
        <p:spPr>
          <a:xfrm rot="2673673">
            <a:off x="7363624" y="2528659"/>
            <a:ext cx="2686011" cy="458218"/>
          </a:xfrm>
          <a:prstGeom prst="rect">
            <a:avLst/>
          </a:prstGeom>
          <a:noFill/>
        </p:spPr>
        <p:txBody>
          <a:bodyPr spcFirstLastPara="1" wrap="none" lIns="91440" tIns="45720" rIns="91440" bIns="45720" numCol="1" anchor="t">
            <a:prstTxWarp prst="textArchUp">
              <a:avLst/>
            </a:prstTxWarp>
            <a:spAutoFit/>
          </a:bodyPr>
          <a:lstStyle/>
          <a:p>
            <a:pPr algn="ctr"/>
            <a:r>
              <a:rPr lang="en-US" sz="2000" b="0" cap="none" spc="0" dirty="0">
                <a:ln w="0"/>
                <a:solidFill>
                  <a:schemeClr val="accent1"/>
                </a:solidFill>
                <a:effectLst>
                  <a:outerShdw blurRad="38100" dist="19050" dir="2700000" algn="tl" rotWithShape="0">
                    <a:schemeClr val="dk1">
                      <a:alpha val="40000"/>
                    </a:schemeClr>
                  </a:outerShdw>
                </a:effectLst>
              </a:rPr>
              <a:t>Development </a:t>
            </a:r>
            <a:r>
              <a:rPr lang="en-US" sz="2000" dirty="0">
                <a:ln w="0"/>
                <a:solidFill>
                  <a:schemeClr val="accent1"/>
                </a:solidFill>
                <a:effectLst>
                  <a:outerShdw blurRad="38100" dist="19050" dir="2700000" algn="tl" rotWithShape="0">
                    <a:schemeClr val="dk1">
                      <a:alpha val="40000"/>
                    </a:schemeClr>
                  </a:outerShdw>
                </a:effectLst>
              </a:rPr>
              <a:t>Board</a:t>
            </a:r>
            <a:endParaRPr lang="en-US" sz="2000" b="0" cap="none" spc="0" dirty="0">
              <a:ln w="0"/>
              <a:solidFill>
                <a:schemeClr val="accent1"/>
              </a:solidFill>
              <a:effectLst>
                <a:outerShdw blurRad="38100" dist="19050" dir="2700000" algn="tl" rotWithShape="0">
                  <a:srgbClr val="000000">
                    <a:alpha val="40000"/>
                  </a:srgbClr>
                </a:outerShdw>
              </a:effectLst>
              <a:cs typeface="Arial"/>
            </a:endParaRPr>
          </a:p>
        </p:txBody>
      </p:sp>
      <p:sp>
        <p:nvSpPr>
          <p:cNvPr id="41" name="Rounded Rectangle 40">
            <a:extLst>
              <a:ext uri="{FF2B5EF4-FFF2-40B4-BE49-F238E27FC236}">
                <a16:creationId xmlns:a16="http://schemas.microsoft.com/office/drawing/2014/main" id="{890BD20D-BE9C-A7A9-C313-F7E633A23F9C}"/>
              </a:ext>
            </a:extLst>
          </p:cNvPr>
          <p:cNvSpPr/>
          <p:nvPr/>
        </p:nvSpPr>
        <p:spPr>
          <a:xfrm>
            <a:off x="308160" y="1853514"/>
            <a:ext cx="3049645" cy="3461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Book" panose="020B0503020102020204" pitchFamily="34" charset="0"/>
              </a:rPr>
              <a:t>Providing Quality Assurance</a:t>
            </a:r>
          </a:p>
        </p:txBody>
      </p:sp>
      <p:sp>
        <p:nvSpPr>
          <p:cNvPr id="42" name="Rounded Rectangle 41">
            <a:extLst>
              <a:ext uri="{FF2B5EF4-FFF2-40B4-BE49-F238E27FC236}">
                <a16:creationId xmlns:a16="http://schemas.microsoft.com/office/drawing/2014/main" id="{13223695-3EDB-1838-24CB-C76B5B58C5BE}"/>
              </a:ext>
            </a:extLst>
          </p:cNvPr>
          <p:cNvSpPr/>
          <p:nvPr/>
        </p:nvSpPr>
        <p:spPr>
          <a:xfrm>
            <a:off x="8877683" y="1853514"/>
            <a:ext cx="2711688" cy="39541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Book" panose="020B0503020102020204" pitchFamily="34" charset="0"/>
              </a:rPr>
              <a:t>Understanding Demand</a:t>
            </a:r>
          </a:p>
        </p:txBody>
      </p:sp>
      <p:sp>
        <p:nvSpPr>
          <p:cNvPr id="43" name="TextBox 42">
            <a:extLst>
              <a:ext uri="{FF2B5EF4-FFF2-40B4-BE49-F238E27FC236}">
                <a16:creationId xmlns:a16="http://schemas.microsoft.com/office/drawing/2014/main" id="{7CCB8DAB-DF68-FE57-E1E9-90A615648BA4}"/>
              </a:ext>
            </a:extLst>
          </p:cNvPr>
          <p:cNvSpPr txBox="1"/>
          <p:nvPr/>
        </p:nvSpPr>
        <p:spPr>
          <a:xfrm>
            <a:off x="5330252" y="1451548"/>
            <a:ext cx="14128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Franklin Gothic Book"/>
              </a:rPr>
              <a:t>Product</a:t>
            </a:r>
            <a:endParaRPr lang="en-US" sz="2800" dirty="0">
              <a:solidFill>
                <a:srgbClr val="FFFFFF"/>
              </a:solidFill>
              <a:latin typeface="Franklin Gothic Book"/>
            </a:endParaRPr>
          </a:p>
        </p:txBody>
      </p:sp>
    </p:spTree>
    <p:extLst>
      <p:ext uri="{BB962C8B-B14F-4D97-AF65-F5344CB8AC3E}">
        <p14:creationId xmlns:p14="http://schemas.microsoft.com/office/powerpoint/2010/main" val="76926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DCB-C502-E664-5570-E3455EEEE0FC}"/>
              </a:ext>
            </a:extLst>
          </p:cNvPr>
          <p:cNvSpPr>
            <a:spLocks noGrp="1"/>
          </p:cNvSpPr>
          <p:nvPr>
            <p:ph type="title"/>
          </p:nvPr>
        </p:nvSpPr>
        <p:spPr/>
        <p:txBody>
          <a:bodyPr/>
          <a:lstStyle/>
          <a:p>
            <a:r>
              <a:rPr lang="en-US" dirty="0">
                <a:latin typeface="Arial Black"/>
                <a:ea typeface="Roboto"/>
                <a:cs typeface="Arial"/>
              </a:rPr>
              <a:t>Function</a:t>
            </a:r>
          </a:p>
        </p:txBody>
      </p:sp>
      <p:graphicFrame>
        <p:nvGraphicFramePr>
          <p:cNvPr id="6" name="Content Placeholder 2">
            <a:extLst>
              <a:ext uri="{FF2B5EF4-FFF2-40B4-BE49-F238E27FC236}">
                <a16:creationId xmlns:a16="http://schemas.microsoft.com/office/drawing/2014/main" id="{DA1FDF01-BD94-2B57-0F9B-F7AB8AC9FA7A}"/>
              </a:ext>
            </a:extLst>
          </p:cNvPr>
          <p:cNvGraphicFramePr>
            <a:graphicFrameLocks/>
          </p:cNvGraphicFramePr>
          <p:nvPr>
            <p:extLst>
              <p:ext uri="{D42A27DB-BD31-4B8C-83A1-F6EECF244321}">
                <p14:modId xmlns:p14="http://schemas.microsoft.com/office/powerpoint/2010/main" val="2082713547"/>
              </p:ext>
            </p:extLst>
          </p:nvPr>
        </p:nvGraphicFramePr>
        <p:xfrm>
          <a:off x="838200" y="1619250"/>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00FB277-720E-7CCF-23C5-08DC3199DCDF}"/>
              </a:ext>
            </a:extLst>
          </p:cNvPr>
          <p:cNvSpPr txBox="1"/>
          <p:nvPr/>
        </p:nvSpPr>
        <p:spPr>
          <a:xfrm>
            <a:off x="2764971" y="6480232"/>
            <a:ext cx="9055684" cy="369332"/>
          </a:xfrm>
          <a:prstGeom prst="rect">
            <a:avLst/>
          </a:prstGeom>
          <a:noFill/>
        </p:spPr>
        <p:txBody>
          <a:bodyPr wrap="none" rtlCol="0">
            <a:spAutoFit/>
          </a:bodyPr>
          <a:lstStyle/>
          <a:p>
            <a:r>
              <a:rPr lang="en-US" b="0" i="0" dirty="0">
                <a:solidFill>
                  <a:srgbClr val="333333"/>
                </a:solidFill>
                <a:effectLst/>
                <a:latin typeface="Roboto" panose="02000000000000000000" pitchFamily="2" charset="0"/>
                <a:hlinkClick r:id="rId8"/>
              </a:rPr>
              <a:t>§ 679.300 What is the vision and purpose of the Local Workforce Development Board?</a:t>
            </a:r>
            <a:r>
              <a:rPr lang="en-US" b="0" i="0" dirty="0">
                <a:solidFill>
                  <a:srgbClr val="333333"/>
                </a:solidFill>
                <a:effectLst/>
                <a:latin typeface="Roboto" panose="02000000000000000000" pitchFamily="2" charset="0"/>
              </a:rPr>
              <a:t> </a:t>
            </a:r>
            <a:endParaRPr lang="en-US" dirty="0"/>
          </a:p>
        </p:txBody>
      </p:sp>
      <p:pic>
        <p:nvPicPr>
          <p:cNvPr id="1026" name="Picture 2" descr="The five guiding principles of WIOA: 1. Integrated Services; 2. Strategy; 3. Regional Economic Development; 4. High Quality Services; and 5. Accountability &amp; Transparency">
            <a:extLst>
              <a:ext uri="{FF2B5EF4-FFF2-40B4-BE49-F238E27FC236}">
                <a16:creationId xmlns:a16="http://schemas.microsoft.com/office/drawing/2014/main" id="{3E720805-671D-B720-0BD5-E57A7BFC86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199" y="674368"/>
            <a:ext cx="5749832" cy="570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solidFill>
                  <a:schemeClr val="tx1"/>
                </a:solidFill>
                <a:latin typeface="Arial Black"/>
                <a:ea typeface="Roboto"/>
                <a:cs typeface="Arial"/>
              </a:rPr>
              <a:t>Partners</a:t>
            </a:r>
          </a:p>
        </p:txBody>
      </p:sp>
      <p:graphicFrame>
        <p:nvGraphicFramePr>
          <p:cNvPr id="6" name="Content Placeholder 5">
            <a:extLst>
              <a:ext uri="{FF2B5EF4-FFF2-40B4-BE49-F238E27FC236}">
                <a16:creationId xmlns:a16="http://schemas.microsoft.com/office/drawing/2014/main" id="{230BFE70-87F8-27CA-75E6-D441A4F9AE6A}"/>
              </a:ext>
            </a:extLst>
          </p:cNvPr>
          <p:cNvGraphicFramePr>
            <a:graphicFrameLocks noGrp="1"/>
          </p:cNvGraphicFramePr>
          <p:nvPr>
            <p:ph idx="1"/>
            <p:extLst>
              <p:ext uri="{D42A27DB-BD31-4B8C-83A1-F6EECF244321}">
                <p14:modId xmlns:p14="http://schemas.microsoft.com/office/powerpoint/2010/main" val="2000530328"/>
              </p:ext>
            </p:extLst>
          </p:nvPr>
        </p:nvGraphicFramePr>
        <p:xfrm>
          <a:off x="363747" y="99583"/>
          <a:ext cx="12086491" cy="623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0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9DCB-C502-E664-5570-E3455EEEE0FC}"/>
              </a:ext>
            </a:extLst>
          </p:cNvPr>
          <p:cNvSpPr>
            <a:spLocks noGrp="1"/>
          </p:cNvSpPr>
          <p:nvPr>
            <p:ph type="title"/>
          </p:nvPr>
        </p:nvSpPr>
        <p:spPr/>
        <p:txBody>
          <a:bodyPr/>
          <a:lstStyle/>
          <a:p>
            <a:r>
              <a:rPr lang="en-US">
                <a:latin typeface="Arial Black"/>
                <a:ea typeface="Roboto"/>
                <a:cs typeface="Arial"/>
              </a:rPr>
              <a:t>Board Composition</a:t>
            </a:r>
          </a:p>
        </p:txBody>
      </p:sp>
      <p:grpSp>
        <p:nvGrpSpPr>
          <p:cNvPr id="8" name="Group 7">
            <a:extLst>
              <a:ext uri="{FF2B5EF4-FFF2-40B4-BE49-F238E27FC236}">
                <a16:creationId xmlns:a16="http://schemas.microsoft.com/office/drawing/2014/main" id="{5CD624FB-ABB0-2888-D4BE-4E1BCE36F052}"/>
              </a:ext>
            </a:extLst>
          </p:cNvPr>
          <p:cNvGrpSpPr/>
          <p:nvPr/>
        </p:nvGrpSpPr>
        <p:grpSpPr>
          <a:xfrm>
            <a:off x="2670875" y="1816948"/>
            <a:ext cx="1826164" cy="3268236"/>
            <a:chOff x="2687791" y="1340768"/>
            <a:chExt cx="1826164" cy="3268236"/>
          </a:xfrm>
        </p:grpSpPr>
        <p:sp>
          <p:nvSpPr>
            <p:cNvPr id="9" name="Elipsa 2">
              <a:extLst>
                <a:ext uri="{FF2B5EF4-FFF2-40B4-BE49-F238E27FC236}">
                  <a16:creationId xmlns:a16="http://schemas.microsoft.com/office/drawing/2014/main" id="{80405D77-9DF5-9BF7-0BA6-6151806B5253}"/>
                </a:ext>
              </a:extLst>
            </p:cNvPr>
            <p:cNvSpPr/>
            <p:nvPr/>
          </p:nvSpPr>
          <p:spPr>
            <a:xfrm>
              <a:off x="2723795" y="1340768"/>
              <a:ext cx="1656184" cy="1656184"/>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Franklin Gothic Book" panose="020B0503020102020204" pitchFamily="34" charset="0"/>
                </a:rPr>
                <a:t>21%</a:t>
              </a:r>
            </a:p>
          </p:txBody>
        </p:sp>
        <p:sp>
          <p:nvSpPr>
            <p:cNvPr id="10" name="pole tekstowe 10">
              <a:extLst>
                <a:ext uri="{FF2B5EF4-FFF2-40B4-BE49-F238E27FC236}">
                  <a16:creationId xmlns:a16="http://schemas.microsoft.com/office/drawing/2014/main" id="{476F425C-E17E-C0D9-0F13-BC2184E81687}"/>
                </a:ext>
              </a:extLst>
            </p:cNvPr>
            <p:cNvSpPr txBox="1"/>
            <p:nvPr/>
          </p:nvSpPr>
          <p:spPr>
            <a:xfrm>
              <a:off x="2687791" y="3501008"/>
              <a:ext cx="1826164" cy="1107996"/>
            </a:xfrm>
            <a:prstGeom prst="rect">
              <a:avLst/>
            </a:prstGeom>
            <a:noFill/>
          </p:spPr>
          <p:txBody>
            <a:bodyPr wrap="square" rtlCol="0">
              <a:spAutoFit/>
            </a:bodyPr>
            <a:lstStyle/>
            <a:p>
              <a:pPr algn="ctr"/>
              <a:r>
                <a:rPr lang="en-US" sz="6600">
                  <a:latin typeface="Franklin Gothic Book" panose="020B0503020102020204" pitchFamily="34" charset="0"/>
                </a:rPr>
                <a:t>4</a:t>
              </a:r>
            </a:p>
          </p:txBody>
        </p:sp>
        <p:sp>
          <p:nvSpPr>
            <p:cNvPr id="11" name="pole tekstowe 14">
              <a:extLst>
                <a:ext uri="{FF2B5EF4-FFF2-40B4-BE49-F238E27FC236}">
                  <a16:creationId xmlns:a16="http://schemas.microsoft.com/office/drawing/2014/main" id="{21F9E1F9-77A2-7A65-C8FF-97337DD90AE3}"/>
                </a:ext>
              </a:extLst>
            </p:cNvPr>
            <p:cNvSpPr txBox="1"/>
            <p:nvPr/>
          </p:nvSpPr>
          <p:spPr>
            <a:xfrm>
              <a:off x="2803483" y="3018255"/>
              <a:ext cx="1584176" cy="709705"/>
            </a:xfrm>
            <a:prstGeom prst="rect">
              <a:avLst/>
            </a:prstGeom>
          </p:spPr>
          <p:txBody>
            <a:bodyPr vert="horz" wrap="square" lIns="91440" tIns="45720" rIns="91440" bIns="45720" rtlCol="0">
              <a:noAutofit/>
            </a:bodyPr>
            <a:lstStyle/>
            <a:p>
              <a:pPr marL="6350" indent="-6350" algn="ctr">
                <a:spcBef>
                  <a:spcPct val="20000"/>
                </a:spcBef>
              </a:pPr>
              <a:r>
                <a:rPr lang="en-US" sz="2400" b="1">
                  <a:solidFill>
                    <a:schemeClr val="accent4"/>
                  </a:solidFill>
                  <a:latin typeface="Franklin Gothic Book" panose="020B0503020102020204" pitchFamily="34" charset="0"/>
                </a:rPr>
                <a:t>Workforce</a:t>
              </a:r>
            </a:p>
          </p:txBody>
        </p:sp>
        <p:cxnSp>
          <p:nvCxnSpPr>
            <p:cNvPr id="12" name="Łącznik prostoliniowy 28">
              <a:extLst>
                <a:ext uri="{FF2B5EF4-FFF2-40B4-BE49-F238E27FC236}">
                  <a16:creationId xmlns:a16="http://schemas.microsoft.com/office/drawing/2014/main" id="{CBE23A14-A2A2-DD56-2510-3BD4EFF48751}"/>
                </a:ext>
              </a:extLst>
            </p:cNvPr>
            <p:cNvCxnSpPr/>
            <p:nvPr/>
          </p:nvCxnSpPr>
          <p:spPr>
            <a:xfrm>
              <a:off x="2728480" y="3429000"/>
              <a:ext cx="1646814" cy="0"/>
            </a:xfrm>
            <a:prstGeom prst="line">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B33F78B-EC82-5415-76C6-F6A5FBF1A19A}"/>
              </a:ext>
            </a:extLst>
          </p:cNvPr>
          <p:cNvGrpSpPr/>
          <p:nvPr/>
        </p:nvGrpSpPr>
        <p:grpSpPr>
          <a:xfrm>
            <a:off x="6926133" y="1837866"/>
            <a:ext cx="3140195" cy="3268236"/>
            <a:chOff x="4040135" y="1340768"/>
            <a:chExt cx="3140195" cy="3268236"/>
          </a:xfrm>
        </p:grpSpPr>
        <p:sp>
          <p:nvSpPr>
            <p:cNvPr id="14" name="Elipsa 3">
              <a:extLst>
                <a:ext uri="{FF2B5EF4-FFF2-40B4-BE49-F238E27FC236}">
                  <a16:creationId xmlns:a16="http://schemas.microsoft.com/office/drawing/2014/main" id="{0D0D98FC-4EAC-E69F-280B-C808B6CD6FC1}"/>
                </a:ext>
              </a:extLst>
            </p:cNvPr>
            <p:cNvSpPr/>
            <p:nvPr/>
          </p:nvSpPr>
          <p:spPr>
            <a:xfrm>
              <a:off x="4764022" y="1340768"/>
              <a:ext cx="1656184" cy="1656184"/>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a:latin typeface="Franklin Gothic Book"/>
                </a:rPr>
                <a:t>10%</a:t>
              </a:r>
            </a:p>
          </p:txBody>
        </p:sp>
        <p:sp>
          <p:nvSpPr>
            <p:cNvPr id="15" name="pole tekstowe 11">
              <a:extLst>
                <a:ext uri="{FF2B5EF4-FFF2-40B4-BE49-F238E27FC236}">
                  <a16:creationId xmlns:a16="http://schemas.microsoft.com/office/drawing/2014/main" id="{8D065FBE-D518-4640-751B-FD76897A51B5}"/>
                </a:ext>
              </a:extLst>
            </p:cNvPr>
            <p:cNvSpPr txBox="1"/>
            <p:nvPr/>
          </p:nvSpPr>
          <p:spPr>
            <a:xfrm>
              <a:off x="4728018" y="3501008"/>
              <a:ext cx="1826164" cy="1107996"/>
            </a:xfrm>
            <a:prstGeom prst="rect">
              <a:avLst/>
            </a:prstGeom>
            <a:noFill/>
          </p:spPr>
          <p:txBody>
            <a:bodyPr wrap="square" lIns="91440" tIns="45720" rIns="91440" bIns="45720" rtlCol="0" anchor="t">
              <a:spAutoFit/>
            </a:bodyPr>
            <a:lstStyle/>
            <a:p>
              <a:pPr algn="ctr"/>
              <a:r>
                <a:rPr lang="en-US" sz="6600">
                  <a:latin typeface="Franklin Gothic Book" panose="020B0503020102020204" pitchFamily="34" charset="0"/>
                </a:rPr>
                <a:t>2</a:t>
              </a:r>
            </a:p>
          </p:txBody>
        </p:sp>
        <p:sp>
          <p:nvSpPr>
            <p:cNvPr id="16" name="pole tekstowe 15">
              <a:extLst>
                <a:ext uri="{FF2B5EF4-FFF2-40B4-BE49-F238E27FC236}">
                  <a16:creationId xmlns:a16="http://schemas.microsoft.com/office/drawing/2014/main" id="{386EB207-58F7-F53B-7E5C-5FFDB3B04EB2}"/>
                </a:ext>
              </a:extLst>
            </p:cNvPr>
            <p:cNvSpPr txBox="1"/>
            <p:nvPr/>
          </p:nvSpPr>
          <p:spPr>
            <a:xfrm>
              <a:off x="4040135" y="3040414"/>
              <a:ext cx="3140195" cy="709705"/>
            </a:xfrm>
            <a:prstGeom prst="rect">
              <a:avLst/>
            </a:prstGeom>
          </p:spPr>
          <p:txBody>
            <a:bodyPr vert="horz" wrap="square" lIns="91440" tIns="45720" rIns="91440" bIns="45720" rtlCol="0">
              <a:noAutofit/>
            </a:bodyPr>
            <a:lstStyle/>
            <a:p>
              <a:pPr marL="6350" indent="-6350" algn="ctr">
                <a:spcBef>
                  <a:spcPct val="20000"/>
                </a:spcBef>
              </a:pPr>
              <a:r>
                <a:rPr lang="en-US" sz="2000" b="1">
                  <a:solidFill>
                    <a:schemeClr val="tx2"/>
                  </a:solidFill>
                  <a:latin typeface="Franklin Gothic Book" panose="020B0503020102020204" pitchFamily="34" charset="0"/>
                </a:rPr>
                <a:t>Employment &amp; Training</a:t>
              </a:r>
            </a:p>
          </p:txBody>
        </p:sp>
        <p:cxnSp>
          <p:nvCxnSpPr>
            <p:cNvPr id="17" name="Łącznik prostoliniowy 33">
              <a:extLst>
                <a:ext uri="{FF2B5EF4-FFF2-40B4-BE49-F238E27FC236}">
                  <a16:creationId xmlns:a16="http://schemas.microsoft.com/office/drawing/2014/main" id="{36CD0EA7-60CF-A8B6-CCE0-FD5FA4593351}"/>
                </a:ext>
              </a:extLst>
            </p:cNvPr>
            <p:cNvCxnSpPr/>
            <p:nvPr/>
          </p:nvCxnSpPr>
          <p:spPr>
            <a:xfrm>
              <a:off x="4764514" y="3429000"/>
              <a:ext cx="164681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B455B8C0-E997-D1E3-A5AC-4ED5C9A84F5C}"/>
              </a:ext>
            </a:extLst>
          </p:cNvPr>
          <p:cNvGrpSpPr/>
          <p:nvPr/>
        </p:nvGrpSpPr>
        <p:grpSpPr>
          <a:xfrm>
            <a:off x="5054263" y="1837866"/>
            <a:ext cx="1867509" cy="3268236"/>
            <a:chOff x="5054263" y="1837866"/>
            <a:chExt cx="1867509" cy="3268236"/>
          </a:xfrm>
        </p:grpSpPr>
        <p:grpSp>
          <p:nvGrpSpPr>
            <p:cNvPr id="3" name="Group 2">
              <a:extLst>
                <a:ext uri="{FF2B5EF4-FFF2-40B4-BE49-F238E27FC236}">
                  <a16:creationId xmlns:a16="http://schemas.microsoft.com/office/drawing/2014/main" id="{85FCEAC5-2BBF-C0D2-67BE-CDC3B2723CB5}"/>
                </a:ext>
              </a:extLst>
            </p:cNvPr>
            <p:cNvGrpSpPr/>
            <p:nvPr/>
          </p:nvGrpSpPr>
          <p:grpSpPr>
            <a:xfrm>
              <a:off x="5054263" y="1837866"/>
              <a:ext cx="1867509" cy="3268236"/>
              <a:chOff x="7385981" y="1816948"/>
              <a:chExt cx="1867509" cy="3268236"/>
            </a:xfrm>
          </p:grpSpPr>
          <p:sp>
            <p:nvSpPr>
              <p:cNvPr id="18" name="Elipsa 4">
                <a:extLst>
                  <a:ext uri="{FF2B5EF4-FFF2-40B4-BE49-F238E27FC236}">
                    <a16:creationId xmlns:a16="http://schemas.microsoft.com/office/drawing/2014/main" id="{88F623FD-5549-8503-27A0-2F9688DD4B52}"/>
                  </a:ext>
                </a:extLst>
              </p:cNvPr>
              <p:cNvSpPr/>
              <p:nvPr/>
            </p:nvSpPr>
            <p:spPr>
              <a:xfrm>
                <a:off x="7463330" y="1816948"/>
                <a:ext cx="1656184" cy="1656184"/>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a:latin typeface="Franklin Gothic Book" panose="020B0503020102020204" pitchFamily="34" charset="0"/>
                  </a:rPr>
                  <a:t>16%</a:t>
                </a:r>
              </a:p>
            </p:txBody>
          </p:sp>
          <p:sp>
            <p:nvSpPr>
              <p:cNvPr id="19" name="pole tekstowe 12">
                <a:extLst>
                  <a:ext uri="{FF2B5EF4-FFF2-40B4-BE49-F238E27FC236}">
                    <a16:creationId xmlns:a16="http://schemas.microsoft.com/office/drawing/2014/main" id="{0E4841C0-BB9D-2BA9-1354-2A1FF60786B3}"/>
                  </a:ext>
                </a:extLst>
              </p:cNvPr>
              <p:cNvSpPr txBox="1"/>
              <p:nvPr/>
            </p:nvSpPr>
            <p:spPr>
              <a:xfrm>
                <a:off x="7427325" y="3977188"/>
                <a:ext cx="1826165" cy="1107996"/>
              </a:xfrm>
              <a:prstGeom prst="rect">
                <a:avLst/>
              </a:prstGeom>
              <a:noFill/>
            </p:spPr>
            <p:txBody>
              <a:bodyPr wrap="square" lIns="91440" tIns="45720" rIns="91440" bIns="45720" rtlCol="0" anchor="t">
                <a:spAutoFit/>
              </a:bodyPr>
              <a:lstStyle/>
              <a:p>
                <a:pPr algn="ctr"/>
                <a:r>
                  <a:rPr lang="en-US" sz="6600">
                    <a:latin typeface="Franklin Gothic Book"/>
                  </a:rPr>
                  <a:t>3</a:t>
                </a:r>
                <a:endParaRPr lang="en-US" sz="6600">
                  <a:latin typeface="Franklin Gothic Book" panose="020B0503020102020204" pitchFamily="34" charset="0"/>
                </a:endParaRPr>
              </a:p>
            </p:txBody>
          </p:sp>
          <p:sp>
            <p:nvSpPr>
              <p:cNvPr id="20" name="pole tekstowe 16">
                <a:extLst>
                  <a:ext uri="{FF2B5EF4-FFF2-40B4-BE49-F238E27FC236}">
                    <a16:creationId xmlns:a16="http://schemas.microsoft.com/office/drawing/2014/main" id="{2266F87D-C5EA-C3DA-F886-AD219EDA91E8}"/>
                  </a:ext>
                </a:extLst>
              </p:cNvPr>
              <p:cNvSpPr txBox="1"/>
              <p:nvPr/>
            </p:nvSpPr>
            <p:spPr>
              <a:xfrm>
                <a:off x="7385981" y="3507068"/>
                <a:ext cx="1826164" cy="709705"/>
              </a:xfrm>
              <a:prstGeom prst="rect">
                <a:avLst/>
              </a:prstGeom>
            </p:spPr>
            <p:txBody>
              <a:bodyPr vert="horz" wrap="square" lIns="91440" tIns="45720" rIns="91440" bIns="45720" rtlCol="0">
                <a:noAutofit/>
              </a:bodyPr>
              <a:lstStyle/>
              <a:p>
                <a:pPr marL="6350" indent="-6350" algn="ctr">
                  <a:spcBef>
                    <a:spcPct val="20000"/>
                  </a:spcBef>
                </a:pPr>
                <a:r>
                  <a:rPr lang="en-US" sz="2400" b="1">
                    <a:solidFill>
                      <a:schemeClr val="accent5"/>
                    </a:solidFill>
                    <a:latin typeface="Franklin Gothic Book" panose="020B0503020102020204" pitchFamily="34" charset="0"/>
                  </a:rPr>
                  <a:t>Government</a:t>
                </a:r>
              </a:p>
            </p:txBody>
          </p:sp>
        </p:grpSp>
        <p:cxnSp>
          <p:nvCxnSpPr>
            <p:cNvPr id="21" name="Łącznik prostoliniowy 37">
              <a:extLst>
                <a:ext uri="{FF2B5EF4-FFF2-40B4-BE49-F238E27FC236}">
                  <a16:creationId xmlns:a16="http://schemas.microsoft.com/office/drawing/2014/main" id="{21D9B1D7-1943-BD8A-4919-779086A3512C}"/>
                </a:ext>
              </a:extLst>
            </p:cNvPr>
            <p:cNvCxnSpPr/>
            <p:nvPr/>
          </p:nvCxnSpPr>
          <p:spPr>
            <a:xfrm>
              <a:off x="5185282" y="3940710"/>
              <a:ext cx="164681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ACDAED8-10AC-DDC4-20E1-459DEC222EE0}"/>
              </a:ext>
            </a:extLst>
          </p:cNvPr>
          <p:cNvGrpSpPr/>
          <p:nvPr/>
        </p:nvGrpSpPr>
        <p:grpSpPr>
          <a:xfrm>
            <a:off x="290397" y="1816948"/>
            <a:ext cx="1828416" cy="3268236"/>
            <a:chOff x="635942" y="1340768"/>
            <a:chExt cx="1828416" cy="3268236"/>
          </a:xfrm>
        </p:grpSpPr>
        <p:sp>
          <p:nvSpPr>
            <p:cNvPr id="23" name="Elipsa 1">
              <a:extLst>
                <a:ext uri="{FF2B5EF4-FFF2-40B4-BE49-F238E27FC236}">
                  <a16:creationId xmlns:a16="http://schemas.microsoft.com/office/drawing/2014/main" id="{0DF67DAD-4654-87EE-0D8C-F9C91A29E7DE}"/>
                </a:ext>
              </a:extLst>
            </p:cNvPr>
            <p:cNvSpPr/>
            <p:nvPr/>
          </p:nvSpPr>
          <p:spPr>
            <a:xfrm>
              <a:off x="683568" y="1340768"/>
              <a:ext cx="1656184" cy="165618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Franklin Gothic Book" panose="020B0503020102020204" pitchFamily="34" charset="0"/>
                </a:rPr>
                <a:t>53%</a:t>
              </a:r>
            </a:p>
          </p:txBody>
        </p:sp>
        <p:sp>
          <p:nvSpPr>
            <p:cNvPr id="24" name="pole tekstowe 9">
              <a:extLst>
                <a:ext uri="{FF2B5EF4-FFF2-40B4-BE49-F238E27FC236}">
                  <a16:creationId xmlns:a16="http://schemas.microsoft.com/office/drawing/2014/main" id="{3E05F3EB-FE6B-5BA8-65A0-D70F066350FA}"/>
                </a:ext>
              </a:extLst>
            </p:cNvPr>
            <p:cNvSpPr txBox="1"/>
            <p:nvPr/>
          </p:nvSpPr>
          <p:spPr>
            <a:xfrm>
              <a:off x="638194" y="3501008"/>
              <a:ext cx="1826164" cy="1107996"/>
            </a:xfrm>
            <a:prstGeom prst="rect">
              <a:avLst/>
            </a:prstGeom>
            <a:noFill/>
          </p:spPr>
          <p:txBody>
            <a:bodyPr wrap="square" rtlCol="0">
              <a:spAutoFit/>
            </a:bodyPr>
            <a:lstStyle/>
            <a:p>
              <a:pPr algn="ctr"/>
              <a:r>
                <a:rPr lang="en-US" sz="6600">
                  <a:latin typeface="Franklin Gothic Book" panose="020B0503020102020204" pitchFamily="34" charset="0"/>
                </a:rPr>
                <a:t>10</a:t>
              </a:r>
            </a:p>
          </p:txBody>
        </p:sp>
        <p:sp>
          <p:nvSpPr>
            <p:cNvPr id="25" name="pole tekstowe 13">
              <a:extLst>
                <a:ext uri="{FF2B5EF4-FFF2-40B4-BE49-F238E27FC236}">
                  <a16:creationId xmlns:a16="http://schemas.microsoft.com/office/drawing/2014/main" id="{23018E4C-2ACD-4F03-2B9A-4FBF7A240B17}"/>
                </a:ext>
              </a:extLst>
            </p:cNvPr>
            <p:cNvSpPr txBox="1"/>
            <p:nvPr/>
          </p:nvSpPr>
          <p:spPr>
            <a:xfrm>
              <a:off x="635942" y="3024295"/>
              <a:ext cx="1584176" cy="709705"/>
            </a:xfrm>
            <a:prstGeom prst="rect">
              <a:avLst/>
            </a:prstGeom>
          </p:spPr>
          <p:txBody>
            <a:bodyPr vert="horz" wrap="square" lIns="91440" tIns="45720" rIns="91440" bIns="45720" rtlCol="0">
              <a:noAutofit/>
            </a:bodyPr>
            <a:lstStyle/>
            <a:p>
              <a:pPr marL="6350" indent="-6350" algn="ctr">
                <a:spcBef>
                  <a:spcPct val="20000"/>
                </a:spcBef>
              </a:pPr>
              <a:r>
                <a:rPr lang="en-US" sz="2400" b="1">
                  <a:solidFill>
                    <a:schemeClr val="accent2"/>
                  </a:solidFill>
                  <a:latin typeface="Franklin Gothic Book" panose="020B0503020102020204" pitchFamily="34" charset="0"/>
                </a:rPr>
                <a:t>Business</a:t>
              </a:r>
            </a:p>
          </p:txBody>
        </p:sp>
        <p:cxnSp>
          <p:nvCxnSpPr>
            <p:cNvPr id="26" name="Łącznik prostoliniowy 21">
              <a:extLst>
                <a:ext uri="{FF2B5EF4-FFF2-40B4-BE49-F238E27FC236}">
                  <a16:creationId xmlns:a16="http://schemas.microsoft.com/office/drawing/2014/main" id="{E63C54A9-CC29-5A90-7D18-0A836C84D8E1}"/>
                </a:ext>
              </a:extLst>
            </p:cNvPr>
            <p:cNvCxnSpPr/>
            <p:nvPr/>
          </p:nvCxnSpPr>
          <p:spPr>
            <a:xfrm>
              <a:off x="692938" y="3429000"/>
              <a:ext cx="16468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0B9FC7E-6810-BD05-CCC3-9A941B17BA8A}"/>
              </a:ext>
            </a:extLst>
          </p:cNvPr>
          <p:cNvGrpSpPr/>
          <p:nvPr/>
        </p:nvGrpSpPr>
        <p:grpSpPr>
          <a:xfrm>
            <a:off x="10004904" y="1815800"/>
            <a:ext cx="1886559" cy="3268236"/>
            <a:chOff x="9839838" y="1794882"/>
            <a:chExt cx="1886559" cy="3268236"/>
          </a:xfrm>
        </p:grpSpPr>
        <p:sp>
          <p:nvSpPr>
            <p:cNvPr id="28" name="Elipsa 4">
              <a:extLst>
                <a:ext uri="{FF2B5EF4-FFF2-40B4-BE49-F238E27FC236}">
                  <a16:creationId xmlns:a16="http://schemas.microsoft.com/office/drawing/2014/main" id="{C185EC85-4D64-B123-99D3-770A120E7E81}"/>
                </a:ext>
              </a:extLst>
            </p:cNvPr>
            <p:cNvSpPr/>
            <p:nvPr/>
          </p:nvSpPr>
          <p:spPr>
            <a:xfrm>
              <a:off x="9936237" y="1794882"/>
              <a:ext cx="1656184" cy="1656184"/>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t>100%</a:t>
              </a:r>
            </a:p>
          </p:txBody>
        </p:sp>
        <p:sp>
          <p:nvSpPr>
            <p:cNvPr id="29" name="pole tekstowe 12">
              <a:extLst>
                <a:ext uri="{FF2B5EF4-FFF2-40B4-BE49-F238E27FC236}">
                  <a16:creationId xmlns:a16="http://schemas.microsoft.com/office/drawing/2014/main" id="{7C654B20-F84A-5A73-F5FC-86AA2A4C3DD4}"/>
                </a:ext>
              </a:extLst>
            </p:cNvPr>
            <p:cNvSpPr txBox="1"/>
            <p:nvPr/>
          </p:nvSpPr>
          <p:spPr>
            <a:xfrm>
              <a:off x="9900232" y="3955122"/>
              <a:ext cx="1826165" cy="1107996"/>
            </a:xfrm>
            <a:prstGeom prst="rect">
              <a:avLst/>
            </a:prstGeom>
            <a:noFill/>
          </p:spPr>
          <p:txBody>
            <a:bodyPr wrap="square" rtlCol="0">
              <a:spAutoFit/>
            </a:bodyPr>
            <a:lstStyle/>
            <a:p>
              <a:pPr algn="ctr"/>
              <a:r>
                <a:rPr lang="en-US" sz="6600">
                  <a:latin typeface="Franklin Gothic Book" panose="020B0503020102020204" pitchFamily="34" charset="0"/>
                </a:rPr>
                <a:t>19</a:t>
              </a:r>
            </a:p>
          </p:txBody>
        </p:sp>
        <p:sp>
          <p:nvSpPr>
            <p:cNvPr id="30" name="pole tekstowe 16">
              <a:extLst>
                <a:ext uri="{FF2B5EF4-FFF2-40B4-BE49-F238E27FC236}">
                  <a16:creationId xmlns:a16="http://schemas.microsoft.com/office/drawing/2014/main" id="{F46CE2C5-182A-F1E1-D975-CB8F56671EFE}"/>
                </a:ext>
              </a:extLst>
            </p:cNvPr>
            <p:cNvSpPr txBox="1"/>
            <p:nvPr/>
          </p:nvSpPr>
          <p:spPr>
            <a:xfrm>
              <a:off x="9839838" y="3427852"/>
              <a:ext cx="1826164" cy="709705"/>
            </a:xfrm>
            <a:prstGeom prst="rect">
              <a:avLst/>
            </a:prstGeom>
          </p:spPr>
          <p:txBody>
            <a:bodyPr vert="horz" wrap="square" lIns="91440" tIns="45720" rIns="91440" bIns="45720" rtlCol="0">
              <a:noAutofit/>
            </a:bodyPr>
            <a:lstStyle/>
            <a:p>
              <a:pPr marL="6350" indent="-6350" algn="ctr">
                <a:spcBef>
                  <a:spcPct val="20000"/>
                </a:spcBef>
              </a:pPr>
              <a:r>
                <a:rPr lang="en-US" sz="2400" b="1">
                  <a:latin typeface="Franklin Gothic Book" panose="020B0503020102020204" pitchFamily="34" charset="0"/>
                </a:rPr>
                <a:t>Total</a:t>
              </a:r>
            </a:p>
          </p:txBody>
        </p:sp>
        <p:cxnSp>
          <p:nvCxnSpPr>
            <p:cNvPr id="31" name="Łącznik prostoliniowy 37">
              <a:extLst>
                <a:ext uri="{FF2B5EF4-FFF2-40B4-BE49-F238E27FC236}">
                  <a16:creationId xmlns:a16="http://schemas.microsoft.com/office/drawing/2014/main" id="{AB25DAAC-9226-F447-60C1-6A7502693647}"/>
                </a:ext>
              </a:extLst>
            </p:cNvPr>
            <p:cNvCxnSpPr/>
            <p:nvPr/>
          </p:nvCxnSpPr>
          <p:spPr>
            <a:xfrm>
              <a:off x="9975234" y="3883114"/>
              <a:ext cx="16468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 name="Graphic 31" descr="Add with solid fill">
            <a:extLst>
              <a:ext uri="{FF2B5EF4-FFF2-40B4-BE49-F238E27FC236}">
                <a16:creationId xmlns:a16="http://schemas.microsoft.com/office/drawing/2014/main" id="{379DC0C8-9F48-F86E-E9BD-5977168CD6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8813" y="4288556"/>
            <a:ext cx="520987" cy="520987"/>
          </a:xfrm>
          <a:prstGeom prst="rect">
            <a:avLst/>
          </a:prstGeom>
        </p:spPr>
      </p:pic>
      <p:pic>
        <p:nvPicPr>
          <p:cNvPr id="33" name="Graphic 32" descr="Add with solid fill">
            <a:extLst>
              <a:ext uri="{FF2B5EF4-FFF2-40B4-BE49-F238E27FC236}">
                <a16:creationId xmlns:a16="http://schemas.microsoft.com/office/drawing/2014/main" id="{5AF903B7-2472-6D3F-9F38-DFE30F620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2753" y="4288556"/>
            <a:ext cx="520987" cy="520987"/>
          </a:xfrm>
          <a:prstGeom prst="rect">
            <a:avLst/>
          </a:prstGeom>
        </p:spPr>
      </p:pic>
      <p:pic>
        <p:nvPicPr>
          <p:cNvPr id="34" name="Graphic 33" descr="Add with solid fill">
            <a:extLst>
              <a:ext uri="{FF2B5EF4-FFF2-40B4-BE49-F238E27FC236}">
                <a16:creationId xmlns:a16="http://schemas.microsoft.com/office/drawing/2014/main" id="{D23EEC2F-1125-0086-278D-F3C083E6D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972" y="4272667"/>
            <a:ext cx="520987" cy="520987"/>
          </a:xfrm>
          <a:prstGeom prst="rect">
            <a:avLst/>
          </a:prstGeom>
        </p:spPr>
      </p:pic>
      <p:sp>
        <p:nvSpPr>
          <p:cNvPr id="35" name="TextBox 34">
            <a:extLst>
              <a:ext uri="{FF2B5EF4-FFF2-40B4-BE49-F238E27FC236}">
                <a16:creationId xmlns:a16="http://schemas.microsoft.com/office/drawing/2014/main" id="{9A985EEE-2D81-CA8E-30F1-9549AED1BAFC}"/>
              </a:ext>
            </a:extLst>
          </p:cNvPr>
          <p:cNvSpPr txBox="1"/>
          <p:nvPr/>
        </p:nvSpPr>
        <p:spPr>
          <a:xfrm>
            <a:off x="9226368" y="4023354"/>
            <a:ext cx="635110" cy="1015663"/>
          </a:xfrm>
          <a:prstGeom prst="rect">
            <a:avLst/>
          </a:prstGeom>
          <a:noFill/>
        </p:spPr>
        <p:txBody>
          <a:bodyPr wrap="none" rtlCol="0">
            <a:spAutoFit/>
          </a:bodyPr>
          <a:lstStyle/>
          <a:p>
            <a:r>
              <a:rPr lang="en-US" sz="6000">
                <a:latin typeface="Franklin Gothic Book" panose="020B0503020102020204" pitchFamily="34" charset="0"/>
              </a:rPr>
              <a:t>=</a:t>
            </a:r>
          </a:p>
        </p:txBody>
      </p:sp>
    </p:spTree>
    <p:extLst>
      <p:ext uri="{BB962C8B-B14F-4D97-AF65-F5344CB8AC3E}">
        <p14:creationId xmlns:p14="http://schemas.microsoft.com/office/powerpoint/2010/main" val="4035300552"/>
      </p:ext>
    </p:extLst>
  </p:cSld>
  <p:clrMapOvr>
    <a:masterClrMapping/>
  </p:clrMapOvr>
</p:sld>
</file>

<file path=ppt/theme/theme1.xml><?xml version="1.0" encoding="utf-8"?>
<a:theme xmlns:a="http://schemas.openxmlformats.org/drawingml/2006/main" name="South Central IowaWORKS Brand">
  <a:themeElements>
    <a:clrScheme name="South Central IowaWORKS Branding">
      <a:dk1>
        <a:srgbClr val="000000"/>
      </a:dk1>
      <a:lt1>
        <a:srgbClr val="FFFFFF"/>
      </a:lt1>
      <a:dk2>
        <a:srgbClr val="44546A"/>
      </a:dk2>
      <a:lt2>
        <a:srgbClr val="E7E6E6"/>
      </a:lt2>
      <a:accent1>
        <a:srgbClr val="3D7E41"/>
      </a:accent1>
      <a:accent2>
        <a:srgbClr val="37413C"/>
      </a:accent2>
      <a:accent3>
        <a:srgbClr val="5C6862"/>
      </a:accent3>
      <a:accent4>
        <a:srgbClr val="A9A9A9"/>
      </a:accent4>
      <a:accent5>
        <a:srgbClr val="4E8F00"/>
      </a:accent5>
      <a:accent6>
        <a:srgbClr val="70AD47"/>
      </a:accent6>
      <a:hlink>
        <a:srgbClr val="3D7E41"/>
      </a:hlink>
      <a:folHlink>
        <a:srgbClr val="007F8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 Central IowaWORKS Brand" id="{D9262646-01ED-3449-AA67-37735F697CBD}" vid="{3352E34D-633F-8540-9C62-96B6066827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1_ xmlns="be0221d5-47f6-480c-a022-5cf56ad906dc" xsi:nil="true"/>
    <TaxCatchAll xmlns="3739ae8f-6b34-46ec-a506-b64d1fde0f3e" xsi:nil="true"/>
    <lcf76f155ced4ddcb4097134ff3c332f xmlns="be0221d5-47f6-480c-a022-5cf56ad906dc">
      <Terms xmlns="http://schemas.microsoft.com/office/infopath/2007/PartnerControls"/>
    </lcf76f155ced4ddcb4097134ff3c332f>
    <Date xmlns="be0221d5-47f6-480c-a022-5cf56ad906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596EF04175EE4FA62197F2113EE347" ma:contentTypeVersion="17" ma:contentTypeDescription="Create a new document." ma:contentTypeScope="" ma:versionID="466a7b7a6fc6ee187b7507ea5338bc2e">
  <xsd:schema xmlns:xsd="http://www.w3.org/2001/XMLSchema" xmlns:xs="http://www.w3.org/2001/XMLSchema" xmlns:p="http://schemas.microsoft.com/office/2006/metadata/properties" xmlns:ns2="be0221d5-47f6-480c-a022-5cf56ad906dc" xmlns:ns3="3739ae8f-6b34-46ec-a506-b64d1fde0f3e" targetNamespace="http://schemas.microsoft.com/office/2006/metadata/properties" ma:root="true" ma:fieldsID="d80c374921da799ed201da3f95abbcd3" ns2:_="" ns3:_="">
    <xsd:import namespace="be0221d5-47f6-480c-a022-5cf56ad906dc"/>
    <xsd:import namespace="3739ae8f-6b34-46ec-a506-b64d1fde0f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x0031_"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221d5-47f6-480c-a022-5cf56ad90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0031_" ma:index="16" nillable="true" ma:displayName="1" ma:decimals="0" ma:description="1" ma:format="Dropdown" ma:internalName="_x0031_" ma:percentage="FALSE">
      <xsd:simpleType>
        <xsd:restriction base="dms:Number"/>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bcbfcb-84de-4dd1-9d3f-0010af819d7c"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739ae8f-6b34-46ec-a506-b64d1fde0f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94ff9f-df69-4b46-9f7a-62dcbdc2913c}" ma:internalName="TaxCatchAll" ma:showField="CatchAllData" ma:web="3739ae8f-6b34-46ec-a506-b64d1fde0f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C3E47-83C7-4F83-AAFF-80355F6043E5}">
  <ds:schemaRefs>
    <ds:schemaRef ds:uri="http://schemas.microsoft.com/sharepoint/v3/contenttype/forms"/>
  </ds:schemaRefs>
</ds:datastoreItem>
</file>

<file path=customXml/itemProps2.xml><?xml version="1.0" encoding="utf-8"?>
<ds:datastoreItem xmlns:ds="http://schemas.openxmlformats.org/officeDocument/2006/customXml" ds:itemID="{C6EB3E63-3829-4C0D-9393-1291C82D202A}">
  <ds:schemaRefs>
    <ds:schemaRef ds:uri="http://www.w3.org/XML/1998/namespace"/>
    <ds:schemaRef ds:uri="3739ae8f-6b34-46ec-a506-b64d1fde0f3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be0221d5-47f6-480c-a022-5cf56ad906dc"/>
  </ds:schemaRefs>
</ds:datastoreItem>
</file>

<file path=customXml/itemProps3.xml><?xml version="1.0" encoding="utf-8"?>
<ds:datastoreItem xmlns:ds="http://schemas.openxmlformats.org/officeDocument/2006/customXml" ds:itemID="{47FECB45-EF40-49E1-AB86-0FB176960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221d5-47f6-480c-a022-5cf56ad906dc"/>
    <ds:schemaRef ds:uri="3739ae8f-6b34-46ec-a506-b64d1fde0f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South Central IowaWORKS Brand</Template>
  <TotalTime>58</TotalTime>
  <Words>1733</Words>
  <Application>Microsoft Macintosh PowerPoint</Application>
  <PresentationFormat>Widescreen</PresentationFormat>
  <Paragraphs>307</Paragraphs>
  <Slides>19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Calibri</vt:lpstr>
      <vt:lpstr>Century Gothic</vt:lpstr>
      <vt:lpstr>Franklin Gothic Book</vt:lpstr>
      <vt:lpstr>Franklin Gothic Medium</vt:lpstr>
      <vt:lpstr>Roboto</vt:lpstr>
      <vt:lpstr>Roboto Black</vt:lpstr>
      <vt:lpstr>System Font Regular</vt:lpstr>
      <vt:lpstr>Times</vt:lpstr>
      <vt:lpstr>South Central IowaWORKS Brand</vt:lpstr>
      <vt:lpstr>Local Workforce Development Boards</vt:lpstr>
      <vt:lpstr>What is a workforce Development Board?</vt:lpstr>
      <vt:lpstr>Iowa's Public Workforce System</vt:lpstr>
      <vt:lpstr>Opportunity</vt:lpstr>
      <vt:lpstr>Benefits</vt:lpstr>
      <vt:lpstr>Purpose</vt:lpstr>
      <vt:lpstr>Function</vt:lpstr>
      <vt:lpstr>Partners</vt:lpstr>
      <vt:lpstr>Board Composition</vt:lpstr>
      <vt:lpstr>South Central</vt:lpstr>
      <vt:lpstr>South Central Board Members</vt:lpstr>
      <vt:lpstr>IowaWORKS Centers</vt:lpstr>
      <vt:lpstr>Collective Efforts</vt:lpstr>
      <vt:lpstr>Businesses</vt:lpstr>
      <vt:lpstr>Serving Employers</vt:lpstr>
      <vt:lpstr>Questions!</vt:lpstr>
      <vt:lpstr>Committees  </vt:lpstr>
      <vt:lpstr>Governance</vt:lpstr>
      <vt:lpstr>CEO and Board Member Responsibilities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dc:title>
  <dc:creator>Krista Tedrow</dc:creator>
  <cp:lastModifiedBy>Krista Tedrow</cp:lastModifiedBy>
  <cp:revision>55</cp:revision>
  <dcterms:created xsi:type="dcterms:W3CDTF">2021-06-18T19:38:30Z</dcterms:created>
  <dcterms:modified xsi:type="dcterms:W3CDTF">2023-08-22T13:58:29Z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0x01010087596EF04175EE4FA62197F2113EE347</vt:lpwstr>
  </property>
  <property fmtid="{D5CDD505-2E9C-101B-9397-08002B2CF9AE}" pid="3" name="Order">
    <vt:r8>1700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MediaServiceImageTags">
    <vt:lpwstr/>
  </property>
</Properties>
</file>