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28345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952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topics: 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WIOA meets employer needs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State and local workforce boards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Services to employers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Common performance indicators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0933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4902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</a:rPr>
              <a:t>istock </a:t>
            </a:r>
            <a:r>
              <a:rPr lang="en-US" sz="1100">
                <a:solidFill>
                  <a:srgbClr val="2A3333"/>
                </a:solidFill>
              </a:rPr>
              <a:t>21877474</a:t>
            </a:r>
          </a:p>
          <a:p>
            <a:pPr marL="457200" lvl="0" indent="-29845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04040"/>
              </a:buClr>
              <a:buSzPct val="100000"/>
              <a:buFont typeface="Noto Symbol"/>
              <a:buChar char="▪"/>
            </a:pPr>
            <a:r>
              <a:rPr lang="en-US" sz="1100">
                <a:solidFill>
                  <a:srgbClr val="404040"/>
                </a:solidFill>
              </a:rPr>
              <a:t>State/local boards are responsible for activities to meet workforce needs of local and regional employers</a:t>
            </a:r>
          </a:p>
          <a:p>
            <a:pPr marL="457200" lvl="0" indent="-298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04040"/>
              </a:buClr>
              <a:buSzPct val="100000"/>
              <a:buFont typeface="Noto Symbol"/>
              <a:buChar char="▪"/>
            </a:pPr>
            <a:r>
              <a:rPr lang="en-US" sz="1100">
                <a:solidFill>
                  <a:srgbClr val="404040"/>
                </a:solidFill>
              </a:rPr>
              <a:t>State/local boards will promote use of industry and sector partnerships to address workforce needs of multiple employers within an industry</a:t>
            </a: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9083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100" dirty="0">
              <a:solidFill>
                <a:srgbClr val="2A3333"/>
              </a:solidFill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21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100" dirty="0">
              <a:solidFill>
                <a:srgbClr val="2A3333"/>
              </a:solidFill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673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495300" y="2115425"/>
            <a:ext cx="8153399" cy="207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800" b="1">
                <a:solidFill>
                  <a:schemeClr val="accent1"/>
                </a:solidFill>
              </a:rPr>
              <a:t>Robust and Effective Services to Businesses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291350" y="2470775"/>
            <a:ext cx="7088099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Robert Kight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Director, Adult Services and Workforce System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Workforce Investment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78900" y="5643750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WIOA Meets Employer Needs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512375" y="2039325"/>
            <a:ext cx="3310800" cy="308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14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300" dirty="0"/>
              <a:t>WIOA contributes to economic growth and business expansion by ensuring the workforce system is job-driven,  matching employers with skilled workers. </a:t>
            </a:r>
          </a:p>
          <a:p>
            <a:pPr marL="342900" marR="0" lvl="0" indent="-200660" algn="l" rt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2300" dirty="0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9573" y="1981200"/>
            <a:ext cx="4060025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7831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State and Local Workforce Boards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275600" y="1867250"/>
            <a:ext cx="4737300" cy="349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300" dirty="0"/>
              <a:t>Promote industry and sector partnerships to address the </a:t>
            </a:r>
            <a:br>
              <a:rPr lang="en-US" sz="2300" dirty="0"/>
            </a:br>
            <a:r>
              <a:rPr lang="en-US" sz="2300" dirty="0"/>
              <a:t>workforce needs of multiple industry employers</a:t>
            </a:r>
          </a:p>
          <a:p>
            <a:pPr marL="457200" lvl="0" indent="-381000" rtl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300" dirty="0"/>
              <a:t>Emphasize career pathways to promote employment in in-demand occupations and industries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177" y="1905000"/>
            <a:ext cx="3683273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494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Services to Employers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4800" y="1905001"/>
            <a:ext cx="4961099" cy="381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5560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dirty="0"/>
              <a:t>Local boards fund proven work-based training strategies, such as on-the-job training, Registered Apprenticeship, transitional jobs, and customized training. </a:t>
            </a:r>
            <a:br>
              <a:rPr lang="en-US" sz="2000" dirty="0"/>
            </a:br>
            <a:endParaRPr lang="en-US" sz="1000" dirty="0"/>
          </a:p>
          <a:p>
            <a:pPr marL="457200" lvl="0" indent="-355600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dirty="0"/>
              <a:t>WIOA increases reimbursement rates  for employers offering on-the-job and customized training.</a:t>
            </a:r>
            <a:br>
              <a:rPr lang="en-US" sz="2000" dirty="0"/>
            </a:br>
            <a:endParaRPr lang="en-US" sz="1000" dirty="0"/>
          </a:p>
          <a:p>
            <a:pPr marL="457200" lvl="0" indent="-355600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dirty="0"/>
              <a:t>Local board will engage in a regional  planning process to develop a coordinated regional service strategy.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6150" y="1905001"/>
            <a:ext cx="2529400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Common Performance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Indicators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733800" y="2133600"/>
            <a:ext cx="4522825" cy="26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2400" dirty="0"/>
          </a:p>
          <a:p>
            <a:pPr marL="342900" marR="0" lvl="0" indent="-20066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 sz="2400" dirty="0"/>
              <a:t>  WIOA adds new common performance indicators to measure the effectiveness of core programs providing services to employers.</a:t>
            </a:r>
          </a:p>
          <a:p>
            <a:pPr marL="342900" marR="0" lvl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2400" dirty="0"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76" y="1905000"/>
            <a:ext cx="3643499" cy="36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3DDD2C70-3A97-4E6A-A144-F795311BCDFE}"/>
</file>

<file path=customXml/itemProps2.xml><?xml version="1.0" encoding="utf-8"?>
<ds:datastoreItem xmlns:ds="http://schemas.openxmlformats.org/officeDocument/2006/customXml" ds:itemID="{55274AD5-5CB0-4C63-8AAC-0E21A1BDDDBA}"/>
</file>

<file path=customXml/itemProps3.xml><?xml version="1.0" encoding="utf-8"?>
<ds:datastoreItem xmlns:ds="http://schemas.openxmlformats.org/officeDocument/2006/customXml" ds:itemID="{22169486-C715-40F1-AA50-C262F6CFA451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203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Noto Symbol</vt:lpstr>
      <vt:lpstr>Wingdings</vt:lpstr>
      <vt:lpstr>Office Theme</vt:lpstr>
      <vt:lpstr>Robust and Effective Services to Businesses</vt:lpstr>
      <vt:lpstr>Presenter</vt:lpstr>
      <vt:lpstr>WIOA Meets Employer Needs</vt:lpstr>
      <vt:lpstr>State and Local Workforce Boards</vt:lpstr>
      <vt:lpstr>Services to Employers</vt:lpstr>
      <vt:lpstr>Common Performance  Indicators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and Effective Services to Businesses</dc:title>
  <dc:creator>Jen</dc:creator>
  <cp:lastModifiedBy>Jen Chingwe</cp:lastModifiedBy>
  <cp:revision>3</cp:revision>
  <dcterms:modified xsi:type="dcterms:W3CDTF">2014-11-17T18:09:14Z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