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1"/>
  </p:notesMasterIdLst>
  <p:sldIdLst>
    <p:sldId id="256" r:id="rId2"/>
    <p:sldId id="258" r:id="rId3"/>
    <p:sldId id="257" r:id="rId4"/>
    <p:sldId id="267" r:id="rId5"/>
    <p:sldId id="262" r:id="rId6"/>
    <p:sldId id="263" r:id="rId7"/>
    <p:sldId id="264" r:id="rId8"/>
    <p:sldId id="271" r:id="rId9"/>
    <p:sldId id="268" r:id="rId10"/>
    <p:sldId id="269" r:id="rId11"/>
    <p:sldId id="270" r:id="rId12"/>
    <p:sldId id="284" r:id="rId13"/>
    <p:sldId id="273" r:id="rId14"/>
    <p:sldId id="274" r:id="rId15"/>
    <p:sldId id="277" r:id="rId16"/>
    <p:sldId id="278" r:id="rId17"/>
    <p:sldId id="280" r:id="rId18"/>
    <p:sldId id="282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06"/>
    <p:restoredTop sz="74150"/>
  </p:normalViewPr>
  <p:slideViewPr>
    <p:cSldViewPr snapToGrid="0">
      <p:cViewPr varScale="1">
        <p:scale>
          <a:sx n="89" d="100"/>
          <a:sy n="89" d="100"/>
        </p:scale>
        <p:origin x="147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6AB7D-A52F-6249-83A0-3EB31E73DA02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</dgm:pt>
    <dgm:pt modelId="{97890C77-F9F8-FF41-A0F2-CF63FACF72F1}">
      <dgm:prSet phldrT="[Text]"/>
      <dgm:spPr/>
      <dgm:t>
        <a:bodyPr/>
        <a:lstStyle/>
        <a:p>
          <a:r>
            <a:rPr lang="en-US" dirty="0"/>
            <a:t>Importance</a:t>
          </a:r>
        </a:p>
      </dgm:t>
    </dgm:pt>
    <dgm:pt modelId="{AA99D956-2BF0-3A45-B447-F8359738FEBC}" type="parTrans" cxnId="{6EC4E455-2AA2-794E-9AA3-6908A487B34D}">
      <dgm:prSet/>
      <dgm:spPr/>
      <dgm:t>
        <a:bodyPr/>
        <a:lstStyle/>
        <a:p>
          <a:endParaRPr lang="en-US"/>
        </a:p>
      </dgm:t>
    </dgm:pt>
    <dgm:pt modelId="{9DC4E8CB-7F74-934C-9C3B-113D56596F4C}" type="sibTrans" cxnId="{6EC4E455-2AA2-794E-9AA3-6908A487B34D}">
      <dgm:prSet/>
      <dgm:spPr/>
      <dgm:t>
        <a:bodyPr/>
        <a:lstStyle/>
        <a:p>
          <a:endParaRPr lang="en-US"/>
        </a:p>
      </dgm:t>
    </dgm:pt>
    <dgm:pt modelId="{2D853C44-867F-164E-AAE5-FC6D7D1D4CE5}">
      <dgm:prSet phldrT="[Text]"/>
      <dgm:spPr/>
      <dgm:t>
        <a:bodyPr/>
        <a:lstStyle/>
        <a:p>
          <a:r>
            <a:rPr lang="en-US" dirty="0"/>
            <a:t>Success Story Resources</a:t>
          </a:r>
        </a:p>
      </dgm:t>
    </dgm:pt>
    <dgm:pt modelId="{E44B21C6-4143-5346-ADF6-69A2C6164976}" type="parTrans" cxnId="{7146460C-44F5-7749-BD88-3E50DF8213D7}">
      <dgm:prSet/>
      <dgm:spPr/>
      <dgm:t>
        <a:bodyPr/>
        <a:lstStyle/>
        <a:p>
          <a:endParaRPr lang="en-US"/>
        </a:p>
      </dgm:t>
    </dgm:pt>
    <dgm:pt modelId="{474FA3C3-F690-2C4B-BBFD-EF2CF4DC751D}" type="sibTrans" cxnId="{7146460C-44F5-7749-BD88-3E50DF8213D7}">
      <dgm:prSet/>
      <dgm:spPr/>
      <dgm:t>
        <a:bodyPr/>
        <a:lstStyle/>
        <a:p>
          <a:endParaRPr lang="en-US"/>
        </a:p>
      </dgm:t>
    </dgm:pt>
    <dgm:pt modelId="{4437994C-0975-2D4F-B6AA-B8A268EE3C76}">
      <dgm:prSet phldrT="[Text]"/>
      <dgm:spPr/>
      <dgm:t>
        <a:bodyPr/>
        <a:lstStyle/>
        <a:p>
          <a:r>
            <a:rPr lang="en-US" dirty="0"/>
            <a:t>Q &amp; A</a:t>
          </a:r>
        </a:p>
      </dgm:t>
    </dgm:pt>
    <dgm:pt modelId="{94C9DC84-7737-6D43-8288-A3805E4369FD}" type="parTrans" cxnId="{EA96B774-DF8E-004F-AE62-C48FD4AB59EF}">
      <dgm:prSet/>
      <dgm:spPr/>
      <dgm:t>
        <a:bodyPr/>
        <a:lstStyle/>
        <a:p>
          <a:endParaRPr lang="en-US"/>
        </a:p>
      </dgm:t>
    </dgm:pt>
    <dgm:pt modelId="{B131D3E1-1C53-8C46-AEC8-03F7418BD98F}" type="sibTrans" cxnId="{EA96B774-DF8E-004F-AE62-C48FD4AB59EF}">
      <dgm:prSet/>
      <dgm:spPr/>
      <dgm:t>
        <a:bodyPr/>
        <a:lstStyle/>
        <a:p>
          <a:endParaRPr lang="en-US"/>
        </a:p>
      </dgm:t>
    </dgm:pt>
    <dgm:pt modelId="{DD24F29A-37E9-194C-8BFA-997EB2B43B06}" type="pres">
      <dgm:prSet presAssocID="{7AE6AB7D-A52F-6249-83A0-3EB31E73DA02}" presName="linear" presStyleCnt="0">
        <dgm:presLayoutVars>
          <dgm:dir/>
          <dgm:animLvl val="lvl"/>
          <dgm:resizeHandles val="exact"/>
        </dgm:presLayoutVars>
      </dgm:prSet>
      <dgm:spPr/>
    </dgm:pt>
    <dgm:pt modelId="{05970DD6-2E88-894C-97B0-F9CA6602CBD4}" type="pres">
      <dgm:prSet presAssocID="{97890C77-F9F8-FF41-A0F2-CF63FACF72F1}" presName="parentLin" presStyleCnt="0"/>
      <dgm:spPr/>
    </dgm:pt>
    <dgm:pt modelId="{935B4F3F-8484-634C-B4E9-6B26E8E02373}" type="pres">
      <dgm:prSet presAssocID="{97890C77-F9F8-FF41-A0F2-CF63FACF72F1}" presName="parentLeftMargin" presStyleLbl="node1" presStyleIdx="0" presStyleCnt="3"/>
      <dgm:spPr/>
    </dgm:pt>
    <dgm:pt modelId="{DFF63424-E839-7045-8576-FE625F8C1F21}" type="pres">
      <dgm:prSet presAssocID="{97890C77-F9F8-FF41-A0F2-CF63FACF72F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15C543-8F56-4F4B-A802-53D5049197D9}" type="pres">
      <dgm:prSet presAssocID="{97890C77-F9F8-FF41-A0F2-CF63FACF72F1}" presName="negativeSpace" presStyleCnt="0"/>
      <dgm:spPr/>
    </dgm:pt>
    <dgm:pt modelId="{AB807C04-A8C7-BD42-8E64-974F15A8C742}" type="pres">
      <dgm:prSet presAssocID="{97890C77-F9F8-FF41-A0F2-CF63FACF72F1}" presName="childText" presStyleLbl="conFgAcc1" presStyleIdx="0" presStyleCnt="3">
        <dgm:presLayoutVars>
          <dgm:bulletEnabled val="1"/>
        </dgm:presLayoutVars>
      </dgm:prSet>
      <dgm:spPr/>
    </dgm:pt>
    <dgm:pt modelId="{CA3F11E5-CB91-DE46-BCC2-22D210F00AEB}" type="pres">
      <dgm:prSet presAssocID="{9DC4E8CB-7F74-934C-9C3B-113D56596F4C}" presName="spaceBetweenRectangles" presStyleCnt="0"/>
      <dgm:spPr/>
    </dgm:pt>
    <dgm:pt modelId="{2F7B71DD-BB68-7549-AE22-F9182DA6C72F}" type="pres">
      <dgm:prSet presAssocID="{2D853C44-867F-164E-AAE5-FC6D7D1D4CE5}" presName="parentLin" presStyleCnt="0"/>
      <dgm:spPr/>
    </dgm:pt>
    <dgm:pt modelId="{DBB87893-9A46-E949-8076-3CB76F6EAB3B}" type="pres">
      <dgm:prSet presAssocID="{2D853C44-867F-164E-AAE5-FC6D7D1D4CE5}" presName="parentLeftMargin" presStyleLbl="node1" presStyleIdx="0" presStyleCnt="3"/>
      <dgm:spPr/>
    </dgm:pt>
    <dgm:pt modelId="{43A79458-6E0B-034E-BAC2-77BAC0E7F6C9}" type="pres">
      <dgm:prSet presAssocID="{2D853C44-867F-164E-AAE5-FC6D7D1D4CE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E3650B0-EE0E-F140-ADFC-0D25453A9E53}" type="pres">
      <dgm:prSet presAssocID="{2D853C44-867F-164E-AAE5-FC6D7D1D4CE5}" presName="negativeSpace" presStyleCnt="0"/>
      <dgm:spPr/>
    </dgm:pt>
    <dgm:pt modelId="{E0FCA9CD-246C-224E-9FFE-1429930757EA}" type="pres">
      <dgm:prSet presAssocID="{2D853C44-867F-164E-AAE5-FC6D7D1D4CE5}" presName="childText" presStyleLbl="conFgAcc1" presStyleIdx="1" presStyleCnt="3">
        <dgm:presLayoutVars>
          <dgm:bulletEnabled val="1"/>
        </dgm:presLayoutVars>
      </dgm:prSet>
      <dgm:spPr/>
    </dgm:pt>
    <dgm:pt modelId="{A6D08C32-4749-1F4A-B829-E7E0A24E27F8}" type="pres">
      <dgm:prSet presAssocID="{474FA3C3-F690-2C4B-BBFD-EF2CF4DC751D}" presName="spaceBetweenRectangles" presStyleCnt="0"/>
      <dgm:spPr/>
    </dgm:pt>
    <dgm:pt modelId="{22DE94B1-E304-2E43-833C-1F1F570B9676}" type="pres">
      <dgm:prSet presAssocID="{4437994C-0975-2D4F-B6AA-B8A268EE3C76}" presName="parentLin" presStyleCnt="0"/>
      <dgm:spPr/>
    </dgm:pt>
    <dgm:pt modelId="{24D5AFF9-66D3-E84A-B43C-87CBD1B4FA5F}" type="pres">
      <dgm:prSet presAssocID="{4437994C-0975-2D4F-B6AA-B8A268EE3C76}" presName="parentLeftMargin" presStyleLbl="node1" presStyleIdx="1" presStyleCnt="3"/>
      <dgm:spPr/>
    </dgm:pt>
    <dgm:pt modelId="{D1F2E081-E44E-CA46-A78F-8D6E375446A8}" type="pres">
      <dgm:prSet presAssocID="{4437994C-0975-2D4F-B6AA-B8A268EE3C7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AE3147-1401-F74E-B8A5-4C5E50F6DDB6}" type="pres">
      <dgm:prSet presAssocID="{4437994C-0975-2D4F-B6AA-B8A268EE3C76}" presName="negativeSpace" presStyleCnt="0"/>
      <dgm:spPr/>
    </dgm:pt>
    <dgm:pt modelId="{43D9580C-633C-CA45-86C7-763AC0E3283F}" type="pres">
      <dgm:prSet presAssocID="{4437994C-0975-2D4F-B6AA-B8A268EE3C7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146460C-44F5-7749-BD88-3E50DF8213D7}" srcId="{7AE6AB7D-A52F-6249-83A0-3EB31E73DA02}" destId="{2D853C44-867F-164E-AAE5-FC6D7D1D4CE5}" srcOrd="1" destOrd="0" parTransId="{E44B21C6-4143-5346-ADF6-69A2C6164976}" sibTransId="{474FA3C3-F690-2C4B-BBFD-EF2CF4DC751D}"/>
    <dgm:cxn modelId="{9F16E811-7D42-0646-9CF7-9B9B5D32E3BB}" type="presOf" srcId="{2D853C44-867F-164E-AAE5-FC6D7D1D4CE5}" destId="{DBB87893-9A46-E949-8076-3CB76F6EAB3B}" srcOrd="0" destOrd="0" presId="urn:microsoft.com/office/officeart/2005/8/layout/list1"/>
    <dgm:cxn modelId="{6EC4E455-2AA2-794E-9AA3-6908A487B34D}" srcId="{7AE6AB7D-A52F-6249-83A0-3EB31E73DA02}" destId="{97890C77-F9F8-FF41-A0F2-CF63FACF72F1}" srcOrd="0" destOrd="0" parTransId="{AA99D956-2BF0-3A45-B447-F8359738FEBC}" sibTransId="{9DC4E8CB-7F74-934C-9C3B-113D56596F4C}"/>
    <dgm:cxn modelId="{150B4963-88B4-7649-9B4B-0F2DEFBF4B85}" type="presOf" srcId="{97890C77-F9F8-FF41-A0F2-CF63FACF72F1}" destId="{DFF63424-E839-7045-8576-FE625F8C1F21}" srcOrd="1" destOrd="0" presId="urn:microsoft.com/office/officeart/2005/8/layout/list1"/>
    <dgm:cxn modelId="{EA96B774-DF8E-004F-AE62-C48FD4AB59EF}" srcId="{7AE6AB7D-A52F-6249-83A0-3EB31E73DA02}" destId="{4437994C-0975-2D4F-B6AA-B8A268EE3C76}" srcOrd="2" destOrd="0" parTransId="{94C9DC84-7737-6D43-8288-A3805E4369FD}" sibTransId="{B131D3E1-1C53-8C46-AEC8-03F7418BD98F}"/>
    <dgm:cxn modelId="{87D10184-7A39-D942-9F20-506EB1FE0301}" type="presOf" srcId="{4437994C-0975-2D4F-B6AA-B8A268EE3C76}" destId="{D1F2E081-E44E-CA46-A78F-8D6E375446A8}" srcOrd="1" destOrd="0" presId="urn:microsoft.com/office/officeart/2005/8/layout/list1"/>
    <dgm:cxn modelId="{6FEDCC86-EF25-164C-8664-A334C7F6C70D}" type="presOf" srcId="{97890C77-F9F8-FF41-A0F2-CF63FACF72F1}" destId="{935B4F3F-8484-634C-B4E9-6B26E8E02373}" srcOrd="0" destOrd="0" presId="urn:microsoft.com/office/officeart/2005/8/layout/list1"/>
    <dgm:cxn modelId="{CD7A06A2-E1F2-9740-A0D3-66076B18FF57}" type="presOf" srcId="{4437994C-0975-2D4F-B6AA-B8A268EE3C76}" destId="{24D5AFF9-66D3-E84A-B43C-87CBD1B4FA5F}" srcOrd="0" destOrd="0" presId="urn:microsoft.com/office/officeart/2005/8/layout/list1"/>
    <dgm:cxn modelId="{3A0067BB-B9ED-0F43-AE13-F20311015DD5}" type="presOf" srcId="{2D853C44-867F-164E-AAE5-FC6D7D1D4CE5}" destId="{43A79458-6E0B-034E-BAC2-77BAC0E7F6C9}" srcOrd="1" destOrd="0" presId="urn:microsoft.com/office/officeart/2005/8/layout/list1"/>
    <dgm:cxn modelId="{7DCCA5DD-CFDC-1448-8089-382C27CEDD6F}" type="presOf" srcId="{7AE6AB7D-A52F-6249-83A0-3EB31E73DA02}" destId="{DD24F29A-37E9-194C-8BFA-997EB2B43B06}" srcOrd="0" destOrd="0" presId="urn:microsoft.com/office/officeart/2005/8/layout/list1"/>
    <dgm:cxn modelId="{008511B2-A5A8-B742-AA66-72F1ADBA8323}" type="presParOf" srcId="{DD24F29A-37E9-194C-8BFA-997EB2B43B06}" destId="{05970DD6-2E88-894C-97B0-F9CA6602CBD4}" srcOrd="0" destOrd="0" presId="urn:microsoft.com/office/officeart/2005/8/layout/list1"/>
    <dgm:cxn modelId="{053E02EC-E236-8C47-AFA8-1FFA97F94D9C}" type="presParOf" srcId="{05970DD6-2E88-894C-97B0-F9CA6602CBD4}" destId="{935B4F3F-8484-634C-B4E9-6B26E8E02373}" srcOrd="0" destOrd="0" presId="urn:microsoft.com/office/officeart/2005/8/layout/list1"/>
    <dgm:cxn modelId="{0AA8F6B7-A779-CE43-B147-C0A3A766AFC7}" type="presParOf" srcId="{05970DD6-2E88-894C-97B0-F9CA6602CBD4}" destId="{DFF63424-E839-7045-8576-FE625F8C1F21}" srcOrd="1" destOrd="0" presId="urn:microsoft.com/office/officeart/2005/8/layout/list1"/>
    <dgm:cxn modelId="{38DEE7D8-DD7C-C049-9F08-3F6BC2766558}" type="presParOf" srcId="{DD24F29A-37E9-194C-8BFA-997EB2B43B06}" destId="{5915C543-8F56-4F4B-A802-53D5049197D9}" srcOrd="1" destOrd="0" presId="urn:microsoft.com/office/officeart/2005/8/layout/list1"/>
    <dgm:cxn modelId="{075536F4-26A2-B148-8329-3BE103D0E022}" type="presParOf" srcId="{DD24F29A-37E9-194C-8BFA-997EB2B43B06}" destId="{AB807C04-A8C7-BD42-8E64-974F15A8C742}" srcOrd="2" destOrd="0" presId="urn:microsoft.com/office/officeart/2005/8/layout/list1"/>
    <dgm:cxn modelId="{E3DFF63C-6879-2D48-8E2F-7A826856DC1C}" type="presParOf" srcId="{DD24F29A-37E9-194C-8BFA-997EB2B43B06}" destId="{CA3F11E5-CB91-DE46-BCC2-22D210F00AEB}" srcOrd="3" destOrd="0" presId="urn:microsoft.com/office/officeart/2005/8/layout/list1"/>
    <dgm:cxn modelId="{68996512-6BC8-5C4D-81BB-830180B576D3}" type="presParOf" srcId="{DD24F29A-37E9-194C-8BFA-997EB2B43B06}" destId="{2F7B71DD-BB68-7549-AE22-F9182DA6C72F}" srcOrd="4" destOrd="0" presId="urn:microsoft.com/office/officeart/2005/8/layout/list1"/>
    <dgm:cxn modelId="{60585575-EB37-BE46-9314-66DBEEA8E9B5}" type="presParOf" srcId="{2F7B71DD-BB68-7549-AE22-F9182DA6C72F}" destId="{DBB87893-9A46-E949-8076-3CB76F6EAB3B}" srcOrd="0" destOrd="0" presId="urn:microsoft.com/office/officeart/2005/8/layout/list1"/>
    <dgm:cxn modelId="{80DA2B21-607C-FA4F-BB16-67F43D60463E}" type="presParOf" srcId="{2F7B71DD-BB68-7549-AE22-F9182DA6C72F}" destId="{43A79458-6E0B-034E-BAC2-77BAC0E7F6C9}" srcOrd="1" destOrd="0" presId="urn:microsoft.com/office/officeart/2005/8/layout/list1"/>
    <dgm:cxn modelId="{DE8D2BFC-ADF7-594B-B99D-561DC402643C}" type="presParOf" srcId="{DD24F29A-37E9-194C-8BFA-997EB2B43B06}" destId="{CE3650B0-EE0E-F140-ADFC-0D25453A9E53}" srcOrd="5" destOrd="0" presId="urn:microsoft.com/office/officeart/2005/8/layout/list1"/>
    <dgm:cxn modelId="{6BA4C3F0-22D3-594D-8710-F8E9C3561651}" type="presParOf" srcId="{DD24F29A-37E9-194C-8BFA-997EB2B43B06}" destId="{E0FCA9CD-246C-224E-9FFE-1429930757EA}" srcOrd="6" destOrd="0" presId="urn:microsoft.com/office/officeart/2005/8/layout/list1"/>
    <dgm:cxn modelId="{577027C9-838F-4640-9768-65403FD97233}" type="presParOf" srcId="{DD24F29A-37E9-194C-8BFA-997EB2B43B06}" destId="{A6D08C32-4749-1F4A-B829-E7E0A24E27F8}" srcOrd="7" destOrd="0" presId="urn:microsoft.com/office/officeart/2005/8/layout/list1"/>
    <dgm:cxn modelId="{E9262393-96E0-5149-BB3E-10504A7E4572}" type="presParOf" srcId="{DD24F29A-37E9-194C-8BFA-997EB2B43B06}" destId="{22DE94B1-E304-2E43-833C-1F1F570B9676}" srcOrd="8" destOrd="0" presId="urn:microsoft.com/office/officeart/2005/8/layout/list1"/>
    <dgm:cxn modelId="{C9BCFBAD-D71E-DD40-9270-471D2856AE4D}" type="presParOf" srcId="{22DE94B1-E304-2E43-833C-1F1F570B9676}" destId="{24D5AFF9-66D3-E84A-B43C-87CBD1B4FA5F}" srcOrd="0" destOrd="0" presId="urn:microsoft.com/office/officeart/2005/8/layout/list1"/>
    <dgm:cxn modelId="{42C203D8-9882-D34E-A06C-043771B513BA}" type="presParOf" srcId="{22DE94B1-E304-2E43-833C-1F1F570B9676}" destId="{D1F2E081-E44E-CA46-A78F-8D6E375446A8}" srcOrd="1" destOrd="0" presId="urn:microsoft.com/office/officeart/2005/8/layout/list1"/>
    <dgm:cxn modelId="{FB773005-2864-2C4A-9EEC-2B2FD14FF0D5}" type="presParOf" srcId="{DD24F29A-37E9-194C-8BFA-997EB2B43B06}" destId="{6FAE3147-1401-F74E-B8A5-4C5E50F6DDB6}" srcOrd="9" destOrd="0" presId="urn:microsoft.com/office/officeart/2005/8/layout/list1"/>
    <dgm:cxn modelId="{16807A0B-E82C-824D-9312-E461CD3B27D3}" type="presParOf" srcId="{DD24F29A-37E9-194C-8BFA-997EB2B43B06}" destId="{43D9580C-633C-CA45-86C7-763AC0E3283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5976CB-07D5-B646-AF55-C3A39F1509C3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97F2BE-70F4-5046-8FEE-823EA6C6DA11}">
      <dgm:prSet phldrT="[Text]"/>
      <dgm:spPr/>
      <dgm:t>
        <a:bodyPr/>
        <a:lstStyle/>
        <a:p>
          <a:pPr>
            <a:buNone/>
          </a:pPr>
          <a:r>
            <a:rPr lang="en-US" b="0" i="0">
              <a:effectLst/>
              <a:latin typeface="+mn-lt"/>
            </a:rPr>
            <a:t>A success story shows how local </a:t>
          </a:r>
          <a:r>
            <a:rPr lang="en-US">
              <a:latin typeface="+mn-lt"/>
            </a:rPr>
            <a:t>workforce </a:t>
          </a:r>
          <a:r>
            <a:rPr lang="en-US" b="0" i="0">
              <a:effectLst/>
              <a:latin typeface="+mn-lt"/>
            </a:rPr>
            <a:t>programs are making a difference in people’s lives. </a:t>
          </a:r>
          <a:endParaRPr lang="en-US" b="0" i="0" dirty="0">
            <a:effectLst/>
            <a:latin typeface="+mn-lt"/>
          </a:endParaRPr>
        </a:p>
      </dgm:t>
    </dgm:pt>
    <dgm:pt modelId="{F11DB527-6C5A-E748-90B0-3D8B0AD41E95}" type="parTrans" cxnId="{A5F91674-9E31-294B-AF6E-D8964EB0397E}">
      <dgm:prSet/>
      <dgm:spPr/>
      <dgm:t>
        <a:bodyPr/>
        <a:lstStyle/>
        <a:p>
          <a:endParaRPr lang="en-US"/>
        </a:p>
      </dgm:t>
    </dgm:pt>
    <dgm:pt modelId="{98FBCD5D-2B31-8148-ADC3-75F789EEBA4C}" type="sibTrans" cxnId="{A5F91674-9E31-294B-AF6E-D8964EB0397E}">
      <dgm:prSet/>
      <dgm:spPr/>
      <dgm:t>
        <a:bodyPr/>
        <a:lstStyle/>
        <a:p>
          <a:endParaRPr lang="en-US"/>
        </a:p>
      </dgm:t>
    </dgm:pt>
    <dgm:pt modelId="{9C46D9B4-7772-5545-A831-5B26509374E3}">
      <dgm:prSet phldrT="[Text]"/>
      <dgm:spPr>
        <a:solidFill>
          <a:schemeClr val="accent1"/>
        </a:solidFill>
      </dgm:spPr>
      <dgm:t>
        <a:bodyPr/>
        <a:lstStyle/>
        <a:p>
          <a:pPr>
            <a:buNone/>
          </a:pPr>
          <a:r>
            <a:rPr lang="en-US" b="0" i="0" dirty="0">
              <a:effectLst/>
              <a:latin typeface="+mn-lt"/>
            </a:rPr>
            <a:t>More than a list of events or activities, stories </a:t>
          </a:r>
          <a:r>
            <a:rPr lang="en-US" dirty="0">
              <a:latin typeface="+mn-lt"/>
            </a:rPr>
            <a:t>showcase </a:t>
          </a:r>
          <a:r>
            <a:rPr lang="en-US" b="0" i="0" dirty="0">
              <a:effectLst/>
              <a:latin typeface="+mn-lt"/>
            </a:rPr>
            <a:t>the positive changes IowaWORKS is making for the people and businesses of Iowa. </a:t>
          </a:r>
          <a:endParaRPr lang="en-US" dirty="0">
            <a:latin typeface="+mn-lt"/>
          </a:endParaRPr>
        </a:p>
      </dgm:t>
    </dgm:pt>
    <dgm:pt modelId="{C895A447-3AD9-634A-84A2-1778C73DA7F9}" type="parTrans" cxnId="{0796A2F1-0271-0B4F-B3A5-324D85DA109F}">
      <dgm:prSet/>
      <dgm:spPr/>
      <dgm:t>
        <a:bodyPr/>
        <a:lstStyle/>
        <a:p>
          <a:endParaRPr lang="en-US"/>
        </a:p>
      </dgm:t>
    </dgm:pt>
    <dgm:pt modelId="{DBA6E97B-95E8-6249-BE3B-50F02D6D8FF0}" type="sibTrans" cxnId="{0796A2F1-0271-0B4F-B3A5-324D85DA109F}">
      <dgm:prSet/>
      <dgm:spPr/>
      <dgm:t>
        <a:bodyPr/>
        <a:lstStyle/>
        <a:p>
          <a:endParaRPr lang="en-US"/>
        </a:p>
      </dgm:t>
    </dgm:pt>
    <dgm:pt modelId="{D207AC7D-C747-B942-A6D4-AC29B5581317}" type="pres">
      <dgm:prSet presAssocID="{745976CB-07D5-B646-AF55-C3A39F1509C3}" presName="diagram" presStyleCnt="0">
        <dgm:presLayoutVars>
          <dgm:dir/>
          <dgm:resizeHandles val="exact"/>
        </dgm:presLayoutVars>
      </dgm:prSet>
      <dgm:spPr/>
    </dgm:pt>
    <dgm:pt modelId="{9DD46B49-35D4-9845-94A1-4E0EA323E935}" type="pres">
      <dgm:prSet presAssocID="{1997F2BE-70F4-5046-8FEE-823EA6C6DA11}" presName="node" presStyleLbl="node1" presStyleIdx="0" presStyleCnt="2">
        <dgm:presLayoutVars>
          <dgm:bulletEnabled val="1"/>
        </dgm:presLayoutVars>
      </dgm:prSet>
      <dgm:spPr/>
    </dgm:pt>
    <dgm:pt modelId="{70F33F80-C3F8-9949-A542-8AE241A5FC9C}" type="pres">
      <dgm:prSet presAssocID="{98FBCD5D-2B31-8148-ADC3-75F789EEBA4C}" presName="sibTrans" presStyleCnt="0"/>
      <dgm:spPr/>
    </dgm:pt>
    <dgm:pt modelId="{B8769FE2-E149-4440-96E4-1250A26BFC3E}" type="pres">
      <dgm:prSet presAssocID="{9C46D9B4-7772-5545-A831-5B26509374E3}" presName="node" presStyleLbl="node1" presStyleIdx="1" presStyleCnt="2">
        <dgm:presLayoutVars>
          <dgm:bulletEnabled val="1"/>
        </dgm:presLayoutVars>
      </dgm:prSet>
      <dgm:spPr/>
    </dgm:pt>
  </dgm:ptLst>
  <dgm:cxnLst>
    <dgm:cxn modelId="{7A5ED62D-EFF8-A34B-8100-12F5703D6D23}" type="presOf" srcId="{745976CB-07D5-B646-AF55-C3A39F1509C3}" destId="{D207AC7D-C747-B942-A6D4-AC29B5581317}" srcOrd="0" destOrd="0" presId="urn:microsoft.com/office/officeart/2005/8/layout/default"/>
    <dgm:cxn modelId="{F9977971-F778-BE45-AE73-B115C2EDDF35}" type="presOf" srcId="{1997F2BE-70F4-5046-8FEE-823EA6C6DA11}" destId="{9DD46B49-35D4-9845-94A1-4E0EA323E935}" srcOrd="0" destOrd="0" presId="urn:microsoft.com/office/officeart/2005/8/layout/default"/>
    <dgm:cxn modelId="{A5F91674-9E31-294B-AF6E-D8964EB0397E}" srcId="{745976CB-07D5-B646-AF55-C3A39F1509C3}" destId="{1997F2BE-70F4-5046-8FEE-823EA6C6DA11}" srcOrd="0" destOrd="0" parTransId="{F11DB527-6C5A-E748-90B0-3D8B0AD41E95}" sibTransId="{98FBCD5D-2B31-8148-ADC3-75F789EEBA4C}"/>
    <dgm:cxn modelId="{D1DB08D2-C62C-CF4D-BF20-4006200D2414}" type="presOf" srcId="{9C46D9B4-7772-5545-A831-5B26509374E3}" destId="{B8769FE2-E149-4440-96E4-1250A26BFC3E}" srcOrd="0" destOrd="0" presId="urn:microsoft.com/office/officeart/2005/8/layout/default"/>
    <dgm:cxn modelId="{0796A2F1-0271-0B4F-B3A5-324D85DA109F}" srcId="{745976CB-07D5-B646-AF55-C3A39F1509C3}" destId="{9C46D9B4-7772-5545-A831-5B26509374E3}" srcOrd="1" destOrd="0" parTransId="{C895A447-3AD9-634A-84A2-1778C73DA7F9}" sibTransId="{DBA6E97B-95E8-6249-BE3B-50F02D6D8FF0}"/>
    <dgm:cxn modelId="{35EE8D13-1CFB-7541-AF2D-B01F4B36C07B}" type="presParOf" srcId="{D207AC7D-C747-B942-A6D4-AC29B5581317}" destId="{9DD46B49-35D4-9845-94A1-4E0EA323E935}" srcOrd="0" destOrd="0" presId="urn:microsoft.com/office/officeart/2005/8/layout/default"/>
    <dgm:cxn modelId="{06F7AD8B-797D-D842-9809-BACE6E2409EE}" type="presParOf" srcId="{D207AC7D-C747-B942-A6D4-AC29B5581317}" destId="{70F33F80-C3F8-9949-A542-8AE241A5FC9C}" srcOrd="1" destOrd="0" presId="urn:microsoft.com/office/officeart/2005/8/layout/default"/>
    <dgm:cxn modelId="{8C27DCB5-5207-A24C-B7DE-0CDD6C9DBCC3}" type="presParOf" srcId="{D207AC7D-C747-B942-A6D4-AC29B5581317}" destId="{B8769FE2-E149-4440-96E4-1250A26BFC3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6B6795-6034-0444-B552-3A386AD834DA}" type="doc">
      <dgm:prSet loTypeId="urn:microsoft.com/office/officeart/2005/8/layout/venn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E8BBCA7-83CA-DF43-BDF7-CE0AAE25884B}">
      <dgm:prSet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Promotes services and can be used for marketing and outreach.</a:t>
          </a:r>
        </a:p>
      </dgm:t>
    </dgm:pt>
    <dgm:pt modelId="{37FD95D9-62BF-594F-B1D3-C238A24EE6EE}" type="parTrans" cxnId="{B8463116-4E95-7B4D-AAFB-565755557813}">
      <dgm:prSet/>
      <dgm:spPr/>
      <dgm:t>
        <a:bodyPr/>
        <a:lstStyle/>
        <a:p>
          <a:endParaRPr lang="en-US"/>
        </a:p>
      </dgm:t>
    </dgm:pt>
    <dgm:pt modelId="{15BA2950-520F-2E4F-A24F-48D89370B3AF}" type="sibTrans" cxnId="{B8463116-4E95-7B4D-AAFB-565755557813}">
      <dgm:prSet/>
      <dgm:spPr/>
      <dgm:t>
        <a:bodyPr/>
        <a:lstStyle/>
        <a:p>
          <a:endParaRPr lang="en-US"/>
        </a:p>
      </dgm:t>
    </dgm:pt>
    <dgm:pt modelId="{55E41CDF-F6D6-2B47-9080-5783FF1189ED}">
      <dgm:prSet/>
      <dgm:spPr>
        <a:solidFill>
          <a:schemeClr val="accent4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Provides context showcasing services available through IowaWORKS</a:t>
          </a:r>
        </a:p>
      </dgm:t>
    </dgm:pt>
    <dgm:pt modelId="{CC839E14-52D9-6D40-89BF-D3652862AD24}" type="parTrans" cxnId="{8301FF7F-24EF-654C-B23A-1921785941A2}">
      <dgm:prSet/>
      <dgm:spPr/>
      <dgm:t>
        <a:bodyPr/>
        <a:lstStyle/>
        <a:p>
          <a:endParaRPr lang="en-US"/>
        </a:p>
      </dgm:t>
    </dgm:pt>
    <dgm:pt modelId="{2557EC09-C51B-5045-B453-537A79EA26C1}" type="sibTrans" cxnId="{8301FF7F-24EF-654C-B23A-1921785941A2}">
      <dgm:prSet/>
      <dgm:spPr/>
      <dgm:t>
        <a:bodyPr/>
        <a:lstStyle/>
        <a:p>
          <a:endParaRPr lang="en-US"/>
        </a:p>
      </dgm:t>
    </dgm:pt>
    <dgm:pt modelId="{56AC2382-92EA-B742-A46D-1B535C5FE1A2}">
      <dgm:prSet/>
      <dgm:spPr>
        <a:solidFill>
          <a:schemeClr val="accent3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Demonstrates how participants are succeeding. </a:t>
          </a:r>
        </a:p>
      </dgm:t>
    </dgm:pt>
    <dgm:pt modelId="{8E25FC21-D19B-A74E-A9A8-22E14E342CEA}" type="parTrans" cxnId="{CDD5B89C-9851-AA47-846B-27DDDDB6F928}">
      <dgm:prSet/>
      <dgm:spPr/>
      <dgm:t>
        <a:bodyPr/>
        <a:lstStyle/>
        <a:p>
          <a:endParaRPr lang="en-US"/>
        </a:p>
      </dgm:t>
    </dgm:pt>
    <dgm:pt modelId="{6DF1B6CB-4CD4-2145-97F6-C2210A4EE397}" type="sibTrans" cxnId="{CDD5B89C-9851-AA47-846B-27DDDDB6F928}">
      <dgm:prSet/>
      <dgm:spPr/>
      <dgm:t>
        <a:bodyPr/>
        <a:lstStyle/>
        <a:p>
          <a:endParaRPr lang="en-US"/>
        </a:p>
      </dgm:t>
    </dgm:pt>
    <dgm:pt modelId="{53DC15B4-015E-4547-A842-4A35C641AEA7}">
      <dgm:prSet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Provides credibility to the program and the organizations running them.</a:t>
          </a:r>
        </a:p>
      </dgm:t>
    </dgm:pt>
    <dgm:pt modelId="{21A23664-E9E7-4048-9B69-DDBCFC6DE8A4}" type="parTrans" cxnId="{D46872C2-BD9B-5F43-B307-5203C0B19BBE}">
      <dgm:prSet/>
      <dgm:spPr/>
      <dgm:t>
        <a:bodyPr/>
        <a:lstStyle/>
        <a:p>
          <a:endParaRPr lang="en-US"/>
        </a:p>
      </dgm:t>
    </dgm:pt>
    <dgm:pt modelId="{54CB9441-F9FE-2B4C-BE85-B8BD34B78F82}" type="sibTrans" cxnId="{D46872C2-BD9B-5F43-B307-5203C0B19BBE}">
      <dgm:prSet/>
      <dgm:spPr/>
      <dgm:t>
        <a:bodyPr/>
        <a:lstStyle/>
        <a:p>
          <a:endParaRPr lang="en-US"/>
        </a:p>
      </dgm:t>
    </dgm:pt>
    <dgm:pt modelId="{D94842FA-2023-B447-860B-BBCBB87AB144}" type="pres">
      <dgm:prSet presAssocID="{F66B6795-6034-0444-B552-3A386AD834DA}" presName="Name0" presStyleCnt="0">
        <dgm:presLayoutVars>
          <dgm:dir/>
          <dgm:resizeHandles val="exact"/>
        </dgm:presLayoutVars>
      </dgm:prSet>
      <dgm:spPr/>
    </dgm:pt>
    <dgm:pt modelId="{2C7C3858-46C5-F94F-9F9A-985DDE9956F0}" type="pres">
      <dgm:prSet presAssocID="{DE8BBCA7-83CA-DF43-BDF7-CE0AAE25884B}" presName="Name5" presStyleLbl="vennNode1" presStyleIdx="0" presStyleCnt="4">
        <dgm:presLayoutVars>
          <dgm:bulletEnabled val="1"/>
        </dgm:presLayoutVars>
      </dgm:prSet>
      <dgm:spPr/>
    </dgm:pt>
    <dgm:pt modelId="{79AB6AFA-3A6D-6440-A301-E141B8281F4E}" type="pres">
      <dgm:prSet presAssocID="{15BA2950-520F-2E4F-A24F-48D89370B3AF}" presName="space" presStyleCnt="0"/>
      <dgm:spPr/>
    </dgm:pt>
    <dgm:pt modelId="{62AA67DA-D5FF-744A-9B92-939566939042}" type="pres">
      <dgm:prSet presAssocID="{56AC2382-92EA-B742-A46D-1B535C5FE1A2}" presName="Name5" presStyleLbl="vennNode1" presStyleIdx="1" presStyleCnt="4">
        <dgm:presLayoutVars>
          <dgm:bulletEnabled val="1"/>
        </dgm:presLayoutVars>
      </dgm:prSet>
      <dgm:spPr/>
    </dgm:pt>
    <dgm:pt modelId="{9F17ED2D-CD24-944A-B8BF-9D3DF06F81AA}" type="pres">
      <dgm:prSet presAssocID="{6DF1B6CB-4CD4-2145-97F6-C2210A4EE397}" presName="space" presStyleCnt="0"/>
      <dgm:spPr/>
    </dgm:pt>
    <dgm:pt modelId="{A33F2CB7-54CA-7B43-B670-E3A09711CFFB}" type="pres">
      <dgm:prSet presAssocID="{55E41CDF-F6D6-2B47-9080-5783FF1189ED}" presName="Name5" presStyleLbl="vennNode1" presStyleIdx="2" presStyleCnt="4">
        <dgm:presLayoutVars>
          <dgm:bulletEnabled val="1"/>
        </dgm:presLayoutVars>
      </dgm:prSet>
      <dgm:spPr/>
    </dgm:pt>
    <dgm:pt modelId="{5C00DA40-A090-8E46-837A-EB2FFABF302C}" type="pres">
      <dgm:prSet presAssocID="{2557EC09-C51B-5045-B453-537A79EA26C1}" presName="space" presStyleCnt="0"/>
      <dgm:spPr/>
    </dgm:pt>
    <dgm:pt modelId="{ACADFC28-E833-8448-80B0-14EA5D2ECE77}" type="pres">
      <dgm:prSet presAssocID="{53DC15B4-015E-4547-A842-4A35C641AEA7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B8463116-4E95-7B4D-AAFB-565755557813}" srcId="{F66B6795-6034-0444-B552-3A386AD834DA}" destId="{DE8BBCA7-83CA-DF43-BDF7-CE0AAE25884B}" srcOrd="0" destOrd="0" parTransId="{37FD95D9-62BF-594F-B1D3-C238A24EE6EE}" sibTransId="{15BA2950-520F-2E4F-A24F-48D89370B3AF}"/>
    <dgm:cxn modelId="{3423B139-982D-E24B-B8B0-49EE7C699943}" type="presOf" srcId="{56AC2382-92EA-B742-A46D-1B535C5FE1A2}" destId="{62AA67DA-D5FF-744A-9B92-939566939042}" srcOrd="0" destOrd="0" presId="urn:microsoft.com/office/officeart/2005/8/layout/venn3"/>
    <dgm:cxn modelId="{EDA3A85B-9C05-F148-A19B-E428A4B9DCAC}" type="presOf" srcId="{DE8BBCA7-83CA-DF43-BDF7-CE0AAE25884B}" destId="{2C7C3858-46C5-F94F-9F9A-985DDE9956F0}" srcOrd="0" destOrd="0" presId="urn:microsoft.com/office/officeart/2005/8/layout/venn3"/>
    <dgm:cxn modelId="{270DC05D-A23D-554A-A606-BE0D421D8CC9}" type="presOf" srcId="{53DC15B4-015E-4547-A842-4A35C641AEA7}" destId="{ACADFC28-E833-8448-80B0-14EA5D2ECE77}" srcOrd="0" destOrd="0" presId="urn:microsoft.com/office/officeart/2005/8/layout/venn3"/>
    <dgm:cxn modelId="{8301FF7F-24EF-654C-B23A-1921785941A2}" srcId="{F66B6795-6034-0444-B552-3A386AD834DA}" destId="{55E41CDF-F6D6-2B47-9080-5783FF1189ED}" srcOrd="2" destOrd="0" parTransId="{CC839E14-52D9-6D40-89BF-D3652862AD24}" sibTransId="{2557EC09-C51B-5045-B453-537A79EA26C1}"/>
    <dgm:cxn modelId="{A36BFB84-6E20-6E4E-A661-C2C07A268C61}" type="presOf" srcId="{55E41CDF-F6D6-2B47-9080-5783FF1189ED}" destId="{A33F2CB7-54CA-7B43-B670-E3A09711CFFB}" srcOrd="0" destOrd="0" presId="urn:microsoft.com/office/officeart/2005/8/layout/venn3"/>
    <dgm:cxn modelId="{CDD5B89C-9851-AA47-846B-27DDDDB6F928}" srcId="{F66B6795-6034-0444-B552-3A386AD834DA}" destId="{56AC2382-92EA-B742-A46D-1B535C5FE1A2}" srcOrd="1" destOrd="0" parTransId="{8E25FC21-D19B-A74E-A9A8-22E14E342CEA}" sibTransId="{6DF1B6CB-4CD4-2145-97F6-C2210A4EE397}"/>
    <dgm:cxn modelId="{D46872C2-BD9B-5F43-B307-5203C0B19BBE}" srcId="{F66B6795-6034-0444-B552-3A386AD834DA}" destId="{53DC15B4-015E-4547-A842-4A35C641AEA7}" srcOrd="3" destOrd="0" parTransId="{21A23664-E9E7-4048-9B69-DDBCFC6DE8A4}" sibTransId="{54CB9441-F9FE-2B4C-BE85-B8BD34B78F82}"/>
    <dgm:cxn modelId="{B0D765CD-CEAD-4845-9E9A-737D09593B8A}" type="presOf" srcId="{F66B6795-6034-0444-B552-3A386AD834DA}" destId="{D94842FA-2023-B447-860B-BBCBB87AB144}" srcOrd="0" destOrd="0" presId="urn:microsoft.com/office/officeart/2005/8/layout/venn3"/>
    <dgm:cxn modelId="{8A71850B-7B6D-9E43-87B6-7D650348842A}" type="presParOf" srcId="{D94842FA-2023-B447-860B-BBCBB87AB144}" destId="{2C7C3858-46C5-F94F-9F9A-985DDE9956F0}" srcOrd="0" destOrd="0" presId="urn:microsoft.com/office/officeart/2005/8/layout/venn3"/>
    <dgm:cxn modelId="{09A3D22D-EAB1-9046-9F2B-D261001246D9}" type="presParOf" srcId="{D94842FA-2023-B447-860B-BBCBB87AB144}" destId="{79AB6AFA-3A6D-6440-A301-E141B8281F4E}" srcOrd="1" destOrd="0" presId="urn:microsoft.com/office/officeart/2005/8/layout/venn3"/>
    <dgm:cxn modelId="{14FF7DE2-C4D9-9F49-BF0A-E664F69D3488}" type="presParOf" srcId="{D94842FA-2023-B447-860B-BBCBB87AB144}" destId="{62AA67DA-D5FF-744A-9B92-939566939042}" srcOrd="2" destOrd="0" presId="urn:microsoft.com/office/officeart/2005/8/layout/venn3"/>
    <dgm:cxn modelId="{957146BC-35C0-1D4D-A25A-5A2BFBF5F7E7}" type="presParOf" srcId="{D94842FA-2023-B447-860B-BBCBB87AB144}" destId="{9F17ED2D-CD24-944A-B8BF-9D3DF06F81AA}" srcOrd="3" destOrd="0" presId="urn:microsoft.com/office/officeart/2005/8/layout/venn3"/>
    <dgm:cxn modelId="{772A477A-73DD-1F47-A73A-91E8007E8B5F}" type="presParOf" srcId="{D94842FA-2023-B447-860B-BBCBB87AB144}" destId="{A33F2CB7-54CA-7B43-B670-E3A09711CFFB}" srcOrd="4" destOrd="0" presId="urn:microsoft.com/office/officeart/2005/8/layout/venn3"/>
    <dgm:cxn modelId="{A0B4CD39-0DC7-FC41-8EA5-6E1BC6CFF9EF}" type="presParOf" srcId="{D94842FA-2023-B447-860B-BBCBB87AB144}" destId="{5C00DA40-A090-8E46-837A-EB2FFABF302C}" srcOrd="5" destOrd="0" presId="urn:microsoft.com/office/officeart/2005/8/layout/venn3"/>
    <dgm:cxn modelId="{EA3111AB-F049-4442-A92B-0D3D35E66528}" type="presParOf" srcId="{D94842FA-2023-B447-860B-BBCBB87AB144}" destId="{ACADFC28-E833-8448-80B0-14EA5D2ECE7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92D428-EB45-B741-9704-182122CDC543}" type="doc">
      <dgm:prSet loTypeId="urn:microsoft.com/office/officeart/2009/3/layout/PlusandMinus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0CCFD97-BB0E-2547-90E1-E1B05056A35C}">
      <dgm:prSet phldrT="[Text]"/>
      <dgm:spPr/>
      <dgm:t>
        <a:bodyPr/>
        <a:lstStyle/>
        <a:p>
          <a:r>
            <a:rPr lang="en-US" dirty="0"/>
            <a:t>Pretend the reader knows nothing about IowaWORKS.</a:t>
          </a:r>
        </a:p>
      </dgm:t>
    </dgm:pt>
    <dgm:pt modelId="{627E1808-A592-9444-A2B7-AC6AB2413A3C}" type="parTrans" cxnId="{4F5DA34F-74E6-6648-ADDD-02F2496F8B75}">
      <dgm:prSet/>
      <dgm:spPr/>
      <dgm:t>
        <a:bodyPr/>
        <a:lstStyle/>
        <a:p>
          <a:endParaRPr lang="en-US"/>
        </a:p>
      </dgm:t>
    </dgm:pt>
    <dgm:pt modelId="{A8366A6A-7B06-4843-B5FA-C3A35FE8EBAF}" type="sibTrans" cxnId="{4F5DA34F-74E6-6648-ADDD-02F2496F8B75}">
      <dgm:prSet/>
      <dgm:spPr/>
      <dgm:t>
        <a:bodyPr/>
        <a:lstStyle/>
        <a:p>
          <a:endParaRPr lang="en-US"/>
        </a:p>
      </dgm:t>
    </dgm:pt>
    <dgm:pt modelId="{042029ED-C039-F24F-A0BA-A6A3ACC0EC19}">
      <dgm:prSet/>
      <dgm:spPr/>
      <dgm:t>
        <a:bodyPr/>
        <a:lstStyle/>
        <a:p>
          <a:r>
            <a:rPr lang="en-US" dirty="0"/>
            <a:t>Don’t assume they know anything.</a:t>
          </a:r>
        </a:p>
      </dgm:t>
    </dgm:pt>
    <dgm:pt modelId="{726C436F-436F-1344-8538-2C1E8E42B375}" type="parTrans" cxnId="{CA1B0A23-340F-A743-AFE9-45A93BCA3E0E}">
      <dgm:prSet/>
      <dgm:spPr/>
      <dgm:t>
        <a:bodyPr/>
        <a:lstStyle/>
        <a:p>
          <a:endParaRPr lang="en-US"/>
        </a:p>
      </dgm:t>
    </dgm:pt>
    <dgm:pt modelId="{D172EE6A-95C7-9348-B53B-D05B7FC67486}" type="sibTrans" cxnId="{CA1B0A23-340F-A743-AFE9-45A93BCA3E0E}">
      <dgm:prSet/>
      <dgm:spPr/>
      <dgm:t>
        <a:bodyPr/>
        <a:lstStyle/>
        <a:p>
          <a:endParaRPr lang="en-US"/>
        </a:p>
      </dgm:t>
    </dgm:pt>
    <dgm:pt modelId="{547A25AE-AF27-1B45-8398-EEE0E3B36597}" type="pres">
      <dgm:prSet presAssocID="{8A92D428-EB45-B741-9704-182122CDC543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5AA2E6C6-E42E-E245-9519-48F23E91A5CB}" type="pres">
      <dgm:prSet presAssocID="{8A92D428-EB45-B741-9704-182122CDC543}" presName="Background" presStyleLbl="bgImgPlace1" presStyleIdx="0" presStyleCnt="1" custScaleX="120785"/>
      <dgm:spPr>
        <a:solidFill>
          <a:schemeClr val="accent3">
            <a:lumMod val="20000"/>
            <a:lumOff val="80000"/>
          </a:schemeClr>
        </a:solidFill>
      </dgm:spPr>
    </dgm:pt>
    <dgm:pt modelId="{BA327F38-1E65-2342-9013-A950EF75EEB7}" type="pres">
      <dgm:prSet presAssocID="{8A92D428-EB45-B741-9704-182122CDC543}" presName="ParentText1" presStyleLbl="revTx" presStyleIdx="0" presStyleCnt="2" custScaleX="120279" custScaleY="71438" custLinFactNeighborX="-12133" custLinFactNeighborY="982">
        <dgm:presLayoutVars>
          <dgm:chMax val="0"/>
          <dgm:chPref val="0"/>
          <dgm:bulletEnabled val="1"/>
        </dgm:presLayoutVars>
      </dgm:prSet>
      <dgm:spPr/>
    </dgm:pt>
    <dgm:pt modelId="{1BF93212-30ED-694C-91A7-D4E1F6678151}" type="pres">
      <dgm:prSet presAssocID="{8A92D428-EB45-B741-9704-182122CDC543}" presName="ParentText2" presStyleLbl="revTx" presStyleIdx="1" presStyleCnt="2" custScaleX="123527" custScaleY="69474" custLinFactNeighborX="24849" custLinFactNeighborY="-1415">
        <dgm:presLayoutVars>
          <dgm:chMax val="0"/>
          <dgm:chPref val="0"/>
          <dgm:bulletEnabled val="1"/>
        </dgm:presLayoutVars>
      </dgm:prSet>
      <dgm:spPr/>
    </dgm:pt>
    <dgm:pt modelId="{5A582BD7-38AD-C54C-A9E6-BACF2DCB3744}" type="pres">
      <dgm:prSet presAssocID="{8A92D428-EB45-B741-9704-182122CDC543}" presName="Plus" presStyleLbl="alignNode1" presStyleIdx="0" presStyleCnt="2"/>
      <dgm:spPr/>
    </dgm:pt>
    <dgm:pt modelId="{4C32DD1E-E2AB-6549-9A54-EBAA2BD5B2E8}" type="pres">
      <dgm:prSet presAssocID="{8A92D428-EB45-B741-9704-182122CDC543}" presName="Minus" presStyleLbl="alignNode1" presStyleIdx="1" presStyleCnt="2"/>
      <dgm:spPr>
        <a:solidFill>
          <a:schemeClr val="tx2"/>
        </a:solidFill>
      </dgm:spPr>
    </dgm:pt>
    <dgm:pt modelId="{A103CBB2-E459-D84D-B058-32A2DC29FF21}" type="pres">
      <dgm:prSet presAssocID="{8A92D428-EB45-B741-9704-182122CDC543}" presName="Divider" presStyleLbl="parChTrans1D1" presStyleIdx="0" presStyleCnt="1"/>
      <dgm:spPr/>
    </dgm:pt>
  </dgm:ptLst>
  <dgm:cxnLst>
    <dgm:cxn modelId="{E55C7C16-BCE9-134D-B46D-68C0C5CFCB53}" type="presOf" srcId="{8A92D428-EB45-B741-9704-182122CDC543}" destId="{547A25AE-AF27-1B45-8398-EEE0E3B36597}" srcOrd="0" destOrd="0" presId="urn:microsoft.com/office/officeart/2009/3/layout/PlusandMinus"/>
    <dgm:cxn modelId="{54B7221D-4BAA-DA4B-955D-CEE53EDF059A}" type="presOf" srcId="{042029ED-C039-F24F-A0BA-A6A3ACC0EC19}" destId="{1BF93212-30ED-694C-91A7-D4E1F6678151}" srcOrd="0" destOrd="0" presId="urn:microsoft.com/office/officeart/2009/3/layout/PlusandMinus"/>
    <dgm:cxn modelId="{CA1B0A23-340F-A743-AFE9-45A93BCA3E0E}" srcId="{8A92D428-EB45-B741-9704-182122CDC543}" destId="{042029ED-C039-F24F-A0BA-A6A3ACC0EC19}" srcOrd="1" destOrd="0" parTransId="{726C436F-436F-1344-8538-2C1E8E42B375}" sibTransId="{D172EE6A-95C7-9348-B53B-D05B7FC67486}"/>
    <dgm:cxn modelId="{4F5DA34F-74E6-6648-ADDD-02F2496F8B75}" srcId="{8A92D428-EB45-B741-9704-182122CDC543}" destId="{70CCFD97-BB0E-2547-90E1-E1B05056A35C}" srcOrd="0" destOrd="0" parTransId="{627E1808-A592-9444-A2B7-AC6AB2413A3C}" sibTransId="{A8366A6A-7B06-4843-B5FA-C3A35FE8EBAF}"/>
    <dgm:cxn modelId="{CA317050-9A52-0846-AF05-7A3D2D3C3D2D}" type="presOf" srcId="{70CCFD97-BB0E-2547-90E1-E1B05056A35C}" destId="{BA327F38-1E65-2342-9013-A950EF75EEB7}" srcOrd="0" destOrd="0" presId="urn:microsoft.com/office/officeart/2009/3/layout/PlusandMinus"/>
    <dgm:cxn modelId="{652AE190-D595-9841-A941-60EACF6B38FD}" type="presParOf" srcId="{547A25AE-AF27-1B45-8398-EEE0E3B36597}" destId="{5AA2E6C6-E42E-E245-9519-48F23E91A5CB}" srcOrd="0" destOrd="0" presId="urn:microsoft.com/office/officeart/2009/3/layout/PlusandMinus"/>
    <dgm:cxn modelId="{5E6A0909-A1F2-1C43-A9B0-B8DA97E9FF99}" type="presParOf" srcId="{547A25AE-AF27-1B45-8398-EEE0E3B36597}" destId="{BA327F38-1E65-2342-9013-A950EF75EEB7}" srcOrd="1" destOrd="0" presId="urn:microsoft.com/office/officeart/2009/3/layout/PlusandMinus"/>
    <dgm:cxn modelId="{0C0CF5B2-D118-6045-A900-E754770ECA9C}" type="presParOf" srcId="{547A25AE-AF27-1B45-8398-EEE0E3B36597}" destId="{1BF93212-30ED-694C-91A7-D4E1F6678151}" srcOrd="2" destOrd="0" presId="urn:microsoft.com/office/officeart/2009/3/layout/PlusandMinus"/>
    <dgm:cxn modelId="{A97097DA-E873-3B4C-B341-0E03C2474398}" type="presParOf" srcId="{547A25AE-AF27-1B45-8398-EEE0E3B36597}" destId="{5A582BD7-38AD-C54C-A9E6-BACF2DCB3744}" srcOrd="3" destOrd="0" presId="urn:microsoft.com/office/officeart/2009/3/layout/PlusandMinus"/>
    <dgm:cxn modelId="{32704882-ED2E-E44F-9125-1A93FC8EF416}" type="presParOf" srcId="{547A25AE-AF27-1B45-8398-EEE0E3B36597}" destId="{4C32DD1E-E2AB-6549-9A54-EBAA2BD5B2E8}" srcOrd="4" destOrd="0" presId="urn:microsoft.com/office/officeart/2009/3/layout/PlusandMinus"/>
    <dgm:cxn modelId="{AF81921B-BCB5-4B48-BA13-29F790267025}" type="presParOf" srcId="{547A25AE-AF27-1B45-8398-EEE0E3B36597}" destId="{A103CBB2-E459-D84D-B058-32A2DC29FF21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095614-043F-4564-8441-21E8992EDD0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FD3C56-4E0A-4F80-9B39-8D8CDF6DDC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Name</a:t>
          </a:r>
        </a:p>
      </dgm:t>
    </dgm:pt>
    <dgm:pt modelId="{BD9F92FB-4CEA-4C83-9982-167FCA7C5FFB}" type="parTrans" cxnId="{855CECA3-8C25-4A4F-93DC-25271BA37BF9}">
      <dgm:prSet/>
      <dgm:spPr/>
      <dgm:t>
        <a:bodyPr/>
        <a:lstStyle/>
        <a:p>
          <a:endParaRPr lang="en-US"/>
        </a:p>
      </dgm:t>
    </dgm:pt>
    <dgm:pt modelId="{B99B6814-F757-471B-8929-E0AD2E6BC141}" type="sibTrans" cxnId="{855CECA3-8C25-4A4F-93DC-25271BA37BF9}">
      <dgm:prSet/>
      <dgm:spPr/>
      <dgm:t>
        <a:bodyPr/>
        <a:lstStyle/>
        <a:p>
          <a:endParaRPr lang="en-US"/>
        </a:p>
      </dgm:t>
    </dgm:pt>
    <dgm:pt modelId="{87578086-80BF-428A-81A9-8BE3D813F9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City</a:t>
          </a:r>
        </a:p>
      </dgm:t>
    </dgm:pt>
    <dgm:pt modelId="{F65FAF61-E5EE-4196-BE32-B1427EDAEE1A}" type="parTrans" cxnId="{FE3FE48E-D5DA-4A0B-B142-F6C585E375D1}">
      <dgm:prSet/>
      <dgm:spPr/>
      <dgm:t>
        <a:bodyPr/>
        <a:lstStyle/>
        <a:p>
          <a:endParaRPr lang="en-US"/>
        </a:p>
      </dgm:t>
    </dgm:pt>
    <dgm:pt modelId="{119EB12A-E4E4-4062-93CF-173E287F54C0}" type="sibTrans" cxnId="{FE3FE48E-D5DA-4A0B-B142-F6C585E375D1}">
      <dgm:prSet/>
      <dgm:spPr/>
      <dgm:t>
        <a:bodyPr/>
        <a:lstStyle/>
        <a:p>
          <a:endParaRPr lang="en-US"/>
        </a:p>
      </dgm:t>
    </dgm:pt>
    <dgm:pt modelId="{84174F77-8325-45CB-8D56-FCA69C7013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Center</a:t>
          </a:r>
        </a:p>
      </dgm:t>
    </dgm:pt>
    <dgm:pt modelId="{EFCB7DD9-3B76-4F0C-845F-E46B3BB2D0F0}" type="parTrans" cxnId="{F0BB595E-8D72-4C24-9D2C-3E030F198217}">
      <dgm:prSet/>
      <dgm:spPr/>
      <dgm:t>
        <a:bodyPr/>
        <a:lstStyle/>
        <a:p>
          <a:endParaRPr lang="en-US"/>
        </a:p>
      </dgm:t>
    </dgm:pt>
    <dgm:pt modelId="{24D9A7AE-1778-4897-AC06-39277C9455B8}" type="sibTrans" cxnId="{F0BB595E-8D72-4C24-9D2C-3E030F198217}">
      <dgm:prSet/>
      <dgm:spPr/>
      <dgm:t>
        <a:bodyPr/>
        <a:lstStyle/>
        <a:p>
          <a:endParaRPr lang="en-US"/>
        </a:p>
      </dgm:t>
    </dgm:pt>
    <dgm:pt modelId="{DEB0075C-F622-466C-84CE-88A64A959350}" type="pres">
      <dgm:prSet presAssocID="{BD095614-043F-4564-8441-21E8992EDD08}" presName="root" presStyleCnt="0">
        <dgm:presLayoutVars>
          <dgm:dir/>
          <dgm:resizeHandles val="exact"/>
        </dgm:presLayoutVars>
      </dgm:prSet>
      <dgm:spPr/>
    </dgm:pt>
    <dgm:pt modelId="{EC8015BD-30AC-47B0-8607-93A9851C7787}" type="pres">
      <dgm:prSet presAssocID="{56FD3C56-4E0A-4F80-9B39-8D8CDF6DDCAF}" presName="compNode" presStyleCnt="0"/>
      <dgm:spPr/>
    </dgm:pt>
    <dgm:pt modelId="{28EFAF8F-3085-4A51-8C16-5F879554038D}" type="pres">
      <dgm:prSet presAssocID="{56FD3C56-4E0A-4F80-9B39-8D8CDF6DDCA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8ED21F20-A66F-4991-ABBA-686464B0BB46}" type="pres">
      <dgm:prSet presAssocID="{56FD3C56-4E0A-4F80-9B39-8D8CDF6DDCAF}" presName="spaceRect" presStyleCnt="0"/>
      <dgm:spPr/>
    </dgm:pt>
    <dgm:pt modelId="{072781FD-6C98-4369-A045-A31342B51E8B}" type="pres">
      <dgm:prSet presAssocID="{56FD3C56-4E0A-4F80-9B39-8D8CDF6DDCAF}" presName="textRect" presStyleLbl="revTx" presStyleIdx="0" presStyleCnt="3">
        <dgm:presLayoutVars>
          <dgm:chMax val="1"/>
          <dgm:chPref val="1"/>
        </dgm:presLayoutVars>
      </dgm:prSet>
      <dgm:spPr/>
    </dgm:pt>
    <dgm:pt modelId="{A735048C-E746-4475-86E5-4E14ECEA1B8B}" type="pres">
      <dgm:prSet presAssocID="{B99B6814-F757-471B-8929-E0AD2E6BC141}" presName="sibTrans" presStyleCnt="0"/>
      <dgm:spPr/>
    </dgm:pt>
    <dgm:pt modelId="{148FBE20-C7A5-460C-B842-DF7AD20A4812}" type="pres">
      <dgm:prSet presAssocID="{87578086-80BF-428A-81A9-8BE3D813F933}" presName="compNode" presStyleCnt="0"/>
      <dgm:spPr/>
    </dgm:pt>
    <dgm:pt modelId="{49806CDE-6D8F-40EB-9B07-F9ADDF84B00C}" type="pres">
      <dgm:prSet presAssocID="{87578086-80BF-428A-81A9-8BE3D813F93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D5954ED9-6F1A-4441-9C53-F4B14E6D939F}" type="pres">
      <dgm:prSet presAssocID="{87578086-80BF-428A-81A9-8BE3D813F933}" presName="spaceRect" presStyleCnt="0"/>
      <dgm:spPr/>
    </dgm:pt>
    <dgm:pt modelId="{32F32AB8-A05C-440E-8503-1642BE13238B}" type="pres">
      <dgm:prSet presAssocID="{87578086-80BF-428A-81A9-8BE3D813F933}" presName="textRect" presStyleLbl="revTx" presStyleIdx="1" presStyleCnt="3">
        <dgm:presLayoutVars>
          <dgm:chMax val="1"/>
          <dgm:chPref val="1"/>
        </dgm:presLayoutVars>
      </dgm:prSet>
      <dgm:spPr/>
    </dgm:pt>
    <dgm:pt modelId="{8012C5DF-6714-45E8-9195-2DFB8EDB3EB2}" type="pres">
      <dgm:prSet presAssocID="{119EB12A-E4E4-4062-93CF-173E287F54C0}" presName="sibTrans" presStyleCnt="0"/>
      <dgm:spPr/>
    </dgm:pt>
    <dgm:pt modelId="{DFB57634-E827-4F76-9F6A-F9C2F76A77EA}" type="pres">
      <dgm:prSet presAssocID="{84174F77-8325-45CB-8D56-FCA69C701357}" presName="compNode" presStyleCnt="0"/>
      <dgm:spPr/>
    </dgm:pt>
    <dgm:pt modelId="{91DA03C3-72A9-475C-85DC-BF2BCF9F07F9}" type="pres">
      <dgm:prSet presAssocID="{84174F77-8325-45CB-8D56-FCA69C70135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 with solid fill"/>
        </a:ext>
      </dgm:extLst>
    </dgm:pt>
    <dgm:pt modelId="{14A689C0-E913-43B5-A1D4-833AA0F8C17A}" type="pres">
      <dgm:prSet presAssocID="{84174F77-8325-45CB-8D56-FCA69C701357}" presName="spaceRect" presStyleCnt="0"/>
      <dgm:spPr/>
    </dgm:pt>
    <dgm:pt modelId="{3A54BC56-72BE-4961-AC2C-4C9582E76092}" type="pres">
      <dgm:prSet presAssocID="{84174F77-8325-45CB-8D56-FCA69C70135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B621419-475E-4118-8614-0A6946EAC4AF}" type="presOf" srcId="{BD095614-043F-4564-8441-21E8992EDD08}" destId="{DEB0075C-F622-466C-84CE-88A64A959350}" srcOrd="0" destOrd="0" presId="urn:microsoft.com/office/officeart/2018/2/layout/IconLabelList"/>
    <dgm:cxn modelId="{4828172E-783B-40C3-B637-2142DABA6898}" type="presOf" srcId="{84174F77-8325-45CB-8D56-FCA69C701357}" destId="{3A54BC56-72BE-4961-AC2C-4C9582E76092}" srcOrd="0" destOrd="0" presId="urn:microsoft.com/office/officeart/2018/2/layout/IconLabelList"/>
    <dgm:cxn modelId="{F0BB595E-8D72-4C24-9D2C-3E030F198217}" srcId="{BD095614-043F-4564-8441-21E8992EDD08}" destId="{84174F77-8325-45CB-8D56-FCA69C701357}" srcOrd="2" destOrd="0" parTransId="{EFCB7DD9-3B76-4F0C-845F-E46B3BB2D0F0}" sibTransId="{24D9A7AE-1778-4897-AC06-39277C9455B8}"/>
    <dgm:cxn modelId="{890AC374-1CB0-406B-AE59-C85428512D2D}" type="presOf" srcId="{56FD3C56-4E0A-4F80-9B39-8D8CDF6DDCAF}" destId="{072781FD-6C98-4369-A045-A31342B51E8B}" srcOrd="0" destOrd="0" presId="urn:microsoft.com/office/officeart/2018/2/layout/IconLabelList"/>
    <dgm:cxn modelId="{FE3FE48E-D5DA-4A0B-B142-F6C585E375D1}" srcId="{BD095614-043F-4564-8441-21E8992EDD08}" destId="{87578086-80BF-428A-81A9-8BE3D813F933}" srcOrd="1" destOrd="0" parTransId="{F65FAF61-E5EE-4196-BE32-B1427EDAEE1A}" sibTransId="{119EB12A-E4E4-4062-93CF-173E287F54C0}"/>
    <dgm:cxn modelId="{855CECA3-8C25-4A4F-93DC-25271BA37BF9}" srcId="{BD095614-043F-4564-8441-21E8992EDD08}" destId="{56FD3C56-4E0A-4F80-9B39-8D8CDF6DDCAF}" srcOrd="0" destOrd="0" parTransId="{BD9F92FB-4CEA-4C83-9982-167FCA7C5FFB}" sibTransId="{B99B6814-F757-471B-8929-E0AD2E6BC141}"/>
    <dgm:cxn modelId="{7FCC53C0-F26C-4AB7-A487-DA21EF7FB057}" type="presOf" srcId="{87578086-80BF-428A-81A9-8BE3D813F933}" destId="{32F32AB8-A05C-440E-8503-1642BE13238B}" srcOrd="0" destOrd="0" presId="urn:microsoft.com/office/officeart/2018/2/layout/IconLabelList"/>
    <dgm:cxn modelId="{D18B94EA-4AA3-40C8-BE86-24BC15BCC57E}" type="presParOf" srcId="{DEB0075C-F622-466C-84CE-88A64A959350}" destId="{EC8015BD-30AC-47B0-8607-93A9851C7787}" srcOrd="0" destOrd="0" presId="urn:microsoft.com/office/officeart/2018/2/layout/IconLabelList"/>
    <dgm:cxn modelId="{02E62623-C2EC-4C2A-8E6C-7376CDB420D2}" type="presParOf" srcId="{EC8015BD-30AC-47B0-8607-93A9851C7787}" destId="{28EFAF8F-3085-4A51-8C16-5F879554038D}" srcOrd="0" destOrd="0" presId="urn:microsoft.com/office/officeart/2018/2/layout/IconLabelList"/>
    <dgm:cxn modelId="{CF748299-88C3-420F-A330-999344F1AF25}" type="presParOf" srcId="{EC8015BD-30AC-47B0-8607-93A9851C7787}" destId="{8ED21F20-A66F-4991-ABBA-686464B0BB46}" srcOrd="1" destOrd="0" presId="urn:microsoft.com/office/officeart/2018/2/layout/IconLabelList"/>
    <dgm:cxn modelId="{4C968FDF-EF58-4309-B1FD-3BBFA237BACB}" type="presParOf" srcId="{EC8015BD-30AC-47B0-8607-93A9851C7787}" destId="{072781FD-6C98-4369-A045-A31342B51E8B}" srcOrd="2" destOrd="0" presId="urn:microsoft.com/office/officeart/2018/2/layout/IconLabelList"/>
    <dgm:cxn modelId="{A62C988C-6673-4C47-9564-FDDAF848FDA4}" type="presParOf" srcId="{DEB0075C-F622-466C-84CE-88A64A959350}" destId="{A735048C-E746-4475-86E5-4E14ECEA1B8B}" srcOrd="1" destOrd="0" presId="urn:microsoft.com/office/officeart/2018/2/layout/IconLabelList"/>
    <dgm:cxn modelId="{C6BCF441-D11A-4CFA-B110-6D577571B48D}" type="presParOf" srcId="{DEB0075C-F622-466C-84CE-88A64A959350}" destId="{148FBE20-C7A5-460C-B842-DF7AD20A4812}" srcOrd="2" destOrd="0" presId="urn:microsoft.com/office/officeart/2018/2/layout/IconLabelList"/>
    <dgm:cxn modelId="{F34D4E05-9C6C-4D5C-B8A6-DA4B2FFE2D06}" type="presParOf" srcId="{148FBE20-C7A5-460C-B842-DF7AD20A4812}" destId="{49806CDE-6D8F-40EB-9B07-F9ADDF84B00C}" srcOrd="0" destOrd="0" presId="urn:microsoft.com/office/officeart/2018/2/layout/IconLabelList"/>
    <dgm:cxn modelId="{FD785704-91D8-44F3-BE5C-32D5E7B24E53}" type="presParOf" srcId="{148FBE20-C7A5-460C-B842-DF7AD20A4812}" destId="{D5954ED9-6F1A-4441-9C53-F4B14E6D939F}" srcOrd="1" destOrd="0" presId="urn:microsoft.com/office/officeart/2018/2/layout/IconLabelList"/>
    <dgm:cxn modelId="{CAAD73D3-EDAF-46F8-B30E-FDEEC1CE0F07}" type="presParOf" srcId="{148FBE20-C7A5-460C-B842-DF7AD20A4812}" destId="{32F32AB8-A05C-440E-8503-1642BE13238B}" srcOrd="2" destOrd="0" presId="urn:microsoft.com/office/officeart/2018/2/layout/IconLabelList"/>
    <dgm:cxn modelId="{890D36FC-D81D-4DD4-B06C-FB5FC3905520}" type="presParOf" srcId="{DEB0075C-F622-466C-84CE-88A64A959350}" destId="{8012C5DF-6714-45E8-9195-2DFB8EDB3EB2}" srcOrd="3" destOrd="0" presId="urn:microsoft.com/office/officeart/2018/2/layout/IconLabelList"/>
    <dgm:cxn modelId="{824D8921-8631-4D3A-B035-75D6084CE6F7}" type="presParOf" srcId="{DEB0075C-F622-466C-84CE-88A64A959350}" destId="{DFB57634-E827-4F76-9F6A-F9C2F76A77EA}" srcOrd="4" destOrd="0" presId="urn:microsoft.com/office/officeart/2018/2/layout/IconLabelList"/>
    <dgm:cxn modelId="{F02CAF9A-3BA1-4509-B435-3A67B91653B9}" type="presParOf" srcId="{DFB57634-E827-4F76-9F6A-F9C2F76A77EA}" destId="{91DA03C3-72A9-475C-85DC-BF2BCF9F07F9}" srcOrd="0" destOrd="0" presId="urn:microsoft.com/office/officeart/2018/2/layout/IconLabelList"/>
    <dgm:cxn modelId="{E02E3FAF-3183-4731-B85B-F3F2D594C493}" type="presParOf" srcId="{DFB57634-E827-4F76-9F6A-F9C2F76A77EA}" destId="{14A689C0-E913-43B5-A1D4-833AA0F8C17A}" srcOrd="1" destOrd="0" presId="urn:microsoft.com/office/officeart/2018/2/layout/IconLabelList"/>
    <dgm:cxn modelId="{04EDF187-E36A-4A97-B71C-2992FDA264CA}" type="presParOf" srcId="{DFB57634-E827-4F76-9F6A-F9C2F76A77EA}" destId="{3A54BC56-72BE-4961-AC2C-4C9582E7609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FAE38B-FFAB-492A-B107-DB86A688CC00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F6252C-AB2A-4A58-A67B-BAB40ADC59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Where is the jobseeker on their journey?  New to the workforce, leaving military services, laid off, homeless?</a:t>
          </a:r>
        </a:p>
      </dgm:t>
    </dgm:pt>
    <dgm:pt modelId="{66252AE1-D9D9-4E58-A13D-464CF194B71E}" type="parTrans" cxnId="{5330CE49-6766-464A-A263-3FF4AF470335}">
      <dgm:prSet/>
      <dgm:spPr/>
      <dgm:t>
        <a:bodyPr/>
        <a:lstStyle/>
        <a:p>
          <a:endParaRPr lang="en-US"/>
        </a:p>
      </dgm:t>
    </dgm:pt>
    <dgm:pt modelId="{7311F9B1-41CD-4858-A6B9-BED5337334A8}" type="sibTrans" cxnId="{5330CE49-6766-464A-A263-3FF4AF470335}">
      <dgm:prSet/>
      <dgm:spPr/>
      <dgm:t>
        <a:bodyPr/>
        <a:lstStyle/>
        <a:p>
          <a:endParaRPr lang="en-US"/>
        </a:p>
      </dgm:t>
    </dgm:pt>
    <dgm:pt modelId="{8C990EF3-005A-4166-B1CF-8BD8F3B760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Is program is specifically designed to serve people with a particular background?</a:t>
          </a:r>
        </a:p>
      </dgm:t>
    </dgm:pt>
    <dgm:pt modelId="{B051C5C7-9012-4400-839A-106D18157CDB}" type="parTrans" cxnId="{A372CFC4-C993-49BD-A842-34EB84CF7BB2}">
      <dgm:prSet/>
      <dgm:spPr/>
      <dgm:t>
        <a:bodyPr/>
        <a:lstStyle/>
        <a:p>
          <a:endParaRPr lang="en-US"/>
        </a:p>
      </dgm:t>
    </dgm:pt>
    <dgm:pt modelId="{0C2FE6E5-1D3E-4F4B-A02C-E9E6F15BE9B1}" type="sibTrans" cxnId="{A372CFC4-C993-49BD-A842-34EB84CF7BB2}">
      <dgm:prSet/>
      <dgm:spPr/>
      <dgm:t>
        <a:bodyPr/>
        <a:lstStyle/>
        <a:p>
          <a:endParaRPr lang="en-US"/>
        </a:p>
      </dgm:t>
    </dgm:pt>
    <dgm:pt modelId="{718C5B6B-A82D-4A54-9AEC-E51BE2A403FF}" type="pres">
      <dgm:prSet presAssocID="{FAFAE38B-FFAB-492A-B107-DB86A688CC00}" presName="root" presStyleCnt="0">
        <dgm:presLayoutVars>
          <dgm:dir/>
          <dgm:resizeHandles val="exact"/>
        </dgm:presLayoutVars>
      </dgm:prSet>
      <dgm:spPr/>
    </dgm:pt>
    <dgm:pt modelId="{B9574F02-6C13-4E6C-9F21-5488EFBCBC9A}" type="pres">
      <dgm:prSet presAssocID="{DAF6252C-AB2A-4A58-A67B-BAB40ADC59C1}" presName="compNode" presStyleCnt="0"/>
      <dgm:spPr/>
    </dgm:pt>
    <dgm:pt modelId="{1A1A1D58-99ED-4954-8BF0-27968FF00069}" type="pres">
      <dgm:prSet presAssocID="{DAF6252C-AB2A-4A58-A67B-BAB40ADC59C1}" presName="iconRect" presStyleLbl="node1" presStyleIdx="0" presStyleCnt="2" custLinFactX="100000" custLinFactNeighborX="151467" custLinFactNeighborY="904"/>
      <dgm:spPr>
        <a:solidFill>
          <a:schemeClr val="bg1"/>
        </a:solidFill>
      </dgm:spPr>
    </dgm:pt>
    <dgm:pt modelId="{C2AB7B51-2633-494E-8D43-79ADBF7E6A14}" type="pres">
      <dgm:prSet presAssocID="{DAF6252C-AB2A-4A58-A67B-BAB40ADC59C1}" presName="spaceRect" presStyleCnt="0"/>
      <dgm:spPr/>
    </dgm:pt>
    <dgm:pt modelId="{24B776F2-010D-4847-9153-BE126BC0F7D9}" type="pres">
      <dgm:prSet presAssocID="{DAF6252C-AB2A-4A58-A67B-BAB40ADC59C1}" presName="textRect" presStyleLbl="revTx" presStyleIdx="0" presStyleCnt="2">
        <dgm:presLayoutVars>
          <dgm:chMax val="1"/>
          <dgm:chPref val="1"/>
        </dgm:presLayoutVars>
      </dgm:prSet>
      <dgm:spPr/>
    </dgm:pt>
    <dgm:pt modelId="{5C722D3F-ECCD-46FD-B84F-2701DF6F1A04}" type="pres">
      <dgm:prSet presAssocID="{7311F9B1-41CD-4858-A6B9-BED5337334A8}" presName="sibTrans" presStyleCnt="0"/>
      <dgm:spPr/>
    </dgm:pt>
    <dgm:pt modelId="{25177C6B-1191-488D-9345-432B75465CE7}" type="pres">
      <dgm:prSet presAssocID="{8C990EF3-005A-4166-B1CF-8BD8F3B760B1}" presName="compNode" presStyleCnt="0"/>
      <dgm:spPr/>
    </dgm:pt>
    <dgm:pt modelId="{D2D3A0BD-81EE-4961-BB02-8632900F4D23}" type="pres">
      <dgm:prSet presAssocID="{8C990EF3-005A-4166-B1CF-8BD8F3B760B1}" presName="iconRect" presStyleLbl="node1" presStyleIdx="1" presStyleCnt="2" custLinFactX="-100000" custLinFactNeighborX="-162322" custLinFactNeighborY="-1809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p with pin with solid fill"/>
        </a:ext>
      </dgm:extLst>
    </dgm:pt>
    <dgm:pt modelId="{0D92F24A-5C86-496C-8F35-D1B9FC3D1EE7}" type="pres">
      <dgm:prSet presAssocID="{8C990EF3-005A-4166-B1CF-8BD8F3B760B1}" presName="spaceRect" presStyleCnt="0"/>
      <dgm:spPr/>
    </dgm:pt>
    <dgm:pt modelId="{E763EF84-8BF4-4B76-9552-73A900B4F862}" type="pres">
      <dgm:prSet presAssocID="{8C990EF3-005A-4166-B1CF-8BD8F3B760B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330CE49-6766-464A-A263-3FF4AF470335}" srcId="{FAFAE38B-FFAB-492A-B107-DB86A688CC00}" destId="{DAF6252C-AB2A-4A58-A67B-BAB40ADC59C1}" srcOrd="0" destOrd="0" parTransId="{66252AE1-D9D9-4E58-A13D-464CF194B71E}" sibTransId="{7311F9B1-41CD-4858-A6B9-BED5337334A8}"/>
    <dgm:cxn modelId="{00695473-9961-46CB-8E6D-6DA2E3A3F9BC}" type="presOf" srcId="{DAF6252C-AB2A-4A58-A67B-BAB40ADC59C1}" destId="{24B776F2-010D-4847-9153-BE126BC0F7D9}" srcOrd="0" destOrd="0" presId="urn:microsoft.com/office/officeart/2018/2/layout/IconLabelList"/>
    <dgm:cxn modelId="{759C9587-796F-45C4-9E25-350AAA73DC5F}" type="presOf" srcId="{8C990EF3-005A-4166-B1CF-8BD8F3B760B1}" destId="{E763EF84-8BF4-4B76-9552-73A900B4F862}" srcOrd="0" destOrd="0" presId="urn:microsoft.com/office/officeart/2018/2/layout/IconLabelList"/>
    <dgm:cxn modelId="{A372CFC4-C993-49BD-A842-34EB84CF7BB2}" srcId="{FAFAE38B-FFAB-492A-B107-DB86A688CC00}" destId="{8C990EF3-005A-4166-B1CF-8BD8F3B760B1}" srcOrd="1" destOrd="0" parTransId="{B051C5C7-9012-4400-839A-106D18157CDB}" sibTransId="{0C2FE6E5-1D3E-4F4B-A02C-E9E6F15BE9B1}"/>
    <dgm:cxn modelId="{A73FA3FF-743A-4CCE-9EA1-6777E84B31B4}" type="presOf" srcId="{FAFAE38B-FFAB-492A-B107-DB86A688CC00}" destId="{718C5B6B-A82D-4A54-9AEC-E51BE2A403FF}" srcOrd="0" destOrd="0" presId="urn:microsoft.com/office/officeart/2018/2/layout/IconLabelList"/>
    <dgm:cxn modelId="{71423E44-792D-4F99-881B-EB1E6E3408FA}" type="presParOf" srcId="{718C5B6B-A82D-4A54-9AEC-E51BE2A403FF}" destId="{B9574F02-6C13-4E6C-9F21-5488EFBCBC9A}" srcOrd="0" destOrd="0" presId="urn:microsoft.com/office/officeart/2018/2/layout/IconLabelList"/>
    <dgm:cxn modelId="{68143E16-5BCA-4941-A885-1BCA6E8D35C8}" type="presParOf" srcId="{B9574F02-6C13-4E6C-9F21-5488EFBCBC9A}" destId="{1A1A1D58-99ED-4954-8BF0-27968FF00069}" srcOrd="0" destOrd="0" presId="urn:microsoft.com/office/officeart/2018/2/layout/IconLabelList"/>
    <dgm:cxn modelId="{0E00C998-03DC-41FF-A82C-9A343F8D2936}" type="presParOf" srcId="{B9574F02-6C13-4E6C-9F21-5488EFBCBC9A}" destId="{C2AB7B51-2633-494E-8D43-79ADBF7E6A14}" srcOrd="1" destOrd="0" presId="urn:microsoft.com/office/officeart/2018/2/layout/IconLabelList"/>
    <dgm:cxn modelId="{376615F3-856D-4402-AD25-FFE2B45F4C3D}" type="presParOf" srcId="{B9574F02-6C13-4E6C-9F21-5488EFBCBC9A}" destId="{24B776F2-010D-4847-9153-BE126BC0F7D9}" srcOrd="2" destOrd="0" presId="urn:microsoft.com/office/officeart/2018/2/layout/IconLabelList"/>
    <dgm:cxn modelId="{8CE9A2C0-7FCB-4E5A-B68A-DBA97017068D}" type="presParOf" srcId="{718C5B6B-A82D-4A54-9AEC-E51BE2A403FF}" destId="{5C722D3F-ECCD-46FD-B84F-2701DF6F1A04}" srcOrd="1" destOrd="0" presId="urn:microsoft.com/office/officeart/2018/2/layout/IconLabelList"/>
    <dgm:cxn modelId="{E1236CAC-115A-4ACD-A3ED-B0D74FD406D6}" type="presParOf" srcId="{718C5B6B-A82D-4A54-9AEC-E51BE2A403FF}" destId="{25177C6B-1191-488D-9345-432B75465CE7}" srcOrd="2" destOrd="0" presId="urn:microsoft.com/office/officeart/2018/2/layout/IconLabelList"/>
    <dgm:cxn modelId="{36C486CE-1D56-4CAD-A697-1D70E609929B}" type="presParOf" srcId="{25177C6B-1191-488D-9345-432B75465CE7}" destId="{D2D3A0BD-81EE-4961-BB02-8632900F4D23}" srcOrd="0" destOrd="0" presId="urn:microsoft.com/office/officeart/2018/2/layout/IconLabelList"/>
    <dgm:cxn modelId="{95C62BA8-7553-432A-A464-55E8222D051D}" type="presParOf" srcId="{25177C6B-1191-488D-9345-432B75465CE7}" destId="{0D92F24A-5C86-496C-8F35-D1B9FC3D1EE7}" srcOrd="1" destOrd="0" presId="urn:microsoft.com/office/officeart/2018/2/layout/IconLabelList"/>
    <dgm:cxn modelId="{11B8C72A-E7BE-4612-9266-610484A3E52C}" type="presParOf" srcId="{25177C6B-1191-488D-9345-432B75465CE7}" destId="{E763EF84-8BF4-4B76-9552-73A900B4F86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FAE38B-FFAB-492A-B107-DB86A688CC00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F6252C-AB2A-4A58-A67B-BAB40ADC59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Discuss the benefits of services from the individual or employer perspective</a:t>
          </a:r>
          <a:r>
            <a:rPr lang="en-US"/>
            <a:t>. </a:t>
          </a:r>
        </a:p>
      </dgm:t>
    </dgm:pt>
    <dgm:pt modelId="{66252AE1-D9D9-4E58-A13D-464CF194B71E}" type="parTrans" cxnId="{5330CE49-6766-464A-A263-3FF4AF470335}">
      <dgm:prSet/>
      <dgm:spPr/>
      <dgm:t>
        <a:bodyPr/>
        <a:lstStyle/>
        <a:p>
          <a:endParaRPr lang="en-US"/>
        </a:p>
      </dgm:t>
    </dgm:pt>
    <dgm:pt modelId="{7311F9B1-41CD-4858-A6B9-BED5337334A8}" type="sibTrans" cxnId="{5330CE49-6766-464A-A263-3FF4AF470335}">
      <dgm:prSet/>
      <dgm:spPr/>
      <dgm:t>
        <a:bodyPr/>
        <a:lstStyle/>
        <a:p>
          <a:endParaRPr lang="en-US"/>
        </a:p>
      </dgm:t>
    </dgm:pt>
    <dgm:pt modelId="{8C990EF3-005A-4166-B1CF-8BD8F3B760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Is the jobseeker new to the workforce, leaving military services, returning from incarceration or homeless?​</a:t>
          </a:r>
        </a:p>
      </dgm:t>
    </dgm:pt>
    <dgm:pt modelId="{0C2FE6E5-1D3E-4F4B-A02C-E9E6F15BE9B1}" type="sibTrans" cxnId="{A372CFC4-C993-49BD-A842-34EB84CF7BB2}">
      <dgm:prSet/>
      <dgm:spPr/>
      <dgm:t>
        <a:bodyPr/>
        <a:lstStyle/>
        <a:p>
          <a:endParaRPr lang="en-US"/>
        </a:p>
      </dgm:t>
    </dgm:pt>
    <dgm:pt modelId="{B051C5C7-9012-4400-839A-106D18157CDB}" type="parTrans" cxnId="{A372CFC4-C993-49BD-A842-34EB84CF7BB2}">
      <dgm:prSet/>
      <dgm:spPr/>
      <dgm:t>
        <a:bodyPr/>
        <a:lstStyle/>
        <a:p>
          <a:endParaRPr lang="en-US"/>
        </a:p>
      </dgm:t>
    </dgm:pt>
    <dgm:pt modelId="{718C5B6B-A82D-4A54-9AEC-E51BE2A403FF}" type="pres">
      <dgm:prSet presAssocID="{FAFAE38B-FFAB-492A-B107-DB86A688CC00}" presName="root" presStyleCnt="0">
        <dgm:presLayoutVars>
          <dgm:dir/>
          <dgm:resizeHandles val="exact"/>
        </dgm:presLayoutVars>
      </dgm:prSet>
      <dgm:spPr/>
    </dgm:pt>
    <dgm:pt modelId="{B9574F02-6C13-4E6C-9F21-5488EFBCBC9A}" type="pres">
      <dgm:prSet presAssocID="{DAF6252C-AB2A-4A58-A67B-BAB40ADC59C1}" presName="compNode" presStyleCnt="0"/>
      <dgm:spPr/>
    </dgm:pt>
    <dgm:pt modelId="{1A1A1D58-99ED-4954-8BF0-27968FF00069}" type="pres">
      <dgm:prSet presAssocID="{DAF6252C-AB2A-4A58-A67B-BAB40ADC59C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lasses with solid fill"/>
        </a:ext>
      </dgm:extLst>
    </dgm:pt>
    <dgm:pt modelId="{C2AB7B51-2633-494E-8D43-79ADBF7E6A14}" type="pres">
      <dgm:prSet presAssocID="{DAF6252C-AB2A-4A58-A67B-BAB40ADC59C1}" presName="spaceRect" presStyleCnt="0"/>
      <dgm:spPr/>
    </dgm:pt>
    <dgm:pt modelId="{24B776F2-010D-4847-9153-BE126BC0F7D9}" type="pres">
      <dgm:prSet presAssocID="{DAF6252C-AB2A-4A58-A67B-BAB40ADC59C1}" presName="textRect" presStyleLbl="revTx" presStyleIdx="0" presStyleCnt="2">
        <dgm:presLayoutVars>
          <dgm:chMax val="1"/>
          <dgm:chPref val="1"/>
        </dgm:presLayoutVars>
      </dgm:prSet>
      <dgm:spPr/>
    </dgm:pt>
    <dgm:pt modelId="{5C722D3F-ECCD-46FD-B84F-2701DF6F1A04}" type="pres">
      <dgm:prSet presAssocID="{7311F9B1-41CD-4858-A6B9-BED5337334A8}" presName="sibTrans" presStyleCnt="0"/>
      <dgm:spPr/>
    </dgm:pt>
    <dgm:pt modelId="{25177C6B-1191-488D-9345-432B75465CE7}" type="pres">
      <dgm:prSet presAssocID="{8C990EF3-005A-4166-B1CF-8BD8F3B760B1}" presName="compNode" presStyleCnt="0"/>
      <dgm:spPr/>
    </dgm:pt>
    <dgm:pt modelId="{D2D3A0BD-81EE-4961-BB02-8632900F4D23}" type="pres">
      <dgm:prSet presAssocID="{8C990EF3-005A-4166-B1CF-8BD8F3B760B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 with solid fill"/>
        </a:ext>
      </dgm:extLst>
    </dgm:pt>
    <dgm:pt modelId="{0D92F24A-5C86-496C-8F35-D1B9FC3D1EE7}" type="pres">
      <dgm:prSet presAssocID="{8C990EF3-005A-4166-B1CF-8BD8F3B760B1}" presName="spaceRect" presStyleCnt="0"/>
      <dgm:spPr/>
    </dgm:pt>
    <dgm:pt modelId="{E763EF84-8BF4-4B76-9552-73A900B4F862}" type="pres">
      <dgm:prSet presAssocID="{8C990EF3-005A-4166-B1CF-8BD8F3B760B1}" presName="textRect" presStyleLbl="revTx" presStyleIdx="1" presStyleCnt="2" custScaleX="88676">
        <dgm:presLayoutVars>
          <dgm:chMax val="1"/>
          <dgm:chPref val="1"/>
        </dgm:presLayoutVars>
      </dgm:prSet>
      <dgm:spPr/>
    </dgm:pt>
  </dgm:ptLst>
  <dgm:cxnLst>
    <dgm:cxn modelId="{5330CE49-6766-464A-A263-3FF4AF470335}" srcId="{FAFAE38B-FFAB-492A-B107-DB86A688CC00}" destId="{DAF6252C-AB2A-4A58-A67B-BAB40ADC59C1}" srcOrd="0" destOrd="0" parTransId="{66252AE1-D9D9-4E58-A13D-464CF194B71E}" sibTransId="{7311F9B1-41CD-4858-A6B9-BED5337334A8}"/>
    <dgm:cxn modelId="{00695473-9961-46CB-8E6D-6DA2E3A3F9BC}" type="presOf" srcId="{DAF6252C-AB2A-4A58-A67B-BAB40ADC59C1}" destId="{24B776F2-010D-4847-9153-BE126BC0F7D9}" srcOrd="0" destOrd="0" presId="urn:microsoft.com/office/officeart/2018/2/layout/IconLabelList"/>
    <dgm:cxn modelId="{759C9587-796F-45C4-9E25-350AAA73DC5F}" type="presOf" srcId="{8C990EF3-005A-4166-B1CF-8BD8F3B760B1}" destId="{E763EF84-8BF4-4B76-9552-73A900B4F862}" srcOrd="0" destOrd="0" presId="urn:microsoft.com/office/officeart/2018/2/layout/IconLabelList"/>
    <dgm:cxn modelId="{A372CFC4-C993-49BD-A842-34EB84CF7BB2}" srcId="{FAFAE38B-FFAB-492A-B107-DB86A688CC00}" destId="{8C990EF3-005A-4166-B1CF-8BD8F3B760B1}" srcOrd="1" destOrd="0" parTransId="{B051C5C7-9012-4400-839A-106D18157CDB}" sibTransId="{0C2FE6E5-1D3E-4F4B-A02C-E9E6F15BE9B1}"/>
    <dgm:cxn modelId="{A73FA3FF-743A-4CCE-9EA1-6777E84B31B4}" type="presOf" srcId="{FAFAE38B-FFAB-492A-B107-DB86A688CC00}" destId="{718C5B6B-A82D-4A54-9AEC-E51BE2A403FF}" srcOrd="0" destOrd="0" presId="urn:microsoft.com/office/officeart/2018/2/layout/IconLabelList"/>
    <dgm:cxn modelId="{71423E44-792D-4F99-881B-EB1E6E3408FA}" type="presParOf" srcId="{718C5B6B-A82D-4A54-9AEC-E51BE2A403FF}" destId="{B9574F02-6C13-4E6C-9F21-5488EFBCBC9A}" srcOrd="0" destOrd="0" presId="urn:microsoft.com/office/officeart/2018/2/layout/IconLabelList"/>
    <dgm:cxn modelId="{68143E16-5BCA-4941-A885-1BCA6E8D35C8}" type="presParOf" srcId="{B9574F02-6C13-4E6C-9F21-5488EFBCBC9A}" destId="{1A1A1D58-99ED-4954-8BF0-27968FF00069}" srcOrd="0" destOrd="0" presId="urn:microsoft.com/office/officeart/2018/2/layout/IconLabelList"/>
    <dgm:cxn modelId="{0E00C998-03DC-41FF-A82C-9A343F8D2936}" type="presParOf" srcId="{B9574F02-6C13-4E6C-9F21-5488EFBCBC9A}" destId="{C2AB7B51-2633-494E-8D43-79ADBF7E6A14}" srcOrd="1" destOrd="0" presId="urn:microsoft.com/office/officeart/2018/2/layout/IconLabelList"/>
    <dgm:cxn modelId="{376615F3-856D-4402-AD25-FFE2B45F4C3D}" type="presParOf" srcId="{B9574F02-6C13-4E6C-9F21-5488EFBCBC9A}" destId="{24B776F2-010D-4847-9153-BE126BC0F7D9}" srcOrd="2" destOrd="0" presId="urn:microsoft.com/office/officeart/2018/2/layout/IconLabelList"/>
    <dgm:cxn modelId="{8CE9A2C0-7FCB-4E5A-B68A-DBA97017068D}" type="presParOf" srcId="{718C5B6B-A82D-4A54-9AEC-E51BE2A403FF}" destId="{5C722D3F-ECCD-46FD-B84F-2701DF6F1A04}" srcOrd="1" destOrd="0" presId="urn:microsoft.com/office/officeart/2018/2/layout/IconLabelList"/>
    <dgm:cxn modelId="{E1236CAC-115A-4ACD-A3ED-B0D74FD406D6}" type="presParOf" srcId="{718C5B6B-A82D-4A54-9AEC-E51BE2A403FF}" destId="{25177C6B-1191-488D-9345-432B75465CE7}" srcOrd="2" destOrd="0" presId="urn:microsoft.com/office/officeart/2018/2/layout/IconLabelList"/>
    <dgm:cxn modelId="{36C486CE-1D56-4CAD-A697-1D70E609929B}" type="presParOf" srcId="{25177C6B-1191-488D-9345-432B75465CE7}" destId="{D2D3A0BD-81EE-4961-BB02-8632900F4D23}" srcOrd="0" destOrd="0" presId="urn:microsoft.com/office/officeart/2018/2/layout/IconLabelList"/>
    <dgm:cxn modelId="{95C62BA8-7553-432A-A464-55E8222D051D}" type="presParOf" srcId="{25177C6B-1191-488D-9345-432B75465CE7}" destId="{0D92F24A-5C86-496C-8F35-D1B9FC3D1EE7}" srcOrd="1" destOrd="0" presId="urn:microsoft.com/office/officeart/2018/2/layout/IconLabelList"/>
    <dgm:cxn modelId="{11B8C72A-E7BE-4612-9266-610484A3E52C}" type="presParOf" srcId="{25177C6B-1191-488D-9345-432B75465CE7}" destId="{E763EF84-8BF4-4B76-9552-73A900B4F86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C3242D-5959-48AC-BDC5-E31BEE2FC7A2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BFC887-AF0E-4C44-A88E-A82F505861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Include the hiring business name, industry, occupation, and wage of the jobseeker. </a:t>
          </a:r>
        </a:p>
      </dgm:t>
    </dgm:pt>
    <dgm:pt modelId="{FE3805D3-191A-49F3-A2DE-90C2F91D6654}" type="parTrans" cxnId="{AD2A8EE0-EACB-4A2B-A496-CC0C2EECA30A}">
      <dgm:prSet/>
      <dgm:spPr/>
      <dgm:t>
        <a:bodyPr/>
        <a:lstStyle/>
        <a:p>
          <a:endParaRPr lang="en-US"/>
        </a:p>
      </dgm:t>
    </dgm:pt>
    <dgm:pt modelId="{CBF9EB2C-7EE2-420B-A91A-4DD2F84D8FC3}" type="sibTrans" cxnId="{AD2A8EE0-EACB-4A2B-A496-CC0C2EECA30A}">
      <dgm:prSet/>
      <dgm:spPr/>
      <dgm:t>
        <a:bodyPr/>
        <a:lstStyle/>
        <a:p>
          <a:endParaRPr lang="en-US"/>
        </a:p>
      </dgm:t>
    </dgm:pt>
    <dgm:pt modelId="{BF922ED4-34B0-4D11-829D-2772EAF9D0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Specific information like this will encourage jobseekers and businesses to utilize services available through IowaWORKS. </a:t>
          </a:r>
        </a:p>
      </dgm:t>
    </dgm:pt>
    <dgm:pt modelId="{ECCD880D-1684-484A-87D2-4B7E4E88F395}" type="parTrans" cxnId="{E6459126-B0CC-4981-A9A1-E7FFEE379A2E}">
      <dgm:prSet/>
      <dgm:spPr/>
      <dgm:t>
        <a:bodyPr/>
        <a:lstStyle/>
        <a:p>
          <a:endParaRPr lang="en-US"/>
        </a:p>
      </dgm:t>
    </dgm:pt>
    <dgm:pt modelId="{BF1E5E62-1026-400F-94F8-39B20E75AD8E}" type="sibTrans" cxnId="{E6459126-B0CC-4981-A9A1-E7FFEE379A2E}">
      <dgm:prSet/>
      <dgm:spPr/>
      <dgm:t>
        <a:bodyPr/>
        <a:lstStyle/>
        <a:p>
          <a:endParaRPr lang="en-US"/>
        </a:p>
      </dgm:t>
    </dgm:pt>
    <dgm:pt modelId="{55B915B7-B696-40FC-BB4A-B3189408C150}" type="pres">
      <dgm:prSet presAssocID="{52C3242D-5959-48AC-BDC5-E31BEE2FC7A2}" presName="root" presStyleCnt="0">
        <dgm:presLayoutVars>
          <dgm:dir/>
          <dgm:resizeHandles val="exact"/>
        </dgm:presLayoutVars>
      </dgm:prSet>
      <dgm:spPr/>
    </dgm:pt>
    <dgm:pt modelId="{B5EA3C5A-45DA-4598-9FB2-0ECCB3C69521}" type="pres">
      <dgm:prSet presAssocID="{C1BFC887-AF0E-4C44-A88E-A82F505861D3}" presName="compNode" presStyleCnt="0"/>
      <dgm:spPr/>
    </dgm:pt>
    <dgm:pt modelId="{B4A0777A-8E05-4867-A8F0-3DA5FE8C896D}" type="pres">
      <dgm:prSet presAssocID="{C1BFC887-AF0E-4C44-A88E-A82F505861D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mote work with solid fill"/>
        </a:ext>
      </dgm:extLst>
    </dgm:pt>
    <dgm:pt modelId="{5635B30A-0A2B-4384-BF7A-CF3006114CE8}" type="pres">
      <dgm:prSet presAssocID="{C1BFC887-AF0E-4C44-A88E-A82F505861D3}" presName="spaceRect" presStyleCnt="0"/>
      <dgm:spPr/>
    </dgm:pt>
    <dgm:pt modelId="{43FE5092-4B84-451D-9F6A-F82A2C4C1C25}" type="pres">
      <dgm:prSet presAssocID="{C1BFC887-AF0E-4C44-A88E-A82F505861D3}" presName="textRect" presStyleLbl="revTx" presStyleIdx="0" presStyleCnt="2">
        <dgm:presLayoutVars>
          <dgm:chMax val="1"/>
          <dgm:chPref val="1"/>
        </dgm:presLayoutVars>
      </dgm:prSet>
      <dgm:spPr/>
    </dgm:pt>
    <dgm:pt modelId="{97C42DF7-FB3D-4D3E-9108-9FCE81580793}" type="pres">
      <dgm:prSet presAssocID="{CBF9EB2C-7EE2-420B-A91A-4DD2F84D8FC3}" presName="sibTrans" presStyleCnt="0"/>
      <dgm:spPr/>
    </dgm:pt>
    <dgm:pt modelId="{8908AB73-BBD7-41AF-9BE4-A426E84CF3BD}" type="pres">
      <dgm:prSet presAssocID="{BF922ED4-34B0-4D11-829D-2772EAF9D00A}" presName="compNode" presStyleCnt="0"/>
      <dgm:spPr/>
    </dgm:pt>
    <dgm:pt modelId="{82631524-A749-4918-B5A6-025290791D27}" type="pres">
      <dgm:prSet presAssocID="{BF922ED4-34B0-4D11-829D-2772EAF9D00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ment Like with solid fill"/>
        </a:ext>
      </dgm:extLst>
    </dgm:pt>
    <dgm:pt modelId="{7A67D47F-3783-4479-A770-A741BDAD3EC4}" type="pres">
      <dgm:prSet presAssocID="{BF922ED4-34B0-4D11-829D-2772EAF9D00A}" presName="spaceRect" presStyleCnt="0"/>
      <dgm:spPr/>
    </dgm:pt>
    <dgm:pt modelId="{EBE5963D-FC29-44E2-B725-0FE381A2D30E}" type="pres">
      <dgm:prSet presAssocID="{BF922ED4-34B0-4D11-829D-2772EAF9D00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6459126-B0CC-4981-A9A1-E7FFEE379A2E}" srcId="{52C3242D-5959-48AC-BDC5-E31BEE2FC7A2}" destId="{BF922ED4-34B0-4D11-829D-2772EAF9D00A}" srcOrd="1" destOrd="0" parTransId="{ECCD880D-1684-484A-87D2-4B7E4E88F395}" sibTransId="{BF1E5E62-1026-400F-94F8-39B20E75AD8E}"/>
    <dgm:cxn modelId="{22196C4E-6B59-4870-924A-4D0AEB98483C}" type="presOf" srcId="{C1BFC887-AF0E-4C44-A88E-A82F505861D3}" destId="{43FE5092-4B84-451D-9F6A-F82A2C4C1C25}" srcOrd="0" destOrd="0" presId="urn:microsoft.com/office/officeart/2018/2/layout/IconLabelList"/>
    <dgm:cxn modelId="{E872BF6F-7DCE-4C86-934C-EE176416781F}" type="presOf" srcId="{52C3242D-5959-48AC-BDC5-E31BEE2FC7A2}" destId="{55B915B7-B696-40FC-BB4A-B3189408C150}" srcOrd="0" destOrd="0" presId="urn:microsoft.com/office/officeart/2018/2/layout/IconLabelList"/>
    <dgm:cxn modelId="{AB5966D9-F7C2-48EF-9833-18C788A0A806}" type="presOf" srcId="{BF922ED4-34B0-4D11-829D-2772EAF9D00A}" destId="{EBE5963D-FC29-44E2-B725-0FE381A2D30E}" srcOrd="0" destOrd="0" presId="urn:microsoft.com/office/officeart/2018/2/layout/IconLabelList"/>
    <dgm:cxn modelId="{AD2A8EE0-EACB-4A2B-A496-CC0C2EECA30A}" srcId="{52C3242D-5959-48AC-BDC5-E31BEE2FC7A2}" destId="{C1BFC887-AF0E-4C44-A88E-A82F505861D3}" srcOrd="0" destOrd="0" parTransId="{FE3805D3-191A-49F3-A2DE-90C2F91D6654}" sibTransId="{CBF9EB2C-7EE2-420B-A91A-4DD2F84D8FC3}"/>
    <dgm:cxn modelId="{4B700329-5E68-48FC-87A7-62B699793333}" type="presParOf" srcId="{55B915B7-B696-40FC-BB4A-B3189408C150}" destId="{B5EA3C5A-45DA-4598-9FB2-0ECCB3C69521}" srcOrd="0" destOrd="0" presId="urn:microsoft.com/office/officeart/2018/2/layout/IconLabelList"/>
    <dgm:cxn modelId="{26E1FBB6-B2E6-45F6-B072-CE0A41EF5029}" type="presParOf" srcId="{B5EA3C5A-45DA-4598-9FB2-0ECCB3C69521}" destId="{B4A0777A-8E05-4867-A8F0-3DA5FE8C896D}" srcOrd="0" destOrd="0" presId="urn:microsoft.com/office/officeart/2018/2/layout/IconLabelList"/>
    <dgm:cxn modelId="{F4CC3E48-9EC2-432A-ABBD-FF7A3C2D8126}" type="presParOf" srcId="{B5EA3C5A-45DA-4598-9FB2-0ECCB3C69521}" destId="{5635B30A-0A2B-4384-BF7A-CF3006114CE8}" srcOrd="1" destOrd="0" presId="urn:microsoft.com/office/officeart/2018/2/layout/IconLabelList"/>
    <dgm:cxn modelId="{5199C457-B8EE-48BF-A6D2-E82A9C65F4FF}" type="presParOf" srcId="{B5EA3C5A-45DA-4598-9FB2-0ECCB3C69521}" destId="{43FE5092-4B84-451D-9F6A-F82A2C4C1C25}" srcOrd="2" destOrd="0" presId="urn:microsoft.com/office/officeart/2018/2/layout/IconLabelList"/>
    <dgm:cxn modelId="{D1C71FA6-48EF-4E90-816E-B5DF44D26A4F}" type="presParOf" srcId="{55B915B7-B696-40FC-BB4A-B3189408C150}" destId="{97C42DF7-FB3D-4D3E-9108-9FCE81580793}" srcOrd="1" destOrd="0" presId="urn:microsoft.com/office/officeart/2018/2/layout/IconLabelList"/>
    <dgm:cxn modelId="{9A369421-8B30-4721-8E90-0698236F8C5C}" type="presParOf" srcId="{55B915B7-B696-40FC-BB4A-B3189408C150}" destId="{8908AB73-BBD7-41AF-9BE4-A426E84CF3BD}" srcOrd="2" destOrd="0" presId="urn:microsoft.com/office/officeart/2018/2/layout/IconLabelList"/>
    <dgm:cxn modelId="{F882B561-01BE-430E-BB75-F604C70D86C5}" type="presParOf" srcId="{8908AB73-BBD7-41AF-9BE4-A426E84CF3BD}" destId="{82631524-A749-4918-B5A6-025290791D27}" srcOrd="0" destOrd="0" presId="urn:microsoft.com/office/officeart/2018/2/layout/IconLabelList"/>
    <dgm:cxn modelId="{785D6039-762D-4C7E-AD41-8C4C27DB034C}" type="presParOf" srcId="{8908AB73-BBD7-41AF-9BE4-A426E84CF3BD}" destId="{7A67D47F-3783-4479-A770-A741BDAD3EC4}" srcOrd="1" destOrd="0" presId="urn:microsoft.com/office/officeart/2018/2/layout/IconLabelList"/>
    <dgm:cxn modelId="{500F42FD-9E94-44DA-9A88-9E5C9BD02A64}" type="presParOf" srcId="{8908AB73-BBD7-41AF-9BE4-A426E84CF3BD}" destId="{EBE5963D-FC29-44E2-B725-0FE381A2D30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F01B00-B9C7-C748-92B2-EEBE44B2597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461CBC-3AA8-5B44-A8A6-9D3BDF7988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Square or rectangular, and a minimum of 1080px along the short edge) and photo release form. </a:t>
          </a:r>
          <a:endParaRPr lang="en-US" dirty="0"/>
        </a:p>
      </dgm:t>
    </dgm:pt>
    <dgm:pt modelId="{1E6C8462-531C-6B4F-8119-FC61C8DC7C20}" type="parTrans" cxnId="{D4588912-799D-C04D-911E-9E6E5AEBD1CB}">
      <dgm:prSet/>
      <dgm:spPr/>
      <dgm:t>
        <a:bodyPr/>
        <a:lstStyle/>
        <a:p>
          <a:endParaRPr lang="en-US"/>
        </a:p>
      </dgm:t>
    </dgm:pt>
    <dgm:pt modelId="{67F128B4-EBE5-2D4E-AEFE-AC0E7DA53FC3}" type="sibTrans" cxnId="{D4588912-799D-C04D-911E-9E6E5AEBD1CB}">
      <dgm:prSet/>
      <dgm:spPr/>
      <dgm:t>
        <a:bodyPr/>
        <a:lstStyle/>
        <a:p>
          <a:endParaRPr lang="en-US"/>
        </a:p>
      </dgm:t>
    </dgm:pt>
    <dgm:pt modelId="{D152B11D-8CAE-7045-B853-2B81E5CEE0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An ideal photo showcases a person or program in-action. Include a quote that brings the story to life.​</a:t>
          </a:r>
        </a:p>
      </dgm:t>
    </dgm:pt>
    <dgm:pt modelId="{4811F24A-1E6C-3043-887E-6D8A26023379}" type="parTrans" cxnId="{FF0A3863-3EF5-0F4B-BF18-6B622C9D09A3}">
      <dgm:prSet/>
      <dgm:spPr/>
      <dgm:t>
        <a:bodyPr/>
        <a:lstStyle/>
        <a:p>
          <a:endParaRPr lang="en-US"/>
        </a:p>
      </dgm:t>
    </dgm:pt>
    <dgm:pt modelId="{46DC7506-D019-CB4C-81E0-51DC3F6595B7}" type="sibTrans" cxnId="{FF0A3863-3EF5-0F4B-BF18-6B622C9D09A3}">
      <dgm:prSet/>
      <dgm:spPr/>
      <dgm:t>
        <a:bodyPr/>
        <a:lstStyle/>
        <a:p>
          <a:endParaRPr lang="en-US"/>
        </a:p>
      </dgm:t>
    </dgm:pt>
    <dgm:pt modelId="{76CC07E6-9BE6-408F-B249-9A3C7CC76D40}" type="pres">
      <dgm:prSet presAssocID="{9DF01B00-B9C7-C748-92B2-EEBE44B2597F}" presName="root" presStyleCnt="0">
        <dgm:presLayoutVars>
          <dgm:dir/>
          <dgm:resizeHandles val="exact"/>
        </dgm:presLayoutVars>
      </dgm:prSet>
      <dgm:spPr/>
    </dgm:pt>
    <dgm:pt modelId="{350505A4-4C42-4D16-84D2-6E12A3549DC2}" type="pres">
      <dgm:prSet presAssocID="{16461CBC-3AA8-5B44-A8A6-9D3BDF79884A}" presName="compNode" presStyleCnt="0"/>
      <dgm:spPr/>
    </dgm:pt>
    <dgm:pt modelId="{DC07844B-7F42-44D6-AD39-5838F538E676}" type="pres">
      <dgm:prSet presAssocID="{16461CBC-3AA8-5B44-A8A6-9D3BDF79884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mera with solid fill"/>
        </a:ext>
      </dgm:extLst>
    </dgm:pt>
    <dgm:pt modelId="{E0761014-9BD9-49E6-A292-36C7BABEE97F}" type="pres">
      <dgm:prSet presAssocID="{16461CBC-3AA8-5B44-A8A6-9D3BDF79884A}" presName="spaceRect" presStyleCnt="0"/>
      <dgm:spPr/>
    </dgm:pt>
    <dgm:pt modelId="{1665E9A8-F7D8-4228-9AEF-7A154CAF7452}" type="pres">
      <dgm:prSet presAssocID="{16461CBC-3AA8-5B44-A8A6-9D3BDF79884A}" presName="textRect" presStyleLbl="revTx" presStyleIdx="0" presStyleCnt="2">
        <dgm:presLayoutVars>
          <dgm:chMax val="1"/>
          <dgm:chPref val="1"/>
        </dgm:presLayoutVars>
      </dgm:prSet>
      <dgm:spPr/>
    </dgm:pt>
    <dgm:pt modelId="{CFC80F2E-EDFD-43AD-BC68-F25AF85E628B}" type="pres">
      <dgm:prSet presAssocID="{67F128B4-EBE5-2D4E-AEFE-AC0E7DA53FC3}" presName="sibTrans" presStyleCnt="0"/>
      <dgm:spPr/>
    </dgm:pt>
    <dgm:pt modelId="{A888634A-A1F7-40A6-9621-F989583AC806}" type="pres">
      <dgm:prSet presAssocID="{D152B11D-8CAE-7045-B853-2B81E5CEE0CC}" presName="compNode" presStyleCnt="0"/>
      <dgm:spPr/>
    </dgm:pt>
    <dgm:pt modelId="{9B1BF84D-2CB0-43A5-A89C-A4581ABC7C99}" type="pres">
      <dgm:prSet presAssocID="{D152B11D-8CAE-7045-B853-2B81E5CEE0C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EE371FAE-1186-4A2A-9675-9A33247F6251}" type="pres">
      <dgm:prSet presAssocID="{D152B11D-8CAE-7045-B853-2B81E5CEE0CC}" presName="spaceRect" presStyleCnt="0"/>
      <dgm:spPr/>
    </dgm:pt>
    <dgm:pt modelId="{3291EA50-C493-4E01-BA5A-57331E8544FC}" type="pres">
      <dgm:prSet presAssocID="{D152B11D-8CAE-7045-B853-2B81E5CEE0C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4588912-799D-C04D-911E-9E6E5AEBD1CB}" srcId="{9DF01B00-B9C7-C748-92B2-EEBE44B2597F}" destId="{16461CBC-3AA8-5B44-A8A6-9D3BDF79884A}" srcOrd="0" destOrd="0" parTransId="{1E6C8462-531C-6B4F-8119-FC61C8DC7C20}" sibTransId="{67F128B4-EBE5-2D4E-AEFE-AC0E7DA53FC3}"/>
    <dgm:cxn modelId="{FF0A3863-3EF5-0F4B-BF18-6B622C9D09A3}" srcId="{9DF01B00-B9C7-C748-92B2-EEBE44B2597F}" destId="{D152B11D-8CAE-7045-B853-2B81E5CEE0CC}" srcOrd="1" destOrd="0" parTransId="{4811F24A-1E6C-3043-887E-6D8A26023379}" sibTransId="{46DC7506-D019-CB4C-81E0-51DC3F6595B7}"/>
    <dgm:cxn modelId="{DE4CD1A9-0338-DB4D-A3B6-2B04CCD8FD34}" type="presOf" srcId="{16461CBC-3AA8-5B44-A8A6-9D3BDF79884A}" destId="{1665E9A8-F7D8-4228-9AEF-7A154CAF7452}" srcOrd="0" destOrd="0" presId="urn:microsoft.com/office/officeart/2018/2/layout/IconLabelList"/>
    <dgm:cxn modelId="{A4625FFA-BE28-D34B-BE9E-BFDC5B82B1C1}" type="presOf" srcId="{D152B11D-8CAE-7045-B853-2B81E5CEE0CC}" destId="{3291EA50-C493-4E01-BA5A-57331E8544FC}" srcOrd="0" destOrd="0" presId="urn:microsoft.com/office/officeart/2018/2/layout/IconLabelList"/>
    <dgm:cxn modelId="{D6816AFC-A492-2B42-AEB2-BCF5FE57C3CD}" type="presOf" srcId="{9DF01B00-B9C7-C748-92B2-EEBE44B2597F}" destId="{76CC07E6-9BE6-408F-B249-9A3C7CC76D40}" srcOrd="0" destOrd="0" presId="urn:microsoft.com/office/officeart/2018/2/layout/IconLabelList"/>
    <dgm:cxn modelId="{75295A24-4538-5245-A275-6BBF88D3D742}" type="presParOf" srcId="{76CC07E6-9BE6-408F-B249-9A3C7CC76D40}" destId="{350505A4-4C42-4D16-84D2-6E12A3549DC2}" srcOrd="0" destOrd="0" presId="urn:microsoft.com/office/officeart/2018/2/layout/IconLabelList"/>
    <dgm:cxn modelId="{556758D0-7FBE-F240-AE42-08E21E060468}" type="presParOf" srcId="{350505A4-4C42-4D16-84D2-6E12A3549DC2}" destId="{DC07844B-7F42-44D6-AD39-5838F538E676}" srcOrd="0" destOrd="0" presId="urn:microsoft.com/office/officeart/2018/2/layout/IconLabelList"/>
    <dgm:cxn modelId="{D5C548B7-66F4-C141-94EA-6151A179179A}" type="presParOf" srcId="{350505A4-4C42-4D16-84D2-6E12A3549DC2}" destId="{E0761014-9BD9-49E6-A292-36C7BABEE97F}" srcOrd="1" destOrd="0" presId="urn:microsoft.com/office/officeart/2018/2/layout/IconLabelList"/>
    <dgm:cxn modelId="{BA00A437-FF1E-364C-9343-4CB05DBBA1F5}" type="presParOf" srcId="{350505A4-4C42-4D16-84D2-6E12A3549DC2}" destId="{1665E9A8-F7D8-4228-9AEF-7A154CAF7452}" srcOrd="2" destOrd="0" presId="urn:microsoft.com/office/officeart/2018/2/layout/IconLabelList"/>
    <dgm:cxn modelId="{D82D2E6E-05C6-AB49-BA24-F690C6FB3240}" type="presParOf" srcId="{76CC07E6-9BE6-408F-B249-9A3C7CC76D40}" destId="{CFC80F2E-EDFD-43AD-BC68-F25AF85E628B}" srcOrd="1" destOrd="0" presId="urn:microsoft.com/office/officeart/2018/2/layout/IconLabelList"/>
    <dgm:cxn modelId="{AFA32D03-B40C-7942-A195-0C3C59667D6D}" type="presParOf" srcId="{76CC07E6-9BE6-408F-B249-9A3C7CC76D40}" destId="{A888634A-A1F7-40A6-9621-F989583AC806}" srcOrd="2" destOrd="0" presId="urn:microsoft.com/office/officeart/2018/2/layout/IconLabelList"/>
    <dgm:cxn modelId="{7855F73D-DA83-8F42-9F06-0B97DD5247FB}" type="presParOf" srcId="{A888634A-A1F7-40A6-9621-F989583AC806}" destId="{9B1BF84D-2CB0-43A5-A89C-A4581ABC7C99}" srcOrd="0" destOrd="0" presId="urn:microsoft.com/office/officeart/2018/2/layout/IconLabelList"/>
    <dgm:cxn modelId="{A4E87C82-384A-C24B-81E4-8B223D3D3594}" type="presParOf" srcId="{A888634A-A1F7-40A6-9621-F989583AC806}" destId="{EE371FAE-1186-4A2A-9675-9A33247F6251}" srcOrd="1" destOrd="0" presId="urn:microsoft.com/office/officeart/2018/2/layout/IconLabelList"/>
    <dgm:cxn modelId="{4F335205-4829-CD45-8452-029B8E9FBD18}" type="presParOf" srcId="{A888634A-A1F7-40A6-9621-F989583AC806}" destId="{3291EA50-C493-4E01-BA5A-57331E8544F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07C04-A8C7-BD42-8E64-974F15A8C742}">
      <dsp:nvSpPr>
        <dsp:cNvPr id="0" name=""/>
        <dsp:cNvSpPr/>
      </dsp:nvSpPr>
      <dsp:spPr>
        <a:xfrm>
          <a:off x="0" y="509483"/>
          <a:ext cx="10252075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63424-E839-7045-8576-FE625F8C1F21}">
      <dsp:nvSpPr>
        <dsp:cNvPr id="0" name=""/>
        <dsp:cNvSpPr/>
      </dsp:nvSpPr>
      <dsp:spPr>
        <a:xfrm>
          <a:off x="512603" y="37163"/>
          <a:ext cx="7176452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253" tIns="0" rIns="27125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Importance</a:t>
          </a:r>
        </a:p>
      </dsp:txBody>
      <dsp:txXfrm>
        <a:off x="558717" y="83277"/>
        <a:ext cx="7084224" cy="852412"/>
      </dsp:txXfrm>
    </dsp:sp>
    <dsp:sp modelId="{E0FCA9CD-246C-224E-9FFE-1429930757EA}">
      <dsp:nvSpPr>
        <dsp:cNvPr id="0" name=""/>
        <dsp:cNvSpPr/>
      </dsp:nvSpPr>
      <dsp:spPr>
        <a:xfrm>
          <a:off x="0" y="1961003"/>
          <a:ext cx="10252075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79458-6E0B-034E-BAC2-77BAC0E7F6C9}">
      <dsp:nvSpPr>
        <dsp:cNvPr id="0" name=""/>
        <dsp:cNvSpPr/>
      </dsp:nvSpPr>
      <dsp:spPr>
        <a:xfrm>
          <a:off x="512603" y="1488683"/>
          <a:ext cx="7176452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253" tIns="0" rIns="27125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Success Story Resources</a:t>
          </a:r>
        </a:p>
      </dsp:txBody>
      <dsp:txXfrm>
        <a:off x="558717" y="1534797"/>
        <a:ext cx="7084224" cy="852412"/>
      </dsp:txXfrm>
    </dsp:sp>
    <dsp:sp modelId="{43D9580C-633C-CA45-86C7-763AC0E3283F}">
      <dsp:nvSpPr>
        <dsp:cNvPr id="0" name=""/>
        <dsp:cNvSpPr/>
      </dsp:nvSpPr>
      <dsp:spPr>
        <a:xfrm>
          <a:off x="0" y="3412523"/>
          <a:ext cx="10252075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2E081-E44E-CA46-A78F-8D6E375446A8}">
      <dsp:nvSpPr>
        <dsp:cNvPr id="0" name=""/>
        <dsp:cNvSpPr/>
      </dsp:nvSpPr>
      <dsp:spPr>
        <a:xfrm>
          <a:off x="512603" y="2940203"/>
          <a:ext cx="7176452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253" tIns="0" rIns="27125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Q &amp; A</a:t>
          </a:r>
        </a:p>
      </dsp:txBody>
      <dsp:txXfrm>
        <a:off x="558717" y="2986317"/>
        <a:ext cx="7084224" cy="852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46B49-35D4-9845-94A1-4E0EA323E935}">
      <dsp:nvSpPr>
        <dsp:cNvPr id="0" name=""/>
        <dsp:cNvSpPr/>
      </dsp:nvSpPr>
      <dsp:spPr>
        <a:xfrm>
          <a:off x="1251" y="663818"/>
          <a:ext cx="4880748" cy="29284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>
              <a:effectLst/>
              <a:latin typeface="+mn-lt"/>
            </a:rPr>
            <a:t>A success story shows how local </a:t>
          </a:r>
          <a:r>
            <a:rPr lang="en-US" sz="3200" kern="1200">
              <a:latin typeface="+mn-lt"/>
            </a:rPr>
            <a:t>workforce </a:t>
          </a:r>
          <a:r>
            <a:rPr lang="en-US" sz="3200" b="0" i="0" kern="1200">
              <a:effectLst/>
              <a:latin typeface="+mn-lt"/>
            </a:rPr>
            <a:t>programs are making a difference in people’s lives. </a:t>
          </a:r>
          <a:endParaRPr lang="en-US" sz="3200" b="0" i="0" kern="1200" dirty="0">
            <a:effectLst/>
            <a:latin typeface="+mn-lt"/>
          </a:endParaRPr>
        </a:p>
      </dsp:txBody>
      <dsp:txXfrm>
        <a:off x="1251" y="663818"/>
        <a:ext cx="4880748" cy="2928449"/>
      </dsp:txXfrm>
    </dsp:sp>
    <dsp:sp modelId="{B8769FE2-E149-4440-96E4-1250A26BFC3E}">
      <dsp:nvSpPr>
        <dsp:cNvPr id="0" name=""/>
        <dsp:cNvSpPr/>
      </dsp:nvSpPr>
      <dsp:spPr>
        <a:xfrm>
          <a:off x="5370074" y="663818"/>
          <a:ext cx="4880748" cy="2928449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>
              <a:effectLst/>
              <a:latin typeface="+mn-lt"/>
            </a:rPr>
            <a:t>More than a list of events or activities, stories </a:t>
          </a:r>
          <a:r>
            <a:rPr lang="en-US" sz="3200" kern="1200" dirty="0">
              <a:latin typeface="+mn-lt"/>
            </a:rPr>
            <a:t>showcase </a:t>
          </a:r>
          <a:r>
            <a:rPr lang="en-US" sz="3200" b="0" i="0" kern="1200" dirty="0">
              <a:effectLst/>
              <a:latin typeface="+mn-lt"/>
            </a:rPr>
            <a:t>the positive changes IowaWORKS is making for the people and businesses of Iowa. </a:t>
          </a:r>
          <a:endParaRPr lang="en-US" sz="3200" kern="1200" dirty="0">
            <a:latin typeface="+mn-lt"/>
          </a:endParaRPr>
        </a:p>
      </dsp:txBody>
      <dsp:txXfrm>
        <a:off x="5370074" y="663818"/>
        <a:ext cx="4880748" cy="2928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C3858-46C5-F94F-9F9A-985DDE9956F0}">
      <dsp:nvSpPr>
        <dsp:cNvPr id="0" name=""/>
        <dsp:cNvSpPr/>
      </dsp:nvSpPr>
      <dsp:spPr>
        <a:xfrm>
          <a:off x="3003" y="621268"/>
          <a:ext cx="3013549" cy="3013549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846" tIns="27940" rIns="165846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Promotes services and can be used for marketing and outreach.</a:t>
          </a:r>
        </a:p>
      </dsp:txBody>
      <dsp:txXfrm>
        <a:off x="444327" y="1062592"/>
        <a:ext cx="2130901" cy="2130901"/>
      </dsp:txXfrm>
    </dsp:sp>
    <dsp:sp modelId="{62AA67DA-D5FF-744A-9B92-939566939042}">
      <dsp:nvSpPr>
        <dsp:cNvPr id="0" name=""/>
        <dsp:cNvSpPr/>
      </dsp:nvSpPr>
      <dsp:spPr>
        <a:xfrm>
          <a:off x="2413843" y="621268"/>
          <a:ext cx="3013549" cy="3013549"/>
        </a:xfrm>
        <a:prstGeom prst="ellipse">
          <a:avLst/>
        </a:prstGeom>
        <a:solidFill>
          <a:schemeClr val="accent3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846" tIns="27940" rIns="165846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Demonstrates how participants are succeeding. </a:t>
          </a:r>
        </a:p>
      </dsp:txBody>
      <dsp:txXfrm>
        <a:off x="2855167" y="1062592"/>
        <a:ext cx="2130901" cy="2130901"/>
      </dsp:txXfrm>
    </dsp:sp>
    <dsp:sp modelId="{A33F2CB7-54CA-7B43-B670-E3A09711CFFB}">
      <dsp:nvSpPr>
        <dsp:cNvPr id="0" name=""/>
        <dsp:cNvSpPr/>
      </dsp:nvSpPr>
      <dsp:spPr>
        <a:xfrm>
          <a:off x="4824682" y="621268"/>
          <a:ext cx="3013549" cy="3013549"/>
        </a:xfrm>
        <a:prstGeom prst="ellipse">
          <a:avLst/>
        </a:prstGeom>
        <a:solidFill>
          <a:schemeClr val="accent4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846" tIns="27940" rIns="165846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Provides context showcasing services available through IowaWORKS</a:t>
          </a:r>
        </a:p>
      </dsp:txBody>
      <dsp:txXfrm>
        <a:off x="5266006" y="1062592"/>
        <a:ext cx="2130901" cy="2130901"/>
      </dsp:txXfrm>
    </dsp:sp>
    <dsp:sp modelId="{ACADFC28-E833-8448-80B0-14EA5D2ECE77}">
      <dsp:nvSpPr>
        <dsp:cNvPr id="0" name=""/>
        <dsp:cNvSpPr/>
      </dsp:nvSpPr>
      <dsp:spPr>
        <a:xfrm>
          <a:off x="7235522" y="621268"/>
          <a:ext cx="3013549" cy="301354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846" tIns="27940" rIns="165846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Provides credibility to the program and the organizations running them.</a:t>
          </a:r>
        </a:p>
      </dsp:txBody>
      <dsp:txXfrm>
        <a:off x="7676846" y="1062592"/>
        <a:ext cx="2130901" cy="2130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2E6C6-E42E-E245-9519-48F23E91A5CB}">
      <dsp:nvSpPr>
        <dsp:cNvPr id="0" name=""/>
        <dsp:cNvSpPr/>
      </dsp:nvSpPr>
      <dsp:spPr>
        <a:xfrm>
          <a:off x="768164" y="782437"/>
          <a:ext cx="8715745" cy="3729141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27F38-1E65-2342-9013-A950EF75EEB7}">
      <dsp:nvSpPr>
        <dsp:cNvPr id="0" name=""/>
        <dsp:cNvSpPr/>
      </dsp:nvSpPr>
      <dsp:spPr>
        <a:xfrm>
          <a:off x="987411" y="1705490"/>
          <a:ext cx="4030356" cy="227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Pretend the reader knows nothing about IowaWORKS.</a:t>
          </a:r>
        </a:p>
      </dsp:txBody>
      <dsp:txXfrm>
        <a:off x="987411" y="1705490"/>
        <a:ext cx="4030356" cy="2279040"/>
      </dsp:txXfrm>
    </dsp:sp>
    <dsp:sp modelId="{1BF93212-30ED-694C-91A7-D4E1F6678151}">
      <dsp:nvSpPr>
        <dsp:cNvPr id="0" name=""/>
        <dsp:cNvSpPr/>
      </dsp:nvSpPr>
      <dsp:spPr>
        <a:xfrm>
          <a:off x="5597688" y="1660349"/>
          <a:ext cx="4139191" cy="2216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Don’t assume they know anything.</a:t>
          </a:r>
        </a:p>
      </dsp:txBody>
      <dsp:txXfrm>
        <a:off x="5597688" y="1660349"/>
        <a:ext cx="4139191" cy="2216384"/>
      </dsp:txXfrm>
    </dsp:sp>
    <dsp:sp modelId="{5A582BD7-38AD-C54C-A9E6-BACF2DCB3744}">
      <dsp:nvSpPr>
        <dsp:cNvPr id="0" name=""/>
        <dsp:cNvSpPr/>
      </dsp:nvSpPr>
      <dsp:spPr>
        <a:xfrm>
          <a:off x="771604" y="36154"/>
          <a:ext cx="1410006" cy="1410006"/>
        </a:xfrm>
        <a:prstGeom prst="plus">
          <a:avLst>
            <a:gd name="adj" fmla="val 328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2DD1E-E2AB-6549-9A54-EBAA2BD5B2E8}">
      <dsp:nvSpPr>
        <dsp:cNvPr id="0" name=""/>
        <dsp:cNvSpPr/>
      </dsp:nvSpPr>
      <dsp:spPr>
        <a:xfrm>
          <a:off x="7738697" y="543226"/>
          <a:ext cx="1327065" cy="454773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4">
              <a:hueOff val="-5881319"/>
              <a:satOff val="2871"/>
              <a:lumOff val="5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3CBB2-E459-D84D-B058-32A2DC29FF21}">
      <dsp:nvSpPr>
        <dsp:cNvPr id="0" name=""/>
        <dsp:cNvSpPr/>
      </dsp:nvSpPr>
      <dsp:spPr>
        <a:xfrm>
          <a:off x="5126037" y="1225386"/>
          <a:ext cx="829" cy="3046981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FAF8F-3085-4A51-8C16-5F879554038D}">
      <dsp:nvSpPr>
        <dsp:cNvPr id="0" name=""/>
        <dsp:cNvSpPr/>
      </dsp:nvSpPr>
      <dsp:spPr>
        <a:xfrm>
          <a:off x="1126746" y="948755"/>
          <a:ext cx="1285398" cy="12853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781FD-6C98-4369-A045-A31342B51E8B}">
      <dsp:nvSpPr>
        <dsp:cNvPr id="0" name=""/>
        <dsp:cNvSpPr/>
      </dsp:nvSpPr>
      <dsp:spPr>
        <a:xfrm>
          <a:off x="341225" y="2588087"/>
          <a:ext cx="285644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Name</a:t>
          </a:r>
        </a:p>
      </dsp:txBody>
      <dsp:txXfrm>
        <a:off x="341225" y="2588087"/>
        <a:ext cx="2856440" cy="720000"/>
      </dsp:txXfrm>
    </dsp:sp>
    <dsp:sp modelId="{49806CDE-6D8F-40EB-9B07-F9ADDF84B00C}">
      <dsp:nvSpPr>
        <dsp:cNvPr id="0" name=""/>
        <dsp:cNvSpPr/>
      </dsp:nvSpPr>
      <dsp:spPr>
        <a:xfrm>
          <a:off x="4483064" y="948755"/>
          <a:ext cx="1285398" cy="12853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32AB8-A05C-440E-8503-1642BE13238B}">
      <dsp:nvSpPr>
        <dsp:cNvPr id="0" name=""/>
        <dsp:cNvSpPr/>
      </dsp:nvSpPr>
      <dsp:spPr>
        <a:xfrm>
          <a:off x="3697543" y="2588087"/>
          <a:ext cx="285644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City</a:t>
          </a:r>
        </a:p>
      </dsp:txBody>
      <dsp:txXfrm>
        <a:off x="3697543" y="2588087"/>
        <a:ext cx="2856440" cy="720000"/>
      </dsp:txXfrm>
    </dsp:sp>
    <dsp:sp modelId="{91DA03C3-72A9-475C-85DC-BF2BCF9F07F9}">
      <dsp:nvSpPr>
        <dsp:cNvPr id="0" name=""/>
        <dsp:cNvSpPr/>
      </dsp:nvSpPr>
      <dsp:spPr>
        <a:xfrm>
          <a:off x="7839382" y="948755"/>
          <a:ext cx="1285398" cy="12853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4BC56-72BE-4961-AC2C-4C9582E76092}">
      <dsp:nvSpPr>
        <dsp:cNvPr id="0" name=""/>
        <dsp:cNvSpPr/>
      </dsp:nvSpPr>
      <dsp:spPr>
        <a:xfrm>
          <a:off x="7053861" y="2588087"/>
          <a:ext cx="285644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Center</a:t>
          </a:r>
        </a:p>
      </dsp:txBody>
      <dsp:txXfrm>
        <a:off x="7053861" y="2588087"/>
        <a:ext cx="285644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A1D58-99ED-4954-8BF0-27968FF00069}">
      <dsp:nvSpPr>
        <dsp:cNvPr id="0" name=""/>
        <dsp:cNvSpPr/>
      </dsp:nvSpPr>
      <dsp:spPr>
        <a:xfrm>
          <a:off x="6504281" y="578912"/>
          <a:ext cx="1944000" cy="19440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776F2-010D-4847-9153-BE126BC0F7D9}">
      <dsp:nvSpPr>
        <dsp:cNvPr id="0" name=""/>
        <dsp:cNvSpPr/>
      </dsp:nvSpPr>
      <dsp:spPr>
        <a:xfrm>
          <a:off x="427763" y="297550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Where is the jobseeker on their journey?  New to the workforce, leaving military services, laid off, homeless?</a:t>
          </a:r>
        </a:p>
      </dsp:txBody>
      <dsp:txXfrm>
        <a:off x="427763" y="2975503"/>
        <a:ext cx="4320000" cy="720000"/>
      </dsp:txXfrm>
    </dsp:sp>
    <dsp:sp modelId="{D2D3A0BD-81EE-4961-BB02-8632900F4D23}">
      <dsp:nvSpPr>
        <dsp:cNvPr id="0" name=""/>
        <dsp:cNvSpPr/>
      </dsp:nvSpPr>
      <dsp:spPr>
        <a:xfrm>
          <a:off x="1592223" y="526172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3EF84-8BF4-4B76-9552-73A900B4F862}">
      <dsp:nvSpPr>
        <dsp:cNvPr id="0" name=""/>
        <dsp:cNvSpPr/>
      </dsp:nvSpPr>
      <dsp:spPr>
        <a:xfrm>
          <a:off x="5503763" y="297550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Is program is specifically designed to serve people with a particular background?</a:t>
          </a:r>
        </a:p>
      </dsp:txBody>
      <dsp:txXfrm>
        <a:off x="5503763" y="2975503"/>
        <a:ext cx="43200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A1D58-99ED-4954-8BF0-27968FF00069}">
      <dsp:nvSpPr>
        <dsp:cNvPr id="0" name=""/>
        <dsp:cNvSpPr/>
      </dsp:nvSpPr>
      <dsp:spPr>
        <a:xfrm>
          <a:off x="1615763" y="561339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776F2-010D-4847-9153-BE126BC0F7D9}">
      <dsp:nvSpPr>
        <dsp:cNvPr id="0" name=""/>
        <dsp:cNvSpPr/>
      </dsp:nvSpPr>
      <dsp:spPr>
        <a:xfrm>
          <a:off x="427763" y="297550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Discuss the benefits of services from the individual or employer perspective</a:t>
          </a:r>
          <a:r>
            <a:rPr lang="en-US" sz="1600" kern="1200"/>
            <a:t>. </a:t>
          </a:r>
        </a:p>
      </dsp:txBody>
      <dsp:txXfrm>
        <a:off x="427763" y="2975503"/>
        <a:ext cx="4320000" cy="720000"/>
      </dsp:txXfrm>
    </dsp:sp>
    <dsp:sp modelId="{D2D3A0BD-81EE-4961-BB02-8632900F4D23}">
      <dsp:nvSpPr>
        <dsp:cNvPr id="0" name=""/>
        <dsp:cNvSpPr/>
      </dsp:nvSpPr>
      <dsp:spPr>
        <a:xfrm>
          <a:off x="6691763" y="561339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3EF84-8BF4-4B76-9552-73A900B4F862}">
      <dsp:nvSpPr>
        <dsp:cNvPr id="0" name=""/>
        <dsp:cNvSpPr/>
      </dsp:nvSpPr>
      <dsp:spPr>
        <a:xfrm>
          <a:off x="5748361" y="2975503"/>
          <a:ext cx="383080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Is the jobseeker new to the workforce, leaving military services, returning from incarceration or homeless?​</a:t>
          </a:r>
        </a:p>
      </dsp:txBody>
      <dsp:txXfrm>
        <a:off x="5748361" y="2975503"/>
        <a:ext cx="3830803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0777A-8E05-4867-A8F0-3DA5FE8C896D}">
      <dsp:nvSpPr>
        <dsp:cNvPr id="0" name=""/>
        <dsp:cNvSpPr/>
      </dsp:nvSpPr>
      <dsp:spPr>
        <a:xfrm>
          <a:off x="1615763" y="561339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E5092-4B84-451D-9F6A-F82A2C4C1C25}">
      <dsp:nvSpPr>
        <dsp:cNvPr id="0" name=""/>
        <dsp:cNvSpPr/>
      </dsp:nvSpPr>
      <dsp:spPr>
        <a:xfrm>
          <a:off x="427763" y="297550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Include the hiring business name, industry, occupation, and wage of the jobseeker. </a:t>
          </a:r>
        </a:p>
      </dsp:txBody>
      <dsp:txXfrm>
        <a:off x="427763" y="2975503"/>
        <a:ext cx="4320000" cy="720000"/>
      </dsp:txXfrm>
    </dsp:sp>
    <dsp:sp modelId="{82631524-A749-4918-B5A6-025290791D27}">
      <dsp:nvSpPr>
        <dsp:cNvPr id="0" name=""/>
        <dsp:cNvSpPr/>
      </dsp:nvSpPr>
      <dsp:spPr>
        <a:xfrm>
          <a:off x="6691763" y="561339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5963D-FC29-44E2-B725-0FE381A2D30E}">
      <dsp:nvSpPr>
        <dsp:cNvPr id="0" name=""/>
        <dsp:cNvSpPr/>
      </dsp:nvSpPr>
      <dsp:spPr>
        <a:xfrm>
          <a:off x="5503763" y="297550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Specific information like this will encourage jobseekers and businesses to utilize services available through IowaWORKS. </a:t>
          </a:r>
        </a:p>
      </dsp:txBody>
      <dsp:txXfrm>
        <a:off x="5503763" y="2975503"/>
        <a:ext cx="43200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7844B-7F42-44D6-AD39-5838F538E676}">
      <dsp:nvSpPr>
        <dsp:cNvPr id="0" name=""/>
        <dsp:cNvSpPr/>
      </dsp:nvSpPr>
      <dsp:spPr>
        <a:xfrm>
          <a:off x="986950" y="658212"/>
          <a:ext cx="1483312" cy="1483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5E9A8-F7D8-4228-9AEF-7A154CAF7452}">
      <dsp:nvSpPr>
        <dsp:cNvPr id="0" name=""/>
        <dsp:cNvSpPr/>
      </dsp:nvSpPr>
      <dsp:spPr>
        <a:xfrm>
          <a:off x="80482" y="2530402"/>
          <a:ext cx="329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Square or rectangular, and a minimum of 1080px along the short edge) and photo release form. </a:t>
          </a:r>
          <a:endParaRPr lang="en-US" sz="1600" kern="1200" dirty="0"/>
        </a:p>
      </dsp:txBody>
      <dsp:txXfrm>
        <a:off x="80482" y="2530402"/>
        <a:ext cx="3296250" cy="720000"/>
      </dsp:txXfrm>
    </dsp:sp>
    <dsp:sp modelId="{9B1BF84D-2CB0-43A5-A89C-A4581ABC7C99}">
      <dsp:nvSpPr>
        <dsp:cNvPr id="0" name=""/>
        <dsp:cNvSpPr/>
      </dsp:nvSpPr>
      <dsp:spPr>
        <a:xfrm>
          <a:off x="4860044" y="658212"/>
          <a:ext cx="1483312" cy="1483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1EA50-C493-4E01-BA5A-57331E8544FC}">
      <dsp:nvSpPr>
        <dsp:cNvPr id="0" name=""/>
        <dsp:cNvSpPr/>
      </dsp:nvSpPr>
      <dsp:spPr>
        <a:xfrm>
          <a:off x="3953575" y="2530402"/>
          <a:ext cx="329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 ideal photo showcases a person or program in-action. Include a quote that brings the story to life.​</a:t>
          </a:r>
        </a:p>
      </dsp:txBody>
      <dsp:txXfrm>
        <a:off x="3953575" y="2530402"/>
        <a:ext cx="329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69F22-0CF1-E94B-87F0-F37208CD69E8}" type="datetimeFigureOut">
              <a:rPr lang="en-US" smtClean="0"/>
              <a:t>10/7/22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1CB74-1164-0F4B-BE81-CC830EEE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97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1CB74-1164-0F4B-BE81-CC830EEE6D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02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1CB74-1164-0F4B-BE81-CC830EEE6D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93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1CB74-1164-0F4B-BE81-CC830EEE6D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06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1CB74-1164-0F4B-BE81-CC830EEE6D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9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1CB74-1164-0F4B-BE81-CC830EEE6D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22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1CB74-1164-0F4B-BE81-CC830EEE6D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28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1CB74-1164-0F4B-BE81-CC830EEE6D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5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1CB74-1164-0F4B-BE81-CC830EEE6D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54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1CB74-1164-0F4B-BE81-CC830EEE6D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60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1CB74-1164-0F4B-BE81-CC830EEE6D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4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4725" y="2677626"/>
            <a:ext cx="10354360" cy="1843238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 baseline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</a:t>
            </a:r>
            <a:br>
              <a:rPr lang="en-US" dirty="0"/>
            </a:br>
            <a:r>
              <a:rPr lang="en-US" dirty="0"/>
              <a:t>Right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4725" y="4709626"/>
            <a:ext cx="10354360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5148794"/>
            <a:ext cx="10354360" cy="46310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65BC910-FDAB-D441-CDB5-BBA0F0C307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8496813" y="0"/>
            <a:ext cx="2647533" cy="123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21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A13FBC-A4AA-9B4F-8E9B-12CD6600150E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22C1D3A-9762-7F4D-AB5C-A3F0114B67B2}"/>
              </a:ext>
            </a:extLst>
          </p:cNvPr>
          <p:cNvSpPr/>
          <p:nvPr userDrawn="1"/>
        </p:nvSpPr>
        <p:spPr>
          <a:xfrm>
            <a:off x="0" y="6454275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DCDB9DD-15A4-C3A6-D9F2-9DBB78AEA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615004" y="6032616"/>
            <a:ext cx="1877140" cy="87629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49BCD53-B8F7-9869-A822-8A6193A54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959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6">
          <p15:clr>
            <a:srgbClr val="FBAE40"/>
          </p15:clr>
        </p15:guide>
        <p15:guide id="7" orient="horz" pos="2400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E68DE55-0579-EC46-BD52-181870AF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200BB2-D6D1-6642-8F66-9B4F37EC8187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35C2BC9-7AF3-6D49-8036-36D81872E8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52498" y="1686757"/>
            <a:ext cx="10251527" cy="4256843"/>
          </a:xfrm>
        </p:spPr>
        <p:txBody>
          <a:bodyPr lIns="0" tIns="0" rIns="0" bIns="0"/>
          <a:lstStyle>
            <a:lvl1pPr marL="354013" indent="-354013">
              <a:buClr>
                <a:schemeClr val="accent1"/>
              </a:buClr>
              <a:buSzPct val="100000"/>
              <a:buFont typeface="Apple Symbols" panose="02000000000000000000" pitchFamily="2" charset="-79"/>
              <a:buChar char="⦿"/>
              <a:tabLst/>
              <a:defRPr>
                <a:latin typeface="+mn-lt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System Font Regular"/>
              <a:buChar char="●"/>
              <a:defRPr>
                <a:latin typeface="+mn-lt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>
                <a:latin typeface="+mn-lt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>
                <a:latin typeface="+mn-lt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937044-371D-C149-9F72-3D8FBA4605CF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76B6304-96B8-7E8B-9398-42A85A63D5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615004" y="6032616"/>
            <a:ext cx="1877140" cy="8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51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6">
          <p15:clr>
            <a:srgbClr val="FBAE40"/>
          </p15:clr>
        </p15:guide>
        <p15:guide id="7" orient="horz" pos="3744">
          <p15:clr>
            <a:srgbClr val="FBAE40"/>
          </p15:clr>
        </p15:guide>
        <p15:guide id="8" orient="horz" pos="240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389510"/>
            <a:ext cx="10843260" cy="898642"/>
          </a:xfrm>
        </p:spPr>
        <p:txBody>
          <a:bodyPr lIns="0" tIns="0" rIns="0" bIns="0"/>
          <a:lstStyle>
            <a:lvl1pPr>
              <a:defRPr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that runs to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050741"/>
            <a:ext cx="10287000" cy="3892859"/>
          </a:xfrm>
        </p:spPr>
        <p:txBody>
          <a:bodyPr lIns="0" tIns="0" rIns="0" bIns="0"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+mn-lt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–"/>
              <a:defRPr>
                <a:latin typeface="+mn-lt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+mn-lt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>
                <a:latin typeface="+mn-lt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95AAAF-3BA6-4445-BF32-091644479611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90AD31B-56D7-CDD3-68E0-3B1271F3C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615004" y="6032616"/>
            <a:ext cx="1877140" cy="8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86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2D2F673-8F81-4982-AA66-35312BF38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800224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4800219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33724" y="1676706"/>
            <a:ext cx="4800224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33725" y="2664346"/>
            <a:ext cx="4800224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86758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8B99253-B000-1442-A7D2-EB536C15CBCB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D7CB2E4-563E-730F-EE78-555A009BB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615004" y="6032616"/>
            <a:ext cx="1877140" cy="8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9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697">
          <p15:clr>
            <a:srgbClr val="FBAE40"/>
          </p15:clr>
        </p15:guide>
        <p15:guide id="7" orient="horz" pos="24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316674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1686756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6386" y="2674396"/>
            <a:ext cx="2973372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1686756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3515" y="2674396"/>
            <a:ext cx="316674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7806430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4376691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944143A-0CC6-6041-BD38-4C994DA8E0B2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18179A2-3289-CC5E-28D3-0C897C7E5B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615004" y="6032616"/>
            <a:ext cx="1877140" cy="8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0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7" orient="horz" pos="3744">
          <p15:clr>
            <a:srgbClr val="FBAE40"/>
          </p15:clr>
        </p15:guide>
        <p15:guide id="8" orient="horz" pos="697">
          <p15:clr>
            <a:srgbClr val="FBAE40"/>
          </p15:clr>
        </p15:guide>
        <p15:guide id="9" orient="horz" pos="24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2358867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352425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737133" y="168675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737134" y="2674396"/>
            <a:ext cx="214876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06107" y="168675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6108" y="2674396"/>
            <a:ext cx="214876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867410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875080" y="1676706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875081" y="2664346"/>
            <a:ext cx="2358867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DF11BA-BD6E-E14D-A115-587308DBF4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C65718F-1E98-5775-90D4-24E217A8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615004" y="6032616"/>
            <a:ext cx="1877140" cy="8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39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8F3E476F-E407-4406-BB4F-38E54533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1686758"/>
            <a:ext cx="183508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850484"/>
            <a:ext cx="1835088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>
            <a:cxnSpLocks/>
          </p:cNvCxnSpPr>
          <p:nvPr userDrawn="1"/>
        </p:nvCxnSpPr>
        <p:spPr>
          <a:xfrm>
            <a:off x="3011869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CA73044-ABA5-4A68-81D4-75723F104CF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229003" y="1686758"/>
            <a:ext cx="162430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69FEDBA-37CD-4D7E-A729-6821E598E6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2900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5066192" y="1686759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96DFA0C-E450-4893-8C79-6243F569798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8122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9D9C274-DDDD-4725-8A7B-113147DD783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8122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>
            <a:cxnSpLocks/>
          </p:cNvCxnSpPr>
          <p:nvPr userDrawn="1"/>
        </p:nvCxnSpPr>
        <p:spPr>
          <a:xfrm>
            <a:off x="7131909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93742B6-D009-4AB4-BBDC-24522E901BB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4904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0357619-5F6A-4C63-90C3-32B37CE73C9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4904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F5ADDF-F780-4384-87F4-30070C81BB29}"/>
              </a:ext>
            </a:extLst>
          </p:cNvPr>
          <p:cNvCxnSpPr>
            <a:cxnSpLocks/>
          </p:cNvCxnSpPr>
          <p:nvPr userDrawn="1"/>
        </p:nvCxnSpPr>
        <p:spPr>
          <a:xfrm>
            <a:off x="918413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35F8812-D495-478D-828C-D8CF0753EEB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401266" y="1686758"/>
            <a:ext cx="183508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38FA747-D085-4909-A6FE-575A5C65242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401267" y="2850484"/>
            <a:ext cx="183823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4AB6F8-D05F-8E40-A637-083D1274FB35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F44FC1B-D249-38A8-003B-E820EAC5B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615004" y="6032616"/>
            <a:ext cx="1877140" cy="8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13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83F529D-C880-45A0-81D8-FD2CC04E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10288587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10288586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309830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2502" y="3291760"/>
            <a:ext cx="10288587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2504" y="3725012"/>
            <a:ext cx="10288586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4520213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2504" y="4753992"/>
            <a:ext cx="10288587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2506" y="5187244"/>
            <a:ext cx="10288586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E76717-4761-EC4B-BDB1-C130638E59C3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6B35494-F652-6EFD-00D6-67634A1884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615004" y="6032616"/>
            <a:ext cx="1877140" cy="8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42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  <p15:guide id="8" orient="horz" pos="240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3A9A771B-4FFF-4EBF-A07A-0D6292AC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1686758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309830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2503" y="3291760"/>
            <a:ext cx="4755838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2504" y="3725012"/>
            <a:ext cx="4755838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4520213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2505" y="4753992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2506" y="5187244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3041F-D604-4688-B75A-90D37AFDDB0E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7B91F83-8428-4E5A-9C88-17829B687B7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83696" y="1688512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DB1D581-6D4C-4716-AE96-DBB4F953B95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83697" y="2121764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79BA4B0-A083-4A1F-9D3B-A041B59E7C2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483698" y="3293514"/>
            <a:ext cx="4755838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FDD4A4D-E1FC-4E83-A8AA-A324B6B0E44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83699" y="3726766"/>
            <a:ext cx="4755838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E8E7D5C-ACCB-47E6-A3F5-6F3F51A0F37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83700" y="4755746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9D9DC4-BB53-4441-9B74-84922B36994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83701" y="5188998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74845D-2BF0-2740-9880-8D2B0EBB22B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9DC9354-B997-1647-19A2-80765A3166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615004" y="6032616"/>
            <a:ext cx="1877140" cy="8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2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  <p15:guide id="8" orient="horz" pos="24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31EE2C71-E6FD-4A5F-BC00-7290049C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2760956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FC9698A-599E-4227-BA19-18EFBBF3E0D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4094" y="2904080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4B470A9-B821-4D01-8FB4-31DF303421A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4096" y="3337333"/>
            <a:ext cx="4772003" cy="30491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3792244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C507C81-6817-4069-BC84-0CE4705AE1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54098" y="3970621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4103820-8C7A-497C-BCBA-2CFEB4549C8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54100" y="4403874"/>
            <a:ext cx="4772003" cy="3109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1CE437-6AD8-4170-8DC8-66894266CE06}"/>
              </a:ext>
            </a:extLst>
          </p:cNvPr>
          <p:cNvCxnSpPr/>
          <p:nvPr userDrawn="1"/>
        </p:nvCxnSpPr>
        <p:spPr>
          <a:xfrm>
            <a:off x="952506" y="488567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C02F409-DCF5-4241-BB5E-6E37CC8D351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4096" y="5089029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C426E8-7005-475F-BC32-B5F0BA7A8A4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4098" y="5522281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22804C-AFDD-4E8C-BFDC-31326A2127FA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342B0E-1F8B-4D4C-ABA7-E43BC2B3F4A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467495" y="1688232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CF3285B-83DB-4917-9F24-EC0C964DE40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67497" y="2121484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88D8B1-0044-4EC5-B4CD-DB1095F378A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69089" y="2905554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F6100E2-DAE8-4111-AF37-8909AA389FC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69091" y="3338807"/>
            <a:ext cx="4772003" cy="30491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B1E9EC-56B4-4514-B189-24BD47F549F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469093" y="3972095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685484E-408B-4771-9259-BAAC2A6E601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469095" y="4405348"/>
            <a:ext cx="4772003" cy="3109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EE05AF1-1486-45F2-B87D-2AE555B8D1CB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469091" y="5090503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2C4B0E5-3C7E-4BC2-AA92-4156C26C91F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469093" y="5523755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480C56-313A-5C4D-A02B-5C10621A5061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9EE4E32-FDD5-EF0F-4961-8F44FF71E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615004" y="6032616"/>
            <a:ext cx="1877140" cy="8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87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  <p15:guide id="8" orient="horz" pos="24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Solid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4725" y="2677626"/>
            <a:ext cx="9144000" cy="1843238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Right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4725" y="4709626"/>
            <a:ext cx="9144000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5087150"/>
            <a:ext cx="9144000" cy="46310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9474E71-3226-880E-B78D-AC7B8347C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8496813" y="0"/>
            <a:ext cx="2647533" cy="123593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6304F1-B31E-0B2A-56E6-34D1E9E41ECE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288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F947D672-DDE7-4F36-B79C-4245C5D1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238480"/>
            <a:ext cx="4800219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FB9F7B-CC85-4936-BE2A-DF6B8BF46018}"/>
              </a:ext>
            </a:extLst>
          </p:cNvPr>
          <p:cNvCxnSpPr/>
          <p:nvPr userDrawn="1"/>
        </p:nvCxnSpPr>
        <p:spPr>
          <a:xfrm>
            <a:off x="949325" y="3790765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DFA8ABE-0B6C-4930-94A9-A2BB4166E51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8052" y="4209907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7E91DB8-4856-4AED-8362-60627F681EE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58053" y="4761629"/>
            <a:ext cx="4800219" cy="11819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9384"/>
            <a:ext cx="0" cy="42727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33724" y="1676706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33725" y="2228428"/>
            <a:ext cx="480022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6BD4A33-C7CC-4380-A2BB-ECC6C2FB722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39276" y="4199855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CD0BB64-6643-42CE-AFE7-372305F2123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39277" y="4751577"/>
            <a:ext cx="480022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D606F0-071A-A842-B316-9BEBD143AC36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4A3A66A-4BCE-733E-3CD2-F4934986F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615004" y="6032616"/>
            <a:ext cx="1877140" cy="8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35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2400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tat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7C3D46F0-0006-469D-9C96-A2B5BF7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9080" y="2597398"/>
            <a:ext cx="174224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55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52" name="Picture Placeholder 50">
            <a:extLst>
              <a:ext uri="{FF2B5EF4-FFF2-40B4-BE49-F238E27FC236}">
                <a16:creationId xmlns:a16="http://schemas.microsoft.com/office/drawing/2014/main" id="{8D984633-F962-1848-A009-619CB821163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37173" y="2243035"/>
            <a:ext cx="1071841" cy="1095375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DE3AB4-3020-8D45-86B7-592F12CB716B}"/>
              </a:ext>
            </a:extLst>
          </p:cNvPr>
          <p:cNvCxnSpPr>
            <a:cxnSpLocks/>
          </p:cNvCxnSpPr>
          <p:nvPr userDrawn="1"/>
        </p:nvCxnSpPr>
        <p:spPr>
          <a:xfrm>
            <a:off x="896513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C4E94AD-16D9-BE4C-8C57-CFA6654E1BD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39080" y="3819675"/>
            <a:ext cx="3169934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64293C0-60B2-3341-9C38-86DF7ACA51D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582471" y="2597398"/>
            <a:ext cx="174224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55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25" name="Picture Placeholder 50">
            <a:extLst>
              <a:ext uri="{FF2B5EF4-FFF2-40B4-BE49-F238E27FC236}">
                <a16:creationId xmlns:a16="http://schemas.microsoft.com/office/drawing/2014/main" id="{3ED87A8B-0573-474F-94C0-2F7E344853F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680564" y="2243035"/>
            <a:ext cx="1071841" cy="1095375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9B91B-7CDD-284B-99CF-8408146B2C0D}"/>
              </a:ext>
            </a:extLst>
          </p:cNvPr>
          <p:cNvCxnSpPr>
            <a:cxnSpLocks/>
          </p:cNvCxnSpPr>
          <p:nvPr userDrawn="1"/>
        </p:nvCxnSpPr>
        <p:spPr>
          <a:xfrm>
            <a:off x="4539904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BB67D17-F456-FC43-9C41-9344D6EEB07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582471" y="3819675"/>
            <a:ext cx="3169934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0F6E28A-AB38-A64F-9481-C9F0437BFEA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8225863" y="2597398"/>
            <a:ext cx="174224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55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29" name="Picture Placeholder 50">
            <a:extLst>
              <a:ext uri="{FF2B5EF4-FFF2-40B4-BE49-F238E27FC236}">
                <a16:creationId xmlns:a16="http://schemas.microsoft.com/office/drawing/2014/main" id="{106DB928-4AE1-4E4B-9A4C-6062FC24770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323956" y="2243035"/>
            <a:ext cx="1071841" cy="1095375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F7D2B0-E449-FD45-9789-FC204088E97C}"/>
              </a:ext>
            </a:extLst>
          </p:cNvPr>
          <p:cNvCxnSpPr>
            <a:cxnSpLocks/>
          </p:cNvCxnSpPr>
          <p:nvPr userDrawn="1"/>
        </p:nvCxnSpPr>
        <p:spPr>
          <a:xfrm>
            <a:off x="8183296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6FE37F4-1DCF-2D40-845F-6C10AC016C29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225863" y="3819675"/>
            <a:ext cx="3169934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1B24E-B6B2-2D4F-8CE9-C10E33FBF4C2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33E104D-1365-CD1F-6780-C8C74EC0A1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615004" y="6032616"/>
            <a:ext cx="1877140" cy="8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14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7C3D46F0-0006-469D-9C96-A2B5BF7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7A2738-1D29-40DE-AACF-F60CD708E892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1ADFA24-184F-46B9-B1D0-3FBB044F3673}"/>
              </a:ext>
            </a:extLst>
          </p:cNvPr>
          <p:cNvSpPr/>
          <p:nvPr userDrawn="1"/>
        </p:nvSpPr>
        <p:spPr>
          <a:xfrm>
            <a:off x="1664749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DC306F30-B3C1-E74C-B18C-7075DB0761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953910" y="2337468"/>
            <a:ext cx="1182412" cy="1222625"/>
          </a:xfrm>
        </p:spPr>
        <p:txBody>
          <a:bodyPr/>
          <a:lstStyle>
            <a:lvl1pPr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4078664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F9D861-0550-4AC8-BB96-094DAF60B7F4}"/>
              </a:ext>
            </a:extLst>
          </p:cNvPr>
          <p:cNvSpPr/>
          <p:nvPr userDrawn="1"/>
        </p:nvSpPr>
        <p:spPr>
          <a:xfrm>
            <a:off x="5231950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4382C3D7-6E45-864C-A5B5-39762336A48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00171" y="2310547"/>
            <a:ext cx="1182412" cy="1222625"/>
          </a:xfrm>
        </p:spPr>
        <p:txBody>
          <a:bodyPr/>
          <a:lstStyle>
            <a:lvl1pPr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4078664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101DA23-83F7-4662-BC02-2666717C53B4}"/>
              </a:ext>
            </a:extLst>
          </p:cNvPr>
          <p:cNvSpPr/>
          <p:nvPr userDrawn="1"/>
        </p:nvSpPr>
        <p:spPr>
          <a:xfrm>
            <a:off x="8775763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E1CEA20-24A4-8C45-B5A6-CE111F714F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46432" y="2299135"/>
            <a:ext cx="1182412" cy="1222625"/>
          </a:xfrm>
        </p:spPr>
        <p:txBody>
          <a:bodyPr/>
          <a:lstStyle>
            <a:lvl1pPr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4078663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1B24E-B6B2-2D4F-8CE9-C10E33FBF4C2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+mn-lt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23AE19B-CB12-36B0-448E-4EFCA3AEB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615004" y="6032616"/>
            <a:ext cx="1877140" cy="8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35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1B9DD2E6-4011-470E-85A1-9331B2E2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1260812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A1A4191-73C5-A24C-B85A-D6F8FC57252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540727" y="2311683"/>
            <a:ext cx="1182412" cy="1222625"/>
          </a:xfrm>
        </p:spPr>
        <p:txBody>
          <a:bodyPr/>
          <a:lstStyle>
            <a:lvl1pPr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2500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1934B1-C1CC-42D5-A8D8-639ED39E9A45}"/>
              </a:ext>
            </a:extLst>
          </p:cNvPr>
          <p:cNvSpPr/>
          <p:nvPr userDrawn="1"/>
        </p:nvSpPr>
        <p:spPr>
          <a:xfrm>
            <a:off x="3935830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D7A0C8CB-AE00-AE4E-8B06-C3CDA2E8A6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21796" y="2280863"/>
            <a:ext cx="1182412" cy="1222625"/>
          </a:xfrm>
        </p:spPr>
        <p:txBody>
          <a:bodyPr/>
          <a:lstStyle>
            <a:lvl1pPr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7F2CE8-9E91-4C86-99AB-686A9C8104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7518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6513929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ED777B6-C788-B840-ACC3-FD8949E42AC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93844" y="2309972"/>
            <a:ext cx="1182412" cy="1222625"/>
          </a:xfrm>
        </p:spPr>
        <p:txBody>
          <a:bodyPr/>
          <a:lstStyle>
            <a:lvl1pPr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06D7C8-7D2D-4A80-B5B8-174F5056AA0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05617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4B0597-6276-471F-96FD-FDE08D64C524}"/>
              </a:ext>
            </a:extLst>
          </p:cNvPr>
          <p:cNvSpPr/>
          <p:nvPr userDrawn="1"/>
        </p:nvSpPr>
        <p:spPr>
          <a:xfrm>
            <a:off x="9188946" y="2045132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04C4E3A7-AB8A-6243-BBFD-8A433C78470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73607" y="2311684"/>
            <a:ext cx="1182412" cy="1222625"/>
          </a:xfrm>
        </p:spPr>
        <p:txBody>
          <a:bodyPr/>
          <a:lstStyle>
            <a:lvl1pPr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FC2F9F8-450A-4433-BAFC-DCD0001FAF1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880634" y="4073057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578BB7-B3A6-0D4A-A743-C8950F9817AE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66529D24-CCC9-F5D3-A953-E4EF4F3F27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615004" y="6032616"/>
            <a:ext cx="1877140" cy="8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81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7E2EA4D-EFA8-4B7C-9585-ADB07DA2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1175438" y="2125657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E2F4087-739F-1B43-B022-92BCEDD29A2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448972" y="2403497"/>
            <a:ext cx="1030100" cy="1086492"/>
          </a:xfrm>
        </p:spPr>
        <p:txBody>
          <a:bodyPr/>
          <a:lstStyle>
            <a:lvl1pPr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175438" y="4078664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1934B1-C1CC-42D5-A8D8-639ED39E9A45}"/>
              </a:ext>
            </a:extLst>
          </p:cNvPr>
          <p:cNvSpPr/>
          <p:nvPr userDrawn="1"/>
        </p:nvSpPr>
        <p:spPr>
          <a:xfrm>
            <a:off x="3222122" y="2125657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090A73C4-9F43-6142-BBC5-1C887BE310E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2864" y="2384080"/>
            <a:ext cx="1030100" cy="1086492"/>
          </a:xfrm>
        </p:spPr>
        <p:txBody>
          <a:bodyPr/>
          <a:lstStyle>
            <a:lvl1pPr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B9DF875-9EAF-4928-8E91-6599CCEAADEE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225991" y="4080927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5305996" y="2125657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121B32AC-29FE-5347-BC89-E1D12CFE917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88241" y="2367425"/>
            <a:ext cx="1030100" cy="1086492"/>
          </a:xfrm>
        </p:spPr>
        <p:txBody>
          <a:bodyPr/>
          <a:lstStyle>
            <a:lvl1pPr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CAF8AD6-3AD0-422C-B775-D4163897266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285614" y="4095574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4B0597-6276-471F-96FD-FDE08D64C524}"/>
              </a:ext>
            </a:extLst>
          </p:cNvPr>
          <p:cNvSpPr/>
          <p:nvPr userDrawn="1"/>
        </p:nvSpPr>
        <p:spPr>
          <a:xfrm>
            <a:off x="7346820" y="2120050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035F86CE-4040-2C49-984A-EDA41DCC41D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583252" y="2382067"/>
            <a:ext cx="1121725" cy="1086492"/>
          </a:xfrm>
        </p:spPr>
        <p:txBody>
          <a:bodyPr/>
          <a:lstStyle>
            <a:lvl1pPr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7322EF39-6BE8-4D2B-B814-5743037B71F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325607" y="4098102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4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3182B05-A7F1-450F-AE61-51425BEF3AA6}"/>
              </a:ext>
            </a:extLst>
          </p:cNvPr>
          <p:cNvSpPr/>
          <p:nvPr userDrawn="1"/>
        </p:nvSpPr>
        <p:spPr>
          <a:xfrm>
            <a:off x="9434872" y="2133924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0B4205C-10C8-FE4A-8B1C-0B1A629E22B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682000" y="2389427"/>
            <a:ext cx="1100333" cy="1086492"/>
          </a:xfrm>
        </p:spPr>
        <p:txBody>
          <a:bodyPr/>
          <a:lstStyle>
            <a:lvl1pPr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D14923E-7CAE-49B7-9668-7B538ECFDC5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419080" y="4107460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866093-3200-6440-8AB2-9242D398F84E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+mn-lt"/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CBE205D-BCC3-F0D5-72B4-E5FD9DA4B4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615004" y="6032616"/>
            <a:ext cx="1877140" cy="8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00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29AABA-668F-408C-81ED-9A30ED0A4B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9325" y="1684461"/>
            <a:ext cx="3170238" cy="1621608"/>
          </a:xfrm>
        </p:spPr>
        <p:txBody>
          <a:bodyPr/>
          <a:lstStyle>
            <a:lvl1pPr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3548916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4383805"/>
            <a:ext cx="3166740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4376691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C3EF38F-8A6A-4B49-A1A2-467E7797A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02447" y="1677611"/>
            <a:ext cx="2987311" cy="1621608"/>
          </a:xfrm>
        </p:spPr>
        <p:txBody>
          <a:bodyPr/>
          <a:lstStyle>
            <a:lvl1pPr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3537679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6386" y="4372568"/>
            <a:ext cx="2973372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7806430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DDD8951C-5A36-4D07-AB7C-0F597B3D79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2642" y="1684461"/>
            <a:ext cx="3166858" cy="1621608"/>
          </a:xfrm>
        </p:spPr>
        <p:txBody>
          <a:bodyPr/>
          <a:lstStyle>
            <a:lvl1pPr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3537679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3515" y="4372568"/>
            <a:ext cx="3166740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DAB539-1500-4641-B587-77CADD883496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FA4AC432-C2CE-39BD-9A91-EB8EC9C950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615004" y="6032616"/>
            <a:ext cx="1877140" cy="8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21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7" orient="horz" pos="3744">
          <p15:clr>
            <a:srgbClr val="FBAE40"/>
          </p15:clr>
        </p15:guide>
        <p15:guide id="8" orient="horz" pos="697">
          <p15:clr>
            <a:srgbClr val="FBAE40"/>
          </p15:clr>
        </p15:guide>
        <p15:guide id="9" orient="horz" pos="24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21D4365-BAA8-4F76-87AD-1A328301E2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9325" y="1684461"/>
            <a:ext cx="2373939" cy="1621608"/>
          </a:xfrm>
        </p:spPr>
        <p:txBody>
          <a:bodyPr/>
          <a:lstStyle>
            <a:lvl1pPr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3545060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1" y="4372570"/>
            <a:ext cx="2358867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344118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EB10E167-B94B-AD40-958C-D9E0F8F9DF4A}"/>
              </a:ext>
            </a:extLst>
          </p:cNvPr>
          <p:cNvSpPr>
            <a:spLocks noGrp="1"/>
          </p:cNvSpPr>
          <p:nvPr userDrawn="1">
            <p:ph type="pic" sz="quarter" idx="23"/>
          </p:nvPr>
        </p:nvSpPr>
        <p:spPr>
          <a:xfrm>
            <a:off x="3593362" y="1684461"/>
            <a:ext cx="2373939" cy="1621608"/>
          </a:xfrm>
        </p:spPr>
        <p:txBody>
          <a:bodyPr/>
          <a:lstStyle>
            <a:lvl1pPr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03DF098-BB37-5848-9388-750D29EFC657}"/>
              </a:ext>
            </a:extLst>
          </p:cNvPr>
          <p:cNvSpPr>
            <a:spLocks noGrp="1"/>
          </p:cNvSpPr>
          <p:nvPr userDrawn="1">
            <p:ph idx="24" hasCustomPrompt="1"/>
          </p:nvPr>
        </p:nvSpPr>
        <p:spPr>
          <a:xfrm>
            <a:off x="3630386" y="3545060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FE4DEF0-41BC-4548-B7BA-1E5B0231AFFD}"/>
              </a:ext>
            </a:extLst>
          </p:cNvPr>
          <p:cNvSpPr>
            <a:spLocks noGrp="1"/>
          </p:cNvSpPr>
          <p:nvPr userDrawn="1">
            <p:ph idx="25" hasCustomPrompt="1"/>
          </p:nvPr>
        </p:nvSpPr>
        <p:spPr>
          <a:xfrm>
            <a:off x="3630387" y="4372570"/>
            <a:ext cx="2358867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609574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864CDDAA-23B4-C842-845C-7640D95F2B65}"/>
              </a:ext>
            </a:extLst>
          </p:cNvPr>
          <p:cNvSpPr>
            <a:spLocks noGrp="1"/>
          </p:cNvSpPr>
          <p:nvPr userDrawn="1">
            <p:ph type="pic" sz="quarter" idx="26"/>
          </p:nvPr>
        </p:nvSpPr>
        <p:spPr>
          <a:xfrm>
            <a:off x="6237399" y="1684461"/>
            <a:ext cx="2373939" cy="1621608"/>
          </a:xfrm>
        </p:spPr>
        <p:txBody>
          <a:bodyPr/>
          <a:lstStyle>
            <a:lvl1pPr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EB8CCE3-3756-5947-84B2-DFCA00A013F6}"/>
              </a:ext>
            </a:extLst>
          </p:cNvPr>
          <p:cNvSpPr>
            <a:spLocks noGrp="1"/>
          </p:cNvSpPr>
          <p:nvPr userDrawn="1">
            <p:ph idx="27" hasCustomPrompt="1"/>
          </p:nvPr>
        </p:nvSpPr>
        <p:spPr>
          <a:xfrm>
            <a:off x="6242957" y="3545060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9C56F7D-4836-1E4F-BD4C-CB150E12E098}"/>
              </a:ext>
            </a:extLst>
          </p:cNvPr>
          <p:cNvSpPr>
            <a:spLocks noGrp="1"/>
          </p:cNvSpPr>
          <p:nvPr userDrawn="1">
            <p:ph idx="28" hasCustomPrompt="1"/>
          </p:nvPr>
        </p:nvSpPr>
        <p:spPr>
          <a:xfrm>
            <a:off x="6242958" y="4372570"/>
            <a:ext cx="2358867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875030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6A5C640-1D0E-4428-AC28-148AE98A7B3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8881435" y="1680693"/>
            <a:ext cx="2349365" cy="1621608"/>
          </a:xfrm>
        </p:spPr>
        <p:txBody>
          <a:bodyPr/>
          <a:lstStyle>
            <a:lvl1pPr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 userDrawn="1">
            <p:ph idx="15" hasCustomPrompt="1"/>
          </p:nvPr>
        </p:nvSpPr>
        <p:spPr>
          <a:xfrm>
            <a:off x="8875080" y="3548916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 userDrawn="1">
            <p:ph idx="16" hasCustomPrompt="1"/>
          </p:nvPr>
        </p:nvSpPr>
        <p:spPr>
          <a:xfrm>
            <a:off x="8875081" y="4362520"/>
            <a:ext cx="2358867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720753-9BFD-2840-9C93-FF72942ED6E3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6EBE73E-E201-0BCF-5211-BAFB1DD950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615004" y="6032616"/>
            <a:ext cx="1877140" cy="8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5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8F3E476F-E407-4406-BB4F-38E54533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14F11A61-EE32-4596-8BBC-0626131F1E6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2499" y="1684461"/>
            <a:ext cx="1832437" cy="1621608"/>
          </a:xfrm>
        </p:spPr>
        <p:txBody>
          <a:bodyPr/>
          <a:lstStyle>
            <a:lvl1pPr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>
            <a:cxnSpLocks/>
          </p:cNvCxnSpPr>
          <p:nvPr userDrawn="1"/>
        </p:nvCxnSpPr>
        <p:spPr>
          <a:xfrm>
            <a:off x="292478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10B80E7E-3ECA-A84C-BBC2-DF9FD6DED4F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053442" y="1684461"/>
            <a:ext cx="1832437" cy="1621608"/>
          </a:xfrm>
        </p:spPr>
        <p:txBody>
          <a:bodyPr/>
          <a:lstStyle>
            <a:lvl1pPr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AB9C78E2-4679-F844-BB37-D2E07B542CA3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3053444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F3EA205-7109-BC44-BA2C-7704780449E8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3053445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5036631" y="1686759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4EF24A51-2D82-AA40-8405-8CFEC6F5CB5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187042" y="1684461"/>
            <a:ext cx="1832437" cy="1621608"/>
          </a:xfrm>
        </p:spPr>
        <p:txBody>
          <a:bodyPr/>
          <a:lstStyle>
            <a:lvl1pPr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90D707E7-5635-444F-BB41-10E2268CC099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5187044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4340EF3F-9B6C-B54B-94AD-7275543213B0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187045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>
            <a:cxnSpLocks/>
          </p:cNvCxnSpPr>
          <p:nvPr userDrawn="1"/>
        </p:nvCxnSpPr>
        <p:spPr>
          <a:xfrm>
            <a:off x="714848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4D703A3B-87F3-AE45-90D2-795F9DA8857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266213" y="1684461"/>
            <a:ext cx="1832437" cy="1621608"/>
          </a:xfrm>
        </p:spPr>
        <p:txBody>
          <a:bodyPr/>
          <a:lstStyle>
            <a:lvl1pPr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5C95157B-C7FC-864F-A9C2-08E02E26EE07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7266215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71E05108-E0DC-6947-A186-EA5436079AAF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7266216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F5ADDF-F780-4384-87F4-30070C81BB29}"/>
              </a:ext>
            </a:extLst>
          </p:cNvPr>
          <p:cNvCxnSpPr>
            <a:cxnSpLocks/>
          </p:cNvCxnSpPr>
          <p:nvPr userDrawn="1"/>
        </p:nvCxnSpPr>
        <p:spPr>
          <a:xfrm>
            <a:off x="926033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E90B3032-DDF8-0446-8BB7-81565519E03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9410699" y="1684461"/>
            <a:ext cx="1832437" cy="1621608"/>
          </a:xfrm>
        </p:spPr>
        <p:txBody>
          <a:bodyPr/>
          <a:lstStyle>
            <a:lvl1pPr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724287DA-FEAD-6E4A-83EC-B59516E2386C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9410701" y="3545060"/>
            <a:ext cx="1826629" cy="67511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4FC143B3-231A-2B46-ABBF-7F6B6BBF4596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9410702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+mn-lt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A4E17D8-CAFF-0E47-97EF-4D4BC59FFC70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+mn-lt"/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E5441683-3208-BC7D-24B0-69A4A348B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615004" y="6032616"/>
            <a:ext cx="1877140" cy="8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60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0">
            <a:extLst>
              <a:ext uri="{FF2B5EF4-FFF2-40B4-BE49-F238E27FC236}">
                <a16:creationId xmlns:a16="http://schemas.microsoft.com/office/drawing/2014/main" id="{2BA8F287-92C7-4FFD-A7E9-45864F8E9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9325" y="498296"/>
            <a:ext cx="5260975" cy="89611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31F03A-71CF-475D-8A3C-99FC106D73E8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7404DB8-B6AC-4389-8E6E-A115840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5257801" cy="4256843"/>
          </a:xfrm>
        </p:spPr>
        <p:txBody>
          <a:bodyPr lIns="0" tIns="0" rIns="0" bIns="0"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+mn-lt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>
                <a:latin typeface="+mn-lt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>
                <a:latin typeface="+mn-lt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>
                <a:latin typeface="+mn-lt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2EEDE3-0B18-E049-BE23-974E50C72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71534" y="0"/>
            <a:ext cx="5029200" cy="63895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20F7CB-393D-BF45-B52D-542FDDEFCAFF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0546181D-D87B-933D-234A-19B625692A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615004" y="6032616"/>
            <a:ext cx="1877140" cy="8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03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  <p15:guide id="2" pos="3912">
          <p15:clr>
            <a:srgbClr val="FBAE40"/>
          </p15:clr>
        </p15:guide>
        <p15:guide id="3" pos="600">
          <p15:clr>
            <a:srgbClr val="FBAE40"/>
          </p15:clr>
        </p15:guide>
        <p15:guide id="4" orient="horz" pos="1056">
          <p15:clr>
            <a:srgbClr val="FBAE40"/>
          </p15:clr>
        </p15:guide>
        <p15:guide id="6" orient="horz" pos="697">
          <p15:clr>
            <a:srgbClr val="FBAE40"/>
          </p15:clr>
        </p15:guide>
        <p15:guide id="7" orient="horz" pos="240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524483D-CFE3-E34D-BB74-CEDD5417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495" y="103860"/>
            <a:ext cx="5254505" cy="1331865"/>
          </a:xfrm>
        </p:spPr>
        <p:txBody>
          <a:bodyPr/>
          <a:lstStyle>
            <a:lvl1pPr>
              <a:defRPr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5D1D7B4-E242-C142-8F5F-F3301CC02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962386"/>
            <a:ext cx="5266450" cy="3981214"/>
          </a:xfrm>
        </p:spPr>
        <p:txBody>
          <a:bodyPr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+mn-lt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Font typeface="Roboto" panose="02000000000000000000" pitchFamily="2" charset="0"/>
              <a:buChar char="–"/>
              <a:defRPr>
                <a:latin typeface="+mn-lt"/>
                <a:ea typeface="Roboto" panose="02000000000000000000" pitchFamily="2" charset="0"/>
              </a:defRPr>
            </a:lvl2pPr>
            <a:lvl3pPr>
              <a:buClr>
                <a:schemeClr val="tx2"/>
              </a:buClr>
              <a:defRPr>
                <a:latin typeface="+mn-lt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‒"/>
              <a:defRPr>
                <a:latin typeface="+mn-lt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4FCC643-718F-7645-8F8D-0BFC94D050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59502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1C31617-CC11-4C42-B6D0-164DF6AFBF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13630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E5CE386-BEFE-FE49-A675-D93BEDF680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59502" y="3260862"/>
            <a:ext cx="5032499" cy="312864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Click icon to add picture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24DFA0-3257-B044-87EF-16154359E2FC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FF0C57B-7812-66BF-242A-CB56ABD493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615004" y="6032616"/>
            <a:ext cx="1877140" cy="8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00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  <p15:guide id="2" pos="3926">
          <p15:clr>
            <a:srgbClr val="FBAE40"/>
          </p15:clr>
        </p15:guide>
        <p15:guide id="3" pos="600">
          <p15:clr>
            <a:srgbClr val="FBAE40"/>
          </p15:clr>
        </p15:guide>
        <p15:guide id="4" orient="horz" pos="24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– Solid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097" y="2184901"/>
            <a:ext cx="6155725" cy="2431224"/>
          </a:xfrm>
        </p:spPr>
        <p:txBody>
          <a:bodyPr anchor="ctr" anchorCtr="0">
            <a:normAutofit/>
          </a:bodyPr>
          <a:lstStyle>
            <a:lvl1pPr algn="l">
              <a:defRPr sz="5500" b="1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Presentation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14C79AA-0B96-2A43-86A1-A71A1D4C8E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098" y="4676833"/>
            <a:ext cx="6155726" cy="49479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A7101AB8-54F7-4A4E-9611-F4F2ECFBD1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096" y="5139429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435D1DC-968E-8FEE-69AE-688599ED29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631998" y="0"/>
            <a:ext cx="2908476" cy="13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32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94273"/>
            <a:ext cx="10290175" cy="869089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49325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F1F65E7-1CB7-3D42-91A9-88DA4E58EB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49325" y="1570038"/>
            <a:ext cx="10290175" cy="4114800"/>
          </a:xfrm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77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9081" y="3367173"/>
            <a:ext cx="7163317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974126" y="3029213"/>
            <a:ext cx="76853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28383" y="3029213"/>
            <a:ext cx="2687038" cy="1498329"/>
          </a:xfr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Contact Person Title </a:t>
            </a:r>
          </a:p>
          <a:p>
            <a:pPr lvl="0"/>
            <a:r>
              <a:rPr lang="en-US" dirty="0"/>
              <a:t>Contact Person Unit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Phone: </a:t>
            </a:r>
          </a:p>
          <a:p>
            <a:pPr lvl="0"/>
            <a:r>
              <a:rPr lang="en-US" dirty="0"/>
              <a:t>Fax: 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</a:extLst>
          </p:cNvPr>
          <p:cNvSpPr/>
          <p:nvPr userDrawn="1"/>
        </p:nvSpPr>
        <p:spPr>
          <a:xfrm>
            <a:off x="949325" y="5019085"/>
            <a:ext cx="318908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8233" y="5019085"/>
            <a:ext cx="2231701" cy="369332"/>
          </a:xfrm>
          <a:solidFill>
            <a:schemeClr val="tx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Insert Web Address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262A30-5EEC-5549-B428-7E5B11A5D7A7}"/>
              </a:ext>
            </a:extLst>
          </p:cNvPr>
          <p:cNvGrpSpPr/>
          <p:nvPr userDrawn="1"/>
        </p:nvGrpSpPr>
        <p:grpSpPr>
          <a:xfrm>
            <a:off x="1071271" y="5122118"/>
            <a:ext cx="142379" cy="150373"/>
            <a:chOff x="3057746" y="812006"/>
            <a:chExt cx="173610" cy="183357"/>
          </a:xfrm>
          <a:noFill/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699B573-1E8F-3547-9D64-50A2EC630F1F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id="{68F32139-4BAE-F54C-8358-EF5839C5813E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0221089-2DB6-DE60-746D-ABBEE60525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8470530" y="0"/>
            <a:ext cx="2687037" cy="12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02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-Solid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47420D0-6FF1-9C4A-B953-EA4EEABBA3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9081" y="3367173"/>
            <a:ext cx="7163317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974126" y="3029213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25016" y="3029213"/>
            <a:ext cx="2693773" cy="1498329"/>
          </a:xfr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Contact Person Title </a:t>
            </a:r>
          </a:p>
          <a:p>
            <a:pPr lvl="0"/>
            <a:r>
              <a:rPr lang="en-US" dirty="0"/>
              <a:t>Contact Person Unit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Phone: </a:t>
            </a:r>
          </a:p>
          <a:p>
            <a:pPr lvl="0"/>
            <a:r>
              <a:rPr lang="en-US" dirty="0"/>
              <a:t>Fax: 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</a:extLst>
          </p:cNvPr>
          <p:cNvSpPr/>
          <p:nvPr userDrawn="1"/>
        </p:nvSpPr>
        <p:spPr>
          <a:xfrm>
            <a:off x="949325" y="5019085"/>
            <a:ext cx="318908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8233" y="5019085"/>
            <a:ext cx="2231701" cy="369332"/>
          </a:xfrm>
          <a:solidFill>
            <a:schemeClr val="accent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Insert Web Address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25728D-FF50-4FF2-AC2E-B13A3D44D5B9}"/>
              </a:ext>
            </a:extLst>
          </p:cNvPr>
          <p:cNvGrpSpPr/>
          <p:nvPr/>
        </p:nvGrpSpPr>
        <p:grpSpPr>
          <a:xfrm>
            <a:off x="1071271" y="5122118"/>
            <a:ext cx="142379" cy="150373"/>
            <a:chOff x="3057746" y="812006"/>
            <a:chExt cx="173610" cy="183357"/>
          </a:xfrm>
          <a:noFill/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8A6E0DE-15E0-485B-8083-6D1BB965B9B6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84EFEE4-DF1C-4FDF-ABC6-804BF8FA2941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BD1A614-6368-940E-C605-4459F7C2B4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8625016" y="0"/>
            <a:ext cx="2832693" cy="132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11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-Solid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47420D0-6FF1-9C4A-B953-EA4EEABBA3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9081" y="3367173"/>
            <a:ext cx="7163317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974126" y="3029213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25016" y="3029213"/>
            <a:ext cx="2693773" cy="1498329"/>
          </a:xfr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Contact Person Title </a:t>
            </a:r>
          </a:p>
          <a:p>
            <a:pPr lvl="0"/>
            <a:r>
              <a:rPr lang="en-US" dirty="0"/>
              <a:t>Contact Person Unit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Phone: </a:t>
            </a:r>
          </a:p>
          <a:p>
            <a:pPr lvl="0"/>
            <a:r>
              <a:rPr lang="en-US" dirty="0"/>
              <a:t>Fax: 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</a:extLst>
          </p:cNvPr>
          <p:cNvSpPr/>
          <p:nvPr userDrawn="1"/>
        </p:nvSpPr>
        <p:spPr>
          <a:xfrm>
            <a:off x="949325" y="5019085"/>
            <a:ext cx="318908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8233" y="5019085"/>
            <a:ext cx="2231701" cy="369332"/>
          </a:xfrm>
          <a:solidFill>
            <a:schemeClr val="accent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Insert Web Address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25728D-FF50-4FF2-AC2E-B13A3D44D5B9}"/>
              </a:ext>
            </a:extLst>
          </p:cNvPr>
          <p:cNvGrpSpPr/>
          <p:nvPr/>
        </p:nvGrpSpPr>
        <p:grpSpPr>
          <a:xfrm>
            <a:off x="1071271" y="5122118"/>
            <a:ext cx="142379" cy="150373"/>
            <a:chOff x="3057746" y="812006"/>
            <a:chExt cx="173610" cy="183357"/>
          </a:xfrm>
          <a:noFill/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8A6E0DE-15E0-485B-8083-6D1BB965B9B6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84EFEE4-DF1C-4FDF-ABC6-804BF8FA2941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BD1A614-6368-940E-C605-4459F7C2B4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8625016" y="0"/>
            <a:ext cx="2832693" cy="132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38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OWA Log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993FB4-4336-2048-A6A4-FA306EBBE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85842"/>
            <a:ext cx="10515600" cy="896116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Closing Slide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FFB1FE08-944D-3FF6-4661-AD5404EB3B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2635769" y="867343"/>
            <a:ext cx="6920462" cy="323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560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OWA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D8DC1D36-A307-0840-805E-2B215C6C3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1778785" y="1017272"/>
            <a:ext cx="8889215" cy="414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9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Image– Solid Blac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097" y="2184901"/>
            <a:ext cx="6155725" cy="2431224"/>
          </a:xfrm>
        </p:spPr>
        <p:txBody>
          <a:bodyPr anchor="ctr" anchorCtr="0">
            <a:normAutofit/>
          </a:bodyPr>
          <a:lstStyle>
            <a:lvl1pPr algn="l">
              <a:defRPr sz="55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Presentation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14C79AA-0B96-2A43-86A1-A71A1D4C8E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098" y="4676833"/>
            <a:ext cx="6155726" cy="49479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A7101AB8-54F7-4A4E-9611-F4F2ECFBD1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096" y="5139429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435D1DC-968E-8FEE-69AE-688599ED29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631998" y="0"/>
            <a:ext cx="2908476" cy="13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05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– Solid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097" y="2184901"/>
            <a:ext cx="6155725" cy="2561760"/>
          </a:xfrm>
        </p:spPr>
        <p:txBody>
          <a:bodyPr anchor="ctr" anchorCtr="0">
            <a:normAutofit/>
          </a:bodyPr>
          <a:lstStyle>
            <a:lvl1pPr algn="l">
              <a:defRPr sz="55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Presentation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3A797-13D4-A243-B1AE-4498B36D4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098" y="4676833"/>
            <a:ext cx="6155726" cy="49479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4DA5E7-4B71-0543-8E46-EC2A81EAE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096" y="5139429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9F30337-6EA1-BE6A-75A6-43E2DD2CE9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0" b="30518"/>
          <a:stretch/>
        </p:blipFill>
        <p:spPr>
          <a:xfrm>
            <a:off x="631998" y="0"/>
            <a:ext cx="2908476" cy="13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3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– Solid Go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75990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791876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431805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75990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791876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734944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759907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Section Header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FB54BE8-0526-614C-A06E-8C6258999B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791876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0">
                <a:solidFill>
                  <a:schemeClr val="accent1"/>
                </a:solidFill>
                <a:latin typeface="+mn-lt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929111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2C17923A-4119-CF48-9F2D-05B0A69EBA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24488-0ADE-1843-91C1-1CA371373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660" y="2215171"/>
            <a:ext cx="5525539" cy="646331"/>
          </a:xfrm>
          <a:solidFill>
            <a:schemeClr val="accent1"/>
          </a:solidFill>
        </p:spPr>
        <p:txBody>
          <a:bodyPr wrap="square" lIns="91440" tIns="91440" bIns="0">
            <a:spAutoFit/>
          </a:bodyPr>
          <a:lstStyle/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3726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47C82-65E8-6F4A-93F5-B60D5D90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11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0A12C-E82E-3F40-8F2F-F914F24F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3A762-6D53-48A0-B772-818D3E754A86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BF3137A-A516-1DA3-4B1F-7EA9C1ABA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/>
          <a:srcRect t="22800" b="30518"/>
          <a:stretch/>
        </p:blipFill>
        <p:spPr>
          <a:xfrm>
            <a:off x="615004" y="6032616"/>
            <a:ext cx="1877140" cy="87629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FA72FA-5739-6AE1-00FA-40611AB744D0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70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95" r:id="rId4"/>
    <p:sldLayoutId id="2147483666" r:id="rId5"/>
    <p:sldLayoutId id="2147483667" r:id="rId6"/>
    <p:sldLayoutId id="2147483696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7" r:id="rId33"/>
    <p:sldLayoutId id="2147483693" r:id="rId34"/>
    <p:sldLayoutId id="2147483694" r:id="rId3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Roboto" panose="02000000000000000000" pitchFamily="2" charset="0"/>
        <a:buChar char="–"/>
        <a:defRPr sz="2400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24.svg"/><Relationship Id="rId5" Type="http://schemas.openxmlformats.org/officeDocument/2006/relationships/diagramData" Target="../diagrams/data6.xml"/><Relationship Id="rId10" Type="http://schemas.openxmlformats.org/officeDocument/2006/relationships/image" Target="../media/image23.png"/><Relationship Id="rId4" Type="http://schemas.openxmlformats.org/officeDocument/2006/relationships/image" Target="../media/image8.svg"/><Relationship Id="rId9" Type="http://schemas.microsoft.com/office/2007/relationships/diagramDrawing" Target="../diagrams/drawing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4.sv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33.jpeg"/><Relationship Id="rId9" Type="http://schemas.microsoft.com/office/2007/relationships/diagramDrawing" Target="../diagrams/drawin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uthcentraliowaworkforceboard.org/s/SCIWA-LWDB-PY-2020-Annual-Performance-Report.pdf" TargetMode="External"/><Relationship Id="rId7" Type="http://schemas.openxmlformats.org/officeDocument/2006/relationships/hyperlink" Target="https://www.dol.gov/sites/dolgov/files/ETA/Performance/pdfs/DOL%20Success%20Stories%20Report%202020-final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hyperlink" Target="https://www.iowaworkforcedevelopment.gov/sites/search.iowaworkforcedevelopment.gov/files/content-files/PY20%20WIOA%20Annual%20Report-FINAL.pdf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EBD928-5CA8-40B8-A40D-4044EC2C29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Writing Success Stories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D19334-AD20-BDA5-EAD3-A0C5B1846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4725" y="3599245"/>
            <a:ext cx="10354360" cy="463108"/>
          </a:xfrm>
        </p:spPr>
        <p:txBody>
          <a:bodyPr/>
          <a:lstStyle/>
          <a:p>
            <a:r>
              <a:rPr lang="en-US" dirty="0"/>
              <a:t>Monday, Octobers 10, 2022</a:t>
            </a:r>
          </a:p>
        </p:txBody>
      </p:sp>
    </p:spTree>
    <p:extLst>
      <p:ext uri="{BB962C8B-B14F-4D97-AF65-F5344CB8AC3E}">
        <p14:creationId xmlns:p14="http://schemas.microsoft.com/office/powerpoint/2010/main" val="1951829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CA5C28E9-20F6-BC4A-4EE7-7AB8FBFF32AC}"/>
              </a:ext>
            </a:extLst>
          </p:cNvPr>
          <p:cNvSpPr/>
          <p:nvPr/>
        </p:nvSpPr>
        <p:spPr>
          <a:xfrm>
            <a:off x="10273159" y="349310"/>
            <a:ext cx="1476748" cy="1441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651BF-09EF-1BA1-F394-41C74B6E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Information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34066A5-D556-0B1C-AD65-004664B897EC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858564219"/>
              </p:ext>
            </p:extLst>
          </p:nvPr>
        </p:nvGraphicFramePr>
        <p:xfrm>
          <a:off x="952498" y="1686757"/>
          <a:ext cx="10251527" cy="4256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Placeholder 13" descr="Information outline">
            <a:extLst>
              <a:ext uri="{FF2B5EF4-FFF2-40B4-BE49-F238E27FC236}">
                <a16:creationId xmlns:a16="http://schemas.microsoft.com/office/drawing/2014/main" id="{EDE534E5-6C2F-2BC8-6EC4-453F1B1C6D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559" r="2559"/>
          <a:stretch>
            <a:fillRect/>
          </a:stretch>
        </p:blipFill>
        <p:spPr>
          <a:xfrm>
            <a:off x="10496483" y="526777"/>
            <a:ext cx="1030100" cy="108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51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0294-B639-2AD3-C10A-9FC7104C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AF354ED-BC51-9109-25E1-276F80D147C1}"/>
              </a:ext>
            </a:extLst>
          </p:cNvPr>
          <p:cNvSpPr/>
          <p:nvPr/>
        </p:nvSpPr>
        <p:spPr>
          <a:xfrm>
            <a:off x="10273159" y="349310"/>
            <a:ext cx="1476748" cy="1441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15" descr="Address Book outline">
            <a:extLst>
              <a:ext uri="{FF2B5EF4-FFF2-40B4-BE49-F238E27FC236}">
                <a16:creationId xmlns:a16="http://schemas.microsoft.com/office/drawing/2014/main" id="{48DB9918-66C1-254F-01CC-BFAFF70CA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32" r="2632"/>
          <a:stretch>
            <a:fillRect/>
          </a:stretch>
        </p:blipFill>
        <p:spPr>
          <a:xfrm>
            <a:off x="10496483" y="526777"/>
            <a:ext cx="1030100" cy="1086492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7FDE52-67DF-4C99-C04C-2CC31385B3D6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42752370"/>
              </p:ext>
            </p:extLst>
          </p:nvPr>
        </p:nvGraphicFramePr>
        <p:xfrm>
          <a:off x="952498" y="1686757"/>
          <a:ext cx="10251527" cy="4256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Graphic 7" descr="Blueprint with solid fill">
            <a:extLst>
              <a:ext uri="{FF2B5EF4-FFF2-40B4-BE49-F238E27FC236}">
                <a16:creationId xmlns:a16="http://schemas.microsoft.com/office/drawing/2014/main" id="{1DB6F3D1-E694-ABAA-1AA5-2D0455CBA8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1368" y="2461846"/>
            <a:ext cx="1588478" cy="15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42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0294-B639-2AD3-C10A-9FC7104C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IowaWORKS?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D1CC2CA-D507-6895-5049-045263522590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366789860"/>
              </p:ext>
            </p:extLst>
          </p:nvPr>
        </p:nvGraphicFramePr>
        <p:xfrm>
          <a:off x="952498" y="1686757"/>
          <a:ext cx="10251527" cy="4256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4AF354ED-BC51-9109-25E1-276F80D147C1}"/>
              </a:ext>
            </a:extLst>
          </p:cNvPr>
          <p:cNvSpPr/>
          <p:nvPr/>
        </p:nvSpPr>
        <p:spPr>
          <a:xfrm>
            <a:off x="10273159" y="349310"/>
            <a:ext cx="1476748" cy="1441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31" descr="Thought bubble outline">
            <a:extLst>
              <a:ext uri="{FF2B5EF4-FFF2-40B4-BE49-F238E27FC236}">
                <a16:creationId xmlns:a16="http://schemas.microsoft.com/office/drawing/2014/main" id="{6C0457D1-99D7-18FE-6141-D53B01F8C7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628" r="2628"/>
          <a:stretch>
            <a:fillRect/>
          </a:stretch>
        </p:blipFill>
        <p:spPr>
          <a:xfrm>
            <a:off x="10531653" y="526777"/>
            <a:ext cx="1030100" cy="108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56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0294-B639-2AD3-C10A-9FC7104C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CE52C3C1-418B-EE47-0F8F-F10E27F23421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466603951"/>
              </p:ext>
            </p:extLst>
          </p:nvPr>
        </p:nvGraphicFramePr>
        <p:xfrm>
          <a:off x="938658" y="1790736"/>
          <a:ext cx="10251527" cy="4256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4AF354ED-BC51-9109-25E1-276F80D147C1}"/>
              </a:ext>
            </a:extLst>
          </p:cNvPr>
          <p:cNvSpPr/>
          <p:nvPr/>
        </p:nvSpPr>
        <p:spPr>
          <a:xfrm>
            <a:off x="10273159" y="349310"/>
            <a:ext cx="1476748" cy="1441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33" descr="Badge Follow outline">
            <a:extLst>
              <a:ext uri="{FF2B5EF4-FFF2-40B4-BE49-F238E27FC236}">
                <a16:creationId xmlns:a16="http://schemas.microsoft.com/office/drawing/2014/main" id="{76AEF2EC-973C-DB0B-24A8-FAD2462C27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1558" b="1558"/>
          <a:stretch>
            <a:fillRect/>
          </a:stretch>
        </p:blipFill>
        <p:spPr>
          <a:xfrm>
            <a:off x="10450670" y="526777"/>
            <a:ext cx="1121725" cy="108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0294-B639-2AD3-C10A-9FC7104C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and/or Quote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AF354ED-BC51-9109-25E1-276F80D147C1}"/>
              </a:ext>
            </a:extLst>
          </p:cNvPr>
          <p:cNvSpPr/>
          <p:nvPr/>
        </p:nvSpPr>
        <p:spPr>
          <a:xfrm>
            <a:off x="10273159" y="349310"/>
            <a:ext cx="1476748" cy="1441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35" descr="Open quotation mark outline">
            <a:extLst>
              <a:ext uri="{FF2B5EF4-FFF2-40B4-BE49-F238E27FC236}">
                <a16:creationId xmlns:a16="http://schemas.microsoft.com/office/drawing/2014/main" id="{6AD3523D-694E-8297-8679-FCE6A427F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77" b="577"/>
          <a:stretch>
            <a:fillRect/>
          </a:stretch>
        </p:blipFill>
        <p:spPr>
          <a:xfrm>
            <a:off x="10429540" y="509192"/>
            <a:ext cx="1100333" cy="1086492"/>
          </a:xfrm>
          <a:prstGeom prst="rect">
            <a:avLst/>
          </a:prstGeom>
        </p:spPr>
      </p:pic>
      <p:pic>
        <p:nvPicPr>
          <p:cNvPr id="6" name="Picture 5" descr="A picture containing indoor, person, preparing, table&#10;&#10;Description automatically generated">
            <a:extLst>
              <a:ext uri="{FF2B5EF4-FFF2-40B4-BE49-F238E27FC236}">
                <a16:creationId xmlns:a16="http://schemas.microsoft.com/office/drawing/2014/main" id="{D2DE1241-8E32-C409-09A5-789509F615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4"/>
          <a:stretch/>
        </p:blipFill>
        <p:spPr bwMode="auto">
          <a:xfrm>
            <a:off x="231083" y="2391567"/>
            <a:ext cx="4472113" cy="27887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7B9F5C8-11D8-3AA1-53C7-D5E6A53BCECA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351045618"/>
              </p:ext>
            </p:extLst>
          </p:nvPr>
        </p:nvGraphicFramePr>
        <p:xfrm>
          <a:off x="4703196" y="1831627"/>
          <a:ext cx="7330308" cy="3908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57469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0B1D5-E1F1-1B42-59FF-579D9FF7A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717CD-FE4A-763D-93DD-38826DF06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Name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8EA74C-CAF8-BCED-EFE8-4D5B0D02FB7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800" dirty="0"/>
              <a:t>Bobby Blastoff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CA4DDE-4996-CF5E-9FC9-4D7658C42372}"/>
              </a:ext>
            </a:extLst>
          </p:cNvPr>
          <p:cNvSpPr>
            <a:spLocks noGrp="1"/>
          </p:cNvSpPr>
          <p:nvPr>
            <p:ph idx="24"/>
          </p:nvPr>
        </p:nvSpPr>
        <p:spPr/>
        <p:txBody>
          <a:bodyPr/>
          <a:lstStyle/>
          <a:p>
            <a:r>
              <a:rPr lang="en-US" dirty="0"/>
              <a:t>Location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596ACC-CE34-6EB4-0EF4-0F7F73D5259C}"/>
              </a:ext>
            </a:extLst>
          </p:cNvPr>
          <p:cNvSpPr>
            <a:spLocks noGrp="1"/>
          </p:cNvSpPr>
          <p:nvPr>
            <p:ph idx="25"/>
          </p:nvPr>
        </p:nvSpPr>
        <p:spPr/>
        <p:txBody>
          <a:bodyPr/>
          <a:lstStyle/>
          <a:p>
            <a:r>
              <a:rPr lang="en-US" sz="1800" dirty="0"/>
              <a:t>Marshalltown, Iowa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270253-8F35-9DD0-72BD-C633E420427E}"/>
              </a:ext>
            </a:extLst>
          </p:cNvPr>
          <p:cNvSpPr>
            <a:spLocks noGrp="1"/>
          </p:cNvSpPr>
          <p:nvPr>
            <p:ph idx="27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4829EED-E791-A6A9-6841-83F4F47CF322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lvl="0"/>
            <a:r>
              <a:rPr lang="en-US" sz="1800" dirty="0"/>
              <a:t>Transitioning from military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E93825-C013-1180-3606-034A64EECE8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875080" y="3548916"/>
            <a:ext cx="2590089" cy="754602"/>
          </a:xfrm>
        </p:spPr>
        <p:txBody>
          <a:bodyPr/>
          <a:lstStyle/>
          <a:p>
            <a:r>
              <a:rPr lang="en-US" dirty="0"/>
              <a:t>Why IowaWORKS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7DB873A-281A-00E8-81B2-3FCFE097647A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sz="1800" dirty="0"/>
              <a:t>career advisor… helped him understand how to </a:t>
            </a:r>
            <a:endParaRPr lang="en-US" dirty="0"/>
          </a:p>
          <a:p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EDF7CD5-CFCF-ADDD-11BE-2744817B8450}"/>
              </a:ext>
            </a:extLst>
          </p:cNvPr>
          <p:cNvSpPr/>
          <p:nvPr/>
        </p:nvSpPr>
        <p:spPr>
          <a:xfrm>
            <a:off x="1164329" y="1749749"/>
            <a:ext cx="1476748" cy="1441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Placeholder 13" descr="Information outline">
            <a:extLst>
              <a:ext uri="{FF2B5EF4-FFF2-40B4-BE49-F238E27FC236}">
                <a16:creationId xmlns:a16="http://schemas.microsoft.com/office/drawing/2014/main" id="{31D178FB-4E95-9E2E-49EB-2917BD7AC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59" r="2559"/>
          <a:stretch>
            <a:fillRect/>
          </a:stretch>
        </p:blipFill>
        <p:spPr>
          <a:xfrm>
            <a:off x="1387653" y="1927216"/>
            <a:ext cx="1030100" cy="1086492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C1C029F8-67C0-4F07-F275-68B65E305314}"/>
              </a:ext>
            </a:extLst>
          </p:cNvPr>
          <p:cNvSpPr/>
          <p:nvPr/>
        </p:nvSpPr>
        <p:spPr>
          <a:xfrm>
            <a:off x="3977867" y="1749749"/>
            <a:ext cx="1476748" cy="1441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Placeholder 13" descr="Information outline">
            <a:extLst>
              <a:ext uri="{FF2B5EF4-FFF2-40B4-BE49-F238E27FC236}">
                <a16:creationId xmlns:a16="http://schemas.microsoft.com/office/drawing/2014/main" id="{06374C60-5A8B-9DFF-F4FF-5907A9E32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59" r="2559"/>
          <a:stretch>
            <a:fillRect/>
          </a:stretch>
        </p:blipFill>
        <p:spPr>
          <a:xfrm>
            <a:off x="4201191" y="1927216"/>
            <a:ext cx="1030100" cy="1086492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62E1DC3C-1E08-C911-C6B8-149D7748531D}"/>
              </a:ext>
            </a:extLst>
          </p:cNvPr>
          <p:cNvSpPr/>
          <p:nvPr/>
        </p:nvSpPr>
        <p:spPr>
          <a:xfrm>
            <a:off x="6562806" y="1749749"/>
            <a:ext cx="1476748" cy="1441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Placeholder 15" descr="Address Book outline">
            <a:extLst>
              <a:ext uri="{FF2B5EF4-FFF2-40B4-BE49-F238E27FC236}">
                <a16:creationId xmlns:a16="http://schemas.microsoft.com/office/drawing/2014/main" id="{2CFD7D3F-DBA8-79E5-F84D-0BDCBCEA87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32" r="2632"/>
          <a:stretch>
            <a:fillRect/>
          </a:stretch>
        </p:blipFill>
        <p:spPr>
          <a:xfrm>
            <a:off x="6786130" y="1927216"/>
            <a:ext cx="1030100" cy="1086492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45CAFB6F-5075-3114-1738-33015A105905}"/>
              </a:ext>
            </a:extLst>
          </p:cNvPr>
          <p:cNvSpPr/>
          <p:nvPr/>
        </p:nvSpPr>
        <p:spPr>
          <a:xfrm>
            <a:off x="9550923" y="1749749"/>
            <a:ext cx="1476748" cy="1441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Placeholder 31" descr="Thought bubble outline">
            <a:extLst>
              <a:ext uri="{FF2B5EF4-FFF2-40B4-BE49-F238E27FC236}">
                <a16:creationId xmlns:a16="http://schemas.microsoft.com/office/drawing/2014/main" id="{0680B76D-15D8-FDE9-DD6B-ADCF0B45A2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628" r="2628"/>
          <a:stretch>
            <a:fillRect/>
          </a:stretch>
        </p:blipFill>
        <p:spPr>
          <a:xfrm>
            <a:off x="9809417" y="1927216"/>
            <a:ext cx="1030100" cy="108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49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0B1D5-E1F1-1B42-59FF-579D9FF7A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717CD-FE4A-763D-93DD-38826DF06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Name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8EA74C-CAF8-BCED-EFE8-4D5B0D02FB7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800" dirty="0"/>
              <a:t>Launching and Landing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CA4DDE-4996-CF5E-9FC9-4D7658C42372}"/>
              </a:ext>
            </a:extLst>
          </p:cNvPr>
          <p:cNvSpPr>
            <a:spLocks noGrp="1"/>
          </p:cNvSpPr>
          <p:nvPr>
            <p:ph idx="24"/>
          </p:nvPr>
        </p:nvSpPr>
        <p:spPr/>
        <p:txBody>
          <a:bodyPr/>
          <a:lstStyle/>
          <a:p>
            <a:r>
              <a:rPr lang="en-US" dirty="0"/>
              <a:t>Occupation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596ACC-CE34-6EB4-0EF4-0F7F73D5259C}"/>
              </a:ext>
            </a:extLst>
          </p:cNvPr>
          <p:cNvSpPr>
            <a:spLocks noGrp="1"/>
          </p:cNvSpPr>
          <p:nvPr>
            <p:ph idx="25"/>
          </p:nvPr>
        </p:nvSpPr>
        <p:spPr/>
        <p:txBody>
          <a:bodyPr/>
          <a:lstStyle/>
          <a:p>
            <a:r>
              <a:rPr lang="en-US" sz="1800" dirty="0"/>
              <a:t>Technologist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270253-8F35-9DD0-72BD-C633E420427E}"/>
              </a:ext>
            </a:extLst>
          </p:cNvPr>
          <p:cNvSpPr>
            <a:spLocks noGrp="1"/>
          </p:cNvSpPr>
          <p:nvPr>
            <p:ph idx="27"/>
          </p:nvPr>
        </p:nvSpPr>
        <p:spPr/>
        <p:txBody>
          <a:bodyPr/>
          <a:lstStyle/>
          <a:p>
            <a:r>
              <a:rPr lang="en-US" dirty="0"/>
              <a:t>Wage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4829EED-E791-A6A9-6841-83F4F47CF322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en-US" sz="1800" b="0" dirty="0"/>
              <a:t>$27 hour</a:t>
            </a:r>
            <a:endParaRPr lang="en-US" sz="1800" b="1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E93825-C013-1180-3606-034A64EECE8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875080" y="3548916"/>
            <a:ext cx="2590089" cy="754602"/>
          </a:xfrm>
        </p:spPr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7DB873A-281A-00E8-81B2-3FCFE097647A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sz="1800" dirty="0"/>
              <a:t>“IowaWORKS gave me an opportunity to…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C01F305-6EC5-BD9D-BF31-370460796DFA}"/>
              </a:ext>
            </a:extLst>
          </p:cNvPr>
          <p:cNvSpPr/>
          <p:nvPr/>
        </p:nvSpPr>
        <p:spPr>
          <a:xfrm>
            <a:off x="1129159" y="1871513"/>
            <a:ext cx="1476748" cy="1441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33" descr="Badge Follow outline">
            <a:extLst>
              <a:ext uri="{FF2B5EF4-FFF2-40B4-BE49-F238E27FC236}">
                <a16:creationId xmlns:a16="http://schemas.microsoft.com/office/drawing/2014/main" id="{A73D6201-106A-93C3-56DF-5323026CB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58" b="1558"/>
          <a:stretch>
            <a:fillRect/>
          </a:stretch>
        </p:blipFill>
        <p:spPr>
          <a:xfrm>
            <a:off x="1306670" y="2048980"/>
            <a:ext cx="1121725" cy="108649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57C7E0C-5E95-5F52-549D-93AB502F149B}"/>
              </a:ext>
            </a:extLst>
          </p:cNvPr>
          <p:cNvSpPr/>
          <p:nvPr/>
        </p:nvSpPr>
        <p:spPr>
          <a:xfrm>
            <a:off x="3942698" y="1871513"/>
            <a:ext cx="1476748" cy="1441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Placeholder 33" descr="Badge Follow outline">
            <a:extLst>
              <a:ext uri="{FF2B5EF4-FFF2-40B4-BE49-F238E27FC236}">
                <a16:creationId xmlns:a16="http://schemas.microsoft.com/office/drawing/2014/main" id="{14CE9B33-F602-D481-A9BD-2BEF8A4AD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58" b="1558"/>
          <a:stretch>
            <a:fillRect/>
          </a:stretch>
        </p:blipFill>
        <p:spPr>
          <a:xfrm>
            <a:off x="4120209" y="2048980"/>
            <a:ext cx="1121725" cy="108649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C8A5FC5-99E7-650A-7329-4146A4CA4F04}"/>
              </a:ext>
            </a:extLst>
          </p:cNvPr>
          <p:cNvSpPr/>
          <p:nvPr/>
        </p:nvSpPr>
        <p:spPr>
          <a:xfrm>
            <a:off x="6545221" y="1871513"/>
            <a:ext cx="1476748" cy="1441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Placeholder 33" descr="Badge Follow outline">
            <a:extLst>
              <a:ext uri="{FF2B5EF4-FFF2-40B4-BE49-F238E27FC236}">
                <a16:creationId xmlns:a16="http://schemas.microsoft.com/office/drawing/2014/main" id="{87D18B06-0C4E-F52C-0950-927305C1F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58" b="1558"/>
          <a:stretch>
            <a:fillRect/>
          </a:stretch>
        </p:blipFill>
        <p:spPr>
          <a:xfrm>
            <a:off x="6722732" y="2048980"/>
            <a:ext cx="1121725" cy="1086492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1C1D28D6-6C55-2F07-D98A-28B11A406D0D}"/>
              </a:ext>
            </a:extLst>
          </p:cNvPr>
          <p:cNvSpPr/>
          <p:nvPr/>
        </p:nvSpPr>
        <p:spPr>
          <a:xfrm>
            <a:off x="9408582" y="1871513"/>
            <a:ext cx="1476748" cy="1441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Placeholder 35" descr="Open quotation mark outline">
            <a:extLst>
              <a:ext uri="{FF2B5EF4-FFF2-40B4-BE49-F238E27FC236}">
                <a16:creationId xmlns:a16="http://schemas.microsoft.com/office/drawing/2014/main" id="{129BC64A-BA24-08BD-BC5E-26CC88F10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77" b="577"/>
          <a:stretch>
            <a:fillRect/>
          </a:stretch>
        </p:blipFill>
        <p:spPr>
          <a:xfrm>
            <a:off x="9564963" y="2031395"/>
            <a:ext cx="1100333" cy="108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62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0094-B063-281D-2A5F-22437A9F1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with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8E89B-2A29-3C3E-EF33-D1BBFA7D70C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Bobby Blastoff [1- Full Name]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 was recently hired at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Launching and Landing [2 – Company Name]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 based in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Marshalltown, Iowa [3 - Location].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 Launching and Landing focuses on cultivating talent for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information technology [4 - industry]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. Bobby was hired as a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technologist [5 - Occupation]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working alongside some of the brightest minds in space exploration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making $27 an hour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[6 - Background]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. He chose IowaWORKS to support him, as he wasn’t certain about his job prospects following his military service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[7 - Background].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  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 (Body CS)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He met with a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career advisor at the Marshalltown IowaWORKS who helped him understand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how to apply the skills he gained in his military career as a civilian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[8- Why IowaWORKS]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.  His career advisor connected him to training and education programs leading to an offer to start his career as a technologist with the innovation and technology division at Launching and Landing. 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 (Body CS)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Bobby said, “IowaWORKS gave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me an opportunity to gain exposure to a new field, learn from experts, and leverage my experiences and background in the military. I was most surprised by the exposure and level of access I was afforded to organizational leaders and challenging problems.”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[9 - Quote].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1913240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ndoor, person, preparing, table&#10;&#10;Description automatically generated">
            <a:extLst>
              <a:ext uri="{FF2B5EF4-FFF2-40B4-BE49-F238E27FC236}">
                <a16:creationId xmlns:a16="http://schemas.microsoft.com/office/drawing/2014/main" id="{01D16D9C-0D16-F267-972B-05610A662A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6" r="9712"/>
          <a:stretch/>
        </p:blipFill>
        <p:spPr bwMode="auto">
          <a:xfrm>
            <a:off x="4117521" y="10"/>
            <a:ext cx="8074479" cy="685799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F211C1-1CA2-3A17-8C64-AC9F27899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ea typeface="+mj-ea"/>
                <a:cs typeface="+mj-cs"/>
              </a:rPr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DB95B-EABC-789F-5FE2-F216C438B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15" y="1492257"/>
            <a:ext cx="5266155" cy="4154361"/>
          </a:xfrm>
        </p:spPr>
        <p:txBody>
          <a:bodyPr vert="horz" lIns="91440" tIns="45720" rIns="91440" bIns="45720" rtlCol="0">
            <a:noAutofit/>
          </a:bodyPr>
          <a:lstStyle/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effectLst/>
                <a:ea typeface="+mn-ea"/>
                <a:cs typeface="+mn-cs"/>
              </a:rPr>
              <a:t>Bobby Blastoff </a:t>
            </a:r>
            <a:r>
              <a:rPr lang="en-US" sz="1400" dirty="0">
                <a:effectLst/>
                <a:ea typeface="+mn-ea"/>
                <a:cs typeface="+mn-cs"/>
              </a:rPr>
              <a:t>was recently hired at </a:t>
            </a:r>
            <a:r>
              <a:rPr lang="en-US" sz="1400" b="1" dirty="0">
                <a:effectLst/>
                <a:ea typeface="+mn-ea"/>
                <a:cs typeface="+mn-cs"/>
              </a:rPr>
              <a:t>Launching and Landing </a:t>
            </a:r>
            <a:r>
              <a:rPr lang="en-US" sz="1400" dirty="0">
                <a:effectLst/>
                <a:ea typeface="+mn-ea"/>
                <a:cs typeface="+mn-cs"/>
              </a:rPr>
              <a:t>based in </a:t>
            </a:r>
            <a:r>
              <a:rPr lang="en-US" sz="1400" b="1" dirty="0">
                <a:effectLst/>
                <a:ea typeface="+mn-ea"/>
                <a:cs typeface="+mn-cs"/>
              </a:rPr>
              <a:t>Marshalltown, Iowa.</a:t>
            </a:r>
            <a:r>
              <a:rPr lang="en-US" sz="1400" dirty="0">
                <a:effectLst/>
                <a:ea typeface="+mn-ea"/>
                <a:cs typeface="+mn-cs"/>
              </a:rPr>
              <a:t> Launching and Landing focuses on cultivating talent for </a:t>
            </a:r>
            <a:r>
              <a:rPr lang="en-US" sz="1400" b="1" dirty="0">
                <a:effectLst/>
                <a:ea typeface="+mn-ea"/>
                <a:cs typeface="+mn-cs"/>
              </a:rPr>
              <a:t>information technology</a:t>
            </a:r>
            <a:r>
              <a:rPr lang="en-US" sz="1400" dirty="0">
                <a:effectLst/>
                <a:ea typeface="+mn-ea"/>
                <a:cs typeface="+mn-cs"/>
              </a:rPr>
              <a:t>. Bobby was hired as a </a:t>
            </a:r>
            <a:r>
              <a:rPr lang="en-US" sz="1400" b="1" dirty="0">
                <a:effectLst/>
                <a:ea typeface="+mn-ea"/>
                <a:cs typeface="+mn-cs"/>
              </a:rPr>
              <a:t>technologist </a:t>
            </a:r>
            <a:r>
              <a:rPr lang="en-US" sz="1400" dirty="0">
                <a:effectLst/>
                <a:ea typeface="+mn-ea"/>
                <a:cs typeface="+mn-cs"/>
              </a:rPr>
              <a:t>working alongside some of the brightest minds in space exploration </a:t>
            </a:r>
            <a:r>
              <a:rPr lang="en-US" sz="1400" b="1" dirty="0">
                <a:effectLst/>
                <a:ea typeface="+mn-ea"/>
                <a:cs typeface="+mn-cs"/>
              </a:rPr>
              <a:t>making $27 an hour</a:t>
            </a:r>
            <a:r>
              <a:rPr lang="en-US" sz="1400" b="1" dirty="0">
                <a:ea typeface="+mn-ea"/>
                <a:cs typeface="+mn-cs"/>
              </a:rPr>
              <a:t>. </a:t>
            </a:r>
            <a:r>
              <a:rPr lang="en-US" sz="1400" dirty="0">
                <a:effectLst/>
                <a:ea typeface="+mn-ea"/>
                <a:cs typeface="+mn-cs"/>
              </a:rPr>
              <a:t>He chose IowaWORKS to support him, as he wasn’t certain about his job prospects following his military service.</a:t>
            </a: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>
              <a:effectLst/>
              <a:ea typeface="+mn-ea"/>
              <a:cs typeface="+mn-cs"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effectLst/>
                <a:ea typeface="+mn-ea"/>
                <a:cs typeface="+mn-cs"/>
              </a:rPr>
              <a:t>He met with a </a:t>
            </a:r>
            <a:r>
              <a:rPr lang="en-US" sz="1400" b="1" dirty="0">
                <a:effectLst/>
                <a:ea typeface="+mn-ea"/>
                <a:cs typeface="+mn-cs"/>
              </a:rPr>
              <a:t>career advisor </a:t>
            </a:r>
            <a:r>
              <a:rPr lang="en-US" sz="1400" dirty="0">
                <a:effectLst/>
                <a:ea typeface="+mn-ea"/>
                <a:cs typeface="+mn-cs"/>
              </a:rPr>
              <a:t>at the Marshalltown IowaWORKS who </a:t>
            </a:r>
            <a:r>
              <a:rPr lang="en-US" sz="1400" b="1" dirty="0">
                <a:effectLst/>
                <a:ea typeface="+mn-ea"/>
                <a:cs typeface="+mn-cs"/>
              </a:rPr>
              <a:t>helped him understand how to apply the skills </a:t>
            </a:r>
            <a:r>
              <a:rPr lang="en-US" sz="1400" dirty="0">
                <a:effectLst/>
                <a:ea typeface="+mn-ea"/>
                <a:cs typeface="+mn-cs"/>
              </a:rPr>
              <a:t>he gained in his military career as a civilian. His </a:t>
            </a:r>
            <a:r>
              <a:rPr lang="en-US" sz="1400" b="1" dirty="0">
                <a:effectLst/>
                <a:ea typeface="+mn-ea"/>
                <a:cs typeface="+mn-cs"/>
              </a:rPr>
              <a:t>career advisor connected him to training</a:t>
            </a:r>
            <a:r>
              <a:rPr lang="en-US" sz="1400" dirty="0">
                <a:effectLst/>
                <a:ea typeface="+mn-ea"/>
                <a:cs typeface="+mn-cs"/>
              </a:rPr>
              <a:t> and education programs leading to an offer to start his career as a technologist with the innovation and technology division at Launching and Landing. </a:t>
            </a: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>
              <a:effectLst/>
              <a:ea typeface="+mn-ea"/>
              <a:cs typeface="+mn-cs"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effectLst/>
                <a:ea typeface="+mn-ea"/>
                <a:cs typeface="+mn-cs"/>
              </a:rPr>
              <a:t>Bobby said, “IowaWORKS gave </a:t>
            </a:r>
            <a:r>
              <a:rPr lang="en-US" sz="1400" dirty="0">
                <a:effectLst/>
                <a:ea typeface="+mn-ea"/>
                <a:cs typeface="+mn-cs"/>
              </a:rPr>
              <a:t>me an opportunity to gain exposure to a new field, learn from experts, and leverage my experiences and background in the military. I was most surprised by the exposure and level of access I was afforded to organizational leaders and challenging problems.”</a:t>
            </a:r>
          </a:p>
        </p:txBody>
      </p:sp>
    </p:spTree>
    <p:extLst>
      <p:ext uri="{BB962C8B-B14F-4D97-AF65-F5344CB8AC3E}">
        <p14:creationId xmlns:p14="http://schemas.microsoft.com/office/powerpoint/2010/main" val="1626863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80086-730C-748A-34D0-598C96B7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</a:t>
            </a:r>
          </a:p>
        </p:txBody>
      </p:sp>
      <p:pic>
        <p:nvPicPr>
          <p:cNvPr id="6" name="Content Placeholder 5" descr="Badge Question Mark with solid fill">
            <a:extLst>
              <a:ext uri="{FF2B5EF4-FFF2-40B4-BE49-F238E27FC236}">
                <a16:creationId xmlns:a16="http://schemas.microsoft.com/office/drawing/2014/main" id="{8BC9FC7F-2906-08E8-25E0-7B0A4CF28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2575" y="1612106"/>
            <a:ext cx="3633788" cy="3633788"/>
          </a:xfrm>
        </p:spPr>
      </p:pic>
      <p:pic>
        <p:nvPicPr>
          <p:cNvPr id="8" name="Picture Placeholder 7" descr="Customer review with solid fill">
            <a:extLst>
              <a:ext uri="{FF2B5EF4-FFF2-40B4-BE49-F238E27FC236}">
                <a16:creationId xmlns:a16="http://schemas.microsoft.com/office/drawing/2014/main" id="{813148BF-07C7-20FA-2273-5B7737014C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0646" r="10646"/>
          <a:stretch>
            <a:fillRect/>
          </a:stretch>
        </p:blipFill>
        <p:spPr>
          <a:xfrm>
            <a:off x="7628735" y="1612106"/>
            <a:ext cx="2815428" cy="3576952"/>
          </a:xfrm>
        </p:spPr>
      </p:pic>
    </p:spTree>
    <p:extLst>
      <p:ext uri="{BB962C8B-B14F-4D97-AF65-F5344CB8AC3E}">
        <p14:creationId xmlns:p14="http://schemas.microsoft.com/office/powerpoint/2010/main" val="20788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E88D-B77C-40E5-5E59-978461F7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0641D4-3FF3-8B83-49FA-2FE5EB35A22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094285385"/>
              </p:ext>
            </p:extLst>
          </p:nvPr>
        </p:nvGraphicFramePr>
        <p:xfrm>
          <a:off x="952500" y="1687513"/>
          <a:ext cx="10252075" cy="4256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819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6911-204B-F2B6-98F8-FA25568DB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4FA46-AC37-2B26-C512-274C0CF72B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makes a story a success?</a:t>
            </a:r>
          </a:p>
        </p:txBody>
      </p:sp>
    </p:spTree>
    <p:extLst>
      <p:ext uri="{BB962C8B-B14F-4D97-AF65-F5344CB8AC3E}">
        <p14:creationId xmlns:p14="http://schemas.microsoft.com/office/powerpoint/2010/main" val="355733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5E415-216C-058E-CA70-2BC6E68BA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B2F768-3B80-4513-1EA1-ABABBAF426A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850244242"/>
              </p:ext>
            </p:extLst>
          </p:nvPr>
        </p:nvGraphicFramePr>
        <p:xfrm>
          <a:off x="952500" y="1687513"/>
          <a:ext cx="10252075" cy="4256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2083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D8DF-D392-1975-45A2-1CA26C3A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FB276C-DA46-F60D-DD4F-38723987961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746022590"/>
              </p:ext>
            </p:extLst>
          </p:nvPr>
        </p:nvGraphicFramePr>
        <p:xfrm>
          <a:off x="952500" y="1687513"/>
          <a:ext cx="10252075" cy="4256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741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54630-A5D3-AEEF-270B-D8CFAB87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Reports</a:t>
            </a:r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0E4883D9-CEE4-D57F-5015-7DD81F98C6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4" r="12141" b="12414"/>
          <a:stretch/>
        </p:blipFill>
        <p:spPr>
          <a:xfrm>
            <a:off x="706552" y="2182372"/>
            <a:ext cx="2228190" cy="25318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A58EA1-E285-827D-447F-274C9217D9D5}"/>
              </a:ext>
            </a:extLst>
          </p:cNvPr>
          <p:cNvSpPr txBox="1"/>
          <p:nvPr/>
        </p:nvSpPr>
        <p:spPr>
          <a:xfrm>
            <a:off x="521075" y="4848019"/>
            <a:ext cx="2599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South Central 2020 Annual Report</a:t>
            </a:r>
            <a:endParaRPr lang="en-US" sz="1200" dirty="0"/>
          </a:p>
        </p:txBody>
      </p:sp>
      <p:pic>
        <p:nvPicPr>
          <p:cNvPr id="9" name="Picture 8" descr="Chart, pie chart&#10;&#10;Description automatically generated">
            <a:extLst>
              <a:ext uri="{FF2B5EF4-FFF2-40B4-BE49-F238E27FC236}">
                <a16:creationId xmlns:a16="http://schemas.microsoft.com/office/drawing/2014/main" id="{8967C6D4-7C98-06AE-D140-9E9BC6097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980" y="2130746"/>
            <a:ext cx="2053835" cy="25318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71B4CC-A399-F436-0A8D-85E3099332A6}"/>
              </a:ext>
            </a:extLst>
          </p:cNvPr>
          <p:cNvSpPr txBox="1"/>
          <p:nvPr/>
        </p:nvSpPr>
        <p:spPr>
          <a:xfrm>
            <a:off x="4934249" y="4714202"/>
            <a:ext cx="240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Iowa Workforce Development 2020 Annual Report</a:t>
            </a:r>
            <a:endParaRPr lang="en-US" sz="1200" dirty="0"/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B8D8301-0B38-DB54-C05C-A1D5B84510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62" r="4063"/>
          <a:stretch/>
        </p:blipFill>
        <p:spPr>
          <a:xfrm>
            <a:off x="9341054" y="2022571"/>
            <a:ext cx="2094272" cy="26916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246A5D-97C1-F76C-667E-BC48415836DE}"/>
              </a:ext>
            </a:extLst>
          </p:cNvPr>
          <p:cNvSpPr txBox="1"/>
          <p:nvPr/>
        </p:nvSpPr>
        <p:spPr>
          <a:xfrm>
            <a:off x="9184541" y="4846460"/>
            <a:ext cx="240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7"/>
              </a:rPr>
              <a:t>Department of Labor 2020 WIOA Success Story Annual Report</a:t>
            </a:r>
            <a:endParaRPr lang="en-US" sz="1200" dirty="0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078D511F-29D0-C947-528C-7BF9B8FA77B0}"/>
              </a:ext>
            </a:extLst>
          </p:cNvPr>
          <p:cNvSpPr/>
          <p:nvPr/>
        </p:nvSpPr>
        <p:spPr>
          <a:xfrm>
            <a:off x="3437073" y="3243264"/>
            <a:ext cx="1171575" cy="771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C8BE0BA4-022F-3822-2624-6EA90A339F12}"/>
              </a:ext>
            </a:extLst>
          </p:cNvPr>
          <p:cNvSpPr/>
          <p:nvPr/>
        </p:nvSpPr>
        <p:spPr>
          <a:xfrm>
            <a:off x="7755513" y="3243263"/>
            <a:ext cx="1171575" cy="771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94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6911-204B-F2B6-98F8-FA25568DB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4FA46-AC37-2B26-C512-274C0CF72B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makes a story a success?</a:t>
            </a:r>
          </a:p>
        </p:txBody>
      </p:sp>
    </p:spTree>
    <p:extLst>
      <p:ext uri="{BB962C8B-B14F-4D97-AF65-F5344CB8AC3E}">
        <p14:creationId xmlns:p14="http://schemas.microsoft.com/office/powerpoint/2010/main" val="266007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28DD-EDA9-E2B4-2E3E-03F940FC2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Elements</a:t>
            </a:r>
          </a:p>
        </p:txBody>
      </p:sp>
      <p:pic>
        <p:nvPicPr>
          <p:cNvPr id="14" name="Picture Placeholder 13" descr="Information outline">
            <a:extLst>
              <a:ext uri="{FF2B5EF4-FFF2-40B4-BE49-F238E27FC236}">
                <a16:creationId xmlns:a16="http://schemas.microsoft.com/office/drawing/2014/main" id="{EB9E06D5-4A6D-C514-A071-FBBFE3307C58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59" r="2559"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D45998-E184-478B-98E7-DE6D12D3B649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Basic Information</a:t>
            </a:r>
          </a:p>
        </p:txBody>
      </p:sp>
      <p:pic>
        <p:nvPicPr>
          <p:cNvPr id="16" name="Picture Placeholder 15" descr="Address Book outline">
            <a:extLst>
              <a:ext uri="{FF2B5EF4-FFF2-40B4-BE49-F238E27FC236}">
                <a16:creationId xmlns:a16="http://schemas.microsoft.com/office/drawing/2014/main" id="{13FBA918-2917-07C6-7764-0F4259574E32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32" r="2632"/>
          <a:stretch>
            <a:fillRect/>
          </a:stretch>
        </p:blipFill>
        <p:spPr/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061747-903D-62AB-4C69-6A0402E15721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32" name="Picture Placeholder 31" descr="Thought bubble outline">
            <a:extLst>
              <a:ext uri="{FF2B5EF4-FFF2-40B4-BE49-F238E27FC236}">
                <a16:creationId xmlns:a16="http://schemas.microsoft.com/office/drawing/2014/main" id="{7331C4A5-CCE3-8544-2C22-947A6F8329D4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628" r="2628"/>
          <a:stretch>
            <a:fillRect/>
          </a:stretch>
        </p:blipFill>
        <p:spPr/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80D97C-ABAA-1B79-D2B1-603156824A9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285614" y="4095574"/>
            <a:ext cx="1800986" cy="754602"/>
          </a:xfrm>
        </p:spPr>
        <p:txBody>
          <a:bodyPr>
            <a:normAutofit/>
          </a:bodyPr>
          <a:lstStyle/>
          <a:p>
            <a:r>
              <a:rPr lang="en-US" dirty="0"/>
              <a:t>Why IowaWORKS?</a:t>
            </a:r>
          </a:p>
        </p:txBody>
      </p:sp>
      <p:pic>
        <p:nvPicPr>
          <p:cNvPr id="34" name="Picture Placeholder 33" descr="Badge Follow outline">
            <a:extLst>
              <a:ext uri="{FF2B5EF4-FFF2-40B4-BE49-F238E27FC236}">
                <a16:creationId xmlns:a16="http://schemas.microsoft.com/office/drawing/2014/main" id="{9448F602-6FC6-7A51-AC0D-02B7B46E8CD0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1558" b="1558"/>
          <a:stretch>
            <a:fillRect/>
          </a:stretch>
        </p:blipFill>
        <p:spPr/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38E58C0-B56B-81D8-5A7A-D80166CB11E7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pic>
        <p:nvPicPr>
          <p:cNvPr id="36" name="Picture Placeholder 35" descr="Open quotation mark outline">
            <a:extLst>
              <a:ext uri="{FF2B5EF4-FFF2-40B4-BE49-F238E27FC236}">
                <a16:creationId xmlns:a16="http://schemas.microsoft.com/office/drawing/2014/main" id="{AC043347-29CC-7601-E8DC-6D83969FEF5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577" b="577"/>
          <a:stretch>
            <a:fillRect/>
          </a:stretch>
        </p:blipFill>
        <p:spPr/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755279-2D4D-A2D4-34FB-6BE7E60DF701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 dirty="0"/>
              <a:t>Photo/Quote</a:t>
            </a:r>
          </a:p>
        </p:txBody>
      </p:sp>
    </p:spTree>
    <p:extLst>
      <p:ext uri="{BB962C8B-B14F-4D97-AF65-F5344CB8AC3E}">
        <p14:creationId xmlns:p14="http://schemas.microsoft.com/office/powerpoint/2010/main" val="105968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DDC7-6E79-7445-88DF-2FA02C179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B6F5ABE-B1DC-67B9-9DC5-EC95A83ADD15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58472097"/>
              </p:ext>
            </p:extLst>
          </p:nvPr>
        </p:nvGraphicFramePr>
        <p:xfrm>
          <a:off x="952499" y="1395866"/>
          <a:ext cx="10252075" cy="4547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19204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2022 SCIWA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D7E41"/>
      </a:accent1>
      <a:accent2>
        <a:srgbClr val="37413C"/>
      </a:accent2>
      <a:accent3>
        <a:srgbClr val="5C6862"/>
      </a:accent3>
      <a:accent4>
        <a:srgbClr val="027E8A"/>
      </a:accent4>
      <a:accent5>
        <a:srgbClr val="4E8F00"/>
      </a:accent5>
      <a:accent6>
        <a:srgbClr val="006721"/>
      </a:accent6>
      <a:hlink>
        <a:srgbClr val="008E00"/>
      </a:hlink>
      <a:folHlink>
        <a:srgbClr val="007F8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</TotalTime>
  <Words>775</Words>
  <Application>Microsoft Macintosh PowerPoint</Application>
  <PresentationFormat>Widescreen</PresentationFormat>
  <Paragraphs>88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Apple Symbols</vt:lpstr>
      <vt:lpstr>Arial</vt:lpstr>
      <vt:lpstr>Arial Black</vt:lpstr>
      <vt:lpstr>Calibri</vt:lpstr>
      <vt:lpstr>Roboto</vt:lpstr>
      <vt:lpstr>Roboto Black</vt:lpstr>
      <vt:lpstr>System Font Regular</vt:lpstr>
      <vt:lpstr>1_Office Theme</vt:lpstr>
      <vt:lpstr>Writing Success Stories</vt:lpstr>
      <vt:lpstr>Agenda</vt:lpstr>
      <vt:lpstr>Importance</vt:lpstr>
      <vt:lpstr>Why?</vt:lpstr>
      <vt:lpstr>Importance</vt:lpstr>
      <vt:lpstr>Required Reports</vt:lpstr>
      <vt:lpstr>Resources</vt:lpstr>
      <vt:lpstr>Main Elements</vt:lpstr>
      <vt:lpstr>Tips</vt:lpstr>
      <vt:lpstr>Basic Information</vt:lpstr>
      <vt:lpstr>Background</vt:lpstr>
      <vt:lpstr>Why IowaWORKS?</vt:lpstr>
      <vt:lpstr>Outcomes</vt:lpstr>
      <vt:lpstr>Picture and/or Quote</vt:lpstr>
      <vt:lpstr>Example</vt:lpstr>
      <vt:lpstr>Example</vt:lpstr>
      <vt:lpstr>Example – with elements</vt:lpstr>
      <vt:lpstr>Example</vt:lpstr>
      <vt:lpstr>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 Tedrow</dc:creator>
  <cp:lastModifiedBy>Krista Tedrow</cp:lastModifiedBy>
  <cp:revision>38</cp:revision>
  <dcterms:created xsi:type="dcterms:W3CDTF">2022-09-22T19:57:17Z</dcterms:created>
  <dcterms:modified xsi:type="dcterms:W3CDTF">2022-10-07T18:15:11Z</dcterms:modified>
</cp:coreProperties>
</file>